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79" autoAdjust="0"/>
    <p:restoredTop sz="94640" autoAdjust="0"/>
  </p:normalViewPr>
  <p:slideViewPr>
    <p:cSldViewPr snapToGrid="0">
      <p:cViewPr varScale="1">
        <p:scale>
          <a:sx n="87" d="100"/>
          <a:sy n="87" d="100"/>
        </p:scale>
        <p:origin x="474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</inkml:channelProperties>
      </inkml:inkSource>
      <inkml:timestamp xml:id="ts0" timeString="2021-08-30T14:45:12.998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13231 1746 34,'3'-8'297,"1"1"39,-3-1 31,1 2-51,-1 2-66,-1 1-37,2 0-18,-2-1-5,2 3 3,-1 0 2,-1 0 4,2 1-10,0-2-13,-2 1-21,2 1-29,0 0-30,-1 3-30,2 2-21,-1 7-17,0 9-8,-1 8 1,1 7 3,0 4 6,-1 2 6,1 0 7,-1 0 3,1-1-1,1 0 0,0-3-2,2 1-8,-2-3-9,-1-2-8,-1-4-6,2-2-5,-1-6-1,1-2-1,-3-5 4,2-3 1,-2-3-3,-2-5-34,1-4-69,-4-4-122,0-9-258,-3-1-141,4-8-71,-1 0-8,0-3 50,3 0 106</inkml:trace>
  <inkml:trace contextRef="#ctx0" brushRef="#br0" timeOffset="935.4447">13720 2019 80,'-2'1'295,"2"0"57,0-1 16,0 2-9,0 0-28,0-2-27,0 0-27,0 0-37,2 0-36,-1 0-47,4-2-41,0 0-34,4 2-31,1-1-32,2 1-43,4-3-52,2 0-90,2 0-175,5-1-132,-1-3-60,1-5-9,-2-3 23,2-4 77</inkml:trace>
  <inkml:trace contextRef="#ctx0" brushRef="#br0" timeOffset="1790.3019">14335 1748 152,'1'-9'386,"2"1"43,-3 0 41,2 2-37,-2 0-114,0 2-72,0-1-47,3 3-39,-2 0-36,1 2-38,-1 4-33,1 4-17,1 8-5,2 6 4,-2 8 13,-1 6 17,1 3 19,-1 6 10,-1-1 9,1 2 4,-2 0-3,4-3-15,-2 1-17,1-8-18,0-4-16,-1-4-13,3-4-9,-2-5 10,0-6 15,0-1 23,-1-9 12,2-6 6,0-11-2,-1-11-7,-2-4-21,1-10-26,-2-8-17,-2-2-10,1-2-11,-1-2-6,1 3-4,1 3-4,1 4-5,2 0 0,4 4 0,3 3 1,3 4 3,4 0 3,3 8 3,3-2 4,1 5 4,-1 5 0,-1 2 0,0 6-2,-6 3 0,-1 6-1,-2 7 2,-2 5 0,-5 8 2,-1 4 5,-7 4 4,-2 5 3,-7 1 1,-4 1 5,-5 2-2,-1-1-3,-1-3-9,0-2-16,3-4-13,3-5-15,5-3-5,4-7-5,3-4 5,4-2 11,8-7 13,3-2 9,2-3 6,6 0 5,-2 0 5,4 0-1,1 3 3,-2 4 1,1-1 3,-1 6 2,-2-2 3,-2 4 3,-7-2 5,-1 4 8,-5 3 1,-9 4 1,-2 3-1,-5 3-1,-7 2-6,-2 1-5,-4 0-7,1-2-13,-2-4-17,0-2-33,2-8-55,0-5-91,4-4-167,2-7-159,2-6-72,7 0-17,6-5 31,2-3 76</inkml:trace>
  <inkml:trace contextRef="#ctx0" brushRef="#br0" timeOffset="2323.9118">15147 1968 70,'-5'0'394,"0"0"61,2 0 50,0-2-4,3 0-118,0 2-97,6-1-74,4-1-50,12 1-43,11-2-34,15-1-22,10-3-20,11 0-11,0 1-14,-1 0-16,-7 1-41,-5-2-85,-10 5-212,-10-1-142,-15-1-72,-18 1-30,-16-2 14,-14-2 68</inkml:trace>
  <inkml:trace contextRef="#ctx0" brushRef="#br0" timeOffset="3107.2985">17003 1492 26,'6'-12'365,"0"2"55,-4-2 44,-4 2 16,-2 1-121,-1 1-85,0 3-50,2-1-38,0 2-35,-2 2-35,0 2-25,-1 7-10,0 8 4,-1 9 19,-1 12 30,-1 10 31,1 8 21,2 3 7,-3 4-10,4 0-25,1-1-32,3-2-34,2-5-29,4-2-25,4-7-21,-1-5-23,5-5-25,6-6-44,1-9-68,6-9-100,-1-6-130,1-8-224,-8-7-105,-8-7-24,-15-6 31,-14-3 81,-9-4 125</inkml:trace>
  <inkml:trace contextRef="#ctx0" brushRef="#br0" timeOffset="3333.2844">16664 1801 47,'-13'-3'418,"4"0"49,5 0 33,0-1 26,8 1-168,4-2-124,9 1-80,6 0-42,7-1-29,5 1-27,3 1-17,0 3-18,5 0-23,-4 3-41,1 1-60,-2 2-109,-4 1-176,-2-2-90,-4-1-36,1-2 5,-7-5 44</inkml:trace>
  <inkml:trace contextRef="#ctx0" brushRef="#br0" timeOffset="3756.8812">17268 1755 283,'3'-2'389,"1"0"22,-3 2 22,2 0-112,1 5-110,0-1-61,5 6-30,1 0-14,1 4-16,3-2-23,1 0-19,2-2-16,0 0-13,-1-1-20,5-4-23,-5-4-29,2-1-45,-3-3-64,0-7-78,-2-2-87,1-3-60,-4-2 3,-2 1 64,-1 3 109,2 2 132,-5 3 134,0 4 102,0-1 54,0 4 2,1 1-28,-1 0-29,1 1-19,-2 3-12,2 1-10,-2 3-5,-2 4-1,-5 5 0,-8 7-2,-6 5-4,-12 6-11,-9 2-14,-2 6-22,-3-3-20,1-1-33,3-1-78,3-5-199,4-8-113,4-6-58,7-9-29,5-10 1,6-9 60</inkml:trace>
  <inkml:trace contextRef="#ctx0" brushRef="#br0" timeOffset="4340.2746">17790 1809 182,'8'-11'369,"1"1"33,-4 0 20,0 5-92,-4-1-124,2 2-80,-3 4-55,2 9-33,-2 2-15,-2 7-9,2 7 2,-1 2 5,-1 1 9,2 4 5,-1 0 8,1-1 4,-2-4 3,0 2-1,2-5-5,0-2-7,0-2-2,0-5 10,0-2 25,0-6 23,0-5 11,0-4 6,0-10-3,0-5-16,0-7-31,4-8-26,0-6-18,1-4-9,0-1-4,4-1-7,-1 1 0,2 5-3,2 1-3,-1 5 3,7 8-4,-4 2-1,3 3 1,3 7-1,0 6 6,0 6-1,-2 8 0,1 4 3,-5 8 1,-3 3 2,-6 4 1,-4 2 0,-4-1 1,-2 0 2,-4-4 0,0-2-1,-6-3-14,0-1-33,-3-6-74,-1-2-188,0-3-145,2-9-76,-2-5-29,3-9 10,5-1 62</inkml:trace>
  <inkml:trace contextRef="#ctx0" brushRef="#br0" timeOffset="4771.2782">18262 1680 244,'8'-2'363,"0"0"36,-3 2 12,3 0-105,-4-3-94,4 3-56,1 0-35,1 0-30,3-2-24,4 0-13,-1 1-12,6-3-15,-4 0-14,4 0-5,-5 1-3,-1-4 0,-2 3-2,-3-3 7,-4-1 5,-4 1 4,-4 0 5,-6-1 9,-4 1 11,-6 2 10,-3 1 9,-3 3 8,-2 4 4,-2 4-6,2 5-8,1 4-10,6 2-9,1 2-4,9 4-2,6 1 3,7 0 4,11-3-1,6 3-6,8-4-10,6-4-25,2-2-44,2-3-69,-2-7-144,1-3-187,-4-4-97,-7-3-33,-8-5 5,-8 0 47</inkml:trace>
  <inkml:trace contextRef="#ctx0" brushRef="#br0" timeOffset="5776.8869">18923 1552 226,'0'0'325,"0"0"34,0 0-31,0 0-66,0 0-59,0 0-49,-1 0-33,-1 0-24,0 1-19,1-1-17,-1 0-10,1 0-6,-1 2-3,2-2 7,0-2 12,2 0 6,2-2-1,6-8-5,2 0-12,6-2-18,1-3-6,4 1-1,1-2 0,4 1 5,3 2 1,-1 2 0,1 2-13,1 6-6,-4 1 3,1 9 2,-7 4 6,-1 7 7,-9 7 9,-6 3 1,-6 5-1,-9 5-5,-7 1-6,-6 0-6,-1 1-9,-6-1-16,-1-4-12,2-1-4,-1-2-3,2-4 1,3-4-3,2-3 14,6-5 7,4-3 6,2-2 8,2-4 9,2 2 10,6-5 4,2 1 3,5-3-2,6 0 7,6-3 1,9-2-3,7 0-2,3 2 1,4-1 3,0 4-13,-1 3-8,-4 1-4,-4 1-2,-4 3-6,-6-1-2,-1 0-4,-6 1-8,-2-3-18,-3 2-33,-2-3-36,-4-1-78,0-1-216,-3-4-130,-2-4-53,-4-3-8,-4-1 18,-5 1 68</inkml:trace>
  <inkml:trace contextRef="#ctx0" brushRef="#br0" timeOffset="7115.4953">13139 2892 12,'-12'8'288,"4"-3"34,0 0 30,3-2-58,-1 0-63,0 0-50,1-2-23,0 2-9,2-3-3,1 2 2,1-2-4,-1 0-12,5-2-17,2 0-20,8 0-26,14-4-19,10-2-20,18-5-16,15-4 2,20-1 6,15-1 6,15-4 2,13 1 6,11-1 7,4 3-12,14 5-8,11-1-17,11 4-4,18 0-4,18 0 2,20-3 0,10-5 4,4-2 35,-7-2 20,-15 0 13,-17 0 12,-14 2 10,-15 0 4,-12 0-23,-11 4-31,-9 3-20,-8 0-16,-8 1-11,-12 2-10,-12 2-1,-14 2 12,-13 1 1,-16 1-2,-13 3-8,-11 0-9,-10 1-7,-10 0-3,-6 1-2,-6-1-3,-7 2-11,-5 2-36,-6-1-95,-8 1-228,-8-1-122,-4 0-61,-3 2-16,1-6 28,1 2 89</inkml:trace>
  <inkml:trace contextRef="#ctx0" brushRef="#br0" timeOffset="8031.0812">17741 2435 122,'6'0'244,"-3"3"15,2-1 3,-2 0-10,0-1-30,2-1-36,-2 2-45,3 0-41,-3 1-39,2-1-25,-1 3-16,0-1-8,3 2-3,2-2-1,1 3 1,-1-3 7,4 0 6,1-1 11,-2-1 11,1 0 8,-1-2 4,-2-2 1,-2 0-3,-1 2-7,-1 0-11,3 0-7,-1-1-5,4-1-7,1 0-5,4-1-3,3-3 2,2 1 2,2-2-3,6 1 2,0-1 2,6 0-1,2-1-3,5 4-2,7-1 1,7-2-4,11 1-1,8 0 3,7 0 6,5-1 2,7 1 24,4 0 21,2 0 12,2 2 10,1 0 8,-2-1 3,-1 2-17,1 3-12,-2-4-15,0 4-14,2-1-10,-3 1-12,-1 0-7,-7 0-20,-2 1-5,-7 3-13,-8 1-24,-6 0-40,-11 1-72,-8 1-172,-12-1-121,-15-3-59,-14-1-12,-16-2 22,-13-5 63</inkml:trace>
  <inkml:trace contextRef="#ctx0" brushRef="#br0" timeOffset="11335.2124">1370 5363 310,'2'0'413,"-1"0"61,1-2 14,1 2-71,1-2-65,-2 2-59,1-1-47,-1-1-45,-1 2-40,1-2-38,-2 1-29,2 1-28,-1-2-19,-1 2-7,2 0-2,-2-1 3,1 0 0,1-2 3,0 0-2,1-4-4,6-1-9,1-3-10,1-2-9,4 0-5,3-3-6,1 4-2,4-1 2,1 3 1,2 3-3,1 4 1,1 6 1,-1 5 0,0 8-2,-4 3 1,-5 8 2,-7 2 0,-10 7 1,-11 3 1,-10 4 0,-8-2-4,-7 3-5,-3-4-5,-1-2 3,2-7-5,1-4-5,4-6-2,4-7 1,6-5 3,9-8-7,4-4 3,9-3 5,5-3-11,4-1-1,5 0-1,3 0 3,3 1 2,3 3 3,1-1 14,1 4 8,0 1 1,2 2 2,0 3 1,0 3-2,2 3 2,-3 2-2,1 4 3,0 0-3,-5 4-2,1 0-5,-3 1-22,2-2-37,-3-4-79,0-5-199,3-7-166,-4-6-83,2-7-28,-3-8 13,-2-2 65</inkml:trace>
  <inkml:trace contextRef="#ctx0" brushRef="#br0" timeOffset="11633.6904">2072 5540 375,'2'0'480,"-1"0"33,1 0 24,2 0-103,1 0-156,0 1-98,-1 0-44,1 0-12,0 3-1,1-1-3,-1 0-4,1 0-11,-2 1-12,0-1-16,-2 0-20,1 0-21,-1-1-20,-2-2-38,1 0-82,-1 0-250,-1-3-170,-4-5-91,-3-1-41,-5-2 3,-4-1 63</inkml:trace>
  <inkml:trace contextRef="#ctx0" brushRef="#br0" timeOffset="14803.6574">2936 5172 16,'-3'-4'300,"1"1"47,1 0 43,-2-2-48,0 2-45,3 2-46,0-2-38,0-1-29,0 3-32,0 1-30,2 1-30,2 6-18,-1 3-9,2 8-4,1 7 2,-3 6 7,2 1 4,-3 2-7,1-2-8,3-1-12,-3-5-10,-1 0-11,1-6-5,0 0-5,-1-3-10,1-4-27,0-1-52,-1-3-93,0 0-154,1-4-155,1-3-76,2-4-19,4-5 29,-2-1 76</inkml:trace>
  <inkml:trace contextRef="#ctx0" brushRef="#br0" timeOffset="15191.066">3208 5079 11,'5'-8'304,"-2"3"37,0 0 19,-1 2-59,3 1-87,-2 7-65,3 4-44,0 4-17,2 7 4,-1 3 13,2 4 12,1 1 10,-1 2 7,-1 0-1,1 0-10,-1-1-10,2-1-17,-2-5-21,-2 1-19,-1-7-16,1-2-10,-3-1-11,1-6-9,-3 1-10,2-6-40,-6-3-94,0-5-161,-2-7-146,-3-8-77,-1-6-31,-4-8 14,-3 0 81</inkml:trace>
  <inkml:trace contextRef="#ctx0" brushRef="#br0" timeOffset="15434.9122">3175 4968 153,'-2'-7'403,"-2"6"46,2-2 34,1 0-45,-1 2-142,1-1-103,-1 1-67,2-1-54,-2 2-61,1 0-93,-4 2-187,-2 1-125,-5 1-63,-2-1-27,-5-2 11,1 3 59</inkml:trace>
  <inkml:trace contextRef="#ctx0" brushRef="#br0" timeOffset="15630.6029">3014 4998 13,'-3'-3'378,"1"-1"42,-1 1 22,-2-2 15,-3 0-165,-1 2-125,1-1-74,-2 4-39,-2 0-20,2 0-20,1 4-33,-2 0-60,1 3-153,2 0-115,-1-2-61,1-3-28,3-2 6,4-4 48</inkml:trace>
  <inkml:trace contextRef="#ctx0" brushRef="#br0" timeOffset="16031.0584">3399 4691 77,'7'-7'179,"-2"2"-14,2 4-16,1-2-1,2 3 9,4 3 24,4 3 36,4 6 26,3 8 26,3 7 12,2 12 8,2 7-4,-4 8-22,-4 9-33,-3 7-40,-13 3-37,-10 2-41,-11 4-37,-10 2-33,-9-4-31,-3-1-55,-6-7-105,0-6-263,-2-10-138,-1-14-68,1-14-26,-1-14 21,-5-11 87</inkml:trace>
  <inkml:trace contextRef="#ctx0" brushRef="#br0" timeOffset="18121.1407">4768 4432 246,'0'-16'324,"2"0"64,0 4-9,-1 0-36,-1 1-20,2 0-7,1 0-14,1 0-28,-2 0-28,1 3-28,0-2-36,-1 3-36,1 2-39,-1 2-35,1 6-32,3 6-22,5 14-12,-3 17-6,2 20 4,-1 21 13,-1 18 7,0 20 9,0 7 8,1 9 16,-1 3 8,-3 9-5,0 9 4,-3 6-2,-2 9-4,-2 0-13,0-6-9,1-15-6,1-12-11,1-19-4,1-18-9,1-17-2,-3-16-10,0-16-49,-1-14-109,-6-15-199,-1-11-221,-3-8-119,-3-8-58,1-4 12,-3-8 93,5-3 188</inkml:trace>
  <inkml:trace contextRef="#ctx0" brushRef="#br0" timeOffset="19250.1174">5472 4686 46,'12'-18'311,"-4"6"54,-1-2 31,-1 2-24,-3 2-50,2 1-45,-2 1-46,0 1-46,-1 4-41,1 1-42,2 4-38,0 6-28,2 11-12,1 8-1,2 9 5,-2 7 9,1 6 10,-1 0 7,-2 0 6,1-2 1,0-2-2,0-5-3,-2-5-6,-1-7-3,1-4-4,-3-6 4,1-3 14,1-4 21,-4-6 12,0-5 2,-4-5-5,1-7-13,-2-9-21,-3-9-28,-2-8-20,0-6-11,0-9-5,0-4-15,0 0-6,3-1-3,1 2-4,1 5-3,3 3 0,2 4 10,2 5 1,-1 4 6,3 5 7,-1 2 3,3 3 6,1 3 1,0 0 2,0 4 0,-1 3-1,-1 3 1,1 2-3,2 0 3,2 2 2,-1 3-2,5-1 3,-1 0 2,4 0 1,1 0-2,1 2-2,-1-1 0,2 3 0,-2-1-1,0 3-4,1 5 2,0 3-1,-2 4 4,1 6 1,-4 2 2,0 2 3,-3 3 1,-1 1 1,-3 0-1,0-2 0,-2 3-1,-4-1 2,-6 3 0,-3 1 0,-7 0-1,-3-2-2,-9 1-6,-1-4-17,-2-6-52,0-7-105,0-8-253,1-11-135,3-7-69,2-7-22,2-4 29,6-3 95</inkml:trace>
  <inkml:trace contextRef="#ctx0" brushRef="#br0" timeOffset="20547.5561">4967 6737 49,'-3'1'347,"3"-1"57,-3 2 33,2-2-48,1 0-100,-2 0-94,2 0-71,-1-2-53,1 2-33,0 0-16,0 0-12,0 0-3,1 2-1,-1-2-5,2 2 5,-2 1 6,1 0 16,-1-1 17,0 1 24,0-3 21,0 1 16,0-1 9,0 0 0,0 0-4,0 0-14,0 0-15,-1-1-14,1 1-13,0 0-13,0 0-14,0 0-9,0 1-7,0 2-6,1 3-1,2 5 1,-1 5 0,-1 9 6,-1 6 4,2 8 3,-2 9 3,0 7 7,0 5 11,0 5 14,2 3 16,-1 4 17,2 3 12,1-3-2,-1-2-5,0-7-8,2-6-13,1-9-18,-3-8-13,0-3-6,2-6-7,-2-3-9,0-2-7,1-5-3,-1-2-4,-2-2-4,1-4-6,1-2-20,-3-7-78,-3-8-155,0-12-266,1-13-141,-1-12-71,0-13-19,1-10 56,4-7 143</inkml:trace>
  <inkml:trace contextRef="#ctx0" brushRef="#br0" timeOffset="21591.9281">5731 6093 91,'-3'-5'350,"-1"1"43,0-2 30,3 1-53,-1 0-94,0 2-72,2-2-43,-1 3-26,-1-1-18,2 1-12,0-1-15,0 3-15,2 0-18,-1 0-17,1 8-3,4 6-5,-1 7 2,1 9 1,1 4 3,1 7 4,1 1-7,-1 0-2,0 0-8,-2-3 0,3-5-3,-2-3 3,-1-8 2,-1-3 6,-2-5 12,3-3 23,-3-3 30,-1-6 17,-2-5 5,0-6-3,0-9-16,-2-9-24,-1-6-35,-3-11-23,0-3-17,-1-7-17,1-2-14,1-4-13,-1 1-9,3 0-4,3 5 1,0 6 11,3 7 11,1 3 11,3 6 8,-1 4 4,4 5 4,4 2 1,0 6 0,5 2 3,-1 7 0,2 5-1,2 5-2,0 10-1,-2 5 0,1 8 1,-2 6 2,-1 5 9,-4 0 6,-3 2 3,-6-3 4,-3-1 2,-9-2-2,-7 0-26,-10-5-54,-8-3-89,-7-4-145,-2-7-202,-2-6-107,-2-4-37,0-6 21,-1-3 72,2-2 131</inkml:trace>
  <inkml:trace contextRef="#ctx0" brushRef="#br0" timeOffset="22691.0984">5802 7198 240,'0'-3'309,"-1"-2"41,1 0-31,0 1-44,0 1-43,0-1-37,0 1-33,0 2-37,0 2-35,1 2-23,1 8-2,1 5 6,2 10 9,2 7 15,1 9 13,0 4 4,-1 6-7,0 6-12,-2 2-7,0-3-11,0-1-18,-2-7-14,2-6-10,-1-8-3,-1-7 16,1-7 17,-1-10 12,0-8 2,0-11 3,-1-10-9,1-11-26,-3-6-20,0-10-19,-3-1-14,-2-9-22,0-1-31,0-3-26,2-1-21,-3 0-7,6 3 3,0 0 16,0 6 26,6 1 27,-3 6 18,4 3 10,-1 4 9,2 5 0,3 1 5,-1 6-1,-1 4-1,2 7-4,0 2-5,3 8-1,1 4-4,0 6 1,1 4 2,0 4 5,-2 3 2,2-2 0,-5 6 2,0-3 4,0 3 1,-1 1 0,-4 2 1,-4 5 6,-4 3 6,-4 0-2,-4 6 3,-2 1 0,-3-3 0,-2-3-2,-2-6-12,-3-3-51,-5-8-144,-6-8-188,-4-8-102,-8-9-54,-1-6-18,-8-6 35</inkml:trace>
  <inkml:trace contextRef="#ctx0" brushRef="#br0" timeOffset="25251.0326">8325 4100 4,'2'-9'324,"-1"-1"54,2 0 56,-3-1-18,0-1-71,0 0-69,0-3-50,-1 2-38,-1-2-44,2 3-29,-1-2-27,-1 4-13,0 3-7,-1-1-8,-3 4-6,-8 1-12,-6 3-6,-8 8-13,-5 4-12,-8 6-6,3 5-5,0 6 4,3 0 2,3 5 2,4-2 2,1 2 3,7 1 2,4 0 0,3 1 1,7-3-1,4 2-1,4-6-3,6-3-1,4-4-1,6-9-2,6-3-1,2-9-2,4-4 1,-3-5-1,0-2-2,-3-2 0,-3-1-1,-4-2-4,-3-3-3,-1-4-7,-4-6-4,-1-2 0,1-2 0,-1 0 2,0 4-3,-3 1 7,2 8 1,-1 4-3,-2 6 1,0 6-1,-1 5 4,3 4-1,-2 6 1,0 3 5,2 3 1,-1 2 4,1-1 3,4 2 2,2-1 1,1-1 1,3 0-31,0 1-83,-1 1-202,0 0-153,-3 4-81,-4 3-43,-3-2 7,-2 6 69</inkml:trace>
  <inkml:trace contextRef="#ctx0" brushRef="#br0" timeOffset="25979.0374">8205 5097 162,'0'-9'368,"0"-1"39,0-2 23,-2 2-79,1 3-114,-3 1-86,1 4-54,-2 7-26,-1 5-7,-2 12 2,0 7 12,2 12 18,1 5 14,0 7 7,-1 0 4,0 0-1,3 0-4,-2-2-11,3-4-13,-1-1-16,1-8-16,2-3-18,2-7-15,0-1-10,-1-8-2,-1-3-2,2-4 7,1-3 9,0-5 6,1-4-4,2-5-5,1-7-4,3-5-8,1-5-11,3-4-12,1-2 3,7-4 1,0 2 1,3 1-2,1 0-1,1 5 5,-1 5-3,-2 4-1,-2 3-1,-3 10 0,-3 4 2,-5 10 4,-4 5 3,-7 7 7,-7 8 4,-6 2 5,-4 4-3,-2-1-1,-8 1-6,-3-2-3,-3-4 3,-5 0-5,0-5-22,0-6-58,0-6-105,0-6-242,7-9-139,2-5-71,7-7-16,6-5 37,5 0 95</inkml:trace>
  <inkml:trace contextRef="#ctx0" brushRef="#br0" timeOffset="26700.3872">8532 6745 183,'0'0'299,"0"0"33,0 0-27,0 0-58,3 0-52,-1 0-33,1 3-24,0-1-18,3 2-14,-1-1-15,1 0-15,-2 0-18,-1-1-12,0-1 0,-3-1 9,0 0 7,-6 0 3,-4-1 0,-7-1-3,-7 2-9,-3 2-10,-9 2-4,-1 6 6,-4 7 20,0 7 36,0 8 28,5 6 22,4 8 6,7 2 2,10 1-13,9-1-38,14-3-34,16-6-35,18-6-37,20-6-58,11-11-91,12-7-167,0-6-208,-5-3-104,-16 0-40,-23 4 12,-22-1 65,-25-1 158</inkml:trace>
  <inkml:trace contextRef="#ctx0" brushRef="#br0" timeOffset="28532.5849">10476 3745 218,'-3'-3'340,"1"0"48,1-1-8,-3 1-57,3 1-63,-1-1-57,2 3-56,0 3-41,0 9-31,0 10-18,-1 16-1,-1 13 10,2 9 14,-3 8 6,3-1 0,3-2-3,-1-3-8,-1-6-14,2-6-14,1-6-13,-3-8-7,1-4-7,1-7-7,-1-5 2,-1-5 7,1-5 4,0-7-2,-1-10-3,5-6-4,-1-10-9,1-4-11,4-3-5,4-1-3,-1 2-2,2 1 1,1 3-2,3 0 1,-1 4 0,2 2 0,2 2 0,-1 6-1,4 5 3,-1 8 3,0 9-1,-4 10-1,-6 4 4,-4 8 3,-10 3 0,-6 5 4,-10 1 5,-8-2-3,-6-2-5,-3-1-11,-1-10-25,1-5-50,-1-8-85,5-7-148,5-11-130,4-8-63,7-6-14,6-6 27,8-2 71</inkml:trace>
  <inkml:trace contextRef="#ctx0" brushRef="#br0" timeOffset="28869.0122">11331 4114 25,'0'2'439,"-1"-1"55,-1-1 32,2-3 15,3 0-146,5-1-165,2-3-102,7-1-53,8-1-28,9-3-17,6 3-14,3-2-7,3-1-3,-2 3-4,2 0-7,-5 4-7,-6-2-9,-3 1-22,-9 2-40,-7-2-82,-6 4-185,-12-1-94,-12 0-44,-5 0-9,-10-1 25</inkml:trace>
  <inkml:trace contextRef="#ctx0" brushRef="#br0" timeOffset="29136.2616">11503 3918 41,'0'-8'394,"2"4"46,1-2 39,-1 1 37,0 2-161,-1 0-104,2 3-62,-1 0-34,2 4-30,3 4-27,1 6-23,0 5-20,1 7-10,-1 5-9,-2 3-10,2 6-15,1 0-32,-2-2-61,1-1-97,6-2-212,2-7-113,6-7-54,8-9-7,3-10 41,7-10 86</inkml:trace>
  <inkml:trace contextRef="#ctx0" brushRef="#br0" timeOffset="29577.8759">12493 3835 267,'14'-7'361,"-1"1"19,1 0 14,1 0-134,-2 1-100,0 0-48,4-2-21,-4 2-12,1-3 1,-2-1 2,1 2 2,-4-1-4,-3-3-5,-3-2-2,-4-1-11,-4-1-10,-5 0-15,-7 3-5,-5 3-3,-6 5 9,-4 5 14,-3 8 13,0 9 20,-3 8 13,3 7 26,4 8 10,1 3 1,4 3-6,9-3-10,6 0-22,11-5-32,8-3-22,14-6-14,14-5-18,10-8-35,8-6-61,6-7-129,-3-1-251,-8-3-136,-16 0-66,-20 6-12,-19 3 43,-18 11 115</inkml:trace>
  <inkml:trace contextRef="#ctx0" brushRef="#br0" timeOffset="30400.7771">11222 5071 235,'2'-15'398,"-2"0"48,-2 2 37,-3 0-80,-2 1-93,0 0-56,-1 2-32,0 0-21,-3 2-21,0 2-30,-6 6-29,-8 8-28,-7 10-20,-8 12-29,-6 8-16,1 11-7,3 5-4,3 0-3,9-2-5,9-5 2,4-8 0,9-3 1,5-8 5,8-5 2,6-6-1,9-10 17,7-4 8,7-10-1,0-3-4,1-7-3,-2-6-3,-4-2-20,-2-7-9,-7 2-7,-2-2-1,-6 1 0,-2 1 1,-4 3 4,0 6 1,-3 3 0,0 6-2,-1 5 0,-2 10-2,0 6 1,0 8 0,0 10 6,2 4 3,1 7 1,5-1 3,4-1-1,3-1 0,5-2-12,4-4-30,0-5-64,4-6-115,2-7-256,0-4-136,2-9-63,-4-5-10,1-7 41,-2-3 103</inkml:trace>
  <inkml:trace contextRef="#ctx0" brushRef="#br0" timeOffset="30657.924">11625 5308 31,'3'-5'426,"-1"-2"57,0 2 38,-1-2 32,2 1-146,3 2-142,2-2-85,5-2-51,8 1-37,7-4-29,5-1-24,7 0-18,6-2-12,0 0-10,-1 0-14,-2 1-21,-1 0-24,-7 1-46,-5 0-78,-12 2-172,-7 0-107,-14-1-47,-11 4-7,-10-2 26,-6 1 72</inkml:trace>
  <inkml:trace contextRef="#ctx0" brushRef="#br0" timeOffset="30895.9862">11807 5015 164,'-5'-3'451,"0"1"44,2-1 25,0 3-11,3 3-173,3 2-113,2 5-56,1 5-18,1 6-9,1 6-9,-1 6-25,1 3-26,2 1-25,-2 2-21,4-1-21,1-2-35,6-5-49,1-3-93,3-6-192,5-7-152,2-8-73,2-7-17,1-10 22,2-8 77</inkml:trace>
  <inkml:trace contextRef="#ctx0" brushRef="#br0" timeOffset="31290.9202">12637 5008 224,'14'-8'436,"-3"-1"46,-3 4 31,1 0-58,-4-1-145,0 2-103,-2 1-60,2-2-41,-2 2-27,3-3-17,-1 2-18,1-3-12,2 2-8,-1-3 3,-1 1 8,-3 0 19,0-1 28,-3 1 25,-3 5 8,-8-1 2,-5 7-6,-9 4-12,-5 7-19,-5 7-15,-1 8 0,1 5-1,1 5 1,3 2-5,7 2-8,4-1-10,9 1-8,5-4-10,7 0-25,10-5-52,4-5-97,8-6-200,7-7-221,7-5-117,8-8-45,5-3 13,0-3 76,-4-4 186</inkml:trace>
  <inkml:trace contextRef="#ctx0" brushRef="#br0" timeOffset="32198.4932">11252 6367 22,'-2'-7'306,"2"-3"48,0 1 51,0-3-36,0 1-40,0 2-37,-1 0-38,-5 4-33,-1 5-38,-7 5-28,-10 13-11,-7 12-3,-6 10 2,0 10 3,0 2-10,2 5-16,5 2-30,5 0-32,4-1-29,4-4-19,7-5-2,1-5-6,8-5 3,2-8 0,8-6-1,4-8 2,4-8 2,6-9 6,2-10-5,5-8-2,2-9-1,0-5 0,-2-6-6,0-3-2,-2-3-2,-4 0 0,-2-3 2,-5 3-3,-3 4 1,-3 5 4,-4 7-3,0 5-1,-2 3-2,-2 8-1,-1 7 1,-2 6-4,0 10 1,0 9 3,2 5 3,-1 6 4,4 4 0,0 0 2,7 2 4,-2-2-2,5-1-14,3-4-41,3-4-73,2-6-129,3-5-227,2-6-119,2-7-52,2-7 6,2-5 55,-1-7 118</inkml:trace>
  <inkml:trace contextRef="#ctx0" brushRef="#br0" timeOffset="32457.1791">11780 6634 147,'0'-6'445,"0"2"45,5-1 24,1-1-11,7 2-194,1 1-137,5 0-79,5 1-43,2 2-25,3 0-13,2 2-4,1 1-6,0-2 0,1 1-1,0-1-3,-1 0-12,-4-1-19,-3-1-36,-7-3-86,-4-1-162,-6-1-102,-5-4-44,-4-4-12,-6-4 23</inkml:trace>
  <inkml:trace contextRef="#ctx0" brushRef="#br0" timeOffset="32727.9751">12025 6336 112,'-13'-8'444,"4"1"44,1 2 26,3-1 14,2 6-194,-2 3-107,2 10-49,-3 9-8,1 9 1,2 10 3,0 5-12,0 5-29,1 2-32,2-2-31,3-2-28,-1-3-19,4-5-22,2-7-32,-2-5-42,2-6-73,2-10-123,4-6-214,0-9-102,4-10-37,-1-8 7,4-10 53,1-6 115</inkml:trace>
  <inkml:trace contextRef="#ctx0" brushRef="#br0" timeOffset="33308.7796">12526 6133 34,'6'-5'344,"1"-2"30,-2 6 30,1 2 2,-2 3-108,1 8-73,-2 4-33,2 6-8,-1 6-8,0 4-15,-2 4-21,3 3-17,-1 1-8,-1 3-10,0-3-10,-1 1-7,-2-2-9,0-1-3,-2 1-7,2-1-9,-1-3-11,1-4-8,0-4-10,1-6 0,-1-4 8,2-7 3,1-5 5,2-8-1,3-5-3,3-7-11,0-3-16,3-6-10,1-4-8,3-2-14,2-3-13,2 0-14,1 4-8,1 2-13,-5 6-4,1 4 4,-3 7 7,-2 8 10,-4 4 10,2 6 14,-5 6 8,-2 1 7,-1 2 7,-2 2 3,-3 1 6,-5 4 4,-9 2-1,-8 3 1,-6 0-7,-7 1-11,-5-1-25,-1-7-51,0-5-95,1-6-245,1-8-124,4-8-58,5-9-16,3-11 27,10-13 85</inkml:trace>
  <inkml:trace contextRef="#ctx0" brushRef="#br0" timeOffset="34902.8266">13084 3967 58,'0'-4'262,"3"-1"33,-3 0-18,2-2-40,1-1-44,0-2-40,-1-2-30,2-1-14,0-1-8,-1 3-3,-2-4 1,1 2 0,1 0-3,-1-1-7,-1 1-8,3-1-8,-3 1-15,1-2-9,-1 1-6,-1 1-7,2 2-1,-2-2 1,0 2 2,0-2-3,0 2-4,0-1-5,0-1-8,0-1-11,3-1-4,-2-1-2,-1-1-1,0 4 6,0-1 1,0 4 5,0 0 3,0 5 1,-1-1 2,-2 3-5,3 0-2,0 0-3,0 1-1,0-1-2,0 3-5,3-1 0,-2 1 0,-1-2 0,0 2 0,0 2 0,0 2-2,0 7 3,0 5 5,-1 8 8,-2 12 16,1 12 19,-1 16 21,-3 13 18,-1 14 11,3 12 1,-4 6-10,6 4-13,1-1-7,2-7-12,5-7-5,-1-8-3,0-8-2,1-7 4,2-5-6,-2 0 4,-4 1 13,1-1 5,-3 5 5,-1 2-3,-1 3-3,-1 2-8,0 3-19,1-3-13,1-2-8,2-9-2,1-7 2,2-8 6,0-8 7,2-4 9,0-6 12,3-1 11,-2-1 6,1 1 2,-2-4-3,3 2-6,-4 0-13,2-5-11,-2 0-14,0-5-8,-1-5-5,-2-3-1,1-3 4,1-3 8,-2-4 11,0-1 8,-1 0 4,-1-2 2,0 1-6,-1 0-11,1 0-12,0 4-6,0 1-7,0 2-3,1 0-2,-1 0-1,2-2 2,-1 0-2,-1-3 0,0 0 0,0-2 0,0 1 0,0 3-2,0 1 1,-3 6 2,0 3 1,1 3 0,-2 2 0,1-2 2,1 0 2,-1-3-3,2-2-1,-1-4-1,0-2 1,2-1-2,-1 0-2,-1 3 2,2-1-1,-2 2 1,-1 3-1,0 4 1,-1 0 2,1 2-2,-1-2 1,3-3-1,-1 0 0,2-5-2,3 1-2,-1-1 3,1 1 0,1-1-6,-2 1-28,3 2-78,0-3-149,3-1-347,2-4-183,7-5-92,4-7-22,0-6 50,3-9 137</inkml:trace>
  <inkml:trace contextRef="#ctx0" brushRef="#br0" timeOffset="42739.8676">24266 2170 152,'0'-9'357,"0"0"50,0 2 41,0 0-87,0 2-76,0 0-68,0-2-50,2 5-41,-2-1-29,2 0-21,-2 1-10,0 1-5,0 0 0,2-1-4,-2 2-6,0 0-9,0 2-10,1 3-10,1 7-10,0 12-4,1 8 6,2 14 12,-2 14 10,2 15 16,0 9 15,-4 11 9,2 11 0,-2 9-1,-1 3-2,4 7-6,-3 8-2,4 10 4,-2 7 5,2 9 2,0 0 6,-2-3 4,0-6 6,-2-3 15,1-8 20,0 1 12,-2-4 8,1-1 7,-1-2 1,3 3-19,1-1-20,1-1-10,3 1-8,1-4-3,-1-3-7,3-9-7,1-5-5,0-8-10,-3-12-13,4-9-16,-5-13-12,1-6-8,0-11-6,-1-6-4,0-8-4,2-2-2,-6-8 3,1-5-4,0-4 0,-2-4-2,-1-4-20,-2-4-51,-2-6-92,1-4-116,-6-5-149,-1-9-242,-3-7-174,0-4-53,-3-9 37,1-7 89,-4-9 130</inkml:trace>
  <inkml:trace contextRef="#ctx0" brushRef="#br0" timeOffset="44917.7353">25111 2351 21,'-3'-3'268,"0"1"52,0-1 20,1-2-18,1 2-31,-1 0-27,2 0-29,2 0-34,2 2-36,4-3-39,8 4-28,3 0-28,7 7-18,0 0-15,4 6-5,-4 7-6,-1 3-4,-11 5-2,-6 5 0,-8 4 1,-9 4-4,-11 0-2,-3 1-1,-2-4-5,-1-3-1,1-7-3,7-4 1,0-5-2,3-6-1,1-4-4,6-6 0,3-7-5,5-5-1,4-8-2,5-4-1,5-4-1,7-6-2,4-1-1,7-3-1,3-2 2,6 2 3,0 0-1,3 1 4,0 2 3,-1 1 2,-5 7 2,-5 2-2,-6 5 1,-6 5 1,-6 4 3,-7 8-1,-3 5 6,-6 5 8,-6 7 12,-7 6 14,0 2 21,-3 5 16,-4 2 14,2 1 12,0-2 2,5 1-4,4-3-10,5-1-10,7-1-16,6-2-19,6-2-13,11-3-19,5-1-42,4-2-70,-1-4-122,0-2-239,-4 2-129,-4-4-61,-8 1-4,-6-3 44,-8 5 107</inkml:trace>
  <inkml:trace contextRef="#ctx0" brushRef="#br0" timeOffset="45641.8181">25099 3582 258,'1'-5'340,"2"-1"33,5 1-6,2-2-85,2 1-54,1-1-23,4 0-15,1 5-12,-1 0-19,4 6-20,0 7-22,1 6-25,0 5-22,-5 7-17,0 5-4,-4 2-6,0 3-7,-9 0-3,-4 0-2,-6 2 0,-6-4-5,-4 1-2,-5-4-3,4-4-1,-4-5-4,4-3-4,3-7 0,0-6-1,4-8-3,4-7-1,6-7-6,4-8 0,8-8-2,6-4 0,4-4-3,7-1 0,2-2 1,3 0 1,2 2 3,1 3 1,-4 4 3,-5 7 3,-1 2 0,-7 7 4,-2 6 16,-6 8 31,-2 6 34,-3 7 25,-6 7 21,-1 5 4,-1 4-11,-1 4-30,0 3-32,4-1-30,4-2-44,3 2-65,6-7-107,4-6-201,8-3-208,1-7-104,2-4-34,2-4 24,-2 0 83,-4-3 191</inkml:trace>
  <inkml:trace contextRef="#ctx0" brushRef="#br0" timeOffset="45998.792">25345 4763 32,'-15'7'20</inkml:trace>
  <inkml:trace contextRef="#ctx0" brushRef="#br0" timeOffset="46794.9356">25306 5194 129,'-2'-6'450,"-1"3"64,3-1 42,-1 1 0,1 0-175,1 1-132,2-1-87,0 3-61,5 2-37,4 1-21,3 4-8,3 4-2,0 4 3,1 6 6,-3 3 7,0 6 4,-6 3 7,-6 2 9,-5 6 5,-6 1-3,-7 2-3,-3-1-8,-5-3-8,0-1-15,-1-7-11,3-3-7,-1-5-5,5-5-2,-1-5-3,4-6-1,3-5-2,2-6-1,4-5-3,8-9-2,4-6-4,6-5-6,8-6-4,3-6-2,11-3-2,2-2 0,2 0 1,1 3 5,-3 7 3,-3 4 1,-2 8 2,-5 4 3,-3 7 2,-1 6 5,-6 5 6,-1 5 12,-6 6 23,-1 7 30,-3 6 28,-2 2 19,-3 7 10,1 1-3,-1 2-16,2 0-32,6-2-51,2-6-80,9-4-131,1-13-246,10-8-217,5-10-114,2-8-37,0-8 25,4-11 99,-2-8 227</inkml:trace>
  <inkml:trace contextRef="#ctx0" brushRef="#br0" timeOffset="47923.2708">27337 2293 127,'-9'-5'380,"2"-3"69,-1-1 66,2-1-41,-3 2-84,2-3-58,2 2-49,5 1-51,2-4-53,4 2-34,7 0-39,0 1-33,5 0-28,5 1-15,5 5-12,2 3-8,7 7-3,-1 7-2,-2 9-1,-2 5-3,-5 9 2,-8 6 1,-6 4 1,-10 0 5,-8 0 4,-7-1 2,-4-4-2,-2-2 0,1-8 1,0-3-8,4-3-2,0-9 0,5-5 1,3-6-1,5-6-3,5-11 2,7-5-3,6-9-4,7-7 1,7-6-2,1-2 4,4-2 1,-2 0 2,0 2 2,-5 4 2,-4 2 5,0 8-2,-8 2 1,-3 4-3,-3 7 0,-5 5 0,-4 8 5,-6 11 16,-4 6 15,-5 9 14,-3 6 9,1 5 4,2 3-5,3 0-14,4-2-12,9-3-19,7-3-26,9-5-43,9-5-61,6-5-84,4-5-129,3-3-233,-6-4-108,-11-2-30,-7 2 21,-12 2 60,-14 4 117</inkml:trace>
  <inkml:trace contextRef="#ctx0" brushRef="#br0" timeOffset="48536.8932">27543 3410 341,'0'-5'415,"-2"-6"29,2-2 23,0-1-127,2-1-109,-1 1-60,2 1-37,3 1-21,2 3-14,5 2-21,4 4-22,5 3-14,3 4-4,3 4-2,-1 4 6,0 4 10,-2 5 14,-7 3 10,-6 6 5,-7 4 3,-9 4-3,-5 1-9,-8 0-15,-5-1-13,1-4-11,-1-2-12,0-4-8,2-6-5,3-2-3,6-6-2,0-5-1,10-8 1,2-5-1,13-8-1,6-6-2,6-6 1,12-8 0,3-4 0,5-4 1,5-5 1,-1 4 5,-2-2 3,-8 6 10,-5 5 1,-9 9 7,-12 8 18,-11 10 24,-9 10 18,-7 7 9,-7 10 10,-4 7 2,2 3-13,3 2-20,6 4-22,9-4-17,8 1-19,10-2-32,13-2-63,8-5-113,6-2-261,6-2-191,0-6-97,-4-2-28,-9-5 30,-11-4 92</inkml:trace>
  <inkml:trace contextRef="#ctx0" brushRef="#br0" timeOffset="49325.4018">27568 4611 127,'-12'2'469,"8"2"53,-2-3 31,4-1 18,2-1-206,6-3-141,0 4-84,7-4-43,1 4-19,4 4-4,4 4 0,0 6 1,1 5 3,-3 6 6,0 9-2,-4 2-6,-2 3-9,-4 4-10,-7 2-12,-4 2-13,-9-1-9,-4 0-7,-4-5-5,-5-2-2,-1-5-2,1-3-1,2-6-2,-1-6 3,4-5-1,9-7-1,1-3 1,8-10-1,8-4 2,7-7-4,6-7-1,9-7 1,8-3-4,3-7-1,5 0-3,3-3-4,1 0 3,-3 3 0,-4 3 8,-4 5 9,-9 8 12,-7 5 19,-7 6 32,-9 9 37,-7 7 28,-8 10 16,-8 8 4,-2 6-6,-2 8-30,2 1-36,3 3-31,4 0-37,6-1-45,5-5-61,9-4-92,12-9-144,5-6-289,9-10-143,8-10-50,4-9 9,0-13 64,-2-7 128</inkml:trace>
  <inkml:trace contextRef="#ctx0" brushRef="#br0" timeOffset="54073.184">29626 2121 49,'1'-5'349,"1"-1"57,-2 0 49,0 0-22,-2 2-88,1-1-73,-3 2-61,-4 2-46,-6 2-38,-3 7-26,-10 5-21,-5 8-8,-4 4 1,0 7 1,1 1-2,3 2-4,4 2-2,1 1-4,8 1-4,2 0-3,2-2-2,5 1-5,5-6-7,5-3-5,5-3-1,8-6-6,7-6-2,7-9-1,7-7-2,6-10-5,3-8-6,-1-5-8,1-6 0,-4-4 0,-4-2-3,-6 1-3,-2 3 3,-9 3 3,-2 4-3,-2 8-4,-4 4-1,0 7 1,-1 6-3,-1 6-2,0 10-1,3 4-6,-3 6-21,1 4-44,1 2-76,-1 0-163,-1 4-193,-2-2-97,3-1-32,-4-3 17,0 4 61</inkml:trace>
  <inkml:trace contextRef="#ctx0" brushRef="#br0" timeOffset="54719.4218">29385 3417 75,'4'-8'310,"-3"-3"48,3-2 22,0 0-32,1 1-40,-1-1-33,0 1-33,-1 3-26,0 4-27,0 7-23,1 10-18,-4 10-16,0 12-13,-5 7-1,-2 8-7,-1 7-15,-1-1-16,3-1-18,-1-4-13,2-4-15,2-7-10,0-4-1,0-8-1,2-7 2,2-8-3,4-5 0,1-9-2,4-8-5,5-9-7,5-6-7,5-3-6,2-4-5,1-1-1,0 3 0,1 5-2,-4 5 2,-2 7 3,-3 6 6,-1 12 3,-6 7 4,-5 6 7,-5 8 6,-3 2 2,-3 4 0,-4 0 0,-3-1-2,-2-2-8,-2 0-26,-5-6-48,-5-2-79,-6-7-160,-8-2-210,-6-4-110,-10-3-37,-4-2 14,-2-2 61,3-1 149</inkml:trace>
  <inkml:trace contextRef="#ctx0" brushRef="#br0" timeOffset="55205.589">29570 4858 233,'5'-1'336,"3"-1"15,0 0 11,1-1-129,4 3-98,-4-2-33,4 0 0,1 2 17,1-1 20,0-1 19,1 0 12,2-3 4,-4 0 3,2-2 0,-7-1-8,-2 1-9,-6-1-20,-6 2-23,-4 1-24,-12 3-15,-4 6 0,-6 5 5,-4 8 12,-5 6 10,2 9 5,0 4-11,7 3-18,11 4-19,16-3-16,18-5-15,23-6-31,23-8-70,23-9-111,15-9-180,10-8-226,-2-10-118,-7-5-42,-12-10 30,-14-8 89,-20-14 165</inkml:trace>
  <inkml:trace contextRef="#ctx0" brushRef="#br0" timeOffset="55883.7316">30813 2107 288,'1'-13'367,"-1"-1"42,0 4 6,0-2-84,0 0-55,0 4-35,2-2-25,0-1-24,-1 1-23,2 0-24,2-2-24,-4 5-24,3 2-26,-3 1-18,1 3-19,-1 2-15,-1 6-11,-1 5-6,-2 10 10,-2 12 25,-4 20 41,-4 26 42,-9 30 29,-3 37 20,-4 26 1,1 20-19,7 7-29,5-1-37,8-5-14,7-3 8,5-2 20,5-3 25,3-3 22,-1 2 18,5 0 4,-4-5-21,0-5-28,-3-9-38,-6-15-63,-1-16-88,-6-17-104,1-23-134,-4-28-208,-1-32-246,-4-34-103,-8-34-9,-8-37 51,-12-27 104,-10-22 194</inkml:trace>
  <inkml:trace contextRef="#ctx0" brushRef="#br0" timeOffset="56898.6653">25551 2091 113,'-2'0'249,"0"1"20,2 1 18,-1-2-5,1 0-6,-4-3-12,2 0-21,0-2-29,2-2-37,4-4-23,0-3-27,4-8-18,3-5-14,6-6-14,-1-4-7,5-9-10,-3-2-11,0-7-14,3 0-11,-5-2-8,-1-1-13,0 6-6,-5 2-3,-2 9-27,-4 5-50,-4 9-62,-4 10-76,-4 10-109,-1 9-131,0 11-48,1 6 9,3 3 43,5 4 68</inkml:trace>
  <inkml:trace contextRef="#ctx0" brushRef="#br0" timeOffset="57333.1922">27337 1707 187,'13'-5'408,"-2"-5"40,1-4 26,-1-1-56,3-3-150,2-2-82,2-4-52,3 1-25,-1-2-19,3 3-9,-3 1-15,0 3-16,-4 3-14,-2 2-15,-3 2 3,2 2 3,-4-1 2,-1-3 9,5-1 4,-5-4 2,2-7-10,-1-3-13,-1-2-11,0-1-10,-3-1-7,0 3-1,0 4-9,-2 4-23,-3 6-33,-1 5-42,-4 5-49,-6 8-73,-2 9-115,-4 8-92,-2 5-26,-5 7 7,-1 2 35,-2 3 61</inkml:trace>
  <inkml:trace contextRef="#ctx0" brushRef="#br0" timeOffset="60471.9085">31013 3443 58,'0'-1'383,"2"-2"37,3-3 20,0 0-6,1-3-188,3 1-128,-1 3-80,0-2-41,-1 5-25,-2-1-8,-1 1-1,-1 2 8,-1 2 10,-1 1 10,-1-1 12,-1 3 16,1-2 31,-2 0 33,0-2 31,2 2 26,-1 0 14,1-2 8,1-1-2,4 1-12,5-1-14,9 2-22,9-2-20,13-2-26,11 2-28,10-1-25,1-3-32,1 1-22,-6 1-24,-4-3-32,-8 2-62,-8-1-138,-10 1-150,-11-1-73,-12 0-24,-11 4 9,-11 0 56</inkml:trace>
  <inkml:trace contextRef="#ctx0" brushRef="#br0" timeOffset="60721.7549">31214 3618 18,'-11'13'404,"1"1"44,1-4 24,5-1 14,0-1-163,4 1-145,2-3-82,4 0-42,8-3-21,6 0-10,10-3-5,6-3-3,3-2 1,4-1-2,3-3-8,-3 0-20,-3-1-73,-2-1-201,-1 0-109,-4 0-55,-1 0-25,-5-2 1</inkml:trace>
  <inkml:trace contextRef="#ctx0" brushRef="#br0" timeOffset="61282.4114">32333 3417 27,'10'-17'423,"-4"4"52,-4-2 25,-2 0 13,-5 0-154,-8-1-154,2 3-81,-3 0-28,1 1-8,-2 1 7,4 2 0,-1 1-4,-2 4-9,1 3-12,-4 5-6,-2 5-2,-5 9 5,-2 6 11,-3 8 7,2 7-1,1 5-6,8-1-10,4 5-12,8-4-15,7-1-7,9-4-2,4-6-1,2-3-3,7-5 3,3-7 1,2-3-1,4-7-4,3-8-5,3-5-7,2-8-9,2-8-7,-1-8-7,1-7-6,-4-7-4,-1-4-7,-10-4-12,-7 0-22,-10 3-40,-10 3-62,-12 6-102,-11 6-225,-9 5-112,-9 4-42,-8 5 8,-6 5 48,0 3 95</inkml:trace>
  <inkml:trace contextRef="#ctx0" brushRef="#br0" timeOffset="73730.8921">29270 1861 167,'3'-1'254,"3"-2"19,-1-1-34,2 1-34,-4-2-23,2 0-4,-2 0-17,2 0-19,-1 1-20,-1 1-24,-1-1-22,-1 1-28,3 1-15,-3-1-15,1 2-9,-2 0-5,1 1-3,-1 0 1,0 0-2,0 0-1,0 0-2,0 0 3,0 0-3,0 0-1,0 0 3,-1 0 1,1 0 2,0 0 0,0 0 1,0 0 0,0 0-3,0 1-2,0-1 2,0 1-2,1-1-2,-1 0 1,0 0 1,0 0 0,0 0 3,0 0 0,0 0 3,0 0-4,0 0 2,0 0 2,0 0-4,0 0 0,0 0 4,0 0 4,2 0 1,0 0 6,-2 0 8,0 0 8,1 0 1,-1 0 6,3 0 1,-1-1 0,0 0-2,-1 1-2,2-3-3,-1 3-2,-2 0-3,1-2-4,1 2-2,-2 0-4,0 0-2,0 0-1,0 0 0,0 0 1,1-1 1,1 1 0,1 0-1,0 1-4,1 1-1,0 1-3,4-1-2,0 5-5,-2 1 1,3-3-1,-2 2 3,-1 2 2,1-3 1,-1 2 2,1 0 4,-1-2 3,-2 0 1,1-1 3,-1 0 2,-1 0-1,-2 0-5,3-3 0,-3 1-3,1 1-2,-2-1-3,1-1 3,2 0 11,-1-1 10,2 1 15,1 0 14,2-4 15,1 0 7,1-3 5,1 2-5,2-4-8,1 0-8,0-1-12,2-1-11,0 0-13,3 0-8,6-1-12,2-3-7,4-4-9,6-3-9,-1-1-27,1-1-40,-3-1-58,-3 1-84,-1 2-212,-7 0-116,-5 3-42,-4 3 6,-8 4 41,-2 4 76</inkml:trace>
  <inkml:trace contextRef="#ctx0" brushRef="#br0" timeOffset="74841.1719">28121 2317 165,'-1'0'318,"1"0"46,-2-3 2,0 2-56,1-4-69,-3 2-61,1 0-45,-2 1-51,1 0-54,-5 2-50,0 2-39,0 3-37,-5 0-34,-2 5-35,-5 4-46,-5 3-82,-8 5-30,-10 5 2,-11 4 16</inkml:trace>
  <inkml:trace contextRef="#ctx0" brushRef="#br0" timeOffset="75443.3367">25701 3891 195,'0'0'291,"-2"-2"12,0 2-27,2 0-104,-2-1-80,2 1-37,0 0-6,0 0 6,0 0 17,0 0 12,0 0 14,0-2 3,0 1-12,0 1-16,-2-2-21,2 1-16,-1 1-14,1 0-8,-2-2-10,0 2-11,-1 0-14,2 2-22,-3-2-51,3 3-121,-1-2-101,2-1-47,0 0-17,5-1 8</inkml:trace>
  <inkml:trace contextRef="#ctx0" brushRef="#br0" timeOffset="75906.5091">27563 3522 129,'3'0'293,"-1"-2"13,1 2 4,0 0-109,5 0-85,-3-2-33,1 2-2,0-2 21,-1-1 29,4 1 24,-4-1 14,-2 0-1,1 3-11,-3-3-22,1 1-28,-1 0-25,-1 0-25,0 1-19,-1 1-22,-1-2-32,-1 1-50,-3 1-93,-7-1-187,0-2-99,-7-1-44,-7-2-5,-8-4 28</inkml:trace>
  <inkml:trace contextRef="#ctx0" brushRef="#br0" timeOffset="76295.5157">26039 3007 59,'-11'-22'387,"8"-3"40,2-3 30,2 1 18,5-2-195,-1 6-106,0 2-61,0 4-39,-1 2-28,0 4-18,-3 7-13,2 1-6,-3 6-4,0 3-3,0 3 0,-3 0-1,2 0 1,-1 0-1,0-1-1,2-4-1,0 1 2,0-3 0,-1-2-1,1 0 0,-2 0 0,1-1-5,-3-2-29,3 0-65,1 3-155,-4-1-116,1-2-64,-3 1-27,2-1 11,-5 3 53</inkml:trace>
  <inkml:trace contextRef="#ctx0" brushRef="#br0" timeOffset="79854.378">29588 3641 86,'-8'4'262,"0"-3"21,0 3 19,2-2-87,-4 1-39,4 0-11,1 0 13,0-1 13,4-1 2,-2-1-7,3 2-20,-2-1-25,2-1-30,2 0-30,-2 0-26,1 0-15,1 0-14,-2 0-10,1 0-5,-1 0-3,0 0-2,0 0-2,0 0 1,0 0-1,0 0 0,0 0 0,0 0 1,0 0 1,0 0 0,0 0-2,2 0-3,0 0 3,-2 0-2,0 0-2,0 0 0,0 0 0,0 0 2,0 0-2,0 0 0,0 0 0,0 0-2,0 0 2,0 0-1,0 0 2,0 0-1,0 0-1,0 0 2,0 0 0,0 0 2,0 0-4,1 0 4,1 0-1,-2 0 1,0 0-3,0 0 0,0 0 0,0 0-1,0 0 2,0 0-2,0 0-1,0 0 2,1 1-1,-1 1-1,0 0-1,0 1 1,0-2 2,2 1-1,0-1 3,-2 1-1,1-2 1,-1 1 2,2 2-3,-1-1 1,4-1-2,0 2 0,-2-1-3,-2 1-6,3 1-6,-1-1-10,-2 2-15,3-3-23,-4 1-45,1 0-106,-1-3-157,0 0-77,0 0-33,0-7 1,-1-2 35</inkml:trace>
  <inkml:trace contextRef="#ctx0" brushRef="#br0" timeOffset="94549.8141">3189 10797 112,'-3'1'278,"0"-1"37,1 0-15,-1 0-25,1 0-28,1 0-22,-1 0-18,-2 0-16,2 0-16,1-1-20,-1 0-25,-1 1-21,1 0-20,2 0-17,-1 0-12,-1 0-13,2 0-7,2 0-5,-1 0 2,6-3-2,5 0-2,6-1 1,7-4-3,5-1-5,3 1-5,-1-3-5,-1 1-5,0 0-4,-3 1-2,-4 1 0,-3 0-1,-3 2-2,-4 1-3,-1 1-5,-5 1-16,0 2-29,-4-1-53,-4 4-92,-3 4-200,-6 1-104,-4 5-45,-7 4-2,-1-2 36,-3 4 84</inkml:trace>
  <inkml:trace contextRef="#ctx0" brushRef="#br0" timeOffset="94890.5779">3273 10999 150,'-5'9'282,"-1"-2"54,1 1-5,2-3-25,0 2-17,1-5-10,2 1-30,-1-2-38,1 1-45,1-1-39,1-1-34,3-1-27,4-1-17,5-1-18,5 0-10,2-2-6,4-2-2,2 2-4,0-3-2,-2-1 0,0 2-2,-7 2-3,-1 0-9,-2 2-13,-5 0-29,-2 3-62,-6 0-116,-2 0-167,0 0-84,0 0-34,-2-3 5,-1-6 47</inkml:trace>
  <inkml:trace contextRef="#ctx0" brushRef="#br0" timeOffset="95452.5422">3388 10518 180,'-9'-15'330,"-1"1"49,1 1-19,-2 2-30,3 2-47,2 2-46,1 1-45,0 1-34,2 2-32,0-2-34,3 5-28,0 0-21,3 0-16,5 5-13,3 3-3,6 2-1,3 4 2,5 4-1,2 2 2,4 1 5,1 4-1,1 2 2,2-2 2,-2-2 1,0 3 0,0-6-1,-3-2-1,0-3 2,-6-2-2,0-3-1,-4-1-3,-4-2 0,-2-2 2,-6 1-1,-3-2 2,-3 1-3,-7 2-1,-3 2 0,-6 4 0,-2 1-4,0 3-2,0 1 3,-4 8 2,-1 8 2,-1 11 0,-5 14-2,-5 9-14,1 6-52,-4-4-169,5-7-198,3-18-102,5-19-55,5-22-19,1-20 36</inkml:trace>
  <inkml:trace contextRef="#ctx0" brushRef="#br0" timeOffset="97144.4524">4590 10345 289,'0'-7'394,"0"0"58,-2 0-4,2-1-49,-1 1-57,-1-1-50,2 3-42,-2-1-41,1 1-37,1 1-44,3 4-38,5 4-34,6 10-25,2 10-17,4 13-9,4 13-5,1 7-1,-4 7-7,4 1-5,-4-1-1,-2-6 2,-2-7 2,-2-7 2,-1-8 4,-5-5 15,-1-9 26,-2-5 17,-3-6 11,-1-8 5,-5-8 2,-5-8-10,0-8-27,-6-8-11,-5-6-5,-3-9-5,-1-5-4,0-4-7,-1-5-2,4 5-22,4-1-21,5 2-18,3 3-16,8 3-14,3 0-6,8 5 3,2 4 8,7 1 15,2 5 13,1 6 16,2 7 11,0 7 8,2 7 7,0 8 4,-2 7 4,-1 7 3,-2 7 3,-5 1 4,-2 4 4,-9 1 1,-4 2 2,-9 2 0,-9 3 1,-7 1-2,-6-3-7,-4 0-24,-2-6-91,-2-6-236,0-7-125,2-8-68,2-6-30,5-10 4,4-3 78</inkml:trace>
  <inkml:trace contextRef="#ctx0" brushRef="#br0" timeOffset="97848.2451">5546 9385 289,'-2'-20'324,"1"-1"21,-1 5-57,-1 1-76,0 4-74,3 2-52,-1 2-29,1 6-23,1 6-11,5 8 1,2 14 26,5 18 46,9 23 53,6 35 46,7 33 30,5 33 14,4 27-15,-3 13-30,-3 6-41,0 1-39,-5-6-26,-3-4-22,-3-11-9,-5-13-8,-1-6-1,-4-11 24,-1-15 19,-6-12 14,-3-12 3,-5-10-3,-2-7-10,-2-11-29,-1-7-31,-1-10-22,2-13-19,0-18-36,2-15-64,2-18-97,-2-19-162,3-12-211,-3-12-105,0-9-28,-3-4 28,-3-2 77,-6-2 158</inkml:trace>
  <inkml:trace contextRef="#ctx0" brushRef="#br0" timeOffset="98590.2751">6763 9532 45,'-2'-4'247,"-1"-4"49,2 3 1,1-2-11,1 0-4,2-1-6,-1-1-17,1 0-22,0-1-26,2 0-22,-1-2-18,-1 4-16,0-1-11,1 2-18,-2 2-22,-1 0-21,-1 2-23,2 6-23,3 4-13,1 10-4,4 10 3,2 11 4,1 4 2,3 3 7,-2 0-3,0-2-2,2-2-7,-2-3-5,-3-4-14,3-2-48,-6-4-87,-1-5-168,-1-2-194,-4-5-104,0-7-46,-2-5 15,0-4 69</inkml:trace>
  <inkml:trace contextRef="#ctx0" brushRef="#br0" timeOffset="99406.8646">7062 10705 82,'3'-11'350,"3"1"48,-4 1 42,1 0-41,-1 3-81,-1-1-57,1 2-47,-2 0-29,2 2-30,-1 2-31,-1-2-29,2 3-29,-1 4-19,4 8-6,-2 5-4,3 10-6,-1 12 2,3 2 5,-2 13-1,-1 1-9,1 3-4,-1-7 0,3-4-5,1-12-33,1-8-90,-2-9-231,1-9-151,-9-9-82,-4-9-39,-6-7 1,-9 1 74</inkml:trace>
  <inkml:trace contextRef="#ctx0" brushRef="#br0" timeOffset="100005.2558">7251 12153 2,'4'-7'389,"-1"2"47,0 2 34,0 3 34,-1 5-124,4 7-98,0 6-40,1 14-7,1 10-3,-2 12-18,3 9-31,-4 6-40,0-3-37,1-1-43,-1-9-41,1-12-54,-3-12-94,-3-16-197,0-16-195,-9-17-101,-4-15-42,-7-13 7,-8-14 71</inkml:trace>
  <inkml:trace contextRef="#ctx0" brushRef="#br0" timeOffset="101090.1103">9039 9460 26,'-1'-10'313,"-1"0"38,0-2 29,2-1-34,2-2-87,0-2-61,1-1-33,0-4-20,2 1-10,0 1-7,1-1-4,-2 1-2,0 3-2,-3 3 5,-1-1 5,0 1 2,-3-1 0,-3 3 2,-2-2-6,0 2-7,-6 2-13,0 0-14,-7 1-16,-3 9-18,-9 7-14,-3 10-14,-4 11-10,-1 9-5,2 8-3,9 7-1,7-1-1,9 4 4,11-4 2,8-3-1,10-5 4,10-6-1,7-6 0,6-9-1,5-7-5,4-8-4,1-11-5,1-8-5,-5-7-1,-3-8-1,-6-7 1,-7-4-2,-10-7-3,-2-1 1,-8 2-2,-5 4-2,-1 5-2,-2 7-1,-2 4-1,0 10-2,-2 6 1,0 8-2,-1 8 2,4 8 2,1 8 4,6 6 2,6 6-1,6 4 2,6 2-8,4-1-26,6 2-58,2-5-80,2-1-158,-1-5-207,-6-1-101,-6-5-31,-9-1 26,-8-1 66,-8-4 150</inkml:trace>
  <inkml:trace contextRef="#ctx0" brushRef="#br0" timeOffset="101611.8872">9212 10101 117,'-7'-2'402,"1"-3"50,1 0 28,0-3-28,0 2-150,1 0-106,-1 3-69,2 3-39,-2 8-11,2 8 1,1 9 10,1 13 8,2 11 3,1 5-3,1 11-10,2 5-18,0 3-14,2-3-9,0-5-8,-1-9 0,1-10 3,-1-6 16,0-12 5,1-9 0,-1-11-4,0-14-8,1-11-16,-1-12-27,-1-9-19,1-6-13,4-6-2,4 2-1,0 3 6,5 2 5,1 11 5,0 8 5,3 7 1,2 15 14,0 7 3,-2 9 4,-1 4 2,-2 2 5,-5 2 1,-6 1-15,-9 5-14,-14 4-8,-11 4-13,-10 5-18,-8 5-55,-6-2-149,2 0-203,-1-5-108,7-6-49,5-6-16,10-6 37,4-6 142</inkml:trace>
  <inkml:trace contextRef="#ctx0" brushRef="#br0" timeOffset="102165.213">9757 11948 150,'0'-2'419,"0"0"37,0 0 18,-1-2-44,-1 1-167,0-2-125,-1-4-72,-2-3-36,-1-2-17,-5-1-1,-2-2 12,-1 2 14,-5 3 12,-6 2 9,-5 7 25,-5 6 16,-5 5 10,-5 13 14,0 7 15,0 10 17,3 7 0,4 10-7,8 4-12,7 4-25,7 0-25,14 1-31,13-4-34,12-7-58,14-13-117,11-12-235,14-17-176,13-22-90,8-24-40,8-27 17,5-21 91</inkml:trace>
  <inkml:trace contextRef="#ctx0" brushRef="#br0" timeOffset="103121.2093">11437 8487 201,'0'-22'341,"-2"-2"60,-1 2 25,-3 0-66,3 3-40,-2-1-37,0 6-38,2 1-49,0 5-49,0 7-51,1 9-38,4 11-21,1 15-11,3 16-4,4 10 2,2 5 4,1 5 6,1-3-6,-1-6-5,0-6-4,-2-8-4,-3-6-2,-2-8-3,-1-7 0,1-6 3,-3-8 1,-1-5 0,-1-10-1,1-10-5,0-7-3,2-8-6,1 1-3,6-3-1,2 4 1,5 4 1,3 3 0,6 4 1,0 8 0,1 5 1,-1 8-1,-2 6 2,-1 6 3,-8 8 2,-6 3 3,-9 6 1,-5 4 0,-9 1-9,-9 3-39,-7-1-78,-4-6-160,-3 0-177,-1-9-96,0-7-40,3-8 11,1-7 63</inkml:trace>
  <inkml:trace contextRef="#ctx0" brushRef="#br0" timeOffset="103390.333">11982 8858 115,'29'-5'437,"-3"4"37,-3-1 21,-1 2 11,5-2-213,-2 1-129,5-2-65,3-1-28,4-5-17,2 2-5,5-3-6,1 1-14,0 0-13,0 1-28,-1 1-63,-6-2-129,-5 2-165,-6-2-88,-12-1-41,-8 3-7,-13-2 46</inkml:trace>
  <inkml:trace contextRef="#ctx0" brushRef="#br0" timeOffset="103627.2187">12270 8556 172,'-13'-6'498,"4"1"47,4 5 25,5 0 15,0 3-220,5 4-156,1 4-92,2 4-43,0 7-22,0 0-14,3 3-14,-3 3-9,3 0-4,0 2-6,4 4-29,0-3-67,1-1-139,5-3-186,0-4-99,5-5-49,5-4-5,3-12 53</inkml:trace>
  <inkml:trace contextRef="#ctx0" brushRef="#br0" timeOffset="104004.2159">13263 8515 47,'11'-9'423,"1"2"51,-4 2 28,-1-1 15,-2 3-171,-1 0-132,1-1-73,0-1-43,-1 0-25,1-5-2,-2 0 7,-1-2 4,-5 4-3,-5 2 1,-9 5 12,-9 5 13,-3 10 6,-6 7 3,-2 10 5,4 6 1,3 7-10,6 4-18,11 3-24,8 0-20,12-3-16,13-7-17,10-2-28,10-9-70,6-9-142,8-9-268,-1-7-140,-1-12-71,-5-5-16,-8-6 43,-5-5 128</inkml:trace>
  <inkml:trace contextRef="#ctx0" brushRef="#br0" timeOffset="105162.9821">12060 9876 378,'0'-10'478,"0"3"56,-2-1 47,1 3-109,-1 0-111,-3 2-82,-6 3-62,-6 2-44,-8 4-42,-8 3-32,-6 5-30,-6 7-17,0 7-9,-2 5-6,1 10 2,4 3-4,5 4-3,7 1-2,7-2-2,10-5 0,8-6-5,8-7 0,8-8 1,8-6-3,6-12 0,7-6-5,1-8-2,-3-8-4,0-5-2,-3-9-4,-6-3-5,-1-7-2,-4-3-3,-5 1-1,-3 2-1,1 7 2,-4 4-3,0 11 1,-2 7-4,2 10 5,0 12-1,2 6 0,1 9 3,4 6 4,2 2 3,0-1-4,7-3-13,2-4-38,3-1-74,2-7-128,4-8-244,1-4-127,-4-8-55,-3-6 2,0-6 54,-4-6 119</inkml:trace>
  <inkml:trace contextRef="#ctx0" brushRef="#br0" timeOffset="105401.6613">12364 10069 9,'7'-3'459,"-1"-1"64,1-3 35,-1-1 19,5 1-124,5-2-200,8 2-114,7-1-60,7 3-33,10-3-16,4 2-8,3 0-8,4 0-8,-4-1-4,-5-1-10,-8 3-23,-9-2-42,-11 0-84,-12 5-169,-12-3-131,-9 2-59,-13-1-18,-7-7 21,-8 0 74</inkml:trace>
  <inkml:trace contextRef="#ctx0" brushRef="#br0" timeOffset="105620.6701">12632 9775 24,'-1'-12'424,"2"2"54,4 4 29,2 2 24,2 8-135,0 4-142,2 5-71,2 5-29,-4 6-10,2 4-9,-1 7-20,1 2-20,0 2-26,0 6-38,6-3-72,3-3-123,3-4-243,6-8-128,2-9-67,6-9-21,1-9 31,1-11 103</inkml:trace>
  <inkml:trace contextRef="#ctx0" brushRef="#br0" timeOffset="105981.2084">13290 9951 107,'19'-20'433,"0"4"39,-1-2 22,0 2 11,-1-1-209,1 2-136,-3 1-74,0 4-37,0 0-21,0-2-11,1 5-5,-5-2 0,1 3 6,-2 0 12,-2 2 19,-2-1 25,-2 2 19,-4 2 15,-5 2 4,-7 4 5,-2 5 3,-6 8-7,-6 4-10,4 6-5,3 4-6,3 3-12,5 1-18,6 0-14,9-2-11,7 2-14,6-7-29,8-2-52,4-3-80,7-8-174,2-2-211,0-3-109,-3-2-37,-6-1 14,-9-3 59,-9 3 161</inkml:trace>
  <inkml:trace contextRef="#ctx0" brushRef="#br0" timeOffset="106693.9359">12196 11439 24,'9'-18'411,"-1"-2"52,0 0 30,-3 1 14,-4 1-161,-2 0-135,-6 3-80,-5 2-39,-4 7-11,-5 4 1,-5 6 11,-3 10 15,-4 8 4,-3 7 2,-3 8-5,0 4-6,1 2-15,3 3-20,5-1-12,8-2-11,8-1-10,11 0-9,6-3-7,11-3-5,5-6-5,11-10-2,3-5-6,7-14-1,4-9-3,-3-8-2,-4-6 3,-5-7-4,-9-2 3,-6-4 1,-9-1 4,-6 2 3,-5 1 5,-2 3 10,-3 4 1,2 7 2,-1 4-1,3 7-4,0 9-5,6 9-6,3 8-2,6 6-3,8 6-5,6 3-14,7 0-37,4-3-65,7-5-97,4-7-172,2-6-162,2-9-73,1-6-11,-2-5 40,-7-3 84</inkml:trace>
  <inkml:trace contextRef="#ctx0" brushRef="#br0" timeOffset="106933.1982">12747 11543 104,'-3'-20'469,"0"5"67,-2 0 40,1 2 31,1 1-180,1 2-146,5 3-100,6 1-55,8 0-40,8 0-29,10 0-24,8 0-14,5-2-11,7 0-13,-1 1-15,1-3-28,-7 2-43,-6-1-63,-12 2-98,-10 1-170,-14 3-99,-12-2-28,-10 1 12,-8-2 46,-6-4 91</inkml:trace>
  <inkml:trace contextRef="#ctx0" brushRef="#br0" timeOffset="107161.6297">12964 11257 152,'-19'-10'450,"3"-1"59,7 1 43,-2 3 12,4 2-191,3 2-126,2 3-71,5 6-33,2 8-20,0 12-15,0 7-11,1 7-8,-2 3-17,4 2-24,0-2-23,5-1-25,-2-2-36,3-10-48,2-2-73,1-8-124,1-6-195,2-9-95,2-8-27,-1-8 15,0-10 53</inkml:trace>
  <inkml:trace contextRef="#ctx0" brushRef="#br0" timeOffset="107612.8574">13397 11048 181,'21'-30'416,"-3"6"33,-1 8 18,0 7-33,0 8-173,1 8-85,-2 7-35,-1 7-9,1 6 6,0 5 1,-3 9-11,-1 0-19,-1 5-22,2 0-18,-4-2-25,1-3-15,-2-7-10,4-3-7,-5-8-1,-1-5-2,-1-4 0,1-7-2,0-4-1,1-10-2,4-2-8,3-11-5,8-4-2,2-7 1,10-1-3,4-5 3,2 7 5,1 5 4,-3 5 4,-5 9 4,-3 8 5,-6 9 2,-10 9 2,-10 8 4,-13 5-2,-11 4-5,-7 1-4,-9-3-2,-4 4-6,-4-10-17,-2-2-48,1-5-122,-2-5-225,0-10-121,3-4-60,1-12-21,8-9 29,7-12 113</inkml:trace>
  <inkml:trace contextRef="#ctx0" brushRef="#br0" timeOffset="108440.988">14308 8156 233,'1'-20'309,"-1"2"37,0 3-41,0 2-37,0 1-38,0 2-29,0 0-24,0 7-15,0-3-19,0 3-18,0 0-18,0 1-18,0 1-23,0 4-19,5 5-19,-1 14-8,5 17 1,2 21 21,4 26 33,1 34 40,6 28 35,2 26 24,3 12 4,3 1-13,3-9-18,2-5-21,1-9-17,1-7-8,-4-7-1,-3-7-4,-6-8-9,-4-3-16,-4-5-15,-2-4-18,-1-9-14,-4-9-3,1-15 2,-2-18 2,2-21-4,0-20-3,1-21-26,-4-20-83,-3-15-172,-8-11-296,-6-4-156,-12 1-81,-4 5-21,-13 11 57,-7 12 152</inkml:trace>
  <inkml:trace contextRef="#ctx0" brushRef="#br0" timeOffset="111468.0371">3270 14647 166,'-11'-4'403,"1"-2"49,2-1 33,2 3-69,0-1-125,1 0-93,2 3-64,0 1-40,1-1-23,-1 0-10,3 2-9,-2 0-4,2 2-7,0-2-2,0 2-2,0-2 2,5 1 5,3 1 2,9 0 1,7 3-4,9-2-3,5 1-4,4-1-13,0 4-12,-1-2-14,-4 0-22,-6 3-28,-2-2-36,-7 1-54,-8 2-89,-5 2-178,-7-1-83,-7 2-27,-7 0 5,-6 2 41</inkml:trace>
  <inkml:trace contextRef="#ctx0" brushRef="#br0" timeOffset="111681.9017">3425 15008 278,'-2'20'397,"2"-3"27,2-4 18,-1-2-105,3-1-123,-1-2-64,0-2-28,2 1-15,4-4-11,1 2-15,1-1-23,4 1-30,7-1-71,-1 1-207,8-5-139,2-6-73,1-5-36,1-3-11,3-8 44</inkml:trace>
  <inkml:trace contextRef="#ctx0" brushRef="#br0" timeOffset="112621.3649">4568 14497 140,'0'-14'405,"-2"1"39,-1-3 21,-2-1-22,2 0-171,-3 0-92,1 0-46,0 2-22,1 3-11,0 3-11,1 2-18,2 2-19,1 7-20,3 5-7,3 10 2,3 10 10,4 15 15,4 8 13,3 12 13,2 9-1,3 4-10,0 0-12,3 2-13,-1-4-14,-1-5-9,-1-7-7,-3-11-4,-1-7-3,-7-6 3,0-10 7,-6-6 9,0-7 6,-6-10 2,-4-9-1,-6-11-4,-6-9-11,-4-8-14,-7-12-4,-2-6-7,1-10-4,-1-3-4,4-2-2,3-4-2,6-1-3,8 2 1,4 2 1,8 2 7,8 2 0,4 6 3,4 3 5,3 6-1,2 7 0,1 9-1,-1 8 0,2 10-1,-1 14-1,-2 12 1,-1 15 3,-5 12 5,-7 11 5,-4 5 7,-9 3 3,-10 3 7,-11-1-6,-15-2-19,-12 1-36,-12-5-63,-7-8-125,0-10-213,2-12-108,8-13-45,11-16 4,13-11 39,17-13 114</inkml:trace>
  <inkml:trace contextRef="#ctx0" brushRef="#br0" timeOffset="113260.5255">5625 13934 82,'-13'-13'262,"-1"-2"39,3 1-14,0-2-16,-1-1-24,4 3-32,1-1-35,2 3-37,2 2-39,3 7-35,3 8-18,5 13-1,4 13 21,5 19 29,2 19 24,5 21 26,-1 20 15,2 14-1,-1 14-8,-3 6-3,-1 14-7,-1 4 14,-3 3 17,0 4 14,-3-1 4,-2-4-13,3-11-4,-1-14-38,-1-14-34,-1-20-30,-1-17-28,2-16-20,-5-12-20,-3-14-47,0-9-103,-6-13-201,-1-10-267,-4-11-142,-2-6-66,-4-7-2,4-7 80,-1-7 185</inkml:trace>
  <inkml:trace contextRef="#ctx0" brushRef="#br0" timeOffset="116113.38">16497 12322 104,'-3'-2'359,"1"-1"30,-1-1 19,3 3-53,-2-1-140,2 2-86,0-5-51,2 5-22,-2-2-9,2 0-3,-1 2-2,-1 0-2,0 4 9,0 8 13,0 12 17,0 18 27,0 16 30,-1 19 26,-1 23 9,0 25 4,-2 32-13,-5 27-16,-1 24-24,-5 12-20,-7 1 4,0 4-2,-2 5 3,2-8-2,2-6-3,5-6-4,5-13-20,3-17-16,-1-17-13,3-18-23,0-14-46,-2-18-87,-1-20-160,-2-21-275,-2-23-147,1-20-70,-2-22-2,-3-20 61,3-18 138</inkml:trace>
  <inkml:trace contextRef="#ctx0" brushRef="#br0" timeOffset="118832.6694">18346 12465 71,'0'0'349,"0"-2"45,0 1 34,2 1-23,1-2-103,-3 2-61,1 0-28,-1-2-14,0-1-16,0 3-24,2 0-28,-1 0-37,-1 0-30,2 0-28,1 3-19,2-1-8,3 0-9,3 1 1,0-1 0,0-2-1,5-4-1,-5 1-3,3-4 4,-3-3 2,-1-3-2,-2-1 0,-4-2 2,-4-1 0,-4 0-1,-10-1-1,-2 3 1,-11 0 3,-3 7 1,-7 3 4,-7 10 8,-3 12 9,-4 14 17,-2 14 12,1 14 6,7 7 4,7 7-4,11 2-4,8-1-10,16-6-11,14-10-1,11-6-7,13-12-1,9-10-5,7-5-19,4-10-42,2-7-69,0-3-134,0-5-231,-5-3-122,-8-6-53,-5-4 4,-8 1 44,-2-5 122</inkml:trace>
  <inkml:trace contextRef="#ctx0" brushRef="#br0" timeOffset="119523.4927">18929 12825 195,'3'-7'432,"-1"3"35,0-1 18,-2 1-35,0 0-179,0 2-102,1 1-51,-1-1-17,2 1 0,-1-1 4,-1 0-5,2 2-4,-2-1-4,2 1-13,-1-1-12,-1 1-18,0 0-8,0 0-13,0 0-9,0 1-6,-1-1-7,-1 1 0,2-1-4,0 0-1,0 0-1,0 0 0,0 0 5,0-1 5,0 1 5,2-1 8,-1-1 7,4 2 6,6-3-6,3 0-3,11-3 5,4 1-1,4-3-2,4 1-2,-4 5 0,-1 0-2,-6 6-8,-4 6-2,-9 6-2,-10 8 0,-11 8-3,-11 4 0,-9 3-10,-10 0-7,-2 3-2,-4-5 2,-3 0 1,1-5 3,-2-1 8,5-5 4,4-2 0,6-6-3,10-3-4,6-1-1,8-2-1,6-2-2,14 0 1,7 2-1,10-5-6,7 2-17,6-1-26,1-1-43,6 0-80,-4 0-161,7 1-178,-1 1-82,1-1-25,4-1 15,-3-2 65</inkml:trace>
  <inkml:trace contextRef="#ctx0" brushRef="#br0" timeOffset="119808.0854">19723 12830 182,'0'-22'500,"1"1"48,1 2 23,3 2 11,4 4-240,7 1-157,3 2-90,8 5-48,3 0-23,5 4-10,2 1-6,2 1-6,-3 2-8,1 0-15,-7 0-35,-4-2-62,-5 3-132,-5-3-162,-5 1-79,-11-2-30,-5 3 8,-8 4 51</inkml:trace>
  <inkml:trace contextRef="#ctx0" brushRef="#br0" timeOffset="119979.9786">19831 12927 90,'-21'22'469,"7"-3"59,7-7 34,10-2 15,7-5-182,10-4-175,9-2-136,7-6-133,8 3-258,-1-2-136,0 1-72,-2 0-31,-8 0 10,-4 0 68</inkml:trace>
  <inkml:trace contextRef="#ctx0" brushRef="#br0" timeOffset="120622.7228">21575 12293 77,'-3'-5'430,"1"1"46,1 1 25,1-2 12,1 2-194,3 0-129,0-2-67,1 1-31,2-1-13,-1 1-4,3 0-5,-1 1-10,-1-2-14,-1 2-17,0-1-12,-3-1-9,-3-2-1,-5-3-6,-7-3-4,-7 2-1,-6-3 0,-5 4 1,-5 7 3,-3 3 10,0 10 17,-1 10 23,-4 13 24,2 12 16,1 9 7,5 7-4,5 2-8,8-1-21,8 0-21,14-5-19,11-4-13,12-9-13,11-5-26,10-7-43,8-9-87,9-4-201,-1-10-161,1-8-79,-1-6-27,0-9 19,-3-3 71</inkml:trace>
  <inkml:trace contextRef="#ctx0" brushRef="#br0" timeOffset="121091.7043">22094 12573 201,'5'-14'513,"-1"7"50,0-2 27,-1 3 14,0-1-245,0 3-164,-2 1-92,-1 1-49,2-1-26,-2 1-13,0 0-7,0 1-1,0 1-6,0-4-1,-2 3-1,2-3 1,0-1 0,2 1-1,1-2 0,4 0 1,2 0 0,5 1 1,-1 3-2,3 3 0,-2 3 2,2 7 1,-5 4 7,-5 10 2,-4 4 4,-7 4 3,-5 2-2,-3 1-2,-2 2-3,-4-2-3,3-2-3,1-3-3,0-4 1,3-4-1,2-3-2,5-4 2,2 0-1,6-4-2,9-4-7,3-5-10,10-1-25,9-5-42,0-2-72,9-3-163,5-3-143,-1-1-66,5-3-18,-1-4 20,-5-3 57</inkml:trace>
  <inkml:trace contextRef="#ctx0" brushRef="#br0" timeOffset="121375.4447">22766 12406 129,'-4'-8'457,"1"5"46,2-4 25,-1 4 11,2-2-217,3 1-145,5-1-82,5 2-40,11 3-22,6 0-10,10 0-5,7 0-5,8 0-6,3 0-4,2 0-7,-1 0-14,-7 0-40,-5-4-86,-12 4-195,-11-1-103,-14-1-52,-12-1-18,-11-4 25</inkml:trace>
  <inkml:trace contextRef="#ctx0" brushRef="#br0" timeOffset="121631.2489">22994 12151 374,'-4'-8'444,"4"3"28,2 1 17,2 3-123,3 4-130,1 4-59,0 8-11,-1 5 5,0 8 6,-3 11-10,0 4-18,-3 8-27,-2 5-35,-1 0-41,-1 1-54,0-3-96,1-1-268,4-9-155,-1-8-80,6-10-36,2-11 11,5-10 71</inkml:trace>
  <inkml:trace contextRef="#ctx0" brushRef="#br0" timeOffset="122246.8196">24508 11886 423,'14'-13'522,"-5"2"48,-1 0 28,0 0-109,-3 2-188,-2 1-122,-1 3-72,-1-2-45,-2-1-29,-3-1-17,-4 2-16,-6-2-7,-6 3-5,-3-1-2,-7 7 0,-4 7 6,-9 6 20,-1 11 21,-7 10 23,-1 9 24,3 8 15,0 8 6,8 3-4,8 1-15,14 0-19,17-7-23,19-8-20,18-8-30,15-9-43,11-5-52,12-9-106,0-7-246,-4-4-126,-1-8-52,-10-2-1,-7-10 29,-7-1 93</inkml:trace>
  <inkml:trace contextRef="#ctx0" brushRef="#br0" timeOffset="122779.0236">24933 12198 124,'11'-7'482,"-3"2"60,-2 0 35,1 1 22,-3-1-200,-1 3-164,-1 0-99,-4 1-57,-4 1-34,1 1-23,-4 1-10,1-1-7,0-1-1,2 0-1,1 0-2,2-1 2,-1-4 1,4 0 2,4-4-1,4 1-3,7-1-1,10 1-1,5 2 0,9 0 0,0 4-1,4 4 3,-4 0 2,-1 5 1,-4 3 0,-8 3 6,-5 3 2,-10 2 4,-9 0 2,-9 9 4,-8 0 0,-5 4-1,-2-1-2,0 3-6,6-1-6,2-4 0,8-3-2,6-3 1,6-5 3,7-6 8,0-1 5,0-2 3,4 2 8,-5 2 9,-2 5 12,-6 4 7,-7 4 6,-5 6 4,-11 0-6,-6 6-15,-8-4-62,-12 1-198,-10-4-260,-19-4-139,-22-4-75,-31-3-33,-37-4 26,-42-3 174</inkml:trace>
  <inkml:trace contextRef="#ctx0" brushRef="#br0" timeOffset="125787.9947">6890 13866 250,'-7'-14'368,"-2"-2"22,3 1 12,-1 4-128,1 2-121,-1 1-70,1 4-35,2-1-17,0 4-7,1 2 1,0 6 12,3 5 22,0 7 18,0 10 24,0 8 19,-2 9 9,-1 7 7,-2 5-3,1 0-9,-1-2-14,2-3-14,-2-7-10,3-6-12,1-8-11,1-6-4,-2-5 3,2-3 6,-1-5 4,-1-3-2,0-6-4,-1-1-16,-1-8-32,1-7-51,-2-1-69,3-3-101,-1 1-185,3-2-158,0 3-68,0 4-10,2 5 33,-2 5 80</inkml:trace>
  <inkml:trace contextRef="#ctx0" brushRef="#br0" timeOffset="126353.9885">6814 15208 242,'-3'-10'326,"0"-1"15,-1 4-16,1 2-121,1 0-83,1 5-37,1 0-10,0 5 9,1 3 22,4 4 27,2 6 14,2 7 2,1 7-3,1 3-9,3 6-17,-3 3-18,3 1-9,-3 0-12,-1-4-8,1 0-9,-5-8-9,0-3-13,-1-7-14,0-5-8,-1-4-18,-2 1-37,0-8-107,-2-7-229,0 0-120,-2-11-65,2 0-24,-6 1 14,1 3 97</inkml:trace>
  <inkml:trace contextRef="#ctx0" brushRef="#br0" timeOffset="126882.6003">7095 16453 18,'6'-8'365,"-2"1"42,-1 0 29,-2-1 1,3 4-160,-3 1-103,1 3-52,-1 7-16,2 6-3,0 9 5,-1 5 10,0 6 11,-1 5-3,-1 4-10,0-1-11,-1-2-7,-1-4-5,2-5-11,-2-3-13,2-3-14,0-3-13,0 0-13,0-2-11,0 2-14,2-2-18,0-3-29,-1-1-39,4-5-55,0-2-106,1-7-204,2-7-94,1-9-34,-2-11 6,3-14 37,3-12 100</inkml:trace>
  <inkml:trace contextRef="#ctx0" brushRef="#br0" timeOffset="127880.9703">9117 13936 99,'-5'-22'325,"-1"-5"34,-4-2 20,1-1-70,-1 2-92,1-2-45,-2 2-17,-2 0 0,3 1 14,0 3 8,0 2 2,-1 4-21,-2 4-24,-3 8-28,-9 8-31,-8 11-27,-8 12-23,-5 13-7,-3 9-7,3 4-4,2 4 0,6 1-3,8 0 0,5-4-2,10-5 3,6-4 2,13-6 9,6-10 8,12-6 8,11-11 7,7-8 0,7-11-1,1-8-8,2-6-8,-5-5-5,-4-1-6,-8-3-3,-5 3-3,-8 0 0,-5 2 0,-2-1-3,-7 6-1,-1 2 1,-4 1-1,-1 4-3,-1 3-1,-2 6-1,1 6-2,-1 8-1,3 5-3,3 6 3,3 7 2,2 1 1,7 2 0,2-1 2,3-2-8,3 0-34,2-6-70,4-5-158,1-3-186,-2-5-99,-1-7-44,-4-5 6,-5-2 57</inkml:trace>
  <inkml:trace contextRef="#ctx0" brushRef="#br0" timeOffset="128163.8296">9371 13939 93,'-2'-13'408,"1"1"41,-5-2 26,4 2 17,-1 2-194,2 3-109,-1-1-62,4 3-38,2 1-23,5 1-21,6 1-18,7 1-19,6-2-10,4 1-3,6-1-3,0-1 2,1-2-1,-1 1 5,-3-3 1,-5 1-12,-8 2-31,-6 0-79,-11 1-149,-10 1-122,-11 3-63,-9 3-23,-5-6 12,-3 1 67</inkml:trace>
  <inkml:trace contextRef="#ctx0" brushRef="#br0" timeOffset="128433.9701">9463 13690 138,'0'-18'374,"1"1"39,-1 0 21,2 2-54,0 1-146,-1 3-89,2 6-58,2 2-34,2 6-26,3 6-11,0 9-1,1 8 6,3 8 3,-1 4 2,-1 6 9,0 2-1,-3-2-7,2 0-7,-1-4-5,-2-1-6,1-5-14,-1-3-35,0-7-103,3-8-169,0-8-89,0-10-47,3-8-16,-4-8 21</inkml:trace>
  <inkml:trace contextRef="#ctx0" brushRef="#br0" timeOffset="128941.3272">9809 13418 48,'14'-23'324,"-1"5"24,2 3 19,0 4-35,-1 6-122,5 7-63,-2 8-22,-1 12-6,2 7-7,-4 12-3,-2 10-11,1 4-17,-5 5-22,1-3-18,-1 0-12,-3-8-9,0-3-5,0-12-5,1-1-3,-3-10 2,-1-4 6,-1-5-1,2-7 2,1-4 1,1-8-1,1-7-2,3-5-9,2-2-3,1-6-4,3 1-2,1-1 1,3-1 1,3 1 0,0 3-1,1 2 0,-2 7 1,0 4-1,-5 9 1,-1 9 2,-2 8 3,-6 5 2,-6 5 3,-4 7-2,-5-1-1,-5 4 1,-4-5-7,-3 1-13,-1-3-40,-4-6-60,1-5-108,0-2-147,5-12-73,2-5-26,7-8 15,5-9 49</inkml:trace>
  <inkml:trace contextRef="#ctx0" brushRef="#br0" timeOffset="129218.9767">10433 13733 99,'8'-3'310,"-3"3"29,-2-2 17,1 2-75,0 0-89,2 0-44,2-2-19,2 1-12,7-3-10,5 1-12,2-2-18,8-2-26,5 0-17,3-2-18,3-1 1,3 0-7,-4-2-25,-5 2-67,-9 3-174,-12 0-102,-13 6-61,-16-1-27,-9 1 5</inkml:trace>
  <inkml:trace contextRef="#ctx0" brushRef="#br0" timeOffset="129484.9687">10574 13590 281,'13'-12'358,"-2"0"20,1 1 8,-1 2-147,1 8-93,0 2-38,-1 11-5,1 8 1,-2 10 7,0 8-2,1 3-10,-2 5-22,-1 0-25,0 0-23,3-5-33,0-5-62,2-7-136,3-7-147,3-8-78,1-11-37,4-10-4,1-8 42</inkml:trace>
  <inkml:trace contextRef="#ctx0" brushRef="#br0" timeOffset="129845.208">11312 13491 208,'19'-10'363,"-1"2"25,-6 0 12,-3 2-97,-2 2-120,-4 1-73,-3-1-38,-3 2-14,-4 1-7,-2-1-9,-2-1-6,0 0-1,-5-4-4,-4 5 2,2 0 3,-5 4 9,-1 3 14,1 9 18,2 7 14,0 7 8,5 7 1,4 5-5,5 4-14,7-1-16,7-2-14,7-2-15,7-3-13,5-5-28,9-3-44,8-6-119,1-4-210,3-4-110,-2-1-59,-7-2-10,-5 1 25,-16 1 102</inkml:trace>
  <inkml:trace contextRef="#ctx0" brushRef="#br0" timeOffset="130627.9612">9212 14937 308,'-8'-26'420,"-2"2"30,-4 4 20,3 1-122,1 5-133,-4 3-71,1 3-43,-2 2-19,-1 6-6,-5 8-4,-4 8 4,-3 9-3,-5 12-1,-1 8 0,1 6-1,5 4-3,6 1-11,10 0-8,9-6-11,8-3-9,9-8-12,2-10-6,6-10-4,6-9-3,-1-8 0,2-8-2,-2-9 0,1-6-1,-1-6 1,-2-5-2,-3-5-3,0 4-1,-7-2 1,0 7 2,-2 3-5,-5 6 0,1 6 0,-4 5 2,0 8-1,0 4 2,1 7 2,-1 5 1,3 0 3,0 5-3,1 0-5,5 1-23,2 0-49,3-2-120,6-5-203,-2-5-106,5-6-51,1-5-9,-2-5 34,-1-1 109</inkml:trace>
  <inkml:trace contextRef="#ctx0" brushRef="#br0" timeOffset="130863.6436">9578 15109 73,'0'-4'420,"0"1"44,0-2 21,5-1 13,4-2-195,6 1-134,5 0-77,6-3-43,5 2-22,4-1-11,7-2-2,1 2-6,4-2-8,-2 0-12,-4-1-27,-5 4-54,-10-1-115,-7 1-143,-13 4-74,-11-2-30,-8-2 5,-12 1 43</inkml:trace>
  <inkml:trace contextRef="#ctx0" brushRef="#br0" timeOffset="131098.9434">9735 14832 6,'-11'-9'389,"6"4"44,3 4 26,7 4 11,4 4-155,3 9-140,2 8-79,3 4-39,0 5-26,0 2-10,1 2-7,-2-1-5,3-1 0,-3 0-5,0-3-13,-2 0-33,2-9-63,-3-3-125,2-5-124,-2-7-64,3-8-25,0-8 15,1-9 52</inkml:trace>
  <inkml:trace contextRef="#ctx0" brushRef="#br0" timeOffset="131532.3665">10158 14740 130,'16'-40'391,"3"5"29,-1 6 16,0 6-34,1 6-180,-1 10-107,-1 8-53,2 11-23,-3 11-10,0 10 0,1 7-1,-6 5 8,0 4 0,-4 0-1,-1-4-7,-1-3-3,-2-7-2,1-4-6,0-9-4,0-2 0,1-8-1,2-5-3,5-7-2,-1-6-3,4-6-3,2 0-2,-3-5 5,2 4 2,-2 2 3,2 4 1,-2 4-1,2 3 1,-3 5-2,-1 4 5,-4 4 8,-3 4 7,-7 2 6,-4 2 3,-4 1-1,-4 1-4,-2 0-9,-1-4-18,-2 1-34,-2-4-70,1-4-131,0-6-155,2-6-81,3-6-33,6-7 6,6-9 53</inkml:trace>
  <inkml:trace contextRef="#ctx0" brushRef="#br0" timeOffset="131769.3273">10756 14846 43,'33'-12'351,"-6"4"31,0 2 23,-4 3 6,-1 0-150,-2 0-71,0 0-30,-1 0-11,0-2-8,3 0-14,2-3-22,1 0-25,2 0-23,2 1-27,-1 0-39,4-1-56,-1 1-99,-2-1-189,-2-1-101,-5-3-46,-5 2-7,-8-2 34</inkml:trace>
  <inkml:trace contextRef="#ctx0" brushRef="#br0" timeOffset="132052.8341">11133 14599 117,'-13'-3'356,"3"0"44,2 0 46,0 2-40,4-1-97,0 1-70,1 1-42,3 4-24,0 5-14,0 8-20,3 12-19,-1 9-12,0 6-10,1 2-18,1 2-26,2-2-21,1-5-13,3-4-14,3-8-23,-1-7-42,2-6-65,0-8-106,3-8-200,-2-8-101,2-9-39,-1-7 8,4-4 46,2-6 99</inkml:trace>
  <inkml:trace contextRef="#ctx0" brushRef="#br0" timeOffset="132406.2451">11552 14667 234,'20'-12'391,"0"2"30,-4-2 21,3 5-91,-4 1-135,-2 0-81,-1 1-41,-2 1-25,-3 1-16,-3 2-5,1-2-1,-1 1 11,-1 1 19,-2-1 21,-1 1 14,-3-2 8,-2-2 2,-4 2-8,-5 2-15,-4 2-17,-4 7-7,-3 4-11,0 7-9,2 6-3,4 4-6,6 2 0,6 4-5,10 1-2,6-3-3,9-3-7,10-4-17,8-4-52,4-5-94,1-5-228,2 0-175,-7-3-91,-6-1-37,-14 0 18,-8 2 75</inkml:trace>
  <inkml:trace contextRef="#ctx0" brushRef="#br0" timeOffset="133240.7096">9553 16278 152,'-3'-22'428,"-8"4"37,1 0 20,-5 2-19,-1 3-202,-3-1-109,1 5-57,-1 3-24,-1 5-6,2 7 6,-4 7 12,-4 13 5,-1 6 3,-3 9 1,-2 6-1,5 2-6,3 0-10,4-2-14,4-3-13,8-5-7,5-7-6,6-3-8,2-8-3,7-6-1,0-5-6,1-6-7,2-6-6,0-7-2,-2-4-1,0-7-5,3-6-1,-5-3-3,1-2 2,-2 0-1,1 4 3,-3 5 0,-2 3 1,2 9 2,2 7-2,5 9-1,0 6-4,5 5 2,2 4-1,2 3-2,0-2-9,6 1-39,0-5-94,3-5-254,-1-4-129,1-2-71,-8-7-28,-1-7 18,-4-2 85</inkml:trace>
  <inkml:trace contextRef="#ctx0" brushRef="#br0" timeOffset="133467.9353">9868 16382 176,'6'-9'491,"0"1"51,2 4 32,-2-3 16,2 2-231,3 1-151,5-2-87,9 0-48,7-3-27,8-2-18,7 0-14,-1-1-15,3 0-25,-5 0-38,-5-2-65,-10 4-114,-10 1-174,-8 3-84,-13 2-31,-8 1 11,-8-1 46</inkml:trace>
  <inkml:trace contextRef="#ctx0" brushRef="#br0" timeOffset="133699.6573">10054 16145 324,'-8'-9'456,"3"-1"35,2 0 17,1 7-99,4 0-170,3 6-105,3 7-55,3 7-26,5 6-13,-2 5-7,3 6-5,2-1-4,-3 0-7,3 0-4,-3-3-20,1-2-71,-1-5-221,0-5-120,-2-5-64,4-11-33,-1-7-5,0-7 57</inkml:trace>
  <inkml:trace contextRef="#ctx0" brushRef="#br0" timeOffset="134146.3905">10621 15862 280,'18'-14'335,"3"6"31,-6 13 24,-2 11-112,-2 14-47,-5 9-9,-3 10 0,-1 3-15,1 4-26,-1-2-39,1-4-38,0-4-35,0-7-27,1-7-18,0-7-9,1-7-4,0-8-8,1-8-2,5-7 0,2-12-3,1-4-3,3-8-3,-1-1 2,1 1 12,-2 0 5,2 5 7,0 5 6,-1 4 4,1 8 2,1 9-7,-1 8 1,1 5-3,-4 6 1,-6 4 0,-3 2 0,-7 1-1,-6 1-6,-5 0-11,-9-2-21,-4-1-33,-4-3-64,-2-7-144,0-4-184,2-7-88,3-2-33,9-8 2,6-3 47</inkml:trace>
  <inkml:trace contextRef="#ctx0" brushRef="#br0" timeOffset="134416.0942">11130 16140 241,'16'-12'462,"0"4"36,-3 1 26,2 2-33,3-1-176,4-3-112,3 2-57,8-4-30,4-1-22,4 0-22,3-1-25,4-1-26,1 2-31,-2 0-45,-4 2-56,-7 1-56,-6-1-78,-11 5-112,-11-3-103,-10 2-28,-9-1 18,-11-4 36,-5 2 67</inkml:trace>
  <inkml:trace contextRef="#ctx0" brushRef="#br0" timeOffset="134642.869">11390 15824 14,'-7'-1'391,"4"2"53,3 4 46,2 4 35,3 5-145,3 7-115,2 4-60,0 7-38,0 4-30,-1 6-26,-1 1-24,-2-1-23,2-2-38,1-6-67,-1-7-145,5-10-215,3-5-113,0-12-58,6-8-15,2-8 34,2-6 122</inkml:trace>
  <inkml:trace contextRef="#ctx0" brushRef="#br0" timeOffset="135003.7682">11925 15925 52,'27'-19'386,"-2"4"36,-4 0 20,1 1 23,-5 2-170,-2 0-89,-4 3-35,0 1-12,-5 0-4,1 1-14,-2 0-26,-2-2-31,3-1-27,-5-2-27,1-2-10,-4 4-3,-5-1-1,0 5 10,-5 6 21,-6 6 30,-1 6 29,-3 8 31,-3 7 25,3 5 7,4 7-11,3 2-20,7 0-30,8-3-32,9-1-27,12-6-25,14-9-38,13-8-66,9-8-104,8-7-208,3-5-210,-3-3-103,-10-2-33,-15-1 26,-15-1 84,-17-1 195</inkml:trace>
  <inkml:trace contextRef="#ctx0" brushRef="#br0" timeOffset="136854.7424">13794 12975 96,'0'-2'266,"2"0"14,0-1-18,-2-1-93,0 3-99,2-3-57,-2 3-35,2-1-19,-1 0-7,1-3 0,-1 2 15,-1-3 23,-1-1 37,-1 1 38,-1-1 34,1-1 35,0 1 18,0 2 15,1 1-2,1-1-9,0 0-8,0 2-8,0 0-10,1 3-22,3 1-18,0 6-13,2 8-11,2 9-12,0 8-2,1 11 7,-1 6 8,-1 4 0,-1 4-5,0 2-5,0-3-3,-1-6-12,0-3-11,0-6-11,-2-9-2,0-5-1,2-9-3,-2-4-2,0-9-2,0-10 0,2-7-5,2-8-9,3-7-3,0-6-1,3-3-3,6-2-4,3 4 1,4 2 2,3 7 0,2 4 0,1 6 2,0 8 5,-6 3 1,-3 11 4,-6 3 2,-9 6 4,-5 6 2,-9 5 1,-8 4-2,-8 1-20,-5 3-51,-5 0-84,-3 1-188,2-5-135,1-2-69,4-8-21,8-9 32,8-11 71</inkml:trace>
  <inkml:trace contextRef="#ctx0" brushRef="#br0" timeOffset="137121.7975">14499 13189 343,'16'-8'389,"-2"3"27,-1-1 22,-1 1-149,4-1-103,1 3-55,2 0-31,3 0-26,2 1-20,3 1-19,0 0-15,6 1-12,-2-1-10,1-2-14,-2-1-34,-6-1-72,-3 0-141,-7-2-105,-13 2-54,-11-3-17,-10-1 16,-8 0 60</inkml:trace>
  <inkml:trace contextRef="#ctx0" brushRef="#br0" timeOffset="137343.7117">14581 13012 255,'-16'-7'402,"5"-1"36,7 6 28,5 2-84,8 3-113,1 7-64,3 5-27,1 5-15,-1 4-17,1 2-19,-3 6-23,-1 2-22,0 5-25,-2 2-23,4 3-40,-2 2-71,0-4-180,1-4-181,6-5-96,2-9-44,4-7 0,2-9 48</inkml:trace>
  <inkml:trace contextRef="#ctx0" brushRef="#br0" timeOffset="137736.7873">15403 12909 174,'25'-18'373,"-4"1"21,-2 5 15,-7 3-74,0 2-144,-2 3-76,0 0-36,-4 3-7,-1-2-3,1 2 4,-3-2 9,-3 3 10,0-2 0,-4 0-2,-4-1 0,-2 1 0,-2-1-4,-4 3-12,-1 5 0,-4 5 9,-6 7 11,-5 9 2,-4 13-3,-5 9-3,3 4-6,5 4-17,6 3-18,14-3-13,13-1-7,16-1-11,19-8-31,16-7-67,10-5-138,9-5-232,-2-6-127,-13 2-63,-16 1-12,-22 2 47,-32 5 124</inkml:trace>
  <inkml:trace contextRef="#ctx0" brushRef="#br0" timeOffset="139639.6006">13711 14529 60,'-1'-2'230,"-1"2"3,1-1-39,-2-1-59,3 1-57,3-2-45,-2 0-30,2 1-11,-1-1 2,1 0 20,-1 0 25,1 2 31,0-4 28,-1 2 23,-2-1 15,2-1 5,-2 0-6,-2 0-14,2 0-13,-2-2-7,-1 2 0,2-1 7,-1 2 12,0-2 5,2 2-2,-1 2-10,1 2-19,1 6-22,-1 7-22,0 9-10,-1 9-7,-3 6-1,-3 7 3,2 1 1,-1 2-4,1-1-6,0-6-3,3-2-1,-1-7-1,-1-5 0,4-7 9,-2-2 22,2-5 15,2-7 7,2-5 2,4-7-2,4-6-10,5-10-25,2-6-22,8-6-16,3-6-8,2-2-7,5-2-4,-2 6-2,-2 4 5,-1 10 6,-7 10 1,-2 10 2,-8 14 6,-5 9 1,-9 10 3,-6 7 2,-4 3 2,-10 2 3,0-1-1,-10 0-1,-2-3-4,-7-4-9,0-4-21,2-4-47,4-3-91,7-10-197,6-4-156,11-7-78,8-7-26,8-9 21,9-4 77</inkml:trace>
  <inkml:trace contextRef="#ctx0" brushRef="#br0" timeOffset="139891.8483">14309 14592 274,'21'-5'418,"-4"-1"28,-1 2 13,4-1-100,2 1-155,3-2-92,3-1-48,5-2-28,5 1-14,1-3-10,1 1-5,1-1-21,-8 2-68,-3 0-171,-11 1-107,-8-1-55,-9 1-30,-10-1 1,-5 0 54</inkml:trace>
  <inkml:trace contextRef="#ctx0" brushRef="#br0" timeOffset="140111.2786">14560 14365 180,'-7'-1'413,"4"1"36,3 4 28,1 5-25,5 5-158,1 3-85,1 6-43,1 5-21,0 5-20,1 1-23,-2 3-29,4 2-25,0 2-31,1-5-60,0-3-106,4-3-216,0-6-116,3-7-61,-1-8-20,7-9 30,0-9 89</inkml:trace>
  <inkml:trace contextRef="#ctx0" brushRef="#br0" timeOffset="140472.2973">15123 14471 58,'17'-17'401,"-2"3"40,-3 1 21,-4 3 9,2-2-191,-1 3-128,2 1-71,1-1-38,2 1-20,0-2-7,3 1-2,-4 0 4,3-1 12,-7 2 24,-4 1 25,-3 2 25,-9 3 27,-11 5 35,-8 6 41,-12 11 26,-5 5 21,2 7 3,0 4-16,8 1-29,11 4-47,11-2-47,11 1-49,11 0-31,11-2-30,10-1-61,3-3-103,2-8-182,-1 1-256,-4-7-136,-3-3-60,-8-3 10,-11 1 76,-10-4 165</inkml:trace>
  <inkml:trace contextRef="#ctx0" brushRef="#br0" timeOffset="141528.8252">13893 15510 141,'0'-18'478,"0"1"61,0 0 33,3 3 16,-1 0-218,5 4-147,1 3-94,4 6-62,-1 9-32,0 10-17,-1 14-6,-4 11 4,-1 11 6,-4 9 6,-1 2 10,-3 2 14,2-3 11,-1-7 11,0-7 9,1-10 18,-1-8 26,2-8 5,3-8-7,1-8-13,2-10-14,5-5-30,2-11-40,5-6-31,3-7-26,6-3-17,3-5-10,2 0-3,1 3 3,-1 1 12,-4 8 14,1 4 10,-8 6 10,-3 8 4,-7 9 7,-5 8 3,-6 7 3,-5 8 3,-6 5 0,-4 2 1,-6 4-1,2-1-11,-5-1-33,-1-2-63,0-4-105,1-2-230,2-7-151,2-6-72,5-7-11,4-5 38,8-7 94</inkml:trace>
  <inkml:trace contextRef="#ctx0" brushRef="#br0" timeOffset="141791.1536">14461 15801 43,'17'-8'449,"-4"3"56,-2 0 29,-1 2 19,-2 1-159,4 2-162,2 0-103,5 0-52,5-3-30,4 1-16,5-3-13,7-2-13,1-3-17,2-3-36,-4 2-60,-2-3-118,-9 1-167,-3 0-85,-10-3-35,-6 3 8,-9 0 47</inkml:trace>
  <inkml:trace contextRef="#ctx0" brushRef="#br0" timeOffset="142017.4701">14733 15537 140,'-2'-1'370,"2"1"43,2 2 36,1 5-49,3 7-111,0 4-78,-2 6-46,1 3-35,-2 3-30,0 0-30,4 2-28,-2-3-45,0-3-105,2-2-209,-1-7-112,6-5-57,0-7-28,3-7 13,6-8 84</inkml:trace>
  <inkml:trace contextRef="#ctx0" brushRef="#br0" timeOffset="142378.8169">15232 15612 48,'21'-9'307,"1"0"20,0 1 13,-2 2-52,1 0-126,-2 0-68,-3 1-20,0 1 10,-5 0 20,-2-1 18,-6 0 13,-1 0 9,-5-2 1,-5 2-3,-3-2-3,-4 6 5,-5 2 15,1 7 16,-2 4 18,1 8 8,0 5-4,5 5-8,3 6-17,5 0-18,4 2-28,6-2-24,7-3-21,6-4-17,7-3-23,7-6-47,5-7-106,3-8-246,4-8-239,0-5-128,-3-7-62,-2-4-1,-3-8 77,4-3 225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</inkml:channelProperties>
      </inkml:inkSource>
      <inkml:timestamp xml:id="ts0" timeString="2021-08-30T14:47:41.963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2944 3389 164,'0'7'340,"0"-3"52,-3-1 8,1 0-44,1 0-55,-1-2-49,-1 2-42,3 0-30,0-2-22,0-1-24,2 0-24,2 0-23,6-4-17,7 1-16,3 1-22,8-3-10,2 0-9,3 0-9,-1 3-23,2-1-31,-6 3-50,-2 0-82,-4 3-154,-9 2-132,-7 2-53,-12 3-10,-10 4 28,-7 4 70</inkml:trace>
  <inkml:trace contextRef="#ctx0" brushRef="#br0" timeOffset="209.862">2957 3709 138,'-8'18'340,"3"-6"49,2-1 48,1-2-62,1-5-78,2 1-46,4-2-33,3 0-32,8-3-35,7-3-37,9 0-27,6-2-26,5-2-40,3-1-71,-3-2-160,-7-1-181,-14 1-100,-16 2-51,-17 2-6,-22 3 39</inkml:trace>
  <inkml:trace contextRef="#ctx0" brushRef="#br0" timeOffset="2221.7702">4321 3173 272,'0'-4'342,"0"1"25,0 0-5,2 0-126,-2 3-83,4 2-44,1 4-14,1 6-6,1 8 0,2 12 5,2 8 7,2 9 0,-1 5-7,-2 6-8,1 3-11,3-2-9,-4-2-9,1-5-9,-2-6-7,1-8-2,-4-7 11,-1-8 19,1-5 30,-4-7 12,-2-5 5,-2-11-5,-4-7-17,-2-11-27,-3-11-36,-3-8-26,1-12-24,-4-6-16,4-5-10,0-6-9,4 0-4,1 2 0,6 5 8,7 2 11,5 4 3,5 3 8,9 3 6,0 6 8,9 4 2,-2 10 3,1 5-2,1 14-1,-4 11 1,-5 14 0,-4 10 1,-6 7-1,-6 8 6,-8 2 3,-3 1 2,-6-2 3,-4-2-3,-6-3-12,-3-3-51,-7-5-129,-4-6-192,0-7-102,-5-6-53,3-8-13,4-7 36</inkml:trace>
  <inkml:trace contextRef="#ctx0" brushRef="#br0" timeOffset="2736.9766">5434 2635 114,'3'-9'323,"0"0"65,-1 2 15,-2-1-56,0 3-58,-2 1-45,-3 4-72,-3 8-55,-7 10-25,-6 18 21,-9 20 39,-6 26 46,-2 22 28,3 17 13,10 6-8,7 5-31,12-3-48,17-9-48,16-11-32,16-14-5,15-17-9,12-15-9,7-13-17,1-10-34,-3-11-56,-8-10-100,-9-8-176,-9-8-233,-14-8-112,-14-5-35,-12-5 17,-12 0 67,-14-5 156</inkml:trace>
  <inkml:trace contextRef="#ctx0" brushRef="#br0" timeOffset="3393.1804">6167 3067 323,'-8'-12'430,"0"2"38,-1 0 38,-1 1-96,4 2-118,-2 1-66,2 0-41,-2 5-33,-5 4-35,-2 7-31,-7 9-26,-7 13-16,0 8-11,-1 7 3,2 4 1,4-1 1,7-1 3,7-6 5,4-4 4,8-3 0,2-8 1,6-5 1,2-6-8,4-5-9,5-9-4,4-6-4,2-11-5,0-9-6,3-6-2,-3-7-4,-2-1-2,-1-3-4,-4 3-3,-4 4-1,-3 6-1,-4 5-5,-1 6-4,-3 5-1,-2 6-2,-3 8 2,2 7 1,1 9 6,0 3 4,3 5-1,6 2 2,3 0 1,6-1 2,4-3-4,5-1-13,2-6-36,1-2-83,-1-9-181,-4-4-194,-1-6-103,-3-4-41,-6-5 11,-5-3 64</inkml:trace>
  <inkml:trace contextRef="#ctx0" brushRef="#br0" timeOffset="3641.965">6641 3288 82,'5'-2'450,"-2"1"50,-1-2 25,1 1 12,0-1-186,2 1-162,9-3-91,5 1-58,11-4-30,6-4-15,7 3-5,6-2-4,-3 1 0,1 1 7,-7 2 2,-5 0-17,-7 2-31,-6 5-51,-9-4-87,-5 4-159,-8 0-83,-11-3-27,-5-3 7,-3-5 39</inkml:trace>
  <inkml:trace contextRef="#ctx0" brushRef="#br0" timeOffset="3881.9682">6831 3040 88,'-8'-5'427,"3"4"38,1 1 8,4 4 5,4 5-194,-1 4-129,4 8-64,-1 6-23,2 4 4,0 6 1,-2 4-4,1 2-14,-1 0-13,3-3-13,-1-2-21,4-6-42,0-4-72,2-7-161,4-10-139,-1-8-73,5-11-29,-3-10 13,-3-7 55</inkml:trace>
  <inkml:trace contextRef="#ctx0" brushRef="#br0" timeOffset="4342.9754">7242 2857 115,'16'-32'440,"-1"10"40,-2 4 18,-3 4 12,1 6-216,-2 6-126,-1 8-63,5 9-27,-2 11 6,3 5 7,0 8 14,1 4 2,2 3-2,-1-1-3,-4-2-19,1-2-17,-2-1-17,0-5-18,-3-6-9,0-6-8,-3-3-1,0-5 2,-1-6-1,4-4-3,3-7-11,0-5-11,5-8-8,3-1-9,3-5-4,3 1 2,2-2 5,0 3 8,-1 4 5,-1 5 2,-1 7 10,-6 6 9,-5 11 9,-8 7 9,-7 7 5,-9 6 5,-6 2-5,-4 1-5,-1-1-11,-5-3-6,2-3-19,-2-6-38,2-3-76,-1-9-166,0-6-184,2-7-99,2-10-38,6-4 9,5-9 57</inkml:trace>
  <inkml:trace contextRef="#ctx0" brushRef="#br0" timeOffset="4638.3913">7969 3063 20,'27'-3'454,"-5"3"71,-5-2 40,-4 1 23,-3 1-141,-1 0-172,-4 1-117,1 1-69,2-2-40,1 1-22,4 1-13,4-1 8,6-1 5,5 0 5,6-1 3,3-4-1,3 2-4,-2-4-29,1 1-50,-6-1-96,-7 3-237,-6-2-126,-6 0-64,-10-3-19,-6-1 23,-7-4 78</inkml:trace>
  <inkml:trace contextRef="#ctx0" brushRef="#br0" timeOffset="4864.225">8290 2854 399,'-8'-8'472,"3"4"32,2 0 11,-1 4-125,2 3-148,2 6-75,3 7-32,2 6-14,1 7-4,0 4-6,3 2-26,1 1-59,0 0-90,1-5-135,3-1-208,2-6-111,3-4-57,3-7-1,0-7 49,7-6 111</inkml:trace>
  <inkml:trace contextRef="#ctx0" brushRef="#br0" timeOffset="5289.9246">9107 2839 240,'7'0'368,"-2"-1"27,0 1 27,-3 0-101,1 0-87,0-2-51,1 1-15,-1-1-6,0-1-12,2 0-21,-2-2-31,3-4-21,-1-4-23,-2 1-10,-1-5-3,-4 3 8,0-1 14,-4 1 20,-1 4 8,-5 1-5,-5 3-7,-2 6-8,-10 7-4,-7 9-2,-5 8 7,-2 8 13,-1 4 6,5 3-2,7 1-10,8 0-13,13-2-16,13-3-16,13-2-9,14-1-21,10-7-42,9-3-74,4-9-128,5-4-266,1-8-142,-2-8-62,-5-8-2,-6-8 48,-7-7 114</inkml:trace>
  <inkml:trace contextRef="#ctx0" brushRef="#br0" timeOffset="5693.2246">9249 2083 62,'-5'-15'409,"-2"3"49,2 0 28,0 3 31,2 2-167,0-1-95,1 2-50,1 2-32,1 1-22,1 3-27,4 3-29,6 4-25,7 10-3,5 9 20,7 14 32,5 12 35,5 13 21,5 11 15,1 13-7,2 7-22,-6 2-34,-7-2-34,-9-4-21,-14 0-58,-16-5-108,-28 1-158,-23-2-299,-23-5-163,-14-13-84,-9-13-10,2-16 65,2-12 131</inkml:trace>
  <inkml:trace contextRef="#ctx0" brushRef="#br0" timeOffset="6593.9406">10291 1426 15,'-1'-16'297,"-1"-1"48,0 2 38,2 5-52,0-2-66,0 6-69,0 1-55,2 5-45,4 6-38,-1 12-28,6 16-5,0 19 17,6 26 32,1 22 25,1 26 17,0 20 26,3 20 9,0 16 4,-3 12-18,3 10-13,-5 6 3,1 6-11,-4 1-12,-1 2-22,-1 8-14,3 8-14,-1 5-16,0 6-8,5-7-3,-3-10-5,1-16-4,-1-17 4,1-14-5,-2-18-3,-3-15-1,-2-14-17,-4-13-40,-1-14-81,-1-21-142,-4-15-225,-4-18-121,-5-20-48,-6-20 8,-5-20 59,-4-22 130</inkml:trace>
  <inkml:trace contextRef="#ctx0" brushRef="#br0" timeOffset="7343.4993">11658 1881 184,'-6'-17'238,"1"3"-19,-4-1 13,3 3 6,-1 0 2,-1 2-2,-1 0-10,3-3-19,-1 2-24,2-3-17,2 4-23,0-2-15,-1 2-23,2 5-17,0 0-23,2 5-22,2 6-18,2 8-16,1 10-2,0 9 2,0 7 6,0 7 4,-1 0-3,4-1 1,-2-3-5,1-3-5,-1-5-2,-1-7 1,3 0-17,-4-7-48,0-3-98,-4-1-208,-5-2-112,-6-5-62,-5-1-16,-3-5 30,0 2 87</inkml:trace>
  <inkml:trace contextRef="#ctx0" brushRef="#br0" timeOffset="7920.3904">11777 3023 320,'0'-13'401,"2"-1"33,-1 3 16,-1 1-149,2 2-104,-1 1-70,-1 2-46,2 1-31,-2 3-16,2 1-12,-1 3 2,5 7 10,1 7 15,-1 6 16,4 9 15,0 11 11,3 6 4,-2 12-10,3 2-14,-4 4-10,4-1-12,-6-5-12,0-6-42,-3-5-95,-3-8-239,-6-8-129,-5-5-70,-4-9-37,-4-7 11,1-2 78</inkml:trace>
  <inkml:trace contextRef="#ctx0" brushRef="#br0" timeOffset="8463.7295">11903 4834 218,'5'2'513,"-1"3"46,1 0 24,0 4 13,2 3-254,-1 6-159,1 6-87,0 4-38,1 3-12,-1 5 2,2 4 14,0 6 14,-1 0 11,-1 3 0,-1 1-10,3-4-15,-2-5-52,-1-7-78,-3-8-151,1-11-231,-3-14-123,-1-11-61,0-15-3,-5-7 40,-3-11 132</inkml:trace>
  <inkml:trace contextRef="#ctx0" brushRef="#br0" timeOffset="9257.681">14123 1540 13,'5'-5'374,"0"-2"38,0 2 23,-1-2 15,-1 2-161,-2 3-103,1-1-50,0 0-20,-1 3-12,-1 0-10,2 1-10,-1 4-4,3 7-1,0 6 3,-1 7 4,2 9 4,-2 4-3,0 6-14,2 1-20,-2 0-18,-1-1-14,1-5-11,2-3-28,-2-3-49,-2-9-94,1 1-227,0-8-123,-4-2-59,0-4-12,-2-4 27,-1 1 83</inkml:trace>
  <inkml:trace contextRef="#ctx0" brushRef="#br0" timeOffset="9626.1412">14126 2771 72,'3'-2'443,"1"-4"56,1-5 29,-3 2 18,0 1-180,-2 1-150,1 2-90,-1 3-55,0 7-22,0 7-10,2 10-4,-1 6 5,3 7 3,0 5 11,1 2 3,3-1 0,-2-1 0,4-3-8,-1 0-6,-1-4-13,-2-1-42,2 0-86,-3-1-215,4-5-163,-4-2-85,3-4-43,0-3 9,1-4 65</inkml:trace>
  <inkml:trace contextRef="#ctx0" brushRef="#br0" timeOffset="10101.7892">14418 4403 1,'0'0'417,"0"0"74,0-3 58,0 1 53,0-1-102,0 0-94,0-1-57,0 4-48,0-2-45,0 4-45,3 2-54,-1 9-58,5 5-48,-2 10-29,0 10-11,3 4-10,-3 6-1,0 1-1,0-2 1,-1-2-3,-1-6-12,0-6-33,-3-4-64,0-9-125,-3-6-270,-4-6-143,-1-11-63,-2-7-7,2-11 42,1-8 112</inkml:trace>
  <inkml:trace contextRef="#ctx0" brushRef="#br0" timeOffset="10988.2025">16579 1219 55,'7'-8'400,"-2"1"45,0-1 30,-2 1 18,2 3-186,-2-3-121,2 6-72,-1 0-41,1 2-17,2 7 1,1 3 16,2 9 18,0 9 18,0 7 14,-4 9-1,-1 5-12,-2 5-21,-3 3-19,-3 4-18,0-3-16,-2-1-11,4-9-8,-3-6 0,1-8-3,3-7 4,0-8 7,0-6 4,3-7-1,2-7-6,3-9-11,6-11-14,5-6-15,3-8-9,7-2-3,1 0-1,2 6 6,-1 1 3,1 7 4,-2 5 4,1 8 3,-2 9 5,-2 5 3,-2 7 6,-3 3 5,-3 5 3,-2 3 4,-2-1 5,-5 2 3,-8-2 2,-7 2 0,-13-2-3,-13 2-25,-11 2-48,-9-3-71,-4-2-143,1-4-205,7-7-106,4-6-37,8-6 11,10-8 52,9-3 127</inkml:trace>
  <inkml:trace contextRef="#ctx0" brushRef="#br0" timeOffset="11263.4553">17473 1628 434,'17'7'510,"-4"-6"32,0 2 19,4-3-125,1-1-183,7-2-112,5-4-69,5 2-35,8-5-17,3 2-9,4-1-5,-1-2-6,0 4 4,-3-1-11,-5 2-28,-8 2-56,-6-1-92,-11 2-181,-7 1-104,-9-1-43,-12-4-1,-6 0 40</inkml:trace>
  <inkml:trace contextRef="#ctx0" brushRef="#br0" timeOffset="11498.9048">17733 1435 106,'-6'1'439,"2"2"42,4 4 15,2-2 16,1 2-199,4 5-115,2-2-61,-1 5-21,1 1 1,-1 3-4,1 3-15,0 2-14,-1 3-23,0 0-33,-1 3-52,1-2-62,0 1-88,5-3-151,3-4-146,7-4-66,7-9-5,10-7 28,7-8 69</inkml:trace>
  <inkml:trace contextRef="#ctx0" brushRef="#br0" timeOffset="11837.837">18700 1488 99,'25'-13'231,"-1"1"54,-8 0-4,0 4-15,-7-1-6,-4 1 0,-2 1-11,-3-1-32,-3 0-43,0 5-36,-2-4-18,0 3-10,-4 0-10,0 4-10,-4 0 0,-6 7 14,-8 4 14,-3 6 6,-2 2 3,-1 7 0,3 1-15,2 4-26,7-3-24,7 2-21,7-1-10,11 0-9,5-4-16,12 1-38,7-3-56,5-5-83,5-1-153,1-5-195,0-4-93,-5-1-21,-4-4 23,-9 1 64</inkml:trace>
  <inkml:trace contextRef="#ctx0" brushRef="#br0" timeOffset="16001.4839">16998 2731 117,'1'0'203,"1"2"7,0 0-5,-1-2-12,-1 0-15,2 0-21,0 0-21,-1 0-18,-1 0-6,2 0-1,-1 0 4,-1 0 2,3 0-3,-1 0-5,-2 0-10,1-2-10,-1 0-12,0 2-13,0-3-7,0 1-5,0 1 2,0-3 2,-1 1 7,-4-1 7,-1 0 0,-1-2-1,-1 2-9,-1-1-12,-2 5-15,-5 6-9,-4 7-6,-4 8-1,-1 11 2,0 4 2,2 3-1,1 3-1,7-3 1,2-2-4,5-2-1,1-7 0,5-1 2,4-5 2,3-5-2,5-3-1,3-1 1,5-7-2,7-5 0,1-7-2,2-5 1,0-7-1,-5-6-4,1-5-3,-6 0-2,-1-4 0,-4-1-3,-3 5 1,-2 2 0,0 4-2,-4 5-4,1 6-4,0 4-3,2 4-3,2 8 0,0 4 3,4 7 6,1 4 4,1 5 3,3 1 0,-2-1-8,3-1-29,3-1-56,3-4-112,1-4-214,4-5-114,0-7-51,3-6-5,-3-7 39,1-5 104</inkml:trace>
  <inkml:trace contextRef="#ctx0" brushRef="#br0" timeOffset="16233.4734">17635 2770 53,'11'-6'408,"0"3"39,-2 2 10,4-2 11,1 3-175,-1-2-128,6 2-59,0-3-24,2 1-1,2-3-5,6 0-8,2 0-12,2-2-20,2 0-30,3 0-46,0 0-70,-5-4-122,-4 4-151,-8-2-78,-6-4-25,-9 1 12,-6-2 53</inkml:trace>
  <inkml:trace contextRef="#ctx0" brushRef="#br0" timeOffset="16483.293">17916 2496 64,'-16'-8'401,"2"2"38,5 2 18,2 2 16,2 7-183,1 3-104,3 9-47,2 7-16,5 6 1,-1 5-7,1 5-12,2 5-23,3 3-22,-3 2-18,0-1-22,3-1-29,3-4-30,1-5-40,5-8-69,5-2-154,7-12-138,3-5-57,5-12-14,5-13 14,1-8 57</inkml:trace>
  <inkml:trace contextRef="#ctx0" brushRef="#br0" timeOffset="16842.8193">18967 2626 141,'22'-6'373,"-4"0"33,-3 2 24,-5 1-36,1-2-117,-3 3-72,-2-5-38,-2 2-23,-1-3-12,-2-1-13,-1-2-24,-1 2-9,-2 0-2,-6 2-1,-3 2-8,-4 0-15,-3 2-5,-6 6-5,0 7 2,-2 5 9,-2 8 6,4 9 6,1 1 0,7 4-9,6 1-12,6 1-20,8-3-25,10 1-35,9-6-64,11-3-118,11-2-244,4-5-126,3-6-55,-7 2-10,-6-5 38,-16-1 104</inkml:trace>
  <inkml:trace contextRef="#ctx0" brushRef="#br0" timeOffset="17714.8108">17380 4282 326,'3'4'480,"-1"-2"39,0-5 22,-2 0-91,-2 0-173,0-1-118,2-1-68,-3 2-37,-1 0-20,-3 2-12,-4 0-6,-4 2-4,-6 4 0,-8 6 0,-6 6 10,-7 8 11,-1 7 12,-4 6 9,2 3 6,3 5 4,6-3-4,6 3-8,6-4-7,6-1-8,6-5-7,6-5-5,6-5-5,3-6-1,9-5-3,4-8-3,9-10 1,5-9-3,2-8 0,1-7-2,-1-8 0,-2-2 1,-2-5-2,-1 0-1,-3 1 6,-5 6 4,-2 5 1,-4 7-4,-1 5-2,-2 8 0,1 8-8,3 8-4,-1 11-1,1 6 1,1 6 3,0 3-3,1-1-9,1-1-33,2-3-51,0-2-81,3-8-138,2-3-183,4-8-89,2-8-21,2-5 22,5-6 66</inkml:trace>
  <inkml:trace contextRef="#ctx0" brushRef="#br0" timeOffset="17943.7226">17805 4531 54,'10'-6'418,"-2"5"49,0-2 27,1 3 15,4-3-169,4 3-131,4 0-75,8-2-38,5-1-25,7 0-11,2-1-14,4-2-16,1-2-15,-1-1-14,-4 1-20,-4-4-36,-6-2-50,-12-1-87,-5-2-133,-10 0-109,-11-4-45,-7 2 1,-9 0 32,-4 1 76</inkml:trace>
  <inkml:trace contextRef="#ctx0" brushRef="#br0" timeOffset="18171.8633">18087 4264 346,'-11'0'420,"3"2"32,2-1 20,2 0-139,1 4-96,2 4-52,-1 5-19,2 10-3,0 3-2,2 7-6,1 5-24,0 4-30,5 3-31,0 0-34,4-5-32,1-2-30,4-8-34,1-9-47,4-5-69,3-14-125,4-6-150,-1-14-70,4-5-19,-1-9 19,1-8 52</inkml:trace>
  <inkml:trace contextRef="#ctx0" brushRef="#br0" timeOffset="18613.5912">18743 3903 189,'11'-21'489,"-1"10"46,-2 6 22,2 7 16,-2 10-235,-1 6-146,-1 9-62,0 6-23,-1 5-4,-2 7 3,2 2 0,-3-1-7,-1 0-17,2-2-18,1-4-16,-3-1-17,5-4-11,1-7-4,1-6-2,1-5-2,5-10-4,2-7-2,5-5-6,1-7-6,0-5-6,0-2-3,3-2 1,2 0 0,3 0 2,5 6 6,3 1 5,4 5 5,1 6 0,5 6 4,-6 6 0,-2 6 1,-10 6 4,-8 6 2,-15 2 3,-19 5-3,-16 1 0,-13 0-6,-13-3-21,-6-6-59,-2-6-114,2-11-254,0-13-135,2-11-66,2-10-20,7-14 33,4-15 100</inkml:trace>
  <inkml:trace contextRef="#ctx0" brushRef="#br0" timeOffset="19751.3808">20094 1189 233,'-5'-14'323,"2"-3"28,-2 3 8,1 1-121,3-1-77,-1 0-33,2 1-19,2-1-13,1-2-8,3 1-2,-3 0-4,0 2-1,0 2-1,-1 1-5,0 2-2,-2 1-17,0 5-13,-2-1-14,0 5-14,-1 1-14,-2 10-9,2 8 0,-3 5 2,5 14 24,-3 10 23,4 19 27,0 10 18,-1 15 16,-1 15 15,-3 15-8,-1 16-5,-5 15-1,0 14 3,-2 9 3,-1 5 6,3 0-3,0-4-6,3-12-14,3-9-14,2-9-17,1-8-15,2-8-12,2-7-8,0-2-11,-1-9-8,1-8-1,1-9-3,0-6-3,2-11 0,3-9 0,0-11 1,-2-7 1,2-9-2,1-4 0,-1-7 0,0-2 2,-1-2 0,0-4 4,-2 2 0,0-1 2,-3 0 1,-1 0 0,-1 0 0,-1-1-1,1-2 1,-2-4-4,2-1 0,0 0-2,0-1-3,0-2 1,-2-2-4,2 3-2,-1 2-7,-1-1-3,2 0-2,-2 2-4,-1-3-2,2-2 0,-3-1 3,2-2 3,0-2 2,2 4 4,-1 1 4,-1 6 7,-1 6 4,-2 6 4,-3 5 4,-4 3 0,-1-2-1,1-3-13,0-5-34,2-4-56,2-7-108,2-5-241,3-7-168,-2-10-76,1-6-17,-4-10 29,-8-2 91</inkml:trace>
  <inkml:trace contextRef="#ctx0" brushRef="#br0" timeOffset="20781.5989">11453 1170 2,'0'-5'361,"0"0"46,2-4 28,4 1 11,3-4-166,7-2-113,8-3-68,6-5-42,5 0-24,4-6-12,5 1-11,2-1 1,0 0 1,1-1 0,-1 1-4,0 0 3,-1 3 0,-2 1-7,-3 3-1,-5-1-10,-2 4-27,-6 3-60,-7 3-92,-10 7-136,-10 5-72,-11 7-30,-11 4 5,-10 6 47</inkml:trace>
  <inkml:trace contextRef="#ctx0" brushRef="#br0" timeOffset="21619.7988">14086 768 48,'-1'0'210,"-1"3"24,0-1-32,2-2-25,-1 3-3,-1-3 1,2 1 4,0-1 7,0 0-6,0 0-14,2 0-23,-2 0-23,0 0-23,0 0-25,0 0-19,0 0-12,0 0-8,0 1-3,1-1 10,-1 0 10,2 0 13,1-1 10,5 0 2,3-2-4,8-2-10,8-3-16,6-2-16,10-4-15,1 0-6,5-5-3,-1 0-4,-1 1-1,-1-3-2,0 3 1,-5-3-3,0 4 2,-6 2 0,-9 1-2,-1 5-2,-8 1-7,-3 0-7,-2 4-18,-3 1-25,-5 0-25,-2 1-37,1 2-63,-3 5-132,0-2-97,-3 2-38,1 0-3,-2-5 22,-3-2 63</inkml:trace>
  <inkml:trace contextRef="#ctx0" brushRef="#br0" timeOffset="23255.7623">3368 9288 30,'0'0'257,"0"0"44,0 0 23,0-3-36,1-1-21,1-3-15,0 1-8,-1-3-19,3-1-28,0-2-29,2 0-32,2-2-34,5 1-34,1-1-25,5 2-15,8 3-16,2 2-17,1 1-29,0 4-34,-2 2-50,-3 4-78,-4 2-105,-10 5-117,-6 0-42,-8 0-2,-7 4 32,-4-3 68</inkml:trace>
  <inkml:trace contextRef="#ctx0" brushRef="#br0" timeOffset="23427.6635">3529 9474 117,'8'20'434,"1"-3"42,6-10 24,10-3 13,5-8-218,7-8-134,5 0-77,1 1-72,-1-1-97,-2 3-161,-2 3-131,-6 0-70,-6 1-33,-4-4 14,-6-1 62</inkml:trace>
  <inkml:trace contextRef="#ctx0" brushRef="#br0" timeOffset="24227.6714">5359 8627 371,'-4'-21'427,"-1"-4"30,-1 2 15,1 3-146,0 3-129,0 2-79,1 5-47,2 5-29,2 8-16,2 9-6,5 13-7,3 13 4,3 13 3,1 7 5,2 10-2,1 5-4,-2 2 0,2 4-2,0-4-2,-3-4-1,4-4 4,-4-7 0,-3-8 0,2-11 11,-2-7 39,-2-10 33,-4-10 17,0-10 12,-4-13 0,-1-15-12,-6-12-40,-5-12-40,-3-12-21,-5-10-3,1-10-4,-4-5-5,3-3 0,5 1-4,3 3 1,6 6-11,7 8-2,7 12-11,4 7-2,6 10 1,3 13-5,5 8 1,0 12 0,1 11 10,1 7 9,-4 9 6,-6 8 4,-8 9 3,-5 5 3,-7 4-1,-9 2-2,-7 0-12,-5 1-21,-4-1-25,-5-2-45,-1-5-76,2-4-137,3-7-152,2-6-66,8-7-19,10-9 18,7-7 62</inkml:trace>
  <inkml:trace contextRef="#ctx0" brushRef="#br0" timeOffset="24759.0628">6276 7948 3,'3'-8'221,"-1"1"37,3-1 2,-2 1 8,0 0 6,-1 1 1,-1 0-1,-1 1-18,-1 2-31,-1 3-44,-1 2-48,-5 4-40,-2 10-24,-5 14 2,-4 19 17,0 23 28,-2 23 29,4 20 20,6 16 5,11 10-16,14-3-16,14-13-23,18-16-20,14-16-15,14-18-11,9-13-5,7-14-8,0-9-9,0-10-11,-8-5-11,-10-8-32,-12-1-65,-12-3-79,-14-2-88,-14 0-131,-12-3-210,-14-4-86,-11-1-4,-10-7 40,-7-4 67,-2-6 120</inkml:trace>
  <inkml:trace contextRef="#ctx0" brushRef="#br0" timeOffset="25402.713">7166 8415 47,'-5'-22'396,"-3"2"45,-1 2 23,-2 3 14,-5 3-190,-3 6-114,-4 4-62,-6 10-22,-6 5 1,0 11 8,-1 6 9,-2 6 8,5 6 3,6 1-8,8 1-18,5-1-16,9 0-13,7-4-9,6-3-12,6-6-10,8-4-5,5-7 0,4-6 1,4-7-8,2-7-4,-1-7-4,2-4-2,0-9-1,-5-3-4,-1-6-4,-4-6-2,-4-3-1,-2-2 2,-2 1 4,-5 5 7,-1 3 6,-3 8 0,-3 5 0,1 9-3,-1 8-1,4 10-5,3 8-1,4 10 4,2 4-5,7 5-17,4 0-46,4 1-77,8-5-148,2-4-204,5-9-106,2-9-41,1-6 15,-5-8 57,-1-5 137</inkml:trace>
  <inkml:trace contextRef="#ctx0" brushRef="#br0" timeOffset="25629.291">7970 8603 106,'-4'-9'441,"3"1"44,1-2 19,4-1 14,2-1-212,7-1-138,6 1-84,6-2-41,8 1-28,5-1-13,7 0-5,5-1-4,2 0-1,4 0-14,-4 0-16,-3-1-47,-6 1-74,-7 1-151,-14-3-95,-13 3-42,-14-3-3,-12 3 31</inkml:trace>
  <inkml:trace contextRef="#ctx0" brushRef="#br0" timeOffset="25879.2082">8282 8223 169,'-3'-12'422,"1"2"43,2 0 22,2 0-36,-1 2-180,1 5-108,1 3-62,2 5-27,3 7-9,1 9-4,1 7-2,-2 7-2,4 7-7,1 3-11,1 4-11,1 1-7,3-1-13,0-2-23,4-6-28,2-4-58,1-10-123,-1-11-168,6-12-82,0-9-28,-2-13-2,1-10 42</inkml:trace>
  <inkml:trace contextRef="#ctx0" brushRef="#br0" timeOffset="26281.6404">8797 8122 95,'10'-36'431,"-2"8"41,1 3 20,1 7 13,1 6-207,3 7-133,-3 10-69,3 14-26,-4 10-7,-2 10 1,1 7 5,-1 5 5,0 2-6,-1-3-4,2-2-14,-1-3-7,0-4-9,-2-8-9,3-7-6,-1-6-5,2-8-1,4-9-4,4-10-2,0-7-6,6-8-2,-1-4-4,3-2-1,1 0 1,2 0-2,-1 7 0,-3 5 1,0 8 0,-4 8 1,-4 8 1,-5 8 6,-9 8 4,-5 5 5,-7 4 3,-9 2 3,-1 3-4,-6 2-25,-2-5-60,-4 0-134,-3-4-198,1-7-104,1-6-54,6-9-6,8-9 41</inkml:trace>
  <inkml:trace contextRef="#ctx0" brushRef="#br0" timeOffset="26899.7361">9629 7969 155,'-3'-6'331,"-2"-1"21,2-4 8,-1-2-92,1 0-113,-1 2-47,2-1-15,-1 1-5,3 2 3,-1 3-4,-1-1-11,2 1-22,-2 2-17,2 1-15,0 2-13,0 0-6,0-1-3,2 2 2,-2-2 3,2 2 5,-1-1 6,1 1 11,-1 0 9,1 0 6,1 0 6,-2 0 6,-1 0 5,0 0 3,0 0 5,0 0 3,0 0-2,0 0 2,0-2-2,2 2 1,-1-1-5,-1 0-8,2 1-7,-2-3-11,0 3-8,0-3-13,0 3-11,-2 3-11,1-3-20,-5 5-53,1 3-126,0 3-202,2-1-103,0 1-49,3 1-13,3 0 34,5-1 116</inkml:trace>
  <inkml:trace contextRef="#ctx0" brushRef="#br0" timeOffset="27245.4484">9719 8050 264,'-5'1'380,"0"-2"40,-1 0 34,0-2-99,3 1-98,0 1-48,1-1-33,4 1-36,2-1-33,7 2-28,7 0-33,7 2-22,8-1-8,8-1-3,2 2-2,7-2 0,1-2 0,3 1 1,4-2 2,1-2 0,-2 0-1,-1-2-5,-8 0-1,-4 1-8,-9-2-21,-7 0-62,-13-2-154,-12 0-163,-16-4-86,-14 2-41,-14-1-7,-11 0 47</inkml:trace>
  <inkml:trace contextRef="#ctx0" brushRef="#br0" timeOffset="27502.8236">9909 7849 57,'6'-13'408,"0"2"43,2-4 23,2 0 11,1 2-185,-3 0-135,-2 5-79,1 5-38,0 6-16,-1 14 4,1 6 11,1 12 16,1 7 15,1 8 9,-1 5 0,2 6-12,-3-1-14,2 1-37,0-2-113,0-5-240,3-7-128,3-11-67,6-9-38,3-12-1,8-10 91</inkml:trace>
  <inkml:trace contextRef="#ctx0" brushRef="#br0" timeOffset="28023.6059">11157 7744 173,'-19'-4'482,"4"-3"53,4 0 32,2 1 19,3-3-235,3 1-135,2 1-81,2 0-53,4-1-28,1 1-16,1-1-13,-1 0-11,0 3-2,-1 0 3,-4 0 0,-4-3-3,-6 1-1,-2 3-1,-8 1-6,-2 7-4,-6 9 5,-1 7 9,-4 8 13,2 11 11,3 2 12,2 8 5,11 1 1,6-1-8,13 0-10,15-1-8,15-4-5,14-9-7,16-4-24,6-9-48,8-8-83,-3-11-186,-3-6-183,-10-10-94,-11-5-31,-11-5 17,-11-11 67</inkml:trace>
  <inkml:trace contextRef="#ctx0" brushRef="#br0" timeOffset="28323.9762">11530 7253 155,'-3'-28'453,"1"6"39,4 1 22,3 5 9,1 6-240,8 3-127,2 7-68,10 9-20,5 11 5,4 9 25,6 14 36,7 15 34,4 12 33,0 13 13,0 9-4,-5 8-22,-9 0-35,-14 4-34,-13 5-42,-17 0-58,-24 4-83,-24-5-98,-19-9-200,-14-16-216,-6-16-115,-4-18-31,0-11 28,9-19 69,8-12 182</inkml:trace>
  <inkml:trace contextRef="#ctx0" brushRef="#br0" timeOffset="28769.5317">12714 7645 182,'10'-21'437,"-2"1"-38,6 1-52,0 4-25,3-2-250,-2 4-118,0 2-28,-2 4 58,-2 3 82,0 4 49,2 4 19,3 3 3,3 7 6,3 6-1,10 2-16,5 4-19,8 3-19,5 2-20,4 1-19,-2-2-20,-1 2-14,-4 0-6,-4-1-16,-7-2-48,-6-1-105,-5-5-185,-6 0-97,-8-9-53,-2-9-17,-5-7 31</inkml:trace>
  <inkml:trace contextRef="#ctx0" brushRef="#br0" timeOffset="29015.2999">13468 7403 59,'7'-13'394,"-6"9"38,-9 7 19,-6 8 13,-7 12-185,-9 8-117,-9 12-57,-5 6-31,-7 8-15,-2 3-7,0 2-13,1-1-13,5-1-33,9-4-67,11-10-113,12-8-156,17-6-82,14-15-43,14-9 2,12-13 48</inkml:trace>
  <inkml:trace contextRef="#ctx0" brushRef="#br0" timeOffset="29363.2453">14108 7333 172,'30'-36'508,"-5"9"68,-7 3 31,-7 6 16,-8 9-231,-4 6-138,-12 12-102,-1 9-52,-5 9-17,-1 9 1,4 6 0,3 6-2,7 5-1,7-1-3,8 0-7,6-2-7,9-6-9,4-8-7,5-6-8,2-8-9,5-8-5,0-10-7,-5-7-7,-1-9-17,-6-8-43,-8-9-75,-12-7-118,-8-6-232,-12-4-148,-14-4-65,-14 3-1,-17 5 49,-13 11 105</inkml:trace>
  <inkml:trace contextRef="#ctx0" brushRef="#br0" timeOffset="30268.6724">4000 11130 45,'-9'1'401,"-1"-1"48,-4 0 27,-2-3 18,2-2-176,-5 3-120,3-3-71,-3-1-36,5 3-16,1-1-7,5 3-9,2-3-10,3 2-7,11-1-14,5-1-10,10 0-19,10-1-34,7-2-69,4 1-117,-1 1-162,-1 2-87,-4 2-39,-4-1 4,-9 2 55</inkml:trace>
  <inkml:trace contextRef="#ctx0" brushRef="#br0" timeOffset="30434.5436">4109 11223 6,'-16'23'235,"4"-3"23,9-5 23,10-4-82,9-5-68,11-6-32,8-4-39,3 2-102,6-6-125,-3 1-66,-4-4-36,-3 0-22</inkml:trace>
  <inkml:trace contextRef="#ctx0" brushRef="#br0" timeOffset="30909.4147">5179 10746 335,'-14'-5'448,"3"-1"29,-3 6 17,-1 5-105,-3 5-150,-2 7-80,-5 9-33,0 5-3,-2 6 11,4 7 4,5 6 4,4 3-9,9 3-8,10-1-17,9-1-17,13-8-17,8-8-17,9-11-11,13-13-14,3-14 3,2-11-2,-4-11-2,-6-7-1,-11-1-2,-11-3-5,-11-1-45,-16-3-76,-12-1-134,-15 1-248,-13-4-131,-10-2-64,-6-1-4,-1-4 49,3 7 118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</inkml:channelProperties>
      </inkml:inkSource>
      <inkml:timestamp xml:id="ts0" timeString="2021-08-30T14:50:20.367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2519 3160 71,'-3'-9'371,"0"0"46,1 2 28,-1-1-19,1 3-153,2 0-97,-1 1-66,1 0-48,0 3-25,1-1-16,1-1-13,1 1-2,0 1 3,2-1 5,-2 0 6,1 0 10,-1 1 8,-2 1 2,1-2-6,2 4-4,1 1-8,3 2-6,2 7-7,5 5-6,0 6 5,5 0-3,0 6 15,1 0 4,1-3 3,2 2 2,-5-3 5,3-3 4,-1-2-13,-5-3-3,3-2-3,-5-4 2,0 0 7,-3-3 20,0-3 26,-1-5 25,-1-5 21,2-4 16,-3-6-1,2-6-17,-1-4-22,-3-6-25,-1 0-23,0-4-26,-2 1-34,0-1-57,2 1-100,-1 4-241,0 0-156,-3 3-77,-1 5-23,-3 2 26,-3 6 85</inkml:trace>
  <inkml:trace contextRef="#ctx0" brushRef="#br0" timeOffset="350.7476">3090 2623 183,'-2'-13'343,"4"4"22,2 6 22,6 7-77,7 11-93,8 9-34,7 15 2,4 7 13,4 12 13,3 6 5,-4 5-13,-1 6-19,-4 2-24,-8 4-30,-7 3-23,-12 5-29,-16 5-24,-16 2-45,-22 1-137,-18 2-270,-17-8-149,-7-16-81,-1-19-38,6-23 6,12-22 114</inkml:trace>
  <inkml:trace contextRef="#ctx0" brushRef="#br0" timeOffset="6543.7486">4898 2121 40,'0'-7'304,"0"0"49,0 0 45,0 1-53,-1 0-52,-1 1-44,2-1-40,-2 4-37,2-1-38,-1 1-36,-1 2-32,2 3-28,0 7-22,3 13-14,2 14-7,4 18-1,3 23 1,0 26 5,2 14 1,1 18 3,-3 5 9,-4 0 10,-1 0 19,-1 0 19,2 3 16,0 7 12,1 14 2,5 14-3,-1 12-18,3 9-7,-2 6-7,3 1-6,-5-3-3,0-6-5,-3-11-4,0-13-5,-3-10-5,0-16-5,0-7-3,-1-13-7,0-13-25,3-15-46,-1-20-80,2-24-199,-3-22-169,-1-28-87,-5-32-23,-7-29 18,-8-37 62</inkml:trace>
  <inkml:trace contextRef="#ctx0" brushRef="#br0" timeOffset="7204.5842">6271 2163 210,'2'-11'267,"0"-1"30,-1 2-51,-1 1-45,0-1-18,0 2-8,0 1-7,0 2-12,0 0-16,0 1-17,0 0-21,-1 3-24,-1 2-25,0 4-18,2 6-9,-1 9-5,-2 11 7,3 10 14,0 11 18,3 7 10,-2 2 6,3 2 3,-1-2-1,0-4-9,2-4-12,-2-7-7,2-2-13,2-5-9,-3-5-20,0-7-39,-2-3-70,-2-8-160,0-8-164,0-8-87,-5-8-37,-4-6 7,-2-6 53</inkml:trace>
  <inkml:trace contextRef="#ctx0" brushRef="#br0" timeOffset="8180.3797">6341 3462 180,'5'-5'384,"-2"-1"59,0 0 46,1-1-62,-3 1-81,3-1-63,-2 4-49,0-2-50,-1 1-43,1 7-41,1 3-38,4 8-26,1 10-12,2 11-4,0 9 2,-2 8 1,1 7 4,-4 4 1,-4 5-4,-1 2-5,-1 0-6,-1-9-24,1-5-37,2-15-79,2-6-247,4-15-137,1-11-72,1-11-19,-6-7 14,-4-5 64</inkml:trace>
  <inkml:trace contextRef="#ctx0" brushRef="#br0" timeOffset="8739.7449">6635 5071 157,'1'-8'409,"-1"-2"55,-1 0 40,-2 2-49,3 1-124,-1 2-102,-1 5-71,0 6-38,-1 11-24,0 12-11,0 9-3,-2 14 3,2 6-1,-1 5-12,3 0-9,-1-2-15,2-3-10,3-3-8,-1-7-7,1-6-4,-1-6-13,-1-5-32,1-5-56,-2-4-112,-3-5-225,1-7-119,2-10-59,-3-12-6,1-13 36,4-22 98</inkml:trace>
  <inkml:trace contextRef="#ctx0" brushRef="#br0" timeOffset="10310.478">8832 1863 32,'-3'-2'358,"0"2"43,1 0 30,0-1-18,1 1-117,2-3-97,1-1-60,1 1-37,2-4-24,3 2-17,3-5-18,0-4-8,0 1-10,3-3-6,-2-2-2,-3 2 4,-1 0 8,-5 2 0,-3 3-1,-5 1 1,-4 0-3,-7 5-6,-6 1-6,-5 6 2,-6 3 4,-7 9 8,-4 7 8,-5 9 10,-1 8 8,-1 6 3,2 2 2,7 8-4,5-4-9,5 3-9,9 0-11,8-6-8,12-3-6,8-4-6,15-6-3,10-9-7,12-6-25,10-9-47,6-7-94,2-6-196,0-5-126,0-6-62,-9-1-16,-4-4 28,-5-3 85</inkml:trace>
  <inkml:trace contextRef="#ctx0" brushRef="#br0" timeOffset="10687.8974">9209 1843 343,'7'-20'423,"-4"3"36,1 2 30,-3 4-119,1 1-117,-1 3-71,-1 0-46,0 4-30,-1 5-23,-1 3-17,-3 10-10,0 4-5,-2 5 4,2 8 2,0-1-3,2 5-6,1 0-9,4-4-10,3 0-8,1-3-5,5-2-2,2-6-4,4-6-2,2-6-1,3-6-2,0-5 2,-1-6-4,-2-5 1,-2-5-1,-7-2-3,-4-5-2,-4 0-3,-7-4 0,-3-1-2,-6 2-4,0 1-4,-2 2-14,3 6-32,1 0-66,2 5-117,7 4-181,8 1-91,7 1-38,9 2 7,6 0 52</inkml:trace>
  <inkml:trace contextRef="#ctx0" brushRef="#br0" timeOffset="11026.561">9842 1653 26,'21'-12'401,"-12"3"52,-9 2 38,-6 4 38,-9 4-137,-5 3-112,-2 5-60,0 1-33,1 4-25,-1 2-28,2 1-29,5 3-24,1-2-17,8 4-15,3 0-8,6-2-5,5 3-5,6-3-5,8-1 0,5-1-4,4-4-4,6 2-4,1-3-5,0 1-3,-5-1-13,-6 1-12,-7 3-11,-13 0-8,-12 1-31,-14 5-16,-14 1-6,-10 3-9,-9 1-34,-6 1-91,-1-2-179,7-3-94,8-7-46,14-9-13,12-4 26,12-9 90</inkml:trace>
  <inkml:trace contextRef="#ctx0" brushRef="#br0" timeOffset="11992.7091">10476 1622 27,'-1'-4'284,"-1"1"20,-1 1 17,-2 2-52,0-3-83,-1 3-44,3 0-16,-2 0 0,2 0 1,0-2-5,-1 2-12,3-2-18,-1 1-16,2-3-17,3 1-16,4-1-15,3-2-9,5-1-5,4 1-7,5-2-2,4 1-2,2 0-3,0 5 0,-1 2-3,1 4-1,-5 7 0,-1 4 2,-10 10 4,-6 5 3,-9 5 4,-9 4 3,-9 2 3,-7 2 0,-4-2-5,-3 2-3,-3-6-6,-2-2-3,3-2-3,0-6-4,7-3 5,1-5 2,7-4 2,2-3 4,4-4 6,3-5 1,5-2 2,2-2-2,4-1 4,2-1-3,6-1-4,3 0-2,6 3-7,3 1-3,3 6-2,4 2-4,3 4 4,0 3 0,3 2 2,1 1-3,1 4-26,-1-3-66,-1 2-193,-3-3-101,-6-3-52,1-3-25,-6-4 10</inkml:trace>
  <inkml:trace contextRef="#ctx0" brushRef="#br0" timeOffset="12543.636">11592 1336 64,'-2'14'269,"-3"7"43,-2 8-14,-3 6-27,-1 6-25,-3 6-28,-4 0-41,-4 3-30,-3-1-27,-2-1-24,-4-5-26,-4 1-16,0-5-13,-1-4-11,-2-3-7,2-7-5,2-4-5,1-6-5,3-5 0,2-6-5,4-6-3,6-5-1,8-5-2,5-2 1,8-1 1,6-3 2,4 2 0,6-4 3,2 6 3,6-1 2,4 3 0,1 2 1,4 3 0,0 5-1,-1 4 0,0 3-7,-2 5 1,0 5 1,-3 3 2,-3 4-3,-2 0-11,-1 1-51,1 0-174,-4 1-128,1-7-70,-3-2-37,-1-4-8,-4-4 44</inkml:trace>
  <inkml:trace contextRef="#ctx0" brushRef="#br0" timeOffset="14410.808">13476 1294 239,'3'-5'347,"-3"4"30,-4-1-18,-10 4-76,-6 1-69,-7 4-47,-4 5-32,-2 0-21,-2 2-16,0 6-17,6 0-18,3 6-17,2 3-14,5 4-5,8 1-5,6 1-5,7-1-3,6 0-3,7-7 1,5-2 3,3-5 5,4-5 2,2-1-2,-3-5-2,1-3-1,-4 0-7,-3-1-2,-3-2-7,-6 4-1,-2-2 0,-8 3 0,-2 1 1,-8 6-1,-6 1-4,-4 2-17,-7 1-47,-2 0-115,-4-2-169,-1 0-91,0-4-40,0-1-9,4-1 33</inkml:trace>
  <inkml:trace contextRef="#ctx0" brushRef="#br0" timeOffset="14751.0198">13821 1589 173,'7'-14'394,"-5"0"37,-2 4 22,-2-1-58,-2 4-150,3 0-95,-3 7-53,1 0-31,0 9-16,-2 4-10,2 6-4,0 3-2,1 4-6,0 3-4,0 0-2,0 0-7,2 0 0,-1-2-6,1-2-1,0-2-5,0-1-19,0-5-53,-2-5-147,2-5-145,0-7-77,0 0-41,2-7-5,-1-8 42</inkml:trace>
  <inkml:trace contextRef="#ctx0" brushRef="#br0" timeOffset="14931.1523">13875 1381 35,'8'-27'400,"2"3"46,-2 2 35,-1 0 18,-1 5-173,2 0-132,-3 4-86,-1 0-65,1 6-74,-2-1-84,1 3-124,-4 5-131,3 3-62,1-1-17,-1 6 20,1-1 56</inkml:trace>
  <inkml:trace contextRef="#ctx0" brushRef="#br0" timeOffset="15365.6596">14133 1354 207,'13'5'350,"-5"-1"25,3 1 21,-3 0-100,0 5-97,-1 4-52,-1 3-22,-3 7-13,-3 5-9,-2 4-20,-4 2-16,1 3-21,-1-1-12,0 1-11,-1-1-9,0-8-4,0 0-2,2-4 0,2-5-1,0-4 2,1-6 1,1-3-3,2-7-5,3-7-7,2-6-9,5-6-14,6-7-6,2-2-2,2 0 0,1-1 6,0 3 10,2 3 11,-3 4 4,-1 4 6,-1 5 7,0 3 2,-2 6 3,-1 6 4,1 1 2,-2 9 3,-3 2 1,-1 5 1,-6 2-2,-1 5-7,-3 0-18,-1 5-62,0-5-136,2 0-147,4-3-81,3-8-40,6-5-5,5-9 46</inkml:trace>
  <inkml:trace contextRef="#ctx0" brushRef="#br0" timeOffset="15925.1157">15319 1240 305,'21'-17'430,"-6"0"30,-3 3 16,-2 4-116,-2 3-143,-3-1-92,0 4-50,-2-1-28,1 3-13,-1-1-9,1 3-6,-1 2-8,1 3-1,-1 7-9,-2 4 3,-1 5 10,-1 8 13,-6 2 17,0 6 9,-3 2 16,-3 1 5,-4 0 1,-2 2-7,-5 0-8,-4-1-10,-7-2-13,-6 4-6,-2-4-3,-1-2-5,3-4-3,1-4-2,6-5 2,3-8 1,1-5-7,4-6-4,2-8-4,4-6 0,5-5-3,6-6-7,4-4-2,11-1-3,4-3-3,6 1 2,4 4-6,7-2 3,2 7 1,5 2 4,1 3 2,3 7 2,3 1 4,-3 6-1,0 6 0,0 3 1,-3 3 0,-2 4-1,-5 4-2,1 1-3,-3 2-38,-5-2-135,1-3-208,-1-2-110,0-4-58,1-2-25,1-3 21,-2-3 125</inkml:trace>
  <inkml:trace contextRef="#ctx0" brushRef="#br0" timeOffset="18129.2607">9082 3300 61,'-3'0'374,"1"0"47,-1 0 35,3 0-23,0 0-120,0 0-93,0 0-68,0-2-45,0 2-28,0-1-21,2 1-14,-1 0-12,-1-2-6,3-1-3,-3 0-2,0 0-2,-1-3-1,-4-1-6,-3-3-3,-6 0-3,-2 0 0,-4 1-5,-4 1-2,-3 5 1,0 3 0,-3 6-1,-3 6-2,-5 10-1,-2 6 1,-4 7-1,3 8 2,3 1 5,6 5 2,7-1 5,6-2 3,11-4 5,7-2-1,7-6-1,11-5-5,6-3-9,7-5-22,6-7-27,5-8-45,9-6-62,3-9-76,4-7-82,1-2-104,2-8-37,-3-3 8,0-3 43,0-3 68</inkml:trace>
  <inkml:trace contextRef="#ctx0" brushRef="#br0" timeOffset="18457.888">9429 3406 254,'21'-24'365,"-2"2"51,-6 4 23,-4 4-83,-1 2-75,-5 5-48,-4 4-40,-7 4-30,-6 6-28,-4 7-18,-4 6-12,2 2-19,0 4-14,3 3-14,4 0-14,3 1-13,5-1-15,7-4-12,4-3-8,6-5-10,4-5-8,6-8-6,2-5-11,3-6 0,-2-7 3,-4-1 7,-2-6 1,-8-1-6,-5 0-1,-7-3 1,-9 1-2,-3 4 1,-4-2 1,1 4-13,2 3-38,3 0-104,6 1-173,5-1-91,10 2-47,7-2-4,8-3 38</inkml:trace>
  <inkml:trace contextRef="#ctx0" brushRef="#br0" timeOffset="18765.7301">9951 3108 111,'13'-8'386,"-6"6"52,-9 4 45,-9 4-29,-8 5-108,-2 4-88,-1 3-62,2 1-42,4 4-40,2 1-30,7-1-27,4 1-18,8-1-6,7-2-6,3 0 0,5-2-3,7-3 0,1-1-2,-2 0-3,-1-2-5,-3 3-8,-6-2-4,-7 3-11,-12 1-29,-11 3-44,-7 1-80,-13 1-144,-6 0-151,-4-1-71,0-3-17,4-2 20,7-7 69</inkml:trace>
  <inkml:trace contextRef="#ctx0" brushRef="#br0" timeOffset="20054.6433">10509 3198 55,'2'-1'270,"-2"-1"42,3 2-2,-3-2-29,2 1-49,-1 1-34,-1-1-26,3-2-23,-3 3-17,3 0-17,-1 0-16,1-4-18,2 1-15,3 0-16,4-2-10,3 0-13,0-1-6,3 0-5,2 3-4,-2 0-4,4 4-3,0 5-4,-2 3-2,-5 6 1,-1 4 6,-8 6 4,-6 3 2,-6 2 3,-8 1 3,-2 2 0,-8 1-4,-1-2-5,-2-2 2,0 0 0,4-3-2,0-4-1,6-3 2,4-5 0,1-3 2,4-2-1,6-4 1,2-3-1,5 0 3,5 0-1,2-1-3,4 1 1,3 1-2,3 2 2,1 2 0,0 2-5,4 3-14,0-2-60,0-2-166,-1 0-159,1-3-85,0-1-42,-1-2-11,2-2 46</inkml:trace>
  <inkml:trace contextRef="#ctx0" brushRef="#br0" timeOffset="20648.0272">11265 3805 224,'10'3'398,"-1"2"30,-3-2 22,2-1-63,-3 2-133,4-3-71,-4 1-29,0-1-6,-2-1-5,2 2-2,-2-2 3,3-2 0,-3-2-6,4-2-7,-1-5-14,0-3-22,3-9-26,-4-6-27,2-7-17,-2-7-13,-1-8-6,-2-5-5,1-4 2,-1-1 0,0-1-2,2 1-2,1-2 0,1 5-6,4 3-1,2 4 0,1 7 0,2 6-1,0 6 0,2 8 0,1 9-3,2 7 1,-3 12 1,-1 8-2,-2 7 2,-6 7-2,-6 5 4,-4 1 3,-4 2-3,-6 0 3,0-2-2,-2-2-5,3-5-11,0-2-11,3-3-8,4-5-8,5-1 1,4-3 6,9 0 6,2-2 12,4 1 6,4-2 10,0 1 1,-4-1 3,-1 2 0,-3 0 0,-7 2 4,-4 3 0,-8 0 3,-8 3-2,-5 3 0,-4-1-15,-9 1-48,-7-1-107,-9 3-219,-8-3-113,-6 0-57,1-3-18,3-8 31,10-9 95</inkml:trace>
  <inkml:trace contextRef="#ctx0" brushRef="#br0" timeOffset="21732.1">13573 3023 51,'1'2'217,"-1"-1"13,2 1-9,-1-2-11,-1 0-17,2 0-31,-2 0-28,2 0-33,-1 0-33,-1 0-29,3 0-24,-3 0-4,0 0-6,0 0-4,0 0 1,0 0 12,0 0 21,0-2 18,0 2 17,0 0 15,0-1 7,0 1-9,0 0-15,0 0-22,0-2-14,0 2-13,0-2-10,2 2-3,-2 0-4,1 0 0,-1 0-4,0 0 2,0-2-1,0 1-15,0 1-42,0 0-77,0 0-126,0 0-91,0 0-49,0 0-12,3 3 30</inkml:trace>
  <inkml:trace contextRef="#ctx0" brushRef="#br0" timeOffset="22681.5666">13791 2946 25,'3'-2'249,"3"1"31,-3-3-10,2 3-50,-2 0-50,0-2-50,-1 0-37,1 1-31,1-1-20,-3 3-16,3-1-8,-2-1 0,1 2 2,-3-2 11,2 1 16,-1 1 17,-1 0 15,2-1 11,-2-1 9,3 2-2,-3-1-10,3-1-6,-3 1-5,0-2-5,0 1 3,-1 1-1,-2-1 1,-2 2-6,-2-3-11,-2 3-9,1-2-16,0 2-3,-1 0-7,3 2 2,-1-2 1,2 3 6,1-3 7,0 0 6,0 0 5,2 0 3,2 0 3,-1 0-6,1-3-9,0 3-7,0 0-10,0 0-6,1 0-8,-1 0 1,0 0 0,0 0 0,2 0 2,-2 0 2,0-2-2,0 2-1,3 0-1,-2 0 1,-1 0 1,2-2-1,0 1 2,-2 1 1,1-2-2,-1 2-1,0-2 1,0 1 3,0 1 0,-1-2-1,-4 2 0,-3 2 0,0 1-5,-9 4 1,-1 5-10,-7 6-4,-2 8 1,-3 2 5,5 4 5,3 0 4,3 0 12,8-1 5,5-5 5,12-2 3,6-3 17,10-5 9,7-3 4,4-4 2,4-3-4,-1-2-7,-3 2-22,-6 2-15,-7 5-9,-8 5-1,-9 5-1,-8 3 0,-8 6-1,-4 1 3,-7 1-4,-4 1-40,-2-3-78,-5-4-177,0-5-162,2-3-90,3-8-40,8-5 14,9-7 63</inkml:trace>
  <inkml:trace contextRef="#ctx0" brushRef="#br0" timeOffset="22976.3613">14039 3166 180,'30'-27'510,"-5"5"54,-6 1 28,-6 4 19,1 2-231,-6 6-173,-2 2-101,-1 6-54,-1 4-29,0 7-15,-1 5-6,0 6 1,0 3 1,2 3 3,-2 2-1,1 2-3,0-3 0,-2 0-1,-1-2-20,-1-2-43,0-3-92,2-5-219,-1-9-117,4-7-62,0-9-17,3-11 27,0-8 82</inkml:trace>
  <inkml:trace contextRef="#ctx0" brushRef="#br0" timeOffset="23116.5698">14318 2763 239,'5'-13'336,"2"-2"-52,-1 6-133,2 2-204,-2 1-160,2 3-82,-3 0-30</inkml:trace>
  <inkml:trace contextRef="#ctx0" brushRef="#br0" timeOffset="23566.0508">14513 2982 23,'5'13'416,"1"-2"47,0-1 25,-1-1 11,-2 1-161,2 7-153,-2 3-88,-1 2-44,-2 4-23,-2 2-10,1 2-7,-2-1-3,-1-2-5,1-1-2,0-4 0,1-3-3,-1-4 3,3-3 3,-3-5 2,3-4-5,3-7-3,-3-9-4,3-5-3,2-8-6,2-7 2,1-3 4,2-3 4,3 2 5,3 3 5,0 5 3,3 7-1,-2 6-2,4 10 0,1 7 0,-1 8-2,1 8 2,-4 3-3,-2 2 3,2 2 1,-6 0 0,2 0-2,-4 1-13,1-3-46,-2-3-106,1-1-177,0-2-92,0-5-48,3-5-16,3-4 31</inkml:trace>
  <inkml:trace contextRef="#ctx0" brushRef="#br0" timeOffset="24710.0612">15305 3650 303,'-2'5'376,"1"0"40,-1-2 35,-1-3-101,3 0-74,-2-6-37,2-3-16,0-5-18,2-4-17,1-5-20,0-3-18,4-7-19,0-6-19,3-6-19,1-7-25,3-4-26,4-9-20,6-4-8,2-4-6,4-2-7,4 0-1,2 3-3,2 5-3,0 6 1,-2 7-3,2 8 4,-3 7-4,-2 9 1,-3 11 2,-4 7 0,-8 15 4,-6 14-3,-11 9 1,-12 13-5,-9 5-1,-9 6-6,-2 1-10,-3-3-1,3-4-6,2-5 2,2-5 0,6-5 2,4-5 6,4-5 2,4-4 6,3-3 2,6-2 2,5-1 4,4 1-1,2-1 4,2 1 2,3 2 1,-2 0 2,0 3 2,-3 0 0,-6 2 2,-7 1 0,-6 3 2,-10 0-13,-10 1-53,-9-1-153,-13-1-213,-10 0-114,-12-6-61,-9-3-20,-17-4 35,-8-2 143</inkml:trace>
  <inkml:trace contextRef="#ctx0" brushRef="#br0" timeOffset="26865.5163">9240 5167 60,'6'0'315,"-1"0"51,0-2 34,-2 0-38,3-3-61,-1 1-55,-2-2-47,3-1-42,-1 0-37,-2-1-32,1 0-17,-3 0-15,-2 1-12,-3-1-8,-2 1-6,-8-1-6,-4 6-11,-7-1-9,-5 7-2,-8 5-1,-3 6 4,0 7 2,1 8 1,0 8 4,6 6 1,6 3 2,7 1-3,7 3-2,11-3-1,6-3-2,11-5-4,7-5-14,7-8-34,10-5-76,8-9-141,8-9-147,2-8-77,0-6-35,1-5 15,-2-7 63</inkml:trace>
  <inkml:trace contextRef="#ctx0" brushRef="#br0" timeOffset="27233.5169">9761 5196 42,'26'-31'408,"-1"7"42,-8 4 22,-4 6 8,-2 5-174,-6 4-120,-3 9-58,-6 6-24,-5 9-1,-2 9 8,1 3-3,0 5-13,3 2-18,2-2-15,4-2-17,2-2-15,6-5-6,1-4 0,2-3 2,2-6 5,3-6 2,1-3 5,3-8-1,-1-6-1,1-6-10,-2-6-6,-6-4-9,-3-9-8,-5-1-8,-3-3-5,-5 0-5,-3 1-6,-1 6-8,-4 4-18,4 6-39,-1 4-69,1 5-153,1 7-156,2 2-74,6 3-25,4 3 18,6-1 61</inkml:trace>
  <inkml:trace contextRef="#ctx0" brushRef="#br0" timeOffset="27588.1024">10225 5073 37,'19'-10'455,"1"3"68,-6 0 55,-4-2 56,-2 1-101,-5 1-132,0 0-76,-3 4-45,0-2-41,0 2-49,0 3-59,-3 1-47,2 4-39,-1 2-22,2 5-14,3 2-4,6 3-1,1 3 0,10 1 4,1 1-1,6 0 3,1-2-1,3 2 1,-1-3-2,-4 2-3,-2 0-5,-8 2-4,-11 1-3,-12 4-5,-9 4-9,-12 1-11,-5 1-32,-5 1-91,0-5-192,-2-4-223,6-2-110,3-10-55,10-5 4,5-7 72,14-10 187</inkml:trace>
  <inkml:trace contextRef="#ctx0" brushRef="#br0" timeOffset="28514.4678">10893 4991 192,'-3'0'311,"0"0"36,-5 0-3,2 0-71,-4 0-51,2 2-21,-1 0-8,1-2-8,3 0-1,2-2-1,0 0-13,1-1-22,2-1-27,0-2-27,3-1-27,2-3-27,3 3-20,2-2 0,4 2 3,2-1-1,3 6 0,4 4 1,-1 5 5,2 6-11,-3 8-2,-4 4-3,-4 5-2,-7 5 2,-4 1-1,-7 1-3,-3-1-1,-6 0-2,-4-1 0,-2-2-17,-2-3-8,-1-3 0,0-2-2,1-3-2,3-5 3,3-2 12,3-4 10,2-1 2,3-3 1,5 0 1,3-4-4,5 2-1,5-5-2,7 5 9,2 0 7,2 2 5,2 1 3,1 0 6,-1 2 1,3-2-25,-1 4-40,0-5-76,1 2-137,-3-4-199,-2-1-107,0-2-44,-3 0 5,-2 0 55</inkml:trace>
  <inkml:trace contextRef="#ctx0" brushRef="#br0" timeOffset="29299.4257">11328 4901 232,'2'-5'334,"1"2"33,0-4-26,1 2-66,-2 0-66,1 1-49,1-1-36,-1 1-21,2 1-16,-1 0-14,1 1-13,4 2-11,1 3-8,5 4-6,0 3-2,2 6 5,1 6 5,-1 3 12,2 5 9,0 5 5,-2 3 9,-1 3 5,-2 2 6,-4 2 2,-2 3 1,-2-1 2,-4 1-6,-4-5-11,-6 1-12,0-6-13,-4 0-12,-1-6-13,0-3-5,-1-7-3,1-5 0,-2-5 3,5-4 1,-2-4 0,5-4-1,1-7-3,4-3-5,4-5-6,4-3-5,7-7-2,3-1-1,6-7-1,3-5-1,5-3 0,5-6-1,1-2-1,3-4-3,1-1-3,0-1-1,-2 1-2,-3-1 3,-5 1 3,-8 1 5,-7 2 9,-8 2 5,-9 4 3,-10 5 2,-1 3-3,-6 3-4,-3 5-15,-2 2-23,-1 7-35,1 4-45,-4 6-74,1 3-122,0 9-188,2 5-85,1 8-22,4 6 16,5 7 59</inkml:trace>
  <inkml:trace contextRef="#ctx0" brushRef="#br0" timeOffset="30447.7417">14195 4588 240,'5'-6'286,"1"0"16,1 0-41,-1-1-30,2 1-27,-3-1-17,-1 2-8,-2 1-10,1-1-8,-4 0-22,-6 3-27,-7 1-27,-5 4-26,-8 2-24,-3 2-18,-1 5-6,-3-2-4,1 3-4,5 0 1,1 0 2,5 0-2,4 0-3,6-3 0,5 0 2,7 0 5,8 1 3,6 1 3,6-2 3,3 2 2,4 0 2,1 2-4,-4 1-4,-3 0-1,-1 2 1,-7 0 3,0 1 6,-9 0 3,-2 4 6,-4-3 4,-4 0-3,-6 3-3,-1-2-7,-4 1-15,-3 0-49,-2-1-100,2-3-211,2-4-116,4-3-59,6-5-20,5-9 24,9-3 87</inkml:trace>
  <inkml:trace contextRef="#ctx0" brushRef="#br0" timeOffset="30728.8104">14464 4726 37,'14'-10'392,"-1"2"37,-4 3 22,-1-2 10,0 2-178,-1 2-130,0 3-65,-2 0-28,2 7-11,-6 3 4,2 7 10,-3 2 5,0 6 1,0 0-6,-1 2-7,-1 1-20,2 1-40,2-5-59,-1-5-105,3-4-182,0-7-98,2-8-46,-1-4-4,0-10 36</inkml:trace>
  <inkml:trace contextRef="#ctx0" brushRef="#br0" timeOffset="30902.6653">14557 4495 199,'0'-22'396,"0"3"22,0 5 2,2 2-98,-1 4-218,-1 1-190,4 4-172,0 0-87,1 3-36,3 1 3,1 1 40</inkml:trace>
  <inkml:trace contextRef="#ctx0" brushRef="#br0" timeOffset="31417.0585">14810 4545 147,'5'10'386,"1"-5"34,-1 0 22,1 0-50,-1 3-142,3-1-99,2 7-52,0 0-27,0 8-15,1 2-13,0 3-6,-3 2-5,-1-1-2,-1 0-2,-2-1-1,-1-1 5,-1-2 2,-2-4 4,0-2 2,-2-1 4,-1-4 5,2-1 3,-4-7 4,2 0 0,2-6-6,-3-6-7,4-3-11,4-9-14,-1-3-15,4-4-4,4-8-6,-1-2-18,4-4-7,-1 4-9,4-3 0,-1 9-2,3 5 1,-3 3 18,1 9 9,2 7 6,-1 6 4,2 6 3,-4 7 1,1 5-1,-4 5-1,-4 2 2,-2 4 3,-4 1-1,-1 0 1,-2 4 4,0-3-17,1-1-59,2-6-166,2-7-155,7-6-84,-2-8-45,4-5-6,1-7 46</inkml:trace>
  <inkml:trace contextRef="#ctx0" brushRef="#br0" timeOffset="32080.0659">15469 4375 349,'0'-9'431,"0"2"24,0-2 14,3 1-132,-1 1-151,0 2-83,1 0-46,0 0-23,0 2-12,2 3-11,3 3-2,1 5 4,1 2 5,2 6 7,-1 4 6,2 6 15,1 2 7,-1 3 3,3 5 0,-3 5 3,-1 1 1,-2 5 0,-6 2 4,0 0 5,-8-1 6,-4-1 2,-6-5-2,-3-2-9,-4-3-11,-1-6-10,-2-4-14,2-6-11,0-5-7,5-5-2,-1-8-1,5-3-5,1-6-2,7-6-1,5-6-2,7-4-6,5-5-3,7-2 2,8-4 0,6-4 1,7-4 0,4-2 3,6-4-1,1-3 0,6-1 2,0-4-1,-5 1-1,-2 1-1,-7 2 2,-8 5-1,-8 3 0,-9 3 1,-7 7 2,-10-1 1,-6 4-1,-4 2-3,-7 3-7,-3 4-24,-6 2-44,-1 4-69,-9 0-118,-2 9-180,1 3-90,-1 3-28,5 3 16,4 3 54</inkml:trace>
  <inkml:trace contextRef="#ctx0" brushRef="#br0" timeOffset="33585.6176">16467 1083 15,'0'-5'146,"-2"3"-25,2-3-22,-1 2-7,-1-1 0,2 3 16,-1-2 15,1 2 19,-2-2 15,0 3 9,2-3 12,-1 0-7,-1-1-11,2 3-11,0-2-16,0 2-23,0-1-18,2-1-17,-1 3-19,-1-1-22,2 2-19,-2 5-9,0 5-10,-2 7-5,-1 9 8,-3 13 5,-2 13 7,-5 13 5,4 10 8,1 8 8,-1 5 3,2 6 2,5 4 5,1 2 2,1 6 0,1 2 1,1 9-5,0 3-3,-1 6-2,3 3-4,-3 1-6,2 0-3,0-1-7,-1-1-2,-2-3-1,-5-3 1,2-6-1,0-4-1,-2-8 0,2-6-2,-2-8-3,0-4 0,2-7-3,-1-5 2,1-7 3,-1-3-4,1-6 0,1-5-2,-1-3-1,0-6-10,1-5 3,1-2 2,-1-5 0,2-2 1,2-3 1,-1-5 6,-1 1-1,2-3-3,-2-3 1,2 2-1,-1-2 2,-1 1 3,2-1-3,-2 2 0,0 0 2,0 2 1,-2 0-2,2 2-1,-1 2 2,-1-2 1,2-1-2,-2 3-3,2-3 2,-1 2 5,-1 1 6,2 2 5,-1 1 0,-1 0 0,-1-1 1,3-1-2,0-5-7,0-1-4,0-3 0,3-4 1,-1-4-1,-1 0-12,1-3-22,-1-4-78,-1-3-241,-3-3-128,-3-7-69,-5-9-28,-2-8 4,-4-9 66</inkml:trace>
  <inkml:trace contextRef="#ctx0" brushRef="#br0" timeOffset="42305.9888">2989 9333 135,'-5'3'374,"0"-3"48,2 3 33,0-3-71,1 0-89,-1 1-78,3-1-54,-2 0-38,2 0-24,0 0-22,0 0-19,2 0-20,-2 0-19,3 0-12,4 0-7,4 1-3,11-1 0,8 0-4,6-2-1,7-1-12,0 1-21,-1-1-45,-6 3-68,-4 0-96,-7 5-140,-12 7-65,-7 0-18,-9 6 22,-8 0 56</inkml:trace>
  <inkml:trace contextRef="#ctx0" brushRef="#br0" timeOffset="42535.3926">3080 9610 185,'-6'9'324,"0"-4"39,1-1-20,0 1-60,3-2-58,2-2-58,2 1-47,4-2-36,7-2-28,9 1-15,3-2-17,7-2-10,0 2-23,-2 0-50,-2 2-79,-1 1-149,-3-2-79,-5-2-39,0-3-5,-5-4 35</inkml:trace>
  <inkml:trace contextRef="#ctx0" brushRef="#br0" timeOffset="43069.8918">3327 9215 85,'-11'-21'335,"1"1"59,1 2 46,-2 0-60,1 1-62,0 2-52,0 3-46,3 3-49,1 2-38,3-1-34,-1 3-35,3 3-29,1 2-20,3 0-14,2 2-3,5 5-1,5 1 3,3 0 1,4 5 1,5 1 2,1 4-2,2 5 1,3 5 0,4 6 0,4 4-2,3 3 1,2 1 1,3-3-2,-2-6-3,-4-1 2,-2-7 2,-6-7 2,-6-1 6,-6-5 17,-4-4 17,-6-3 11,-7-3 4,-3-2 5,-6-2 1,-3-1-15,-5 1-14,-5 1-12,-2 2-7,-7 6-9,-8 3-4,-5 9 1,-8 8-2,-6 6 2,-2 8 3,-6 4-5,-6 6-28,3 1-68,-2 2-152,5-1-193,6-5-105,8-6-50,11-7-2,10-7 49</inkml:trace>
  <inkml:trace contextRef="#ctx0" brushRef="#br0" timeOffset="45296.6629">5059 8385 172,'0'-4'303,"0"-1"37,0 0-30,0 0-48,2 0-42,-2 5-51,1-3-51,-1 3-39,2 6-31,4 8-5,1 15 15,5 20 24,-1 19 22,-1 23 17,2 15 10,-2 13-5,-2 2-14,1 8-14,-1 3-7,2 2 12,2 3 17,1 3 12,0 5 8,4 7 2,-1 5 0,-2 4-18,-1 1-23,1 1-24,-3-8-20,1-10-16,-2-10-21,1-15-9,-2-15-7,-1-15 0,1-13-2,-3-16 1,-2-11-1,1-11-14,-2-9-30,-1-9-42,0-4-50,-1-9-73,1-4-111,-1 1-202,-1-5-86,2-9-20,0-2 16,-4-6 54,0-4 104</inkml:trace>
  <inkml:trace contextRef="#ctx0" brushRef="#br0" timeOffset="48094.0968">20023 7478 133,'6'-4'281,"-1"0"34,2-2-28,-1 0-43,2 0-44,-2 0-38,-1 1-23,0-1-13,0 2-12,-4 1-5,3-2-4,0 2-4,-3 0-7,1 1-10,-1 2-10,-1-2-12,0 2-11,0-2-5,0 2-4,0 0-4,0-1 2,0 1 2,0 0-2,0-2-4,0 1-1,0 1-5,0-1-6,0 1-3,0-3-7,0 0-2,0 1-6,0-1-2,-1-2-4,1-2-1,0 1 0,0-5-2,0-4 1,1-1-1,1-6-1,0 3-3,1 0 1,0 0 2,0 1 0,-1 4 1,0 2 1,-1 3 1,1 1 0,-1 3-1,-1 0 1,0 1 1,0 1-2,0 0-2,0 2-1,0 0-1,0 1-1,0 1-3,0 3 0,0 0 3,0 6 4,0 5 1,0 7 2,3 9 4,-3 11 5,3 9 4,-1 11 3,0 8 5,-1 10 3,2 8 4,-3 2 4,2 6 7,0 3 19,-2 3 19,1 2 22,-2 2 16,-1 5 9,-3 3 2,-3 2-9,-4 3-18,-3-1-19,1-3-23,-2-2-14,-1-1-7,3-6-8,-2-7-3,5-6 0,-1-10 5,3-10 0,1-10-2,0-10-6,2-11-4,3-9-4,2-6-4,-1-6-3,2-8-12,2-4-23,2-4-34,4-8-50,2-1-74,-4-8-122,-1 1-232,-3-4-107,-6-5-36,-4-2 14,-5-4 52,-4-6 113</inkml:trace>
  <inkml:trace contextRef="#ctx0" brushRef="#br0" timeOffset="53118.551">22383 7473 128,'-9'17'337,"2"-1"17,1-3 14,3 1-64,-2-1-121,5-2-63,0-1-21,5 1-2,-4-4 1,4 1 2,0-1 0,1-1 3,2-4-2,5 1-5,1-6-13,5-2-11,1-7-16,0-4-19,-2-6-14,-2-3-9,-5-5-3,-4-2-3,-7-1-5,-5-1 0,-4 1-3,-6 0-3,0 3-2,-1 3-3,-2 1 1,4 5 0,2 5 2,0 1 0,4 5-1,3 0-1,2 3-3,6 1 1,9 2 2,6-3-1,11 2 3,6-4 4,4-3 3,9-1-1,1 1-1,-2-1 1,-2 1 0,-5 5-3,-8 2-2,-8 5-1,-5 5-1,-9 8 0,-9 9 0,-6 3 2,-3 3 3,-1 3 1,-4-2 0,5 1 1,0-4 0,3-4-1,1-1 2,3-1-2,2-1 1,7 1-1,1 1-1,4 1 4,4-2 1,5-2 0,-2-1 0,2-2 2,-4-4-2,-2 0-17,-2-4-39,-7-1-112,-9-2-179,-4 0-96,-8-1-50,1 0-13,1-6 26</inkml:trace>
  <inkml:trace contextRef="#ctx0" brushRef="#br0" timeOffset="53580.1599">23376 7323 288,'1'-3'377,"-1"-1"40,2 1-11,0 1-101,-2 2-93,1 0-66,-1 5-39,2 4-25,0 6-7,-1 1 0,2 6 10,-3 3 3,-3 4-6,2 3-7,1 1-9,-2-1-12,0 2-11,2-4-11,2-2-6,0-4-7,-2-3-4,1-4-5,-1-4-19,-1-3-78,-1-6-238,-1-7-127,-5-5-68,-4-8-35,-2-7-3,0-2 67</inkml:trace>
  <inkml:trace contextRef="#ctx0" brushRef="#br0" timeOffset="54360.2511">24217 7195 231,'-4'-5'397,"3"2"40,-1-2 26,2 1-104,3 0-121,4 1-85,4-2-60,6 0-40,5 0-25,6 1-12,-2-1-12,6 1-7,0 2-31,-4 2-69,0 0-124,-6 3-123,-3 2-65,-11 0-30,-8 2 9,-8 5 60</inkml:trace>
  <inkml:trace contextRef="#ctx0" brushRef="#br0" timeOffset="54531.4819">24285 7432 195,'-8'21'398,"4"-1"30,8-5 24,0-2-47,8-4-164,3-1-91,3-4-47,6-1-41,-1 0-101,2-2-216,-4 3-117,-2-4-63,-8 0-33,-2-4-6</inkml:trace>
  <inkml:trace contextRef="#ctx0" brushRef="#br0" timeOffset="56410.075">25480 7285 241,'6'8'322,"-1"1"48,-2-3-32,-2-1-20,3 0-15,-1-2-10,2 0-12,0-3-26,4-3-36,3-5-39,4-2-44,0-3-46,1-5-41,-2-1-27,-1-1-14,-5-1-8,-1-1-3,-4-2-4,-3-1-5,-2-1-7,-4-3-5,-5 0-2,0 0-6,-3 1-3,-2 3 4,-4 3 4,-1 2 1,-3 5 4,0 3 4,-1 1 5,2 6 1,4-2 1,5 4 2,5 1 1,6-2-2,7 1 3,9-2-2,8 0 1,7 0 4,7-2 0,6-1 2,5-2-1,3-1 8,4-2 8,2 2 4,-1 1 2,-5 2 2,-4 2-1,-8 5-7,-7 2-5,-9 5-6,-9 7-2,-6 4 0,-7 6-1,-7 0-1,1 3-2,-2 1 2,0 0 0,3 1-1,0-5-1,5 1 1,0-2 2,7-3 1,4-3 1,5-1 3,4-3-10,4-2-49,1-3-134,2-2-196,2 0-101,-3-3-58,-2 1-19,0 0 37</inkml:trace>
  <inkml:trace contextRef="#ctx0" brushRef="#br0" timeOffset="56716.1862">26569 7033 137,'1'-12'467,"3"2"47,-3 2 26,2 1 20,-1 2-215,-2 1-152,1 2-84,1 7-46,-2 4-22,0 7-19,0 7-7,0 5-1,0 2-1,0 5 4,0 0-3,0 0-27,0-3-82,0 0-232,1-7-123,3-4-70,-1-7-35,3-7 6,5-6 69</inkml:trace>
  <inkml:trace contextRef="#ctx0" brushRef="#br0" timeOffset="56974.2099">27011 7002 90,'3'-6'454,"1"1"47,-3 2 23,4 0 12,2 0-189,6 0-160,8 0-89,6-1-45,9 2-32,5-1-16,5 1-16,2-1-69,0 1-223,-1-1-118,-3-1-54,-5-1-29,-9-5-9,-8 1 55</inkml:trace>
  <inkml:trace contextRef="#ctx0" brushRef="#br0" timeOffset="57775.2766">27745 7185 150,'8'5'342,"-2"0"30,2 0 33,-3-2-55,-2-2-76,2 1-41,-2-2-24,2 0-18,-1 0-26,1 0-41,-4-2-46,3 2-35,-1 0-20,2-1-12,-1-1-8,4-1 0,3-3 2,2-4 0,3-7-1,1-5-1,2-6 1,-2-3-11,-2-5-8,-6-3-6,-3-3-5,-4 2-3,-5 0 2,-5 3 9,-2 4 7,-5 4 3,0 7 2,-2 1 4,1 6-1,2 1-3,3 6 0,3 0-1,6 5-1,6 2 1,5 1 0,7 3 4,6-2 1,4 1 4,5-1 0,4-1 2,6 0 0,2-3-4,4-1-3,-1-1 1,1 0-1,-6 1-2,-4 3 3,-9 2 0,-6 5 4,-6 2 2,-11 5 6,-4 2 3,-6 3 0,0 0 4,-2 3-3,2 1-2,4 1-5,1 1-3,4 0-2,6 3-6,6-3-46,4 1-240,3 0-124,5-7-67,0-3-35,2-10-15,4-2 37</inkml:trace>
  <inkml:trace contextRef="#ctx0" brushRef="#br0" timeOffset="58218.1645">28826 6953 277,'-5'-4'389,"4"-2"26,-1 1 22,1 1-119,-1-1-114,0 3-70,2-1-40,0 1-17,2 1-16,1-1-6,5 2-4,0-1 4,3-1 6,5 2 4,-4-1 9,4 1-5,-2 1-3,0 2-6,-4 2-7,-4 7-7,-6 1-9,-4 8-1,-9 0-3,-4 4-4,-2 1-4,3 0-1,2 1 0,1-2-4,6-2-3,6-1 3,6 0-1,8-5-4,7 0-35,7-4-88,6-1-248,7-5-136,4 2-72,0-6-36,-2 2 10,-3-3 75</inkml:trace>
  <inkml:trace contextRef="#ctx0" brushRef="#br0" timeOffset="59247.7269">22359 9157 149,'-6'6'395,"3"0"40,1-3 26,-1 1-48,3 0-150,0-3-106,0 1-62,0-1-37,3 1-21,2-2-10,1 0-1,2 0 2,4-2 5,1-2 0,4-5-3,-4 0 1,0-3-3,-1-3-5,-3-4-3,-3-1-7,-4-4-9,-4-2-14,-1 1-9,-4-1-10,-3 2-6,-1 2-1,-1 3 7,-2 0-1,1 4-4,1 2-2,1 1 1,1 3 2,4 0 0,3 1 8,6-1 9,6 1 11,8-4 2,8 4 1,5-1 0,6-2 1,5 3 1,0 0-1,1 1-2,-5 7 2,-5 3 1,-8 6 2,-4 7 7,-9 5 6,-1 5 8,-9 5 3,1-1 3,-2 1 1,0-2-1,1-2-6,3-3-6,0-2-2,5 0-2,1-3-6,1 0-5,3-2-3,2 0-14,2-5-29,3 1-43,2-3-60,4-4-95,-2-1-123,2-5-51,-6 0-8,-2-3 22,-10-2 51</inkml:trace>
  <inkml:trace contextRef="#ctx0" brushRef="#br0" timeOffset="59852.8746">23419 9026 345,'2'0'450,"-2"-1"35,0 0 21,-4 1-118,3-3-161,-4 3-96,-2-2-57,2 2-33,2 0-21,0 0-9,1 2-4,1-2 3,2 0 0,3-2-2,0 2 2,3-3 2,3 2-1,0-1 0,3-1 0,3 3 2,0 0-1,1 3-3,-1 3-2,-2 3 2,-4 4-3,-4 4-1,-4 3 4,-7 2 6,-5 2 3,-5 0 4,-5 2 2,2-2 2,-3-2-4,5-2-5,1-1-3,3-4-6,4 1-3,7-3-2,4-3 0,8 1-10,11-5-36,6-2-78,7-2-195,7-5-125,3-4-66,0-4-24,0-6 14,-3-7 70</inkml:trace>
  <inkml:trace contextRef="#ctx0" brushRef="#br0" timeOffset="60155.1321">24212 8872 435,'6'-9'552,"-3"-1"40,2 1 21,-2 1-79,2 3-240,4-3-143,6 1-76,5 2-47,7 0-28,5 0-20,4 0-29,1 0-32,-3 2-50,-4 0-74,-3 3-134,-6 2-118,-13 2-46,-8 5-3,-12 2 33,-6 6 68</inkml:trace>
  <inkml:trace contextRef="#ctx0" brushRef="#br0" timeOffset="60311.6333">24302 9056 118,'-16'22'454,"10"-1"47,3-5 32,6-3 21,5-6-203,6-2-154,4-2-91,3-3-84,5-5-182,0-2-194,0 0-105,3-3-54,-6 1-19,1-2 24</inkml:trace>
  <inkml:trace contextRef="#ctx0" brushRef="#br0" timeOffset="61071.3541">25486 8993 257,'8'12'402,"-3"-4"26,-2 0 16,0-1-98,-1-1-139,-1-1-86,1-3-43,0 3-12,-2-2 12,1-1 21,2-2 10,2-3 3,-1-6 3,8-4-9,-2-5-27,3-4-29,0-5-18,3-2-9,-5-3-6,0 0-1,-7 1-2,-2-1-6,-7 4-6,-4 2-10,-4 3-6,-5 0-16,1 1-13,-1 5-16,3-1-12,5 3-9,5 2-5,6 1 7,10-1 11,7 4 18,4 0 14,4 2 13,4-1 10,5 3 6,3-3 3,8-1 13,2-1 10,2 0 2,-1 0 6,-5 3-3,-5 3-1,-9 4-10,-10 6 0,-7 5 8,-6 6 6,-7 5 4,-1 3 4,-4 3 3,4 1-6,2 1-8,5 0-4,2-4-5,8-1-12,6-1-31,4-6-88,5-1-216,4-6-117,-2-4-60,1-4-23,-3-5 11,-1-3 75</inkml:trace>
  <inkml:trace contextRef="#ctx0" brushRef="#br0" timeOffset="61507.1563">26553 8716 328,'1'-4'418,"-1"0"33,0 2 27,0-1-119,0 0-133,0 1-75,2 1-35,0-1-24,-2-3-15,1 3-16,2-1-11,2 1-11,3 0-7,6-1-9,2 3-12,1 3-2,4-1-5,-3 5-1,0 0 0,-3 3 3,-3 4 8,-5 1 8,-7 5 15,-5-1 16,-9 5 13,-4 0 9,-2 1 1,-4 1-6,5-1-9,2 1-13,2-4-14,4-1-12,7-1-7,5-5-5,7-2-11,8-3-32,7-2-64,4-6-134,6-2-206,2-5-110,2-5-50,-2-3-2,0-5 46,-2-8 124</inkml:trace>
  <inkml:trace contextRef="#ctx0" brushRef="#br0" timeOffset="61804.1546">27259 8552 274,'5'5'363,"8"0"28,4-1 21,10 1-119,6-2-92,5-1-51,6 0-27,3 0-36,1-2-101,-2 0-215,0-2-125,-6-2-65,-9-4-35,-5-2-6</inkml:trace>
  <inkml:trace contextRef="#ctx0" brushRef="#br0" timeOffset="62509.162">27961 8686 322,'-4'11'370,"0"-2"22,4-3 25,0 0-139,5-2-82,3 0-40,4-2-17,6-4-11,6 0-20,3-3-25,1-4-27,0-1-15,-1-4-12,0-1-7,-6-6-3,-2-1 0,-6-3-3,-4-4-2,-4-2-4,-7-1-3,-1 2 1,-6 2-4,1 1-1,-1 4 0,-1 3 4,2 5-2,1 2-2,2 2-1,2 2 1,2 2 0,2 2-3,6 0-2,6 0-1,9-1-2,8 0 0,4-1 0,10 2 1,1-1 2,0 1 11,0 1 4,-5 1 2,-3 1 2,-5 2 2,-8 2-3,-4 5-9,-4 4-5,-8 3 4,-5 3 3,-4 4 5,-4 4 0,1 4 2,1-2 2,3 2 0,3 0 1,7-3-4,7-1-4,4 0-26,9-5-84,7-3-219,0-4-132,1-4-71,-3-4-31,-2-7 7,-1-3 71</inkml:trace>
  <inkml:trace contextRef="#ctx0" brushRef="#br0" timeOffset="63001.5104">29150 8481 103,'0'-1'429,"2"-1"46,-2 1 30,1-1-1,-1-1-175,0 1-137,0 0-80,5-1-44,-5-1-25,3 0-18,-2 0-10,3 0-6,0-1 0,4 0-4,6-1-3,3-1 2,3-1 2,5 0 10,2 1 11,3-1 10,2-2 12,1 3 2,-3 0-2,-5 4-6,-7 3-9,-6 3-9,-9 4-9,-6 5-4,-6 4-3,-1 0-2,4 3-1,-2 1-3,5 2-2,5 1 2,2-1 10,4 2 10,3-1 18,6 1 23,1 0 21,3 2 10,-1-1 4,-1 3-7,0-2-16,-6 2-23,-6-1-47,-11 1-70,-10 1-106,-16-3-195,-13-2-173,-16-1-89,-16-4-24,-14-2 31,-11-2 80</inkml:trace>
  <inkml:trace contextRef="#ctx0" brushRef="#br0" timeOffset="65808.118">6171 8589 44,'1'-11'295,"-1"2"36,-1 0 31,-1 2-72,-3 2-57,2 0-53,-2 2-29,0-1-18,-1 3-20,-2-1-16,-1 4-19,-4 3-15,-3 5-16,-6 8-7,-1 7 1,-3 12 7,-1 4 12,2 9 10,5 4 7,5 2 1,3-1-4,5-4-4,7-3-6,3-7-7,8-4-3,7-6-4,7-6-1,5-4-3,7-8-2,2-4-2,4-6-4,-2-5-5,-3-5-4,-1-4-1,-5-6-6,-5-5-8,-4-6-3,-6-7-4,-8-5-4,-4-7-8,-8-1-6,-4 0-15,-4 2-24,-3 4-34,-2 4-63,2 7-117,5 6-184,2 8-85,7 3-30,8 5 7,9 3 48</inkml:trace>
  <inkml:trace contextRef="#ctx0" brushRef="#br0" timeOffset="66881.6878">8312 8499 147,'10'-8'349,"-2"-1"35,-1 0 30,-2 1-72,0 3-88,1-2-57,-4 3-40,1-1-22,3 0-26,-1-1-25,1 1-24,4-1-18,2 0-12,-2-3-9,-2 4-6,0-2-2,0 2 8,-4-2 2,0 2 6,-3 1 0,-2-2 1,-3 2-4,-2 1-9,-3 0-10,-4 3-10,-6 3-3,-2 4 0,-7 7-3,-2 7 7,-5 4 7,-4 7 6,2 4 2,3 3 6,4 2 5,1 3-1,7 0-4,6-2-2,7-4-2,6 1-2,9-3-6,6-3-4,12-5-6,9-5-5,7-6-10,10-6-18,4-5-21,0-6-28,-2-4-32,-1 1-37,-7-5-43,-6-1-55,-2-1-118,-6-7-48,-2-1-5,-2-7 20,1-9 40</inkml:trace>
  <inkml:trace contextRef="#ctx0" brushRef="#br0" timeOffset="67217.882">8789 8596 147,'15'-22'316,"-4"1"36,-2 3 32,-4 2-80,0 3-63,-2 4-43,0 2-28,-1 0-28,-1 5-23,-2 3-22,-4 5-18,-1 7-8,-4 5 4,-1 8 6,2 0 4,-1 4-4,2 1-10,4 1-19,2-3-13,5-3-12,2-4-9,9-3-3,2-6-1,6-8-1,2-5-3,2-8-1,0-6-2,-4-6-2,-3 0-3,-2-3-3,-7-2-6,-4 1-11,-6 3-18,-3 4-33,-4 4-48,-5 3-68,1 1-90,3 4-146,0-2-64,8-2-12,6-4 26,6-3 55</inkml:trace>
  <inkml:trace contextRef="#ctx0" brushRef="#br0" timeOffset="67530.7019">9221 8356 264,'18'-10'420,"-4"1"51,-5 0 41,-6 3-91,-3 2-115,-3 4-80,-5 2-55,-4 5-42,-1 3-34,2 4-17,0 4-14,6 3-12,4 1-10,5-1-5,9 3-2,6-3-5,8 0-6,4-1-4,4-1-4,1-1 5,-3-3 0,-6 0-1,-6 2-1,-5 0-6,-11 4-7,-10 2-25,-12 3-38,-7 0-49,-6 1-109,-2 2-208,-1-5-106,1-2-42,4-5-1,7-9 31,7-6 96</inkml:trace>
  <inkml:trace contextRef="#ctx0" brushRef="#br0" timeOffset="68372.0684">9836 8337 106,'3'-2'360,"-1"-1"53,-1 1 44,1-1-55,1-1-94,3-1-86,2 0-63,2-2-53,4 0-44,0-1-29,0 3-15,-1-1-9,-2 1-3,2 1 2,-4-1-3,1 2 4,-1 0 0,1 0 0,-4 0 0,3 2-1,-1 1-1,0 5-4,5 6-3,-1 3 1,1 10 3,-2 2 1,0 6 6,-4 0 5,-4 2 9,-5 0 5,-2 0 0,-6-2 0,-7 2-1,-1-1-4,-4-1-8,0-3-8,4-2-1,1-3-1,4-4-2,-1-4-1,6-4-1,2-2 1,3-3-1,1-1-3,5-2 0,5-2 2,2-1-1,9-1 0,4 0 1,6 0 1,4 3 4,2 0-6,1 2-21,1 1-45,-4 3-81,0 1-169,-4-1-126,-2 1-64,-1-5-13,-4-1 26,2-6 70</inkml:trace>
  <inkml:trace contextRef="#ctx0" brushRef="#br0" timeOffset="68879.5181">10702 8124 227,'6'-17'305,"-1"7"12,-2 3-38,1 7-79,-1 7-43,0 9-30,-1 7-7,-2 6 8,-2 5 9,0 5-6,-4-1-14,-2 6-13,-4 1-15,-5 0-14,-4 2-17,-5-1-13,-2-1-8,-2-3-9,4-4-8,1-7 0,1-5 7,4-6 3,2-9-1,1-8 0,4-6-2,1-8-8,5-8-11,7-2-8,2-4-5,8 0-2,4-1-1,3 0-1,9 3-2,0 2 2,4 3-2,2 5 3,-4 5 1,1 3 3,-1 7 2,-3 3 2,-1 6 4,-6 2-9,-1 5-38,-3 1-84,0 3-188,-2-1-109,0-1-60,-1 1-22,0-7 22,5-4 74</inkml:trace>
  <inkml:trace contextRef="#ctx0" brushRef="#br0" timeOffset="69231.5194">11063 8472 410,'1'0'461,"2"-2"28,2 2 12,1-2-142,4-1-161,2 1-94,1-1-47,4 0-27,1 2-13,2-2-5,2 1-5,-2 0 1,3 2-9,-1-1-42,3-1-106,-2 0-174,5-1-93,-1-2-50,2-3-21,-1-2 27</inkml:trace>
  <inkml:trace contextRef="#ctx0" brushRef="#br0" timeOffset="69923.7934">12060 8197 2,'3'-6'361,"-1"0"34,-2 0 18,-2 0 9,1 3-162,-3-2-112,1 0-55,0 2-24,1-1-8,-1 2-3,2-1-4,-1-1-4,0 1-4,-1-2-5,1 0-9,-2-1-6,1-1-5,0-1-4,-2 1-4,0 2 0,-3 2-3,-3 3-4,-5 7 0,-6 4-1,0 7 0,-3 7-1,3 2 4,-2 6 6,5 4 2,3 0 4,4 0 0,2-3 1,5 2-3,5-5-3,2 1-3,4-4-15,8-2-39,4-5-84,9-3-197,6-8-103,8-7-54,5-7-21,4-8 22</inkml:trace>
  <inkml:trace contextRef="#ctx0" brushRef="#br0" timeOffset="70275.9807">12499 8214 318,'-5'-15'428,"-4"3"26,-5 3 21,-7 6-105,-2 5-141,-3 4-73,2 7-29,-1 5-21,5 3-10,2 1-16,4 2-13,6 1-9,3-1-10,5-1-4,5 0-4,3-4-1,5-1-4,3-5-10,2-3-9,2-6-2,0-3-3,-1-3-4,-5-6-1,-4-1-8,-2-5-12,-8-1-19,-5-4-27,-3 0-39,0-3-72,0 0-124,5 0-140,4-1-60,6 2-19,7-3 19,5 2 58</inkml:trace>
  <inkml:trace contextRef="#ctx0" brushRef="#br0" timeOffset="70600.0486">12829 8037 179,'17'-5'422,"-2"1"55,-7-1 32,-3 2-56,-7 3-141,-4 2-102,-10 4-68,0 3-43,-4 4-29,2 3-12,1 3-11,7 0-10,1 1-10,6 0-6,6 1-1,8 2-4,4-3 2,3 3-1,4-2-1,1-2-1,0 0-4,-1-1-1,-4 1-1,-6 0 0,-8 0-9,-9 4-17,-11 1-23,-9 0-54,-7 0-111,-4-2-194,-4-3-95,-4-1-37,1-6-8,4-5 39</inkml:trace>
  <inkml:trace contextRef="#ctx0" brushRef="#br0" timeOffset="71349.7901">13179 8071 327,'5'-6'403,"-2"-1"22,3 0 14,-3 2-136,2-1-128,-2 1-65,2 1-30,-3 1-14,1 0-5,0 0-6,1 1-10,1-3-10,3 3-9,2-1-10,4 1-7,-1 2-4,2 2-4,1 3-1,2 3 2,-6 2 3,2 6 2,-4 3 7,-4 3 4,-6 3 10,-3 1 2,-6 3 1,-7 1 2,-2 1-3,-4-4-6,2-2-7,2 2-6,0-5-3,3-3-3,3-1-1,2-2-1,4-4-1,2-1 1,4 0 1,4-2 1,4-1 0,6 2-1,5 0 0,4-3-3,1 3-1,2 2-23,-1 3-49,2 0-120,-2 1-172,-1 1-91,-1-2-46,0-2-7,0 0 36</inkml:trace>
  <inkml:trace contextRef="#ctx0" brushRef="#br0" timeOffset="71955.0534">13660 8746 103,'3'7'452,"0"-4"45,0 2 26,-1-1 13,-1-4-197,1 3-146,-2-3-86,3 0-36,-3 0-17,0-3-13,0-2-7,1-4-6,1-6-6,1-2-8,4-7-12,1-7-12,-2-6-27,3-9-34,-2-4-30,-1-8-30,0-5-15,4 0 5,-6-1 18,4 5 30,-1 5 33,0 2 30,1 7 23,2 5 11,-2 7 7,1 7 5,-1 3 1,0 7-1,3 5-2,-3 8-2,0 5-5,0 7 1,-2 4 1,-3 7 5,-3 1 2,-3 6-2,-6-2 1,-1 3-4,-1 1 0,0-3-7,3-1-4,3 1 0,2-2-1,3-2 0,3 0 0,4-2 1,4-2 1,8-2 1,1-2 1,3-2 1,0-2-1,-1-3-3,-6 0 4,-2 4 5,-9-1 9,-8 6 4,-10 0 1,-6 5 3,-6 0-3,0-2-21,2 0-64,1-3-185,4-6-111,3-5-59,1-2-31,3-9-2,1-5 47</inkml:trace>
  <inkml:trace contextRef="#ctx0" brushRef="#br0" timeOffset="73215.0333">15562 7753 335,'-1'-7'413,"-2"-1"32,-5 1 23,-2 1-147,-2 1-112,-7 5-70,-2 3-43,1 5-26,-6 5-16,4 4-9,0 5-5,3 2-8,4 2-6,3 1-5,3 0-7,4 0-5,5-1-4,5-3-2,4 0 2,3 1 3,3-3-2,1-2 3,1 0 1,1 2 2,2-4-3,1 2-5,-4 1 0,2-1-1,-3-1-4,-5 0-2,-5 2-1,-9-1 0,-6 1-5,-15 3-7,-3 0-5,-6-2-18,-2-1-37,3 1-74,2-3-149,2-2-105,6-5-51,3-2-17,10-5 23,9-4 66</inkml:trace>
  <inkml:trace contextRef="#ctx0" brushRef="#br0" timeOffset="73504.0464">15888 8058 33,'22'-15'436,"-4"3"56,-6 1 26,-2 4 17,-2 0-156,-4 4-170,0 3-95,-3 7-47,-1 6-19,-1 5-10,1 6-1,0 1 1,1 6-2,-1-1-6,3-3-7,-1-2-6,0-4-5,-1-5-14,1-8-43,-2-4-106,0-9-208,-2-7-107,1-7-61,-1-6-21,0-8 24,1-7 99</inkml:trace>
  <inkml:trace contextRef="#ctx0" brushRef="#br0" timeOffset="73660.0677">16007 7804 97,'3'-16'436,"1"2"45,1 1 22,-2 1 15,-1 1-202,1 1-167,1 0-133,-1 2-150,0 4-186,2 1-99,1 6-53,0 1-5,1 1 39</inkml:trace>
  <inkml:trace contextRef="#ctx0" brushRef="#br0" timeOffset="74114.0275">16264 7808 423,'16'4'486,"-3"-4"30,-2 0 18,0 3-131,-2 0-178,1 4-101,-2 7-58,1 4-26,-1 3-14,-3 4-4,2 4 2,-4 2 0,1 0 8,-2 3 2,-7 2-1,2 0-2,-5 0 8,0 1 1,-3-4-1,2-3-3,1-4 0,1-7 1,1-4-9,5-8-8,1-7-5,1-9-2,5-5-14,2-8-19,3-5-18,5-8-13,3-3-9,3-1-4,3 1 10,4 3 11,-1 7 15,-1 4 13,-2 11 7,-2 6 6,-1 10 3,-2 6 2,-2 8 0,-1 3-1,-1 3 2,1 4-3,-1-2-1,0 1-17,1-4-49,-4-3-125,-2-2-179,0-6-95,-3-3-51,0-4-10,1-6 33</inkml:trace>
  <inkml:trace contextRef="#ctx0" brushRef="#br0" timeOffset="74612.5307">17236 7677 63,'13'-17'387,"0"2"36,-4 2 34,3 2 13,-5 1-177,1 7-103,-1 3-45,-4 10-19,-2 7-12,-4 8-6,-5 6-4,-3 6-9,-5 1-12,-2 3-21,-3 1-17,-5 0-17,0 0-9,-6-1-7,-5-4-5,-2-1-1,1-2-3,2-5 0,4-6 1,4-7 2,4-7-4,10-7 1,3-9 0,9-7 0,6-4-4,5-3-4,2-4 2,4 5-1,2 0-4,1 5-2,6 1-5,0 2-8,5 4-10,2 2-3,4 1 0,-1 4-2,1 1 9,-2 4 7,-1 7 8,-4 3 4,-4 3 3,-3 6 3,-2 2-10,-5 4-84,2-2-221,-2-5-117,3 0-63,4-9-35,-2-4-7,6-6 76</inkml:trace>
  <inkml:trace contextRef="#ctx0" brushRef="#br0" timeOffset="74973.8131">17831 7991 75,'8'-2'454,"-4"-1"52,4 3 24,2-3 17,4 3-178,2-2-167,6 2-93,7 0-49,2 0-37,6 0-50,3 0-92,0 0-210,0-1-112,-5-2-59,-9 0-20,-4-3 18,-12 1 78</inkml:trace>
  <inkml:trace contextRef="#ctx0" brushRef="#br0" timeOffset="75765.1643">18692 7695 30,'-9'-4'327,"3"2"35,-2-1 26,0 0-42,-5 3-110,0 3-84,-1 6-50,2 3-27,-3 1-21,3 4-8,2 1-3,5-2-3,4 1-5,1-1 8,6-2 4,4-1 3,4-1 0,2 1-1,1-1-4,1 2-15,-4 3-9,-3 3-4,-3 4-5,-5 1-3,-4 1 0,-6 0-1,-3 1 0,-2-1-3,-4-4-7,-4-1-13,-6-1-35,-4 1-42,-4-3-52,0-2-101,4-2-122,7-3-56,8-3-5,5-4 22,10-4 44</inkml:trace>
  <inkml:trace contextRef="#ctx0" brushRef="#br0" timeOffset="76065.8861">18987 7948 204,'9'-3'369,"-3"1"25,-3 2 19,1 2-93,-3 6-103,-1 2-69,0 4-35,-1 2-14,1 4-14,0 0-17,-2 5-18,0-2-18,2-1-12,-1-3-12,1-2-13,0-3-30,0-4-75,1-5-159,1-8-111,1-6-56,4-8-21,0-9 9,-2-6 65</inkml:trace>
  <inkml:trace contextRef="#ctx0" brushRef="#br0" timeOffset="76224.4711">19052 7621 13,'7'-28'353,"-1"5"33,2 6 17,-3 0 6,4 6-188,-5 4-134,-3 2-140,-1 5-173,-3 5-92,-3-1-46,-4 2-20,4 2 16</inkml:trace>
  <inkml:trace contextRef="#ctx0" brushRef="#br0" timeOffset="76682.9961">19279 7783 237,'9'7'357,"1"-2"24,-2 3 21,-2 2-110,-1 4-92,1 3-47,-1 7-16,-2-1-10,-2 5-9,1 1-17,-4 1-19,1-1-19,-1-1-19,-1-2-9,1-2-10,-2-5-5,2-2-4,1-5 6,-1-4 11,2-1 2,-1-6 0,1-6 0,1-3-2,2-7-11,3-4-15,1-5-8,2-3-5,1 1 0,2 4 0,-2 0 2,-2 4 2,3 6 1,-1 6 1,-2 6 1,1 3-4,-3 7-2,-1 6 2,-2 3 0,-1 3 0,-2-2 1,-2 3-6,1 1-17,-1-2-36,0-2-64,2-3-118,4-2-156,-1-6-73,5-4-26,4-7 12,4-5 52</inkml:trace>
  <inkml:trace contextRef="#ctx0" brushRef="#br0" timeOffset="77757.7207">19759 8141 65,'-8'20'186,"1"0"6,0 0-56,2-2-34,2-2-3,2-3 20,-1-3 25,0-2 33,2 0 28,-1-4 18,-1-1 4,2-1-7,-1 1-11,1 0-7,-5-3-13,4-3-20,-3-2-18,1-4-15,2-5-17,1-4-25,1-6-23,4-4-17,3-4-15,1-8-14,2-1-10,3-3-13,-2-4-10,2-2-5,-2 0-4,0 0-4,2 7 2,-3 2 5,3 7 3,-3 5 3,0 3-1,3 6 3,-1 5-1,-1 5 0,0 3-1,-1 7 1,0 3 1,-5 6 2,-3 3 0,-4 6 3,-4 3-1,-5 3 2,-4 1-2,-2 2 3,-1 0 0,0-1 0,3-1 0,1-1 0,-3-3 1,8 0-3,2-4-2,0-1-2,4-2 0,2-1-3,2-1 2,4 0-1,-2-1 2,4 1 1,-1-2 0,1 2 3,-1-1-2,2 2 2,-5-1-1,1 0 4,-2 2 0,-3-1 0,-3 2 1,-8 0 0,-9 1-8,-6 3-28,-9-2-90,-3-3-241,-6-2-130,-5-4-68,-4-3-29,-3-5 7,-4-5 82</inkml:trace>
  <inkml:trace contextRef="#ctx0" brushRef="#br0" timeOffset="79329.8271">6261 10169 223,'0'-3'307,"-2"1"19,0 0-42,-1 4-67,-3 3-49,-5 7-27,0 2 1,-2 7 1,-1 3 6,3 6 2,-3 6 2,4 8-5,2 4-18,2 4-12,1 1-12,8 0-14,2-3-20,4-3-22,7-7-5,5-6-3,6-9-2,4-10-5,4-8-6,6-10-4,0-7-7,-1-8-10,-4-7-2,-6-4-4,-4-5-3,-8-6-5,-10-2-1,-4-1-4,-8-2-10,-2 1-18,-5 4-41,-5 7-80,-4 3-144,1 8-150,-7 11-73,4 6-23,1 11 16,4 7 72</inkml:trace>
  <inkml:trace contextRef="#ctx0" brushRef="#br0" timeOffset="80435.8407">8522 10190 191,'2'-2'219,"1"0"-22,-3 1-61,0 1-52,0 0-39,0 0-12,0 0 0,0 0 10,2 0 11,-1 0 10,-1 0 7,0 0-6,2 1-10,-2 1-11,2 0-14,-1 1-15,-1-1-12,2 1-5,-1-1 0,-1 0-5,2-4 3,1 0 12,0-3 12,-2 2 19,1-2 15,-2 1 17,2-3 9,-2 4 1,0 0-1,0 0-11,0 2-10,-2-1-6,2-1-4,0 0-1,-2-2 0,-2-2 3,1-2 3,-2-3-5,-3 0-1,-2 0-1,-2 2-1,1 1-4,-6 3-5,-1 3-3,-6 4-8,-2 8-6,-3 6 0,1 7 5,-1 9 6,4 5 6,1 7 3,2 7 3,5 5 0,7 1-8,7-4-4,9-5-5,7-9-2,11-4-5,8-9-1,10-11-1,6-8-15,8-6-41,1-8-86,3-4-104,-3-3-166,-2-4-90,-4-2-34,-2-4 12,-2-2 71</inkml:trace>
  <inkml:trace contextRef="#ctx0" brushRef="#br0" timeOffset="80754.0758">9009 10312 312,'15'-22'418,"-5"0"44,-6-2 37,-3 6-100,-4 2-122,-5 4-74,-3 4-43,-3 8-22,-5 5-11,-1 10-3,-1 1-5,-3 6-4,5 3-8,3 3-15,4-1-18,7 2-21,5-3-16,5-1-13,10-5-6,5-5-6,7-7-2,4-8-4,4-5-2,-1-6-4,-2-6-7,-8-5-15,-2-2-22,-5-3-22,-7-2-26,-4 4-35,-4 2-58,-2 6-71,-5 3-102,0 3-123,0 3-51,-1 0-2,4-2 41,7 0 74</inkml:trace>
  <inkml:trace contextRef="#ctx0" brushRef="#br0" timeOffset="81031.5104">9330 10078 351,'21'-7'489,"-6"1"38,-7 1 26,-6 7-79,-7 4-166,-9 9-103,0 3-52,-4 9-22,4 1-20,2 1-16,5-1-19,7-2-17,5 0-14,7-6-10,6 1-5,2-3-5,6-2-6,-3 1-7,-3 0-5,-5 2-6,-8 6-21,-9 3-42,-10 2-69,-8 1-123,-7-1-207,-3-2-109,-3-6-38,2-6 10,1-5 51,4-8 114</inkml:trace>
  <inkml:trace contextRef="#ctx0" brushRef="#br0" timeOffset="82193.4473">9886 9988 108,'0'2'327,"-1"-1"52,-1-1 15,-1-1-48,2-1-57,-1 2-58,1-1-40,-1-1-31,2 2-23,2-4-17,-1 3-15,5-2-21,2-1-20,5-1-18,6 5-17,3 0-11,0 5-7,2 7-3,-1 2 0,-1 8-1,-4 5 1,-4 3-1,-6 2 1,-5 2 1,-9-2-1,-5 4-2,-5-4 1,-4 2-4,-3-4 1,-5 0-2,-1-3 0,-1-2-1,5-2-2,5-6-3,5 0 0,3-2-3,6-3 1,4 2-1,5 0 3,4-3 4,5 2 1,4-2-1,4 0-17,4-3-54,4-1-137,2-2-181,0 0-98,0-1-48,0 1-12,-1 1 42</inkml:trace>
  <inkml:trace contextRef="#ctx0" brushRef="#br0" timeOffset="82815.8521">10484 10756 185,'11'3'316,"-3"0"48,-2 0-5,-1-1-46,1 0-44,-3 0-33,-1 0-19,0-2-10,-1 0-10,2-4 5,-1-1 3,1-9 2,2-6-8,1-9-21,2-7-22,0-11-36,0-7-31,1-8-27,1-10-28,-1-6-32,5-4-24,-1 2-17,0 5-7,1 10-4,-3 9-2,-2 13 6,-1 11 8,-1 10 7,1 10 3,-1 8 1,-2 8 7,-3 4 9,-2 9 6,-2 1 2,-3 5 4,-5 6 4,-2 2 0,-1 3-2,1 4 0,1-3 0,2-4-5,7-4 0,6-5-1,6-4 0,5-3-1,3-5-1,4-2 1,-1-1-1,3 0 3,-4-2 0,1 5 3,-4 0 1,-5 2 2,-2 2 3,-8 2 0,-5 2 2,-6 2-6,-3-2-14,-6-1-38,-5 0-76,-2 0-144,-7-1-205,-3-1-102,-2-2-43,4 1 7,1-4 57,8-5 134</inkml:trace>
  <inkml:trace contextRef="#ctx0" brushRef="#br0" timeOffset="83392.4163">11383 10089 2,'-1'1'346,"-1"0"37,2 1 24,-1-2 2,1 1-127,1 1-95,6-2-57,6-2-29,5-1-22,11-1-20,4-3-19,5-1-18,1 1-25,1 2-81,-4 0-191,-1-2-101,-6-1-55,-3 1-27,-4-3 1</inkml:trace>
  <inkml:trace contextRef="#ctx0" brushRef="#br0" timeOffset="84443.7999">12554 9716 303,'5'0'380,"-2"-1"21,-1 0 11,0 1-146,-1-2-110,-1 2-61,2 0-25,0 0-14,-2 0-6,1 0-5,1-1-10,1-1-8,0 2-9,1 0-5,-2 0-4,1 0-1,0 0-3,-1 0-1,-2 0-1,2 0-2,-1 0 0,1-1 0,1-1 1,0-1 1,2-1 2,-1 1 6,-2-2 5,1 2 5,0-2 11,-3 3 5,-1-2 9,-1 0 2,-3-1 6,-2 2 6,-1-1-2,-2 1-3,-4 1-3,1 2-4,-2 5-6,-3 4-5,1 4 6,1 7 3,0 5-2,4 5-2,-1 2-4,8 5-6,2 0-8,3 1-9,5-3-3,7-2-2,4-4-2,8-4-10,4-6-21,7-2-39,3-8-76,3-3-177,0-5-147,-1-5-71,2-3-23,-2-8 15,-2-4 64</inkml:trace>
  <inkml:trace contextRef="#ctx0" brushRef="#br0" timeOffset="84789.4383">13079 9818 255,'10'-31'473,"-2"4"44,0 0 29,-5 3-13,-2 0-193,1 7-104,-2 0-61,-2 5-37,-2 6-24,-6 4-28,-1 10-28,-6 6-19,3 6-9,-2 7 0,3 4-2,3 1-3,6 3-5,2-2-6,7-3-3,5-6-4,2-6-1,7-6-3,5-8-1,-1-8 1,0-6-2,-1-7 0,-2-5-2,-7-1-2,-1-2-6,-7-3-9,-3 3-22,-4 0-35,1 1-61,-1 5-100,2 3-195,3 0-109,5-1-43,4 2 2,3-2 46,1 3 92</inkml:trace>
  <inkml:trace contextRef="#ctx0" brushRef="#br0" timeOffset="85074.9403">13378 9528 346,'8'-5'469,"-2"0"42,-6 5 25,-3 0-100,-3 4-145,-4 4-103,-2 3-61,2 4-34,4 2-19,4 0-20,7 3-14,6 0-10,11-1-6,7 0-6,5-4-13,5 1-8,0-1-6,-3-1 0,-6 3-2,-7 3 0,-13 2 9,-10 6 16,-13 0 1,-8 3-15,-6 1-48,0-4-107,2-6-216,4-5-124,9-8-61,2-6-16,6-10 29,8-10 96</inkml:trace>
  <inkml:trace contextRef="#ctx0" brushRef="#br0" timeOffset="85485.9209">13710 9463 220,'1'-13'350,"1"3"38,-2 1 34,3 1-107,-1 1-100,1 2-51,2 2-33,1 0-29,5 1-27,2 0-16,3 4-6,1 1-2,4 2-1,4 2-1,0 3-6,-1 2-4,-2 5-6,-6 4-1,-10 7 5,-9 4 7,-11 4 16,-4 6 16,-7 0 10,0 1 0,-2-1-7,5-5-10,1-2-20,6-9-15,3-3-12,8-6-8,4-3-4,6-3-2,8-4-7,8-1-17,4-3-34,5 1-67,1 0-118,0 2-198,-4-1-101,0 2-41,-4-2 5,-1-2 50,-6 1 105</inkml:trace>
  <inkml:trace contextRef="#ctx0" brushRef="#br0" timeOffset="86322.9034">14195 9431 117,'3'-8'429,"4"1"36,1 2 21,3 0 7,0 0-222,2 4-131,2 4-72,1 5-35,1 5-17,-2 6-4,1 7 9,-5 3 12,-1 5 18,-3 3 19,-2 2 20,-4 6 15,-4-2 10,-3 4 2,-5 0-6,-3 1-9,-7 0-15,2-3-13,-3-3-18,2-4-14,3-6-9,0-6-3,6-5 5,3-5-2,2-9-4,4-7-7,6-10-13,5-4-15,4-7-16,5-4-7,3-4-4,6-3 4,2-1 10,1-3 7,3-1 3,2-1 3,1-2 4,-2-5 4,-2-3 6,-4-4 3,-7-3 4,-7-3 2,-9-1-1,-10 1-4,-6 3-3,-9 8-4,-7 4-3,-5 6-6,-4 7-10,-5 5-18,-2 8-27,-1 4-39,-5 2-63,0 6-105,5 3-191,-4 4-89,5-2-29,1 5 9,4-2 46,8 2 100</inkml:trace>
  <inkml:trace contextRef="#ctx0" brushRef="#br0" timeOffset="88907.3179">16212 9193 61,'5'-3'287,"-2"-1"37,1 1 10,0 0-58,-1-3-66,-1 3-43,-1-2-39,3 2-25,-4 0-13,1 1-16,-1 1-10,0 0-3,0 1 6,0-1 7,0-1 6,-1 2 3,-3 0-1,-2 2-7,-5-1-10,-3 3-15,-3 5-13,-3 2-4,-2 3-3,0 7 2,5 1 1,-1 2 2,3 3-4,5-2-2,5-2-1,4-1-1,2-3 2,4-5-1,5-2 1,4 0 1,0-1-5,5 1-5,3 0-9,-3 4-6,0 1-5,-4 3 1,-3 2 1,-2 0 1,-7 0 3,-5 2 4,-4-2 1,-6-1-4,-8-1-21,-8 2-40,-6-3-95,0 0-213,-1 0-127,6-7-64,9-6-15,9-6 22,11-8 81</inkml:trace>
  <inkml:trace contextRef="#ctx0" brushRef="#br0" timeOffset="89172.2361">16396 9462 30,'15'-12'407,"-4"5"44,-2-1 24,-3 4 7,-2 1-167,-1 3-146,-1 3-76,1 6-35,-1 4-18,1 5-5,0 1-3,2 4-4,0 1-3,2 0-5,-2-2-15,0-2-33,-2-2-57,-1-8-141,1-2-142,-3-8-76,2-6-31,-1-6 9,-1-6 43</inkml:trace>
  <inkml:trace contextRef="#ctx0" brushRef="#br0" timeOffset="89303.1518">16465 9336 61,'0'-31'374,"0"4"35,0 2 21,2 5-9,-2 5-201,0 0-189,0 6-211,0 4-128,0 5-67,0 0-34,0 0 6</inkml:trace>
  <inkml:trace contextRef="#ctx0" brushRef="#br0" timeOffset="89734.8644">16629 9223 77,'5'2'430,"0"3"41,0 0 22,-2 4 13,3 3-191,-1 6-150,0 5-78,0 2-38,1 6-20,0-1-8,4 2 0,-4 1 0,0 0 0,-1-3 1,1-1-1,-4-3-1,-2-4-2,0-3 0,-2-4 5,2-4 3,-3-5 0,3-6-4,0-8-3,3-4-5,2-9-9,1-6-9,4-6-3,4-2 0,-1 1 0,2 3 3,0 4 4,0 9 1,0 6 0,2 6 1,-1 11 0,0 6-1,-2 9-3,0 4 2,-3 3 0,-1 1-5,2 0-25,-4 1-68,2-3-162,-2-4-141,-5-1-77,-2-3-35,-2-4 4,-1 1 54</inkml:trace>
  <inkml:trace contextRef="#ctx0" brushRef="#br0" timeOffset="90343.7843">17120 9893 270,'9'26'338,"0"3"13,1 1 16,-4 1-153,1 0-82,-1-3-38,-1-3-1,-2-3 36,-2-5 30,-1-6 19,0-8 3,-3-8 0,-3-8-20,-3-5-49,-1-9-47,-6-4-30,4-10-19,-6-7-9,2-5-9,2-10 0,6-4-2,5-4 0,6 1 1,5 0-2,8 4 3,4 6 0,4 5-1,3 3-2,3 9-1,2 1 1,1 6 0,-1 7-2,-1 3-1,-4 6 1,0 4-2,-5 10 1,-5 7-3,-6 8 5,-7 7 2,-8 6 5,-7 3 5,-4 6 0,-4 0 2,0 1-1,1-5 1,2-3-5,2-4-2,3-1-2,5-3-2,1-2 0,4-1 0,5 2 2,4 2 0,5-1 0,4 4 1,-1 0 1,1-1-1,-1-1 2,-3-2 1,-4-2 4,0-1 3,-9-1 8,-10 2 2,-11 2 1,-13 4-2,-13 4-21,-11 3-59,-8 0-172,2 0-173,9-5-92,14-8-49,20-10-6,23-14 40</inkml:trace>
  <inkml:trace contextRef="#ctx0" brushRef="#br0" timeOffset="91033.691">17855 9443 276,'0'2'439,"0"0"51,0-1 45,0-1-79,0 0-113,0 0-87,1 0-58,3 0-46,1-1-41,5-1-33,8 0-31,5-1-19,9 1-10,3-3-10,2 0-30,0 1-68,-4-2-149,-1-1-195,-6-1-103,-4-1-53,-2-2-1,-1 0 49</inkml:trace>
  <inkml:trace contextRef="#ctx0" brushRef="#br0" timeOffset="91511.4948">18639 9124 14,'0'-3'354,"0"1"44,-4-1 34,1 3 11,-2-1-122,-2 1-90,-3 1-47,0-1-30,0 3-23,0 1-26,2 1-21,3 5-13,-1 0-12,5 4-7,2 0-8,5 3-5,2 1-9,4 1-10,3-2-6,0 2-5,3 0-3,0 1-1,2-1 3,-1-2-2,1 5-1,-5-2-2,0 0 0,-8 3 2,-9 1-2,-12 1-1,-11 3-6,-8 2-12,-3-1-34,-3-3-83,5-4-228,5-6-120,10-6-58,8-9-22,11-10 13,11-3 75</inkml:trace>
  <inkml:trace contextRef="#ctx0" brushRef="#br0" timeOffset="91808.7456">18980 9321 197,'12'-5'430,"-2"5"34,-7 3 18,-3 4-42,-1 6-183,-3 1-112,1 1-60,2 2-29,-1 1-5,2 2-2,2 0-3,-1-3-3,-1 3-6,2-4-1,-1-1-20,-1-1-30,0-4-58,-1-7-141,1-3-160,1-6-86,1-8-40,1-5-2,-1-6 38</inkml:trace>
  <inkml:trace contextRef="#ctx0" brushRef="#br0" timeOffset="91941.7141">19022 9070 35,'-1'-17'385,"-1"5"-15,2 2-65,-2 5-98,2 3-279,0 2-191,0 0-91,4 0 0</inkml:trace>
  <inkml:trace contextRef="#ctx0" brushRef="#br0" timeOffset="92368.0264">19228 9178 327,'3'16'394,"-1"5"34,-2 1 22,0 2-151,0 1-99,0-1-65,0 0-37,0 0-19,1-1-11,-1-3-6,0 0-6,0-1-1,0-3-5,-1 0-9,1-4-8,-2 0 0,-1-2 9,3-6 1,0-4-2,3-4 2,0-8-1,2-2-11,2-8-13,1-3-9,1-2-1,0 2-5,1 0-3,1 5-2,0 3-3,2 6 2,1 5-2,0 4 0,2 5 0,-2 2 1,0 6 1,-2 1 3,-3 5-4,-1-2-23,-7 3-66,-1 0-112,0-1-179,-1 0-97,-3 0-46,4-4-2,4-5 51</inkml:trace>
  <inkml:trace contextRef="#ctx0" brushRef="#br0" timeOffset="92888.7841">19560 9169 266,'5'-7'424,"-2"1"30,2 2 14,-1 2-92,3 5-165,-1 2-99,3 6-50,-1 6-18,1 3 3,-1 5 11,1 3 18,-5 3 13,-2 3 11,-4 2 0,-2-2-5,-5 3-9,-6-5-11,-2-1-13,-1-2-12,-1-3-10,2-4-11,0-5-8,4-3-5,0-4 0,4-3-1,1-2 0,2-3 1,4-2-3,8-2-3,5-7-3,5-3-3,8-5 1,4-4-2,7-4 2,3-7 3,2-2-3,-1-7 2,2-2-5,-6-6 1,-4-2-2,-8-6 1,-7 0 1,-12 0 1,-5 6 1,-9 2-8,-7 6-21,-7 5-46,-9 6-111,-7 4-227,-8 7-120,-10 4-58,-3 1-13,-7 3 28,2 3 98</inkml:trace>
  <inkml:trace contextRef="#ctx0" brushRef="#br0" timeOffset="94379.7743">6504 12121 40,'5'-10'395,"-1"1"55,-1 0 30,1 1-23,-3 3-125,1 0-134,-1 2-90,-1 4-53,2 6-15,1 9 6,2 9 19,4 14 20,-2 9 33,-1 9 35,0 5 25,-1 3 3,-3-2-9,-2-2-16,0-4-25,0-7-36,0-5-35,2-5-23,0-7-30,1-6-49,2-6-78,2-6-143,-1-8-233,3-5-123,-4-9-50,-3-4 4,-4-3 54,2-4 132</inkml:trace>
  <inkml:trace contextRef="#ctx0" brushRef="#br0" timeOffset="96948.781">9526 11970 103,'3'1'115,"0"1"-67,7-2-45,2 0-40,3 0-14,5-2 15,-4-1 34,0-1 57,-2 1 59,-5 0 60,-2 0 57,-1 0 56,-2-1 24,-3 2-20,-1-1-26,-1-2-36,-3 0-39,1-2-33,-2 2-20,-1-3-7,-2 0-13,-1 1-11,-6 2-14,-5 2-5,-7 4-9,-6 9-5,-4 7-1,-2 9 4,3 10 4,4 7-6,7 9-6,10 3-9,9 1-14,8 0-16,7-5-12,10-5-11,6-5-17,10-9-24,6-10-25,7-5-23,3-10-13,5-10-10,4-6-5,0-11-1,-1-3-9,-1-5-7,-2-7 2,-7 0 0,-7 0 13,-7 0 25,-6 1 46,-9 6 52,-7 3 39,-4 3 33,-4 7 17,-2 4 14,-6 5 8,-2 8 6,-6 5 2,1 6 0,0 5-3,0 3-4,4 2-19,4 0-24,4-1-23,7 0-19,7-5-9,6-3-8,5-7-3,7-6-4,0-2-3,-2-9-3,-4 1-4,-6-7-2,-6-2-9,-8-3-26,-8-1-35,-3-2-42,-4 2-50,-2-1-66,3 2-90,4 2-142,7-1-76,7 2-20,6-1 20,6 1 51,2-2 90</inkml:trace>
  <inkml:trace contextRef="#ctx0" brushRef="#br0" timeOffset="97203.2135">10463 11926 23,'24'-17'336,"-2"4"88,-4 1 66,-6 1 54,-4 3-102,0 3-104,-5 0-74,-4 8-54,-3 2-43,-2 5-41,5 7-30,5 2-20,7 2-12,8 1-14,14-3-10,9-1-9,6-2-2,5-2-3,-1-2-7,-5-2-4,-5 0-2,-11 5 2,-11 4-12,-18 2-30,-14 6-52,-17 7-96,-9 0-229,-8 3-151,1-5-71,3-5-14,7-11 25,10-6 85</inkml:trace>
  <inkml:trace contextRef="#ctx0" brushRef="#br0" timeOffset="97854.7723">11350 11734 143,'-3'-4'459,"1"-3"42,2 0 23,4 1 11,2-3-228,5-2-141,3 1-81,4 0-42,2-2-21,1 1-12,2 2-3,3 1-4,1 4-3,3 1 0,1 3 0,1 5 0,2 2 0,-2 4 1,-5 5 2,-1 5 2,-9 4-1,-9 3 0,-13 4 1,-11 6-1,-6 2 2,-10 1 0,-1 2 4,1 0 0,2-4-4,3-3 2,6-1-3,2-6 3,7-3-4,9-4-2,8-5-1,12-4-15,9-5-42,10-5-98,7 1-191,6-8-103,2 1-50,2-4-14,-1-1 27</inkml:trace>
  <inkml:trace contextRef="#ctx0" brushRef="#br0" timeOffset="98515.1752">12219 11637 157,'-4'-11'413,"2"3"34,2 3 14,-1-2-32,1 2-191,1 2-115,1 3-57,7 7-30,1 3-6,4 5 4,3 10 12,2 3 11,-1 5 7,1 6 9,-2 2 9,-3 2-1,-2 2-2,-3 1-1,-8 3-3,-4 2-8,-8-1-11,-3 1-14,-7-1-6,-2-5-7,-1-6-7,3-6 1,4-8 0,4-5 1,8-9-6,5-9-8,9-4-9,5-6-6,8-4-5,5-4-3,1-4-1,7-5 6,2-2 5,3-6 2,0-8 2,0-5 6,0-8 6,-8-8 0,-4-6 3,-10-5-1,-4-2-1,-11 2-5,-8 4-4,-7 4-7,-2 9-11,-8 10-24,-7 6-39,-4 11-48,-3 9-69,-2 5-101,0 7-159,6 6-64,4 0-9,7 0 24,9-1 57</inkml:trace>
  <inkml:trace contextRef="#ctx0" brushRef="#br0" timeOffset="99799.435">16982 11436 245,'9'-2'406,"-1"-2"42,2-4 32,1-1-84,-2-3-107,0-3-74,-5 0-47,2 0-32,-6 0-24,-1 4-28,-7 2-27,-5 2-18,-9 6-11,-3 6-11,-5 7-5,-2 6-4,2 7 1,4 3-2,6 1 2,6 1 0,6 1-2,10-1 1,10-3 1,8-2 5,8 0 3,7 0 1,6 0 0,0 0 1,-1 5-5,-6 1-5,-7 3-1,-11 4-3,-13 2-5,-11-2-9,-12 1-11,-6-4-18,0-5-37,-1-5-91,4-7-215,6-6-107,7-7-54,6-8-14,5-8 18,9-5 80</inkml:trace>
  <inkml:trace contextRef="#ctx0" brushRef="#br0" timeOffset="100051.7919">17460 11667 140,'18'-12'383,"-2"3"30,-5 4 18,-5 2-37,-4 3-144,1 5-82,-3 0-38,0 6-18,0 3-7,0 1-11,0 2-16,0 1-18,0-1-18,0-1-27,0 0-48,0-5-119,2-7-191,-2-4-99,2-4-53,1-7-16,0-6 25</inkml:trace>
  <inkml:trace contextRef="#ctx0" brushRef="#br0" timeOffset="100226.6814">17550 11485 113,'1'-37'453,"2"8"51,2 0 28,-1 3 21,1 3-197,-1 3-145,-3 3-87,1 5-60,-1 3-49,-1 4-87,0 5-171,2 5-160,4 1-84,4-1-34,2-1-1,6 4 55</inkml:trace>
  <inkml:trace contextRef="#ctx0" brushRef="#br0" timeOffset="100631.4304">17823 11343 116,'14'-2'438,"-1"4"40,-2-1 26,0 1 15,-2 4-206,3 1-132,-2 7-70,0 1-33,0 7-18,-3-2-8,1 4-12,-3 2-5,2-3-7,-4 0-5,1 1-7,-1-3-5,-1-2-3,-1-3 0,-1-1 1,0-6 0,2-4 2,1-10 0,4-3-2,2-9-2,5-7-3,2-6-2,6-3 1,2 2 0,1 2 2,-1 5 1,0 9 0,0 8-1,-1 8 0,-1 7 0,-3 5-1,-1 4 0,-4 5 2,-2 2-1,-4 2-13,-6-1-45,-2-2-99,-2-2-204,-1-2-116,-2-4-63,2-3-17,3-7 24,0-5 90</inkml:trace>
  <inkml:trace contextRef="#ctx0" brushRef="#br0" timeOffset="101118.6485">18438 11491 95,'12'-11'405,"-2"2"34,0 2 19,-1 6 7,-3 2-212,2 6-121,-1 2-54,0 1-21,0 3-8,-6 2 4,-1 3 6,-1 1 3,-7 3-4,-1-1-7,-3 4-11,3-2-9,-4 1-11,5-1-6,0-4-5,3-4 2,1-5 10,4-1 7,0-4 5,4-5 3,3 0 4,1-3-6,1 0-10,4 0-10,1-2-4,3-1 1,4 2 5,5-5 11,0-4 12,4-2 18,2-2 14,0-9 9,1-3 10,0-9-2,-4-11-6,-3-6-12,-4-8-10,-9-6-10,-4-4-19,-7-2-10,-4 2-8,-3 6 4,-5 7-4,-5 11-19,-3 10-31,-11 13-60,-3 15-87,-9 8-173,-3 13-178,5 6-81,5 2-18,11 0 33,13-5 73</inkml:trace>
  <inkml:trace contextRef="#ctx0" brushRef="#br0" timeOffset="103095.5927">5432 11589 1,'-3'1'54,"1"1"-4,-1-1 13,2 1 27,-1-2 27,-1-2 24,2 1 19,-1 1 0,-1-2-7,1 1-9,2 1-4,-1-2-7,-1 2 1,2-1 0,0-1-8,0 2-9,0-1-17,0 1-17,0 0-22,0 0-17,0 0-14,0 1-11,0 1-8,0 2 3,0 4 10,0 9 19,2 12 21,1 11 19,0 18 23,3 14 33,-3 15 6,-3 17 1,-1 11-5,-5 8-8,-1-2-13,-1-4-36,0-7-17,1-8-11,2-14-9,0-11-4,3-14 1,-1-13 10,3-9 6,-1-7 3,-1-9-3,2-6-4,-2-4-20,1-4-61,-1-4-84,-1-5-115,-1-4-199,2-3-168,2-8-75,2-2 0,2-8 50,4-3 91</inkml:trace>
  <inkml:trace contextRef="#ctx0" brushRef="#br0" timeOffset="104949.7055">19986 9937 43,'5'2'294,"3"-2"20,0 0 8,6 0-62,-2-2-109,-3-1-53,2 2-14,-3-1 12,-1 1 22,-3-1 19,0 2 11,-3-2 4,-1 2-8,0-2-20,0 0-22,0 1-20,0-1-21,0 2-19,-1-1-19,1-1-8,0 2-7,0-1-3,0 1 0,0 0 2,0 0 9,0 0 4,0 0 4,0 0 4,0 0-2,0 1-5,-2 2-7,0 4-5,1 8-2,-2 9-4,-1 10 5,-2 5 1,-3 6 5,-1 4 2,0 0 3,0 1 3,-2 0 4,4-1 10,4 2 13,0 3 10,6 1 5,1 6 12,5 7 6,0 3-4,1 1-7,-1 3-3,-3-1-3,0-1-5,-2-2-5,1-5-1,-3-7 0,3-8-6,0-5-4,-1-8-8,0-3-9,0-2-5,1-4-8,-3-2-4,2-1-3,-1-1-3,0-4 0,-1-3 0,-1-1 2,2-5 9,0-4 13,-2-1 17,2 0 14,0-3 7,-2-1 1,0 0-8,0 2-14,-2-2-17,0 7-14,-2 3-7,-1 1-5,2 1-1,-2 2-1,2 0 0,0 0-5,0 3-1,1 2 2,2 6 0,2 4 0,2 5 2,1 7 4,0 2 2,2-3 1,-2-3 11,0-8 30,-2-6 15,2-10 8,-1-6 0,-4-9-28,-2-6-86,-6-8-166,-8-4-324,-5-6-186,-4-5-95,-3-3-22,-2-2 47,-7 3 123</inkml:trace>
  <inkml:trace contextRef="#ctx0" brushRef="#br0" timeOffset="106225.685">2913 15331 306,'-5'-1'391,"2"-2"55,-1-1-13,0-3-59,1 2-58,0-3-49,1-1-52,-1 0-42,3 1-33,0 1-32,0-1-31,0 2-28,-2 2-16,2 2-12,0-3-10,-1 3-4,1 0 0,0 2-3,0-1-1,1-1-3,6 2 3,5-1-1,9 0-1,9-2 2,5-1 0,6 1-3,-2 2-15,-1-1-28,-2 4-54,-6 2-81,-9 5-109,-9 6-163,-12 3-76,-12 6-20,-13 4 29,-7 3 65</inkml:trace>
  <inkml:trace contextRef="#ctx0" brushRef="#br0" timeOffset="106431.1778">2927 15555 255,'-19'21'416,"5"-9"37,6-5 20,8-4-69,6-3-157,8-4-95,7-2-51,4-2-27,5 1-16,5-1-12,1 4-10,2-1-16,0 4-17,2-1-25,-1-1-47,-4-2-81,-3 1-163,-6-4-104,-5-4-48,-7-1-12,-11-5 30,-6 1 71</inkml:trace>
  <inkml:trace contextRef="#ctx0" brushRef="#br0" timeOffset="106821.5852">3129 15095 74,'-13'-19'429,"3"6"46,0 1 25,2 3 16,0 1-183,5 2-120,0 3-69,0-2-38,4 5-13,4 0-1,6 0-5,8 5-7,5 1-8,9 5 0,8 2 0,5 3-10,4 6-11,1 2-8,1 4-7,-1 2-8,-7-1-7,-3 0-5,-8-3-3,-6-2-4,-9 1 0,-9 1 4,-10 6 0,-14 4 5,-8 6 7,-9 4 1,-1 1-4,1-4-29,7-3-29,12-12-63,10-7-158,11-12-214,8-9-114,3-9-36,3-5-4,-3-3 39,-3-1 143</inkml:trace>
  <inkml:trace contextRef="#ctx0" brushRef="#br0" timeOffset="107751.6671">5401 14727 41,'-10'-5'411,"-1"3"53,0-5 32,3 2 15,-1 1-178,1 3-136,3 3-79,0 6-39,2 10-17,3 9-4,0 8 3,1 6 5,3 5 3,-1 2-9,-2 0-8,1-2-3,1-2-7,-1-5-4,1-3-6,-1-2-5,-1-8-4,1-2-4,-2-6 5,2-3 16,0-3 22,-2-5 22,0-4 13,-2-3 3,0-7-6,-1-5-15,-2-8-23,-2-8-26,1-7-16,-5-10-11,0-8-5,-2-5-9,1-3-2,1 4 0,0 7 1,3 7-9,0 8-22,3 10-30,-1 4-40,-2 8-43,2 7-53,-2 6-71,-5 6-149,2 4-90,-6 3-27,-1 4 11,-4 1 34,-1 7 71</inkml:trace>
  <inkml:trace contextRef="#ctx0" brushRef="#br0" timeOffset="107991.346">5217 15336 174,'22'15'471,"-4"-5"41,1-2 24,-5-6 8,3 0-233,-4 0-134,-2-1-67,-3-1-36,2 2-21,0-1-8,0 0-13,6 2-15,4 0-23,4-2-50,6-1-126,3-1-191,5-6-102,-1-2-52,0-3-16,-2-4 30</inkml:trace>
  <inkml:trace contextRef="#ctx0" brushRef="#br0" timeOffset="134404.2123">6695 13845 92,'5'38'251,"1"6"30,4 7-32,1 6-27,-2 6-27,2 5-12,3 4-11,-4-1-1,-2 8 3,3-1-5,-5 4-7,2 0-8,-3 5-13,-2-4-16,3 1-19,-3 2-15,2-2-12,2-2-11,-1 1-7,5-4-5,-3 2-3,3-2-4,0 1-3,-1 2 1,-1-4-7,2-1-5,-3-2-6,-2-2-2,1-5-3,-1-1-6,-3-6-3,-3-3-1,0-2-6,0-6-3,0-2-1,0-4-2,0-3-2,2-5-1,-1-2 0,1-4 2,-1-1-2,3-1-1,-1-1 1,0 2-2,0 0 1,-1 0 2,0 0 1,-1 0 3,3 0 1,-2-2 3,0-1-1,-1-4-3,-1-2 0,2-3 0,-1 2-2,-1-1-1,4 0 0,-3 6 3,1 1 2,1 4-1,-1 0 1,1 0 0,0 2 0,1-4-1,-2-4-3,1-2-2,0-2 1,-1-5-6,1-2-12,-1-3-27,-2 0-37,1-2-51,1 5-79,-2 0-165,3 0-135,-1 1-51,5-3-4,0-2 30,-1-5 67</inkml:trace>
  <inkml:trace contextRef="#ctx0" brushRef="#br0" timeOffset="138283.1617">8432 14152 148,'3'2'362,"-3"-2"46,4 0 35,-3-2-71,2 1-97,-1-1-74,0-1-54,-1 0-41,3 0-32,1 0-27,-1 0-20,0 0-13,3-1-5,-1-3-3,2 2-5,-2-2 2,-1-3 2,0 0 2,0-2-3,-4 0 4,-1-2 5,-1 1 1,-4 2-1,-3 1-2,-8 2-1,-3 4-8,-9 4-3,-6 4-5,-5 4 0,-2 4 4,-2 5 4,2 4 8,3 9 4,3 5 4,9 9 4,5 4 2,10 6 1,9 2-4,9 0 0,7-4-5,8-1-6,8-10-4,7-4-2,8-11-3,10-8-15,5-9-25,5-11-68,5-8-120,0-9-158,-1-8-84,-3-9-31,-2-6 4,-4-6 54</inkml:trace>
  <inkml:trace contextRef="#ctx0" brushRef="#br0" timeOffset="138622.9619">9132 14148 99,'13'-18'409,"-4"1"39,-4 4 23,-3 2 9,-4 2-189,-1 2-121,-3 4-60,-2 4-25,-3 5-8,-3 6-7,-1 7 0,-2 4-3,4 4-6,1 2-11,6-1-11,4-2-9,7 0-9,4-3-2,2-5-1,6-3-2,4-5-1,4-6-2,4-4-2,-1-7 0,-4-3-1,-5-2-1,-6-1 0,-9-5-1,-7-1-2,-7 2-15,-10-4-27,0 1-50,0-4-104,3 0-198,9-1-104,8-2-45,8 1-3,7 2 33</inkml:trace>
  <inkml:trace contextRef="#ctx0" brushRef="#br0" timeOffset="139992.3265">9981 13920 1,'0'-8'393,"-3"1"54,1-5 32,1-3 14,-1 0-155,-2 0-134,2 0-87,1 2-50,-1 1-28,-3 4-18,0 1-11,-6 7-6,-4 3-2,-6 9-4,-3 2-3,-3 7 0,-3 4 1,0 4 1,3 4 1,1 0 0,5 0 2,5-1 0,7-2 3,7-5 4,10-3 2,10-5 2,8-5 2,9-5 1,6 0-1,2-4-3,-2-2-1,-2 3-2,-7 3-3,-2 1-2,-7 4 1,-8 5 0,-7-1 4,-9 6-3,-9 2-1,-9 0-10,-4-1-33,-5 1-75,-8 2-160,1-3-120,1-5-62,2-6-25,8-7 13,11-10 64</inkml:trace>
  <inkml:trace contextRef="#ctx0" brushRef="#br0" timeOffset="140634.1923">10636 13813 206,'0'0'353,"-2"-1"31,-1-1 29,2 2-95,-3-2-93,1 2-53,1-3-26,-1 1-20,0-3-22,1 0-25,2 1-20,2-1-19,0 1-17,2-2-13,1 0-7,5 0-4,4 0-3,0 0 2,5 3-1,5 2-1,-2 5 4,5 2 1,1 6 11,-1 6 9,-2 4 9,-6 4 6,-4 3 3,-9 3-11,-9 0-14,-7 3-11,-8 1-8,-8-4-4,-1 2-3,-3-2 12,-3-3 2,3-3 2,4-4-1,4-3-3,4-2-3,5-3-3,3-3 2,6 1-2,4 0 2,9-3 4,4-4 2,10 0 1,4-1-1,5-1-2,3 2 7,1-1-24,-1 2-69,0 2-160,-1-1-140,-1 0-73,-3 1-46,-1-4 1,1-4 56</inkml:trace>
  <inkml:trace contextRef="#ctx0" brushRef="#br0" timeOffset="141159.5263">11636 13827 257,'18'-41'366,"-4"5"17,0-1 10,-3 4-126,0 4-118,-1 5-61,-2 5-34,0 6-12,1 5 2,-1 9 9,0 9 9,-2 12 15,-3 6 16,-6 10 11,-5 4 3,-5 3-3,-7 0-10,-5 3-11,-7-3-13,-6-1-11,-5 0-11,-5 0-11,-6-4-9,0-3-7,5-6-7,2-4-6,5-5 1,6-8 0,8-5-3,4-9 0,8-7 0,8-7-1,10-8-3,7-6-3,7 1 1,11-5-2,3 4 0,8 5-1,8 2 4,3 5 0,6 6 0,2 5 0,0 5 0,1 1 0,-1 7-1,-4 1 0,-3 4-2,-3 1-6,-7 3-29,-2 2-104,-5 1-218,-6 4-112,-3-2-62,-4-1-26,-4-1 15,1-3 94</inkml:trace>
  <inkml:trace contextRef="#ctx0" brushRef="#br0" timeOffset="141592.9089">12619 13905 162,'-5'-3'472,"5"3"44,0-2 24,7-2 14,4 1-236,8-2-145,3 2-81,10-2-45,-1 3-24,6-1-21,-1-1-34,2 1-76,0 3-151,0-2-142,-5 2-76,-5-5-33,-1-1 8,-4-3 61</inkml:trace>
  <inkml:trace contextRef="#ctx0" brushRef="#br0" timeOffset="142230.9526">13953 13552 238,'8'0'411,"-3"0"46,-2 0 34,1 0-75,-3 0-106,3-1-83,-4-1-46,2-1-35,-2 0-31,0-1-31,-2-1-29,-2-2-23,-1-2-15,-1-1-10,-5 2-8,-3-1-5,-2 1-3,-6 5 1,0 3-2,-2 8 4,0 5 4,0 9 7,2 10 6,-1 8 11,2 6 14,-3 3-8,4 4-5,2 0-4,6-3-5,6-1 5,9-8-17,8-2-37,14-9-77,7-5-135,10-5-178,4-9-110,3-4-45,0-7 15,0-4 65</inkml:trace>
  <inkml:trace contextRef="#ctx0" brushRef="#br0" timeOffset="142576.2995">14431 13750 373,'20'-25'513,"-10"1"39,-1 4 16,-6 6-74,-6 2-223,-3 10-130,-2 4-67,-5 6-36,-2 9-14,0 4-8,-3 6-1,3 4-2,1 1 1,1 2 3,5-4 1,2 0 0,6-4 3,2-4 9,7-7 3,6-5 3,3-5-1,6-8-2,0-6-6,3-4-10,-4-7-4,-1-3-9,-5-6-6,-4-3-11,-4-2-22,-6-1-47,-5 3-86,-1 5-151,-5 5-152,0 3-70,0 5-21,5 2 22,3 3 75</inkml:trace>
  <inkml:trace contextRef="#ctx0" brushRef="#br0" timeOffset="142895.0028">14882 13517 50,'31'-12'415,"-6"5"47,-8 0 26,-8 5 33,-11 4-155,-6 3-115,-6 7-64,-4 2-33,1 5-21,4 6-28,1 4-29,7-1-27,5 2-18,8 0-8,9-4-7,4 2-14,3-6-7,1-2-3,3-3-3,-4 2-4,-6 0-1,-6-1 10,-10 5-3,-10 2-7,-14 2-20,-10 4-41,-5 1-71,-2-1-176,5-2-133,5-6-66,8-7-18,9-9 19,12-7 61</inkml:trace>
  <inkml:trace contextRef="#ctx0" brushRef="#br0" timeOffset="143387.7197">15335 13465 40,'7'-12'396,"-2"2"40,3 0 24,-1 0 12,1 3-178,3-1-130,-2 2-73,3 3-39,2 3-15,-2 3-9,4 4-5,-2 5 4,0 0 2,-1 3 3,1 3 1,-3 4 0,-1-2 3,-2 3 1,-4-2 1,-2 3 3,-7-2-1,-9 3 1,-6 3-7,-6 1-5,-10 4-3,0 0-11,-1 0-6,4 0-2,6-2-4,5-3-1,11 1 0,9-6 3,9-5 1,10-1 3,6-3-6,3-2-4,3-3-33,-1 0-81,1 2-220,-7-3-120,-3 1-59,-4 1-26,-5-4 14,2-2 68</inkml:trace>
  <inkml:trace contextRef="#ctx0" brushRef="#br0" timeOffset="144907.3009">15896 14061 216,'3'18'366,"0"-1"21,1-3 14,-1 4-105,-2-1-135,1 1-62,1-3-22,-1-1 6,0-4 21,-1-1 36,2-4 39,-2-1 18,1-8 5,0-3-5,-1-7-17,-1-8-25,0-3-34,-1-8-24,-3-6-20,0-7-21,3-4-18,1-10-16,0-8-12,1-4-9,7-4-9,1-4-6,8 2-4,-1-2-3,6 9 0,2 5 2,-1 8 5,0 10 1,2 11 1,-3 10 4,-4 13-1,-1 11 6,-6 13 2,-6 14 8,-8 8 4,-5 9 4,-2 3 3,-4-1-3,0-1-2,0-2-7,4-8 1,2-3-4,1-5-3,4-5 0,1-4 0,7-3 0,6-2-2,3 2 0,8-3 0,3 3 0,0 2-3,-4 3 3,-2 3 1,-6 2 3,-6 2 2,-14 0 1,-8 1 3,-8-1-11,-9-2-60,-6-3-177,-4-7-223,-3-2-118,2-10-64,-1-4-22,3-9 41,8-4 167</inkml:trace>
  <inkml:trace contextRef="#ctx0" brushRef="#br0" timeOffset="146333.8476">19320 13465 154,'17'-10'489,"-4"-2"53,-5-1 26,-10-1 12,-12 3-224,-8 4-159,-10 4-98,-9 6-56,-3 7-28,-4 5-12,1 9-3,1 6 0,3 5 4,4 2 4,6 4 3,6-4 0,9-1 1,6-4 6,12-6 10,9-2 9,9-4 2,7-4 3,8-1 1,1 1-8,-3-1-12,-2-1-9,-4 3-7,-6 3-3,-11 2-1,-7-1-2,-4 4 0,-8-1 2,-2-3-1,-5 1-23,-2-5-75,-2-1-197,2-4-166,1-8-88,3-2-45,6-8 0,10-5 59</inkml:trace>
  <inkml:trace contextRef="#ctx0" brushRef="#br0" timeOffset="146604.2167">19422 13716 66,'32'-25'435,"-2"9"47,-6 3 26,-3 4 19,-3 7-164,-5 4-133,0 7-66,-5 6-29,-2 3-15,-3 5-11,1 4-19,-2-1-24,0 4-20,-4 2-17,0-1-12,-2 0-11,1-3-22,2-5-39,-1-6-114,4-8-224,4-9-118,5-12-60,2-10-16,0-11 21,0-13 101</inkml:trace>
  <inkml:trace contextRef="#ctx0" brushRef="#br0" timeOffset="146773.0405">19762 13343 16,'13'-20'468,"1"0"62,-1 2 37,-1 4 17,-2-1-136,-2 7-227,1 1-166,-4 3-151,0 6-239,-3 0-127,-1 3-58,-1 3-12,-1 1 26,1-1 82</inkml:trace>
  <inkml:trace contextRef="#ctx0" brushRef="#br0" timeOffset="147173.3573">19904 13409 164,'4'9'478,"1"3"44,-1 3 26,0 2 12,0 7-229,1 3-155,-2 6-81,-1 4-43,1 1-18,2 3-9,-2-2-4,2-2 0,-1-2-3,2-5-1,-2-3-4,-1-5 0,-2-3 1,1-5 4,-2-4 4,0-5 1,2-10 0,-1-7-1,6-12-7,3-8-9,5-9-6,4-2-4,2-2-4,2 5-1,2 5-2,2 9 3,-2 9 2,1 13 6,-6 11 5,1 12 2,-5 6 6,1 6 0,-2 6-6,-2-4-31,0 0-103,3-5-230,-2-7-124,0-4-65,-1-8-32,-2-8 11,-1-7 90</inkml:trace>
  <inkml:trace contextRef="#ctx0" brushRef="#br0" timeOffset="147815.2472">20808 13399 75,'17'-21'417,"-2"3"40,0 1 20,-1 0 14,2 6-198,-2 2-133,0 5-75,1 5-38,0 8-16,-4 5-6,-2 13 7,-7 4 12,-8 10 15,-10 4 6,-11 6 2,-8 3-2,-6 1-9,-4-2-16,2-3-11,-3-3-9,3-6-5,3-7-5,3-6 1,1-5 4,2-8 3,4-7-1,7-8 0,2-8 4,10-7-6,9-8-11,9-5-10,7-2-2,7-2-3,6 4-4,3 1 0,1 5 8,4 5 3,3 5 1,-4 6 3,5 5 3,-3 5 0,0 10 2,0 4-1,-4 8 3,0 2-1,-2 5-3,-4 1-25,0-3-79,1-2-208,-3-3-138,-2-8-74,-5-4-38,-3-9 6,1-5 64</inkml:trace>
  <inkml:trace contextRef="#ctx0" brushRef="#br0" timeOffset="148027.3227">21343 13783 83,'14'-7'478,"-3"-1"59,2 2 31,3 3 16,1 2-174,9 1-189,0 1-110,9 4-73,4-1-52,1-2-67,1-2-143,-1-2-174,-6-2-86,-4-5-38,-3-4-3,-3-8 40</inkml:trace>
  <inkml:trace contextRef="#ctx0" brushRef="#br0" timeOffset="148927.2434">22377 13421 66,'-3'-8'415,"-1"0"55,4 1 34,0-4 36,4 1-161,-3 1-84,-1-1-33,2 3-11,-2 2-4,-2 0-16,-3 3-27,-4 4-38,-8 5-41,-4 5-35,-3 6-28,1 6-15,-1 4-11,4 4-13,2 2-15,6 4-22,4 1-22,6-3-20,7-2-12,7-4-7,7-4 5,7-4 16,5-6 15,6-3 19,2-4 8,-3 0 6,-1-1 3,-5 0 3,-5 1 3,-5 3 1,-10 4-1,-6 0 5,-9 5-1,-11 1 0,-6 3-17,-2-1-49,-4-2-101,-2-1-246,0-4-159,1-4-86,2-6-29,4-3 22,7-8 88</inkml:trace>
  <inkml:trace contextRef="#ctx0" brushRef="#br0" timeOffset="149184.158">22728 13658 209,'33'-17'491,"-6"3"38,-8 7 19,-5 2 13,-4 5-255,-7 3-145,-2 6-73,-1 5-30,-3 3-14,2 2-9,-3 3-5,1 2-5,0-2-10,1-2-30,1-4-54,1-6-121,1-1-192,-1-9-103,5-7-49,0-6-6,-2-8 33</inkml:trace>
  <inkml:trace contextRef="#ctx0" brushRef="#br0" timeOffset="149351.8736">22805 13271 120,'5'-20'445,"3"10"40,0 2 20,-2 3-5,6 4-271,-4 1-268,-1 1-231,-1 4-122,-1-1-65,1 2-16,-3 2 37</inkml:trace>
  <inkml:trace contextRef="#ctx0" brushRef="#br0" timeOffset="149772.2236">23064 13329 220,'16'5'520,"-2"4"48,2 1 16,-2 2 7,-1 4-254,0 8-166,-4 4-87,-2 5-48,-3 6-13,1 2-6,-2 1-3,-1-1-4,-2-3-2,0-6 0,0-3-1,-2-5 3,-1-6 8,3-4 17,-1-5-4,-3-2 10,3-9 3,-1-7-1,5-6-19,2-7-23,4-9-1,3-6-14,3-4-6,5 0 0,1 2 19,1 4 8,4 8 7,-1 7 7,1 9 0,-1 7 0,-2 8-6,3 6-1,-7 8-4,0 6-6,-6 6-19,-3 5-49,-7 1-98,-3 4-208,-3 2-140,0-2-71,-3-4-20,5-2 26,2-6 86</inkml:trace>
  <inkml:trace contextRef="#ctx0" brushRef="#br0" timeOffset="150388.6493">23751 13963 131,'22'8'443,"-7"2"43,0 4 19,-6-1 13,0 4-223,-2 0-137,-2 0-70,0 0-42,-1 0-15,2-2-2,-3-3 9,2-1 15,0-2 35,-2-6 31,1-5 21,-3-5 16,-1-9 1,2-9-9,-4-10-33,1-10-29,-3-10-29,1-11-25,-2-11-20,0-5-13,2-8-8,3-1-7,3-3 0,5 4 2,4 5 2,6 10 2,8 13 1,4 9 2,3 11-1,5 11-1,2 9-1,0 12 1,-5 9 0,-5 9 1,-4 8 0,-10 6 0,-6 3 6,-10 6 4,-10 1 3,-6-1 2,-8-2 4,-1 0 0,0-3-3,2-3 0,1 1-1,3-4-5,3 1 2,2-2 0,6 1-2,2 1-2,4-3 1,4 1 1,3 2 2,4-1 2,5 1 0,2 1 2,3 1-2,-3 0 1,0 1 0,-10-1-4,-9 3-8,-14 0-41,-16 1-82,-18-3-174,-19-2-200,-9 0-106,-9-8-47,-6-2 10,-1-6 66,0-7 163</inkml:trace>
  <inkml:trace contextRef="#ctx0" brushRef="#br0" timeOffset="156644.8437">8570 15925 90,'0'-2'337,"0"-1"29,0-1 15,0 1-64,0 1-105,0-3-77,0 0-37,0-1-14,0-1-4,-2-1-2,-1-1 2,0-1 2,0 1 0,-4 0-7,-7 3-7,-7 6-12,-13 8-11,-9 10-11,-12 14 1,-7 13 6,-1 6 9,3 4 13,6 3 7,8-2 6,10-5-12,9-4-4,15-5-4,13-6-8,18-4-8,14-5-13,18-6-8,10-4-19,9-5-40,7-2-79,-1-7-156,0-1-167,-5-5-91,-6-5-37,-5-1 6,-6-5 58</inkml:trace>
  <inkml:trace contextRef="#ctx0" brushRef="#br0" timeOffset="156962.6232">9034 16121 112,'13'-25'483,"0"6"55,-4 3 27,-4 4 18,-3 7-186,-6 6-147,-2 8-78,-8 5-29,0 5-10,-2 2-4,3 2-11,4-2-21,4-3-23,4 0-24,5-3-13,7-3-8,5-2-4,5-5-3,2-2-5,2-4-3,-4-3-5,-2 1-2,-3-4-5,-7 0-2,-6-5-15,-6 1-41,-7-4-72,-10-5-138,-7-2-223,-1-4-118,1-9-51,10-2 6,12-6 55,16-2 125</inkml:trace>
  <inkml:trace contextRef="#ctx0" brushRef="#br0" timeOffset="157262.1447">9387 15738 50,'54'-14'426,"-10"2"48,-8 2 29,-6 1 18,-9 3-146,-4 2-138,-7 1-64,-4 9-20,-6 3 4,-4 8 6,-1 9-7,0 2-13,3 4-13,4 1-18,6-1-21,9-1-14,7-2-12,3-7-5,9-1-7,2-4-7,-2 0-6,-2 0-12,-9 2-7,-8 3-10,-12 5-22,-12 1-42,-10 4-66,-6-1-112,-4-3-245,3-5-147,2-8-60,5-6-5,5-12 42,8-10 100</inkml:trace>
  <inkml:trace contextRef="#ctx0" brushRef="#br0" timeOffset="157736.4961">10389 15601 383,'-8'-5'497,"0"0"42,3-1 29,-1-2-91,3 2-178,3 0-107,0-1-61,3 1-37,3-1-26,2 0-19,5-1-18,1 2-7,4-2 1,4 3 3,3-2 0,2 2 1,3 4 0,-2 2-4,2 7-3,-3 5 3,-3 8 5,-5 6 3,-9 9 4,-12 5 6,-11 7 0,-12 3-8,-7 0-6,1-1-2,-2-7-6,4-3-5,4-7-4,6-6-2,6-5-3,5-8-4,7-3-4,7-5-28,7-3-61,9-3-136,6 0-237,7-3-125,3-2-63,6-1-9,2-3 42,6 0 125</inkml:trace>
  <inkml:trace contextRef="#ctx0" brushRef="#br0" timeOffset="158295.8696">11192 16048 179,'30'22'416,"-6"0"32,-4 2 19,-4 0-25,-5-2-180,-1-4-77,1-3-19,-5-2 9,2-3 12,-3-3 16,2-2-5,0-2-15,-1-3-23,1-3-23,-2-4-23,0-5-23,-3-8-22,-4-6-21,-5-6-17,-1-9-20,-5-10-21,-1-7-18,3-10-14,-3-9-5,6-5-3,3-4 1,7 1 12,4 2 11,11 7 11,1 8 5,9 8 3,3 12 3,3 9 3,2 12 1,2 13 2,-5 16-1,-2 10-1,-9 12 1,-5 9-1,-10 5 0,-4 3-3,-6-1-1,-4 0 4,0-4 1,-4-2 3,4-5 1,0-7 0,0 0 1,5-7-2,2-3-3,2-2-1,2-2 1,6-2-1,-2 1 4,1 0 3,-3 5 2,-7 1 5,-6 5 2,-5 4 1,-9 5-17,-3-1-70,0-4-227,3-2-210,6-8-111,2-8-59,7-5-15,7-7 52,10-11 217</inkml:trace>
  <inkml:trace contextRef="#ctx0" brushRef="#br0" timeOffset="158865.5427">12849 15727 89,'-15'3'155,"0"0"-18,2-1 19,3 1 39,0 3 40,1-5 26,3 3 0,-1 0-23,3-1-34,1-1-31,5-2-18,3 4-9,8-4-11,11 0-15,9-1-16,12-2-18,5-1-35,5 1-65,-2 0-100,-6 3-183,-6-2-131,-10 1-68,-10 0-24,-14-2 18,-10 0 71</inkml:trace>
  <inkml:trace contextRef="#ctx0" brushRef="#br0" timeOffset="159655.1127">14181 15545 70,'7'-4'331,"-1"-1"45,-2-2 37,-2-1-52,1 3-79,-1-1-61,-1 1-48,-1 1-32,2 2-28,-2-1-19,0 2-15,0-1-14,2-1-8,-1 0-5,-1 0-6,2-1-7,-1-1-5,-1-4 2,0 1 2,0 1 4,0 0 2,0 1 0,0 1 0,-1 1-13,-1 1-9,2 3-14,-1 0-7,-1 0-5,0 1-2,1 1 3,-4-1 2,-3 2 4,-8 0 0,-6 2 0,-4-1-1,-3 2-2,-2 1-3,1 5-3,5 5 3,0 7 14,6 10 16,5 7 17,3 9 18,8 5 10,9 2 4,10-1-7,11-5-12,12-7-19,10-7-27,13-10-53,4-7-41,7-8-66,1-7-91,-2-7-127,-6-9-146,-11-7-38,-7-5-11,-14-3 38,-10-9 74</inkml:trace>
  <inkml:trace contextRef="#ctx0" brushRef="#br0" timeOffset="159942.9385">14728 15627 45,'8'-31'442,"0"8"61,-4 5 29,-4 6 21,-1 5-143,-4 7-156,-4 5-91,-1 6-35,-1 4-11,-1 3-9,5 1-8,2 2-18,7 0-15,5-1-20,6-3-13,5 0-10,7-6-8,2-5-7,3-3-2,-3-5-3,0-4-2,-8-1 1,-5-5-4,-6-2-2,-8-4-18,-6-1-47,-5-3-80,-4-2-148,3 2-182,1 0-94,6 0-33,7 2 17,7 0 67</inkml:trace>
  <inkml:trace contextRef="#ctx0" brushRef="#br0" timeOffset="160237.7502">15169 15369 102,'36'-11'451,"-7"2"55,-6 2 32,-8 2 32,-7 5-163,-10 5-109,-6 5-57,-5 8-27,-7 7-15,1 3-20,6 3-33,2 1-43,8-2-32,11-1-20,5 2-13,7-6 1,5 1 1,5-2-2,-4-2 1,1 0-5,-7-2-1,-7 1-9,-9 1-7,-11 2-17,-9-1-42,-11 3-62,-5-2-95,-2-3-190,0-3-200,9-8-92,6-6-18,15-6 30,8-10 77</inkml:trace>
  <inkml:trace contextRef="#ctx0" brushRef="#br0" timeOffset="160763.4228">15807 15301 12,'17'-10'387,"-4"4"56,0 0 45,3 0 32,-5 1-133,0 0-108,0 3-77,-3 0-50,-3-1-40,-2 3-38,-3 2-30,-1-1-18,-6 3-7,-2 0-6,-4 0-2,2-1 0,0-1 3,0-1 0,5-2 3,6-2 4,4-2 4,10 0 3,6 1-3,10 1 1,6 3-1,3 7 0,3 7-5,-3 5-2,-4 10 0,-13 6 3,-8 5 0,-14 5 3,-12 2 5,-8-1 10,-6-1 9,-4-3 2,-1-4-1,3-3-1,1-7-5,9-6-11,5-2-15,11-5-43,10-8-92,17-1-228,10-6-182,9-6-94,5-2-45,3-6 7,2-1 73</inkml:trace>
  <inkml:trace contextRef="#ctx0" brushRef="#br0" timeOffset="161387.2813">16582 15233 290,'-3'0'360,"0"-3"54,1 2-8,4 1-49,1 1-46,2 2-32,2 0-21,3-1-29,5 5-30,0 4-23,3 7-24,2 6-18,-1 9-13,-1 7-6,-3 7-5,-4 5-12,-4 6-10,-6-1-11,-4 1-12,-5-1-14,-5-3-8,-9-2-11,0-5-8,-4-6-3,3-5 3,1-10 4,5-6 1,6-9 0,6-11 0,8-11-2,8-10-9,8-9-9,11-10-8,7-8-4,4-6-4,8-3 1,4-6 1,4-2 3,1-3 1,-7-1 3,-7-1-1,-12-1 0,-11 3 0,-12-1 2,-12 6-1,-13 2-2,-10 10-2,-11 8-21,-4 7-55,-6 11-102,-1 4-194,-1 8-218,4 6-115,3 7-41,6 9 20,4 3 83,7 8 185</inkml:trace>
  <inkml:trace contextRef="#ctx0" brushRef="#br0" timeOffset="162450.6289">19822 15163 120,'2'-10'424,"-2"-2"47,-3 4 29,-5 2-5,-8 2-170,-11 2-114,-11 7-63,-9 3-33,-2 6-15,-3 8-11,4 1-16,4 3-13,11 5-11,6-4-4,14 4-5,12-3 4,12-1 7,14-3 4,12-5 3,7-2-3,3-5-2,4-2-13,-8 0-9,-4 1-8,-4 4-8,-10 3 0,-6 3-5,-8 4-1,-6 3 2,-10 0 3,-6 4-8,-8-2-30,0-2-62,-5-4-120,2-4-237,1-6-125,8-7-61,6-7-6,12-10 41,9-6 107</inkml:trace>
  <inkml:trace contextRef="#ctx0" brushRef="#br0" timeOffset="162696.4696">20079 15487 30,'37'-21'438,"-3"3"62,-9 3 41,-6 2 34,-3 4-138,-7 3-141,-2 6-68,-4 4-18,-5 7-13,-1 7-13,0 2-15,0 5-17,-1 2-33,3 1-35,2-1-35,4-1-53,0-1-68,6-4-101,-2-6-184,1-6-206,4-7-102,-1-10-25,-2-7 25,-2-9 76,-4-7 167</inkml:trace>
  <inkml:trace contextRef="#ctx0" brushRef="#br0" timeOffset="162829.8975">20254 15245 280,'-8'-49'388,"6"1"23,4 3 13,5 1-121,1 10-183,4 5-204,-1 12-166,1 9-87,-3 10-49,0 8-21,3 7 29</inkml:trace>
  <inkml:trace contextRef="#ctx0" brushRef="#br0" timeOffset="163229.6589">20592 15198 252,'10'6'501,"-6"-1"42,-4 5 25,-1 1-6,-2 9-215,-5 3-127,6 2-58,1 5-22,2 2-16,5 3-18,-1-3-17,3 3-26,-1-4-20,-1-3-13,2-1-10,-5-5-6,2-6-7,-2-4-6,0-6-9,2-7-7,-2-11-3,5-6-2,-4-12 3,4-9 4,2-7 7,2 3 5,3-1 3,2 7 2,2 8-4,3 9 1,0 8-1,4 9 0,-3 7 0,-2 10-3,-1 6-9,-3 3-37,-5 4-57,-4 3-76,-3 3-103,0 1-190,2 1-92,3-2-17,4 0 28,7-1 61</inkml:trace>
  <inkml:trace contextRef="#ctx0" brushRef="#br0" timeOffset="163815.6569">21178 15753 194,'13'17'495,"-1"-1"49,-5-3 35,-2 1 38,-3-3-204,-1 1-130,2-3-66,-1-2-33,0-1-20,-1-2-30,2 1-34,1 1-30,0-3-17,-2 0 4,1-2 34,0-1 24,2-6 11,1-6 2,-1-10-3,4-12-23,-2-9-43,-3-12-35,1-16-24,-1-10-20,-1-10-18,1-11-14,-1-2-10,4-1-4,-1 8 3,2 11 6,3 14 12,3 16 14,3 16 8,4 15 7,3 13 5,4 16 3,-1 12 5,-2 9 2,-3 7 2,-5 5 1,-8 1 3,-3 3 1,-8 0 1,-7-4 1,0-1-2,-4-3 0,0-6-3,4-5-1,2-2-1,0-7-1,4 0-3,1-5-2,4-1-1,1 2 1,3-4-3,0 3 1,1 2 2,-3-2 5,3 4 7,-4 0 3,1 3 6,-2 2 4,-4-1 1,-5 2 0,-4 2-7,-11 1-36,-10 1-76,-9 1-123,-10-1-262,-7-1-164,-1-6-86,4-6-13,9-12 48,16-10 106</inkml:trace>
  <inkml:trace contextRef="#ctx0" brushRef="#br0" timeOffset="164346.9618">22666 15366 192,'-16'4'447,"7"-3"45,1-1 42,0-1 4,2 0-156,-1-2-87,6 0-34,-3 1-13,4-1-18,5 0-29,7 0-38,6-1-39,11-1-40,10 0-43,9 1-69,3 0-94,4 1-139,2 1-253,-2-3-131,-3 1-57,-4 1 7,-6-2 59,-6 0 122</inkml:trace>
  <inkml:trace contextRef="#ctx0" brushRef="#br0" timeOffset="164747.4069">23605 15184 225,'5'-14'465,"-5"-2"38,-4 3 30,-1 1-7,-8 1-203,-5 2-109,-2 2-53,-6 2-28,-2 5-19,1 5-18,0 5-16,8 5-14,2 8-10,7 4-9,9 3-7,5 3-5,9 0-7,9-3-1,5-2-2,0-2 3,1-3-1,-4-1-4,-2-1-3,-4 0-3,-6 0-3,-7 0-3,-6 3-1,-11 2 0,-6-1-4,-5 0-30,-2 1-53,0-4-78,1-1-120,8-5-209,5-4-109,11-7-32,7-7 18,10-10 59,6-6 109</inkml:trace>
  <inkml:trace contextRef="#ctx0" brushRef="#br0" timeOffset="164978.332">23809 15402 136,'32'-26'481,"-5"7"55,-6 2 32,-3 4 21,-5 2-199,-2 3-150,-1 8-83,-1 4-41,-1 4-24,-4 6-16,1 6-14,0 2-14,-2 4-13,0-2-11,2 1-13,1-1-26,-1-6-42,-1-4-102,1-5-244,-2-9-128,-1-6-64,-2-8-15,-3-9 19,-4-9 91</inkml:trace>
  <inkml:trace contextRef="#ctx0" brushRef="#br0" timeOffset="165139.0875">23964 15186 72,'-3'-35'444,"1"5"58,2 2 30,3 1 18,-1 4-163,2 5-167,0-2-94,-3 6-62,1 5-60,-1 1-100,3 5-227,-4 3-119,3 5-66,3 2-25,3 4 14,4 0 74</inkml:trace>
  <inkml:trace contextRef="#ctx0" brushRef="#br0" timeOffset="165547.4075">24217 15158 189,'9'8'492,"-1"1"45,0-4 24,-3 1 22,3 3-220,-4 4-134,3 5-65,0 6-26,-2 0-12,2 6-17,-2 2-23,-1-2-21,0 4-20,-3-5-17,3 0-10,-4-4-6,2-3-4,0-6-3,-2-1-5,1-10-5,1-8-5,1-11-3,2-8-2,1-10 0,5-5 0,2-5 2,2 2 4,3 2 4,4 8 3,2 6 13,3 8 11,0 9 9,1 7 3,4 7 3,-2 6-1,-3 5-10,0 4-9,-9 2-7,-2 2-14,-5 1-47,-8 0-98,-3 0-270,-1 0-145,-1-6-76,2-3-31,3-7 23,5-4 84</inkml:trace>
  <inkml:trace contextRef="#ctx0" brushRef="#br0" timeOffset="166267.4956">24803 15133 276,'3'-10'498,"-1"2"51,0-1 44,1 0-4,1 0-182,-1 1-91,4 1-47,-1 3-31,2-2-28,6 6-34,2 7-29,5 3-30,2 10-18,1 6-4,-2 3-1,0 8-1,-1 4-8,-7 3-8,-2 6-11,-2-1-10,-5 4-7,-2 1-8,-3-1-5,-3-4-4,1-2-1,-1-9-6,0-3-5,1-9 1,1-3 31,-1-7 34,4-8 17,1-8 9,3-10 5,7-12-7,4-11-34,7-14-34,1-14-19,5-15-10,0-15-6,-6-7-2,-3-4-4,-12-2-6,-7 10-6,-10 7-17,-12 11-36,-8 11-48,-9 11-63,-6 11-78,-1 8-103,3 10-126,2 7-214,6 7-104,3 6-18,3 4 39,4 2 86,2 4 128</inkml:trace>
  <inkml:trace contextRef="#ctx0" brushRef="#br0" timeOffset="166937.0899">26177 12583 119,'-2'-24'287,"1"0"44,-3 2-12,3 2-39,-1 2-28,1 3-25,1 3-39,-2 2-25,2 1-25,-2 3-26,2-1-21,0 5-25,2 0-19,0 6-16,-1 13-11,2 15 5,-3 26 19,-4 37 30,-12 49 38,-10 57 40,-10 49 26,-3 33 5,1 4-1,6-12 7,7-28-6,8-26-8,2-22-7,6-19 11,-1-9 9,4-9-14,1-14-13,5-15-19,3-15 1,2-19-3,6-19-12,0-20-13,2-21-43,-1-18-114,-7-20-245,-8-15-368,-13-18-204,-14-14-107,-11-17-27,-9-11 71,-4-7 209</inkml:trace>
  <inkml:trace contextRef="#ctx0" brushRef="#br0" timeOffset="188452.3276">22999 2031 119,'4'-2'166,"-3"1"-17,1-2-8,-1 1-4,3 0-10,-3 2-10,-1-1-4,2 1-4,0-1 3,-1-1 5,-1 2 4,2 0-2,-1 0-14,-1 0-10,0 0-17,2 0-18,-2 0-16,2 0-12,-2-1-8,2 1-9,-2-2-1,0 2 3,0 0 5,0 0 9,0 0 10,2 0 8,-1 0 3,-1-1-2,4-1-7,-3 1-9,4-2-10,-2-1-9,2 1-6,2 0-5,-2-2 1,0 1-2,-1 1 2,-3 1 3,-1 0 6,0-1 4,-1 1 1,-3-1 2,-4 1-2,-2-3-5,-3 2-6,-6-1-5,-1 1-3,0-2 0,-3 2-1,1 1 1,-1 2 0,0 5 5,-3 4 6,0 4 9,-3 7 9,-1 7 9,-2 1 5,4 4 3,0 1-2,2-1-5,9-2-7,0-4-8,5 0-2,6 0-6,7-3-2,8 3-6,8-3-3,4 0-4,9 2-9,3-4-13,3-2-21,-1-1-36,-2-2-59,-2-3-166,0-3-124,-5-7-58,0-5-17,-6-5 17,4-2 50</inkml:trace>
  <inkml:trace contextRef="#ctx0" brushRef="#br0" timeOffset="188905.8101">23550 2133 293,'8'-17'343,"-4"1"18,0 1 2,-4 0-119,0 1-61,-2 2-23,-3 2-17,0 1-8,-1 3-13,-6 3-21,-1 4-25,-4 7-20,-3 2-9,2 6-4,-4 5 1,4-1-4,1 2-3,1-1 1,2 2-1,1 0 3,2-3-5,3 4-4,2-4-3,2 3-7,6-3-5,3 0-5,4-3-1,9-3-2,2-5 1,6-4 0,2-7 2,6-3 2,-5-7-2,-2-3-3,-3-4-8,-7-3-14,-6-3-21,-4-1-29,-6 0-40,-2-2-70,-3 5-137,0-1-121,-3 5-54,2 0-10,-1 1 21,3-1 59</inkml:trace>
  <inkml:trace contextRef="#ctx0" brushRef="#br0" timeOffset="189274.7572">23950 1913 301,'18'-10'443,"-2"-2"45,2 2 42,-9-1-74,-1 1-124,-1 2-76,-1 3-51,-5 1-42,-1 1-38,-3 6-40,-5 4-34,-3 3-23,0 5-11,-3 3-8,3 2 0,3 0-4,0 3 0,10-3-1,7 4 2,9-4 4,10-1 0,10 2 2,8-4-4,0 0 2,-1-1-4,-3 0-3,-11 1-3,-9 0-3,-10 1 3,-17 0-17,-15 4-34,-11 2-58,-15-3-129,-3 1-203,2-2-108,1-4-44,6-3 4,6-6 42,7-4 122</inkml:trace>
  <inkml:trace contextRef="#ctx0" brushRef="#br0" timeOffset="190330.243">24628 1858 10,'-3'-1'390,"-1"-1"44,1 0 25,2 1 16,1-1-154,0-1-129,1-1-72,2 1-37,4-2-23,4 0-13,1-2-13,2 2-14,2-2-5,3 2-3,1 0 2,2-1 2,3 2 5,0-2 1,2 4-2,-2 4-2,1 4-3,-3 6-1,-6 8-1,-4 7 0,-6 4-1,-11 10-2,-7-2-5,-4 3 1,-5 1-4,-5-3-2,0-5-1,-5 2 2,-2-6 3,-3-2-1,2-5-3,2-3-2,1-3 1,4-4-11,4-2-1,6-5-12,4 0-4,4 0-2,6-1-3,6-4 10,7 1-1,4 1 14,6-3 7,1 1 2,5-2 4,0 2 3,3-2 4,2 3 1,1-3 4,2 5 0,-4 2 0,1 0-1,-5 3-3,-2 2-13,-5 2-32,-4 1-71,1-1-188,-4-1-116,3-3-60,-2-2-24,2-5 11,2-5 62</inkml:trace>
  <inkml:trace contextRef="#ctx0" brushRef="#br0" timeOffset="192557.9703">25367 1794 27,'-1'-3'272,"-4"0"34,2 0 34,0-2-60,1 2-62,1 1-31,1-1-17,0-1-16,0-1-15,0 2-14,1 3-16,4-5-14,1 1-13,2 1-16,3-2-11,3 0-7,2 2-9,3 3-10,-1 0-9,1 6-1,-1 4 2,-2 7 4,-2 6 10,-6 7 9,-3 4 6,-6 4-1,-4 4-1,-3-1-11,-6 0-11,-1-2-10,-3 0-4,-1-1-4,-2-4 0,1-3-4,-1-4-2,7-6 2,0-1-4,2-5 1,4-6-5,5-6 0,2-3-1,4-5 1,3-7 1,7-1-1,3-5 1,0-1 1,6-4 3,0 1 5,3-6-2,2 1 0,3-5 3,1 1-1,1-4-3,0-1-5,-1 0 2,3 0-1,-3 1-4,-1 3-3,-3 5 2,-6 1-1,-1 3-1,-6 6 5,-3 3 3,-4 3 0,-4 1 2,-3 4-1,-3 1 0,-2 2 0,-1 3-2,-3 5-1,-1 2-2,-1 5-1,-2 6 4,4 5 3,-4 5 3,-1 3 6,3 5-1,3 1 5,-2 0 2,7-1-1,6-3 5,4-3 2,7-2 10,8-6 4,6-3-7,9-4 2,6-5-6,4-1-8,4-6-6,-3-1-8,0-2 1,-10 0-9,-7 0-7,-4-1-16,-11 0-20,-3 1-33,-9-3-40,-4 1-77,-3 0-171,-6 2-113,-4-1-48,-1 1-5,-7-4 24,-2 4 72</inkml:trace>
  <inkml:trace contextRef="#ctx0" brushRef="#br0" timeOffset="193490.3341">26644 1838 199,'4'-3'298,"-3"3"44,1-2-18,-2-1-47,-2 1-37,2 0-18,-1 2-17,-1-3-21,0 1-23,2 0-20,-1 2-17,-1-1-17,2 1-10,0 0-15,0 0-6,3 0-13,1 0-11,4 0-10,6 0-10,5 0-7,5 0-9,2 0-6,6 0-2,0 0-4,2-2-4,0 0 0,-6 2 0,-1-1 1,-3-1 0,-7 2 1,0-1 3,-4 0-4,-2 1-5,-3-3-20,-3 3-41,-2 0-77,-5-2-144,-2 2-163,-9 0-82,-6 2-26,-3 5 14,-5 1 64</inkml:trace>
  <inkml:trace contextRef="#ctx0" brushRef="#br0" timeOffset="193816.2202">26760 2055 186,'-6'5'395,"1"-5"41,2 3 32,-2-3-52,2-3-106,0 3-71,3 0-37,0-4-26,4 3-24,4-3-32,6 1-32,9 1-29,5-3-21,6 2-14,5-3-8,2 3-4,2-1-4,-1 0-3,-2 2-3,-4 0-2,-6-1 8,-4 0-23,-6 2-22,-4 1-57,-4-2-98,-5 2-207,-7 0-122,0 0-35,-3-3-9,-2-2 42,-3-3 89</inkml:trace>
  <inkml:trace contextRef="#ctx0" brushRef="#br0" timeOffset="229827.3817">22900 986 39,'-1'0'280,"1"-1"30,0-3 20,0 2-64,0-1-83,0-2-44,1 1-16,1-2-9,2-3-10,1-1-10,1-1-15,1 1-10,1-2-18,-1 1-16,1 1-7,-1 0-7,-1 0 1,0 2-3,1-1-5,-3 1 1,-2 0 0,0 1 4,-2-1 0,-4-1 2,1 3 2,-5 1-1,-3-2-3,0 4-6,-4-2-6,-5 3-2,-2 2-4,-3 5 0,-2 0-2,-3 5 2,-5 4 0,1 3-1,-3 4 2,5 1-2,-1 4-1,5-1-3,4 0 1,6 1-2,3 1 0,4-1 2,6-2 2,2 3 1,5 0-5,3-2 0,5 0-1,2 3-1,6-5 0,0 1 2,9-4 8,1-4 2,7-2-3,6-3 2,2-6-4,2-5-15,2-3-28,0-6-37,-1-2-46,-1-9-66,-3 0-89,-3-7-83,0 1-27,-2-3 11,-5-2 34</inkml:trace>
  <inkml:trace contextRef="#ctx0" brushRef="#br0" timeOffset="230202.3741">23331 940 158,'-1'-5'323,"-2"0"25,1 1 13,-1 1-111,2-1-96,-1 3-60,0-1-33,-1 2-16,2 2-1,-4 1 6,1 2 5,0 0 4,-4 4 0,3 1-5,2 0-9,0 1-11,1-1-9,4 5-4,1-3-3,5 0 1,3 0 0,3 1-2,5-2 0,0 2-3,5-1-1,0-3-4,1 1-3,-2-5-1,2 0-3,-3-2 2,-2-3 0,-2-3-1,-4-4 0,-5-1 2,-2-6 0,-7-3-3,-4 1-4,-2-2-2,-5 1-6,-2 0-8,2 2-9,0 4-15,-1 2-27,2 1-36,-1 6-46,2 2-59,0 2-70,3 3-63,2 0-16,6-2 16,3-2 38</inkml:trace>
  <inkml:trace contextRef="#ctx0" brushRef="#br0" timeOffset="230567.608">23747 843 117,'16'-17'303,"-5"1"37,0-1 30,-3 4-93,-2-1-66,-1 1-47,0 5-29,-2 1-32,-3 1-30,0 2-23,0 4-22,-5 4-9,1 3-10,-3 5 4,1 3 8,-3 4 5,1 1 3,0 3-1,3 2 0,3 0-7,4 3-6,3 1-3,4-1-4,8-2 4,4 2-2,5-6 2,5-2-1,4-3-2,2-3 0,0-4-1,-1-3-3,-2-1-1,-3-2-2,-2-1 1,-6 2-2,-7-2-1,-3 3-1,-8 3 1,-10 4-4,-9 6-9,-9 2-24,-5 6-75,-4-2-178,5-2-95,2-5-45,8-6-20,7-10 10</inkml:trace>
  <inkml:trace contextRef="#ctx0" brushRef="#br0" timeOffset="231138.3275">24329 803 308,'3'-1'370,"-3"-1"17,0-1 11,0-1-159,0 3-105,0-1-58,-3 2-29,3-5-11,-1 3-2,1 0 0,0-1 0,0 1 3,0-1 4,4-2-5,1 0-8,4 1-6,4-2-4,3-1-9,4 0-5,1 0 5,3 1 10,-1 2 1,4 0 3,-2 4 1,-1 4 2,2 2-9,-3 8-7,-1 0-2,-6 8 0,-3 2-1,-9 2 1,-4 6-1,-6-1-1,-6 1 0,-4 0-2,-5-2-8,-1-5-6,1 1-3,1-6 1,-2 0 0,3-3 0,1-2 10,3-3 2,4-4 0,3-1 1,0-3-1,3 0 0,5-1-1,6-3 0,4 2 0,4-2 8,7 0 7,2 0 5,7 0 2,0 3 0,5-1 1,2 0-7,-3 1-6,1-1-1,0 2-5,-4 0-3,-1 3-9,-6-4-43,-2 5-64,-3 1-121,-3-1-125,0-2-65,-3-4-26,-3-4 20,2-4 54</inkml:trace>
  <inkml:trace contextRef="#ctx0" brushRef="#br0" timeOffset="231691.1078">24970 803 105,'-4'-8'307,"3"-2"17,1 1 10,1 1-91,3 0-104,1 1-59,2 0-33,2 5-13,4-1-6,0 1-5,0 2-3,2 2-2,2 2-4,-2 4-5,2 3-1,-4 6 5,-4 3 6,2 4 4,-5 4 5,-2 2 5,-6 1 5,-1 3-5,-2-3-3,-1-2-4,0-4-2,-1-2-2,2-3-4,2-6 10,0-2 14,1-3 13,1-3 7,1-3 1,1-3-1,1-3-8,1-4-14,5-5-14,0-3-10,5-4-3,3-1-5,1-2 0,3-4-5,3-1-2,2 0 2,0-2-2,4 2 4,-4 1-4,0 4 3,-4 0 0,-2 4 1,-5 3 1,-2 3-3,-3 4 4,-3 1-2,-3 4 1,0 6 0,2 2 1,-4 3 4,-1 1-2,3 3-2,1 0 1,-1 0-1,2 2 1,1-1-5,3 1 1,-1-1-5,2-1-18,2-1-43,3-2-83,2-3-173,2-2-97,2-1-43,2-6-10,-2-1 28</inkml:trace>
  <inkml:trace contextRef="#ctx0" brushRef="#br0" timeOffset="233004.1732">26154 771 253,'7'-5'372,"-1"0"24,1 0 15,-2 2-116,0 0-107,-1-1-51,-1 3-26,-2 0-10,3-1-9,-3 1-5,1-1-16,-1 2-13,-1-1-8,2-1-7,-2 2-2,2 0-5,-2-1 0,0 1-1,0 0 2,1 0 13,-1 0 19,0-2 22,0 2 25,0-1 20,0 1 16,0 0 6,0 0-2,0 0-6,0 0-10,0 0-9,0-2-11,0 0-14,0 2-8,0 0-14,0 0-11,0 0-13,0 0-13,0 0-12,0 0-12,-1 0-9,1 0-8,0 0-3,-2 0-2,2 0-1,0 2 1,-2-2 1,2 0 1,0 0-1,0 0 1,-1 0 2,-1 2-2,2-2-1,-1 0 0,1 0-1,-2 0 0,2 0-1,0 0 2,0 0 2,0 0 1,0 0 2,2 0 3,-1 0 3,-1 0 2,2-2-1,-1 2 0,-1 0-2,4 0-2,-3 0-5,1 0-1,0 0-3,2-2-1,-4 2-2,1 0-2,-1 0 4,0 0-3,2 0 1,-2 2-1,0 0 2,0-2 2,0 0 0,0 0 2,0 0 0,0 0 2,0 0-1,0-2-1,0 2-1,2 0 0,-2 0-4,0 0 2,0 0-1,0 0-4,-2 0-1,0 2-2,2-2 2,-1 3-2,-3-2 2,0 4 1,-1-1 3,2-1 0,0 2 1,0-2-1,1 0 2,1-1 2,1 0-1,-2-1 2,0 1 1,2 0 0,-1-2 0,1 0-1,0 0-1,0 0 0,0 0-2,0 0 1,0 1-1,1-1-2,-1 0 1,0 0-1,0 0 1,0 0 0,2 0-1,0 0 0,-2-1 1,0 1-1,1 0-1,-1-2 1,0 2 0,0 0 2,0 0 2,0 0 0,0 0 0,0 0-2,0 0 0,0 0 0,0 0-1,0 0-1,0 0 0,0 0 2,0 0 1,0 0-1,0 0-1,0 0 2,0 2-1,0-2 0,0 0 0,0-2 0,0 0 1,0 2-1,0 0 0,0 0 0,2 0-1,-2 0-1,0 0 2,0 2-1,0-2 0,0 0 1,0 0-1,0 0 2,0 0-1,0 0 0,0 0 0,0 0 0,0 0 1,1 0-1,-1 0 0,2-2 0,0 2-2,-1 0 1,2 0 0,2-1 0,3-1-2,1 0 2,6-1 2,5 0 0,1-2 1,3 2-1,3-1 1,-1-1 0,3 2-2,-2-2 1,-2 3 0,-2-1 0,0 0-5,-3 0-9,-1 1-14,-4 2-23,-6-5-28,2 5-40,-5 0-45,-2 0-44,-4 0-41,-4 0-45,-2 3-51,-5-1-59,-2 1-113,0 4-51,-2-4 0,0 5 34,-2-3 67</inkml:trace>
  <inkml:trace contextRef="#ctx0" brushRef="#br0" timeOffset="233278.3377">26316 844 112,'-3'4'210,"-1"1"15,3 0-63,-3-3-39,4 3-6,-2-5 8,2 2 16,2-2 23,2 0 21,-1 0 13,3 0 0,7-2-9,3 2-17,3-5-23,1 3-26,2-3-25,0 3-18,1-3-17,1 2-15,-4-1-12,-1 1-11,0 1-9,0-1-8,-6 3-9,1 0-12,-5 0-23,2 0-43,0 0-70,-3 0-155,0 0-123,-1 0-56,-1 0-14,-5-5 23,-1-1 60</inkml:trace>
  <inkml:trace contextRef="#ctx0" brushRef="#br0" timeOffset="234991.271">27599 428 125,'-1'-2'235,"-2"-1"18,1-2-38,0 2-59,1-4-24,1 1-5,-2-2-6,1 2-3,1-1-10,-2 1-11,2 0-18,-2 1-18,2 1-13,0 2-11,0-1-8,0 1-9,0 1-8,-1 0-5,1 2 2,0 2-7,-2 3 3,-1 6 7,2 4 6,-2 10 16,-1 1 6,0 8 10,-1 2 4,-2 2 2,0 0 0,2 0-6,2-1-1,-2-4-2,3-2-4,1-6-4,-1-2-3,2-1-5,0-5-5,2-3-8,-2-1 0,1-4-6,-1 0-3,2-5-3,0 0-14,1-2-38,0-2-90,0-4-184,5-1-100,-4-3-50,3-3-16,-1-2 23</inkml:trace>
  <inkml:trace contextRef="#ctx0" brushRef="#br0" timeOffset="235364.3589">27917 642 95,'1'1'293,"-1"1"24,2-2 13,0 0-87,-1 0-65,6 0-44,2 0-24,5-2-14,8 1-8,2-1-18,5 0-14,2-1-13,0 3-8,2-4-5,-2 1-4,-1 2-8,-3-3-4,2 4 1,-7-2-10,-4 2-8,-2-2-9,-3 1-16,-5 1-43,-3-2-110,-5 2-120,-5-3-64,-6 0-29,-2-1 0,0 4 33</inkml:trace>
  <inkml:trace contextRef="#ctx0" brushRef="#br0" timeOffset="237009.2921">28770 445 37,'0'0'219,"0"0"18,0 0-42,0-1-53,0 1-48,0 0-36,0 0-24,-1 1-17,1-1-10,-2 1-5,1 1 3,-1 0-5,-1-2-2,3 0 5,-1 0 7,1 0 4,-3 0 9,3 0 10,-2 0 9,0-2 3,2 0 2,-1 2 4,1-1 0,-2-2 2,0 2 5,2-1 2,0-1 0,0 2 1,-1-1-4,1 1-1,0-3-6,0 3-2,0 0-2,0-1-1,1 1 5,-1 0-3,2 1-4,0-4-2,-2 3-1,1-1-4,3 2-7,0-5 0,1 5-1,-1-4 1,1 1-2,2 1 1,-1-4 0,2 4-1,-4-3 2,5 1-4,-5 1 0,1 0-3,1 1-2,-3 1-3,0-1-7,1 2-1,-3 0-3,-1 0-2,2 0-4,-2 0 2,0 0 1,0 0 2,-2 0 1,2 0-2,-1 2 0,-3-1-4,1-1 5,2 2-4,-4-2-1,4 0 0,-1 0 2,1 0-1,1 0 0,1-2 5,2 2 2,3-3-1,4 0 1,4 0 3,4-1-4,0-1-1,3-1 0,1 0 9,2 0-1,-2 1 1,-1-2 2,-3 2 3,3 2 0,-3 1-9,-1 2-3,-4 2 3,0 4-3,-3 3 2,-2 5 0,-5 6 8,-6 0 3,-3 6 2,-6 1 1,-5 0 1,-5 1-7,0 0-3,-7 0-4,-1-3-7,0 3-1,0-6-2,0 1 1,7-4-2,-1-3 1,5-1 1,7-6-1,0 1 2,2-3 0,3-2 8,2-2 3,2 0 3,1-2 6,4-1-1,0-1 2,2-1-5,1 2-6,3 0-3,3 2-4,2 1-2,2 1-1,5 4-3,0 2 4,4 0 2,-1 2-1,2 3 1,0-4-2,2 4 2,-1-2-6,3 1-21,-2-2-35,-1-2-67,3-7-142,1-1-166,-3-4-85,3-1-27,-1-4 11,-3-3 53</inkml:trace>
  <inkml:trace contextRef="#ctx0" brushRef="#br0" timeOffset="237410.1801">29649 493 44,'12'-17'406,"-1"-3"52,-4 0 36,1 2 26,-1 3-162,-6 0-114,3 3-51,-4 2-31,0 2-28,-5 3-21,-3 5-19,-6 5-23,-6 6-24,-3 5-16,-2 4-6,-4 3-2,2 5-2,3-1-1,2 1-1,4-1-5,5 0-3,0-4-2,9-2 1,2-2-4,7-2 1,5-4-1,8-1-1,6-4-1,4-1-1,4-3 1,3 0-5,0-3 0,2-1-3,-4-1 2,-1 1-4,-5 0-1,-6 0 1,-4 3 0,-6 2 3,-4 0-3,-7 4 3,-5 2 1,-3 1 2,-4 1 3,-3 0-10,-1 1-21,-3 0-42,-1-3-70,-1 2-131,-1-3-186,0-1-87,0-1-31,2-3 12,7-2 58</inkml:trace>
  <inkml:trace contextRef="#ctx0" brushRef="#br0" timeOffset="237719.6081">30103 517 349,'14'-12'432,"-1"0"30,-4 4 14,-2 0-137,-1 1-142,-3 5-84,2-2-47,-2 4-15,-1 6-1,1 2 1,-3 6 13,1 4 7,-1 0 5,0 6-9,-1 1-10,1-1-8,-2 2-12,1-2-10,1 0-9,0-1-6,-2-3-4,0 0-5,2-5-3,0 0-15,0-3-27,-1-2-51,1-7-102,0-3-185,1-3-97,4-6-42,0-4 2,1-7 37</inkml:trace>
  <inkml:trace contextRef="#ctx0" brushRef="#br0" timeOffset="237907.8273">30309 294 111,'2'-18'387,"0"5"37,0-2 21,-2 5-21,1 0-183,-1 4-98,0 0-65,2 1-41,-1 1-37,1 2-49,0 4-63,-1-1-107,4 5-115,0 2-56,1 4-17,7 2 19,-2-2 49</inkml:trace>
  <inkml:trace contextRef="#ctx0" brushRef="#br0" timeOffset="238420.1103">30517 378 31,'8'6'341,"-3"-2"42,0 1 31,-2-4-27,-2 3-105,4 1-77,-2 0-43,2 2-27,-1 4-15,1-1-10,-1 4-9,-1 0-11,2 5-12,-4-1-14,1 1-10,-2 2-9,-2 3-9,-1-1-9,-3 2-8,1 0-3,-4-2-5,4 0-2,-2-4-4,4-4 1,0-3-2,1-3 1,2-3 3,4-3-1,0-5 1,4-3-1,5-4 1,0-5-3,-1-3-1,1-3-4,1-1-2,2 1-2,-2-2 1,0 4-5,-1 3 2,-1 2 0,0 1 3,-1 5 1,1 2-1,0 3 3,1 2-2,0 0 2,0 2-1,-4 1-1,3-1 3,-2 1 0,-2 4 5,0-2 4,0 4 6,0 3 7,-3 2 0,-2 4 5,-1 3-2,-4 0-4,0 2-6,2 1-3,0-2-3,0-1-4,2-3-2,0-1-1,1-4 1,2-4-8,-2-2-8,2-3-18,-1-4-29,-1-1-39,0-3-68,-3-7-134,0-2-148,4-3-65,-1-4-14,3-1 13,1-4 56</inkml:trace>
  <inkml:trace contextRef="#ctx0" brushRef="#br0" timeOffset="238876.8066">31034 358 337,'0'-6'398,"3"-1"35,0 0 19,0-3-154,1 2-97,-1-1-61,-2 1-35,4 0-24,-2 1-15,1 1-9,-3 0-8,3 0-11,0 3-8,-3 1-8,4 2-5,0 3 3,1 3 3,-1 2 10,4 2 12,-2 1 10,-1 4 9,1 0 2,2 1 5,-3 1 0,2 1-4,0 1-5,1 0-4,-2 0-9,-1 0-7,2-1-8,1 1-1,-2-2-5,-1-3-2,-1 1 3,0-5 5,-2-3 13,3 1 13,-1-4 14,3-3 1,0-4-2,3-2-7,0-5-19,2-4-27,1-2-21,0-4-36,3-2-40,-2-1-46,2-1-45,2 3-42,-6 0-75,-2 0-108,0 6-120,-5 3-36,-3 6 2,-3 6 27,-4 0 67</inkml:trace>
  <inkml:trace contextRef="#ctx0" brushRef="#br0" timeOffset="240980.2096">31742 398 33,'3'0'301,"0"-4"35,1 1 23,0-2-50,5 0-89,-4 0-47,2-1-28,-1 2-16,1-2-7,-2 1-8,0 1-14,0 1-14,-2 0-15,1 0-12,-3 1-13,3 0-10,-3-1-3,1 3 1,-2-2-9,1 2-1,3 0-5,0 0 2,1 0-4,0 0-9,1 2-3,2-2 1,1 3 0,1 1 1,-2 0-1,3 3 0,0 3 8,-3 3 3,0 0 3,-1 4-2,1 1 3,-1 0 5,-2 1-2,-4 1-1,4 0 0,-5-1 0,0 2-4,-5 3-5,0-4 0,-3 1-6,0-1 2,-2-3-3,2 1-3,0-3-2,-3-2-2,4-1 0,1-3-4,1-1 0,0-1 3,0-5 1,1-1 0,-1-1 0,2-1 0,2-4 1,1-2-3,4-3-1,5-2 0,3-3 3,2-2-3,10-4 0,3-1 1,4-1 0,6 0 1,3-1-6,3-3 3,0 4 2,3-2 3,-3-2-4,-3 4-2,0-2 7,-7 3 5,-1 1 8,-5 1 6,-5 3 13,-6 2 12,-2 3 4,-8 3 0,-1 1-4,-5 2-9,-5 3-6,-3 3-9,-7 3-6,-3 5-2,-1 5 1,-1 4 6,4 7 4,0 1 6,7 1 5,4 3 10,6 2 6,7-2 0,8 0 1,5-2 0,7-1-6,7-2-10,4-4-14,-1 2-32,0-2-79,2-7-155,-6-3-236,-4-2-129,-7-7-62,-4-2-9,-11-4 52,-8 5 138</inkml:trace>
  <inkml:trace contextRef="#ctx0" brushRef="#br0" timeOffset="246778.2078">22505 2475 122,'8'-8'216,"-4"1"16,1 2-46,2-3-12,-3 3 13,-2-2 12,1 5 16,2-3 11,-4 3-7,1-3-33,-1 2-33,1-2-22,0 2-13,-1 0-12,1 0-13,-1 2-8,1-1-12,0 1-13,-2-1-16,1 0-15,-1 2-12,2-1-9,-2 0-3,0 1-3,0 0-3,0 0 1,0 0 0,-2 0 1,2 0 1,-1 0 1,1 0 4,-2 1 1,0 0 0,2-1 1,-1 2-1,-1 0-4,2-2 1,-1 1-4,-3 2 1,1 0-1,0 0-3,-3 5 3,-4 2-1,-1 5 5,-4 5-1,-7 5 2,-3 7 1,-5 4 2,0 1 0,-1 1 0,-1 1-4,4-2-1,1-2 1,2-1 0,3-1-1,1 0-2,4 1 1,0 3 0,4 0-2,1 2-2,3 2 0,4 1 2,1 3 0,2-2 1,0 2 2,4-4-1,0 1 0,-1-5 0,2-1-1,2-4-1,0 0 1,4-1 1,3 1 4,5-2-2,-1 5 4,4 3 2,4-1 1,-3 3 4,2 1 0,2-2-1,-4-2-2,-4-4-4,2-2-2,-6-5 0,3-8-4,-5-1 0,1-3-2,0-4 1,0 2 0,2-1-4,2 2 2,5-1 2,-2 2 0,1 0 1,-1 1 0,-3-1 2,3-2-1,-3-1-1,-5-2-2,0-4 1,1 2 2,-2-6 0,1-1-1,7-1-1,0-6 1,6-1-3,0 2-8,1-2-16,-3 2-30,-2 3-42,-7 0-65,-4 3-134,-9 0-160,-4-1-72,-5-2-16,-4-3 17,0-5 54</inkml:trace>
  <inkml:trace contextRef="#ctx0" brushRef="#br0" timeOffset="247294.1463">22864 3757 242,'0'-3'354,"0"0"34,0 0 25,0 0-122,0 1-86,0 1-55,1 0-40,1 2-31,1 2-24,3 3-16,2 3-7,5 5 2,3 3 4,6-1 5,-2 3 0,7 1 1,0-3-1,1 2-15,1-1-6,-2 0-5,-1-2-5,-1 0-6,-3-3-4,-4-3 8,0 1-3,-4-2-1,-4-2-2,-2-1 0,-1 1 1,-4 1 3,-4 3 6,-10 5 0,-3 4 15,-10 5 9,-6 4 1,-3-1-2,0 0-2,-2-3-4,-2 0-10,0 2-11,-1-1-11,-4-1-31,3 1-83,4-1-218,9-4-117,5-6-61,8-5-26,13-10 12,8-10 72</inkml:trace>
  <inkml:trace contextRef="#ctx0" brushRef="#br0" timeOffset="249465.0738">23938 3882 285,'0'1'362,"-1"1"14,1-2 4,1 0-151,1-2-113,3 1-59,-4 1-32,4-2-12,2 2-6,-3 0-4,2-2-3,-1-1-2,-2 1 6,1-1 7,-1 0 9,-2-4 7,-1 0 12,-3-3 15,-2 2 3,-3-2-3,-2 1-3,-7 3-5,-3 3-10,-5 4-15,-2 8-6,-4 9-6,-3 7-2,3 10-2,-3 5 2,3 9 4,4 2 1,3 2 2,8-4 5,4-4 2,9-3-1,4-8-4,8-4-1,4-5-1,8-6-6,5-6-8,6-7-15,5-4-34,2-7-56,4-5-87,-2-5-122,0-4-78,3-3-30,-3-3 9,-2-3 43</inkml:trace>
  <inkml:trace contextRef="#ctx0" brushRef="#br0" timeOffset="249764.4738">24190 4083 119,'5'-17'347,"-4"1"56,-2 1 34,-1 1-62,-1 3-86,0 2-77,-2 4-58,-3 5-42,0 4-21,-1 6-20,-2 8-16,1 1-6,4 2-9,2 3-9,4-2-11,4-1-6,2-3-4,4-1-6,4-5-5,3-3 0,1-3 0,2-5 0,-2-2-1,0-5 1,-1-3-4,-2-3-4,-4-4-5,2 0-9,-9-4-11,0 0-19,-3-2-34,-2 2-70,-1 2-170,0-3-88,1 0-42,2 3-7,3-3 24</inkml:trace>
  <inkml:trace contextRef="#ctx0" brushRef="#br0" timeOffset="250075.993">24531 3798 373,'8'-5'428,"-2"3"24,-3 2 12,-4 2-145,-2 5-135,-5 7-88,0 4-42,2 6-24,-1 2-6,6-1 12,2 1 0,10-2 17,8-5 5,5-2 7,8-6 1,4-2-16,0-1-15,-2 1-8,-8-1-7,-6 5-3,-10 4-3,-11 8-3,-11 4-3,-11 5-5,-5-1-12,-4 2-26,0-4-60,4-5-90,3-4-177,8-8-91,4-6-42,6-8-5,6-5 43</inkml:trace>
  <inkml:trace contextRef="#ctx0" brushRef="#br0" timeOffset="250567.1755">25151 3672 46,'1'-9'408,"-2"1"50,-4 1 36,2 1 35,0 2-164,0 0-112,-1 0-72,3 0-41,-1 3-30,2 0-29,2-2-25,1 3-19,4-3-12,2 3-7,0 3-5,7-3-6,5 4-3,1 2 0,-1 5 2,1 2-2,0 4-3,-6 4 0,-2 3 3,-6 2 2,-8 5-1,-5 0 3,-6 2 0,-5 0 4,-4-1-5,-1-1 0,-4-1-2,-1-1-3,4-2-2,3-4-2,0 0 1,6-5-2,4-2-3,4 0-1,9-4 1,6-5-1,7-1 0,4-4-1,6 1-14,3-3-39,2-3-76,0 3-155,-1 0-152,-4-2-81,-3 2-27,-5-1 17,-2-4 64</inkml:trace>
  <inkml:trace contextRef="#ctx0" brushRef="#br0" timeOffset="251083.9356">25609 3720 296,'8'-14'439,"-1"4"28,1-1 14,-1 7-90,3 1-179,-1 6-102,7 3-53,-2 6-28,4 2-10,-2 8-8,-1 0 1,0 2 2,-1 3-2,-6 3 6,-7-1 0,-2 2 4,-9 1-2,-6-1-1,0-2-1,-1-3-3,3-6-1,0-3-3,6-7-3,1-7-6,7-6-2,7-7-2,2-7-4,9-6-1,4-3-2,2-4 6,1-1 4,2 2-8,-1-1-2,1 3 8,-3 3 12,-2 1 8,-4 5 4,-2 3 12,-6 5 6,-3 5 3,-4 3 3,-3 7-2,-3 7 0,-2 4 0,-1 8-3,0 2-7,2 4-13,4 0-19,4 2-26,5 0-33,2-3-47,6 0-74,6-5-127,4-5-131,4-7-53,8-7-11,3-5 25,-1-6 60</inkml:trace>
  <inkml:trace contextRef="#ctx0" brushRef="#br0" timeOffset="251274.1667">26484 3870 375,'7'-2'427,"0"0"24,2-4 13,3 4-157,3-3-164,4 1-126,-2-2-122,4 3-172,2 0-95,3 0-43,-5 1-4,-1 2 32</inkml:trace>
  <inkml:trace contextRef="#ctx0" brushRef="#br0" timeOffset="251471.9747">26679 3931 244,'-14'24'371,"0"-4"37,-2 1 31,5-4-101,1 0-95,0-4-56,3 0-29,1-6-17,4 1-9,2-3-11,3 0-18,9-3-16,2-4-32,8-3-62,2-3-105,3 0-231,-1-4-123,3-1-66,-6-2-19,-2-2 27,-7 2 74</inkml:trace>
  <inkml:trace contextRef="#ctx0" brushRef="#br0" timeOffset="298251.6685">27944 1758 286,'4'-2'438,"1"-1"41,2 1 28,-1-1-92,2-1-115,-2-1-85,1 1-50,2 0-29,3-2-19,1 1-25,3-1-28,0 0-23,0 0-17,-4-1-12,0 0-3,-2 4 2,-5-2 4,-2 1 4,-3-1 3,-3 0 1,-5 2-5,-6-1-4,-2 1-4,-6 3-6,-3 0-5,-5 5 1,-3 2-1,-4 3 4,-2 5 2,-2 3 3,1 2 3,2 5 2,1 2 2,7 0-1,4 3-1,4 1 0,6 3-3,8 0 0,7 3-1,5 0-1,9-2 1,6 0-5,6-4-8,9-3-15,4-7-15,9-6-34,3-7-64,3-6-111,4-8-195,-4-5-95,1-3-42,-6-8 2,0-4 46,-5-3 105</inkml:trace>
  <inkml:trace contextRef="#ctx0" brushRef="#br0" timeOffset="298582.6454">28423 1903 321,'9'-10'482,"-2"-2"37,-4 4 29,0 2-48,-1 0-172,-1 2-93,-1 0-50,-1 3-23,-4 4-11,-2 5-12,-3 4-18,-3 6-14,-3 2-7,3 2-9,4-1-15,0 1-17,2 0-17,6-5-12,5 1-9,5-5-4,4-1 1,9-4-3,7-4-3,2-6-17,6-5-8,-6-1-7,3-6-13,-8-2-11,-4-6-15,-5 0 0,-9-3-11,-6 1-7,-6 0-11,-4 1-3,-5 1-29,-1 2-61,1 0-140,-1 3-167,5 2-77,2 0-35,6 2 14,5 3 61</inkml:trace>
  <inkml:trace contextRef="#ctx0" brushRef="#br0" timeOffset="298935.3152">28900 1702 7,'3'-2'427,"1"-1"57,-3-2 41,1 1 29,-2 1-129,-2 3-150,-3 3-66,-4 6-26,-7 5-15,2 6-12,-2 2-8,2 2-13,1 3-29,9-1-26,2 1-19,7-3-12,7 0-7,6-2-5,5-3-4,6-1-4,1-1-6,5-3-5,-2-1-6,-1-1-8,-7 0-17,-3-1-17,-9 1-13,-8 0-17,-9 3-24,-10-1-25,-10 1-30,-4 0-59,-9-1-146,-2-2-167,-4-1-73,2-4-21,4-2 13,4-4 59</inkml:trace>
  <inkml:trace contextRef="#ctx0" brushRef="#br0" timeOffset="300318.6436">29102 1456 304,'2'-5'402,"0"2"40,-2-2 30,1 0-123,1 2-93,-1-1-57,3-1-39,0 0-31,6 1-26,-2-2-24,3 2-19,3-1-16,-5 3-11,3-3-4,-3 2-2,-4 1-5,1 1-2,-3 0-8,2 2-3,-2 3 5,5 5 11,-3 5 11,-1 1 9,3 7 10,-1 0 3,3 1 2,-2-2-5,-1 0-6,2-1-2,0-2-1,-2-3 1,1-2-2,-2-2 2,-1-1 9,1-2 8,3-4 15,0-1 19,1-1 14,4-5 2,1-6-10,7-5-15,1-6-27,0-3-44,2-2-50,-2-2-64,0-1-77,-3 3-96,0 1-138,-2 3-188,4 3-80,-6 1-6,1 3 40,-3 2 78,-5 4 135</inkml:trace>
  <inkml:trace contextRef="#ctx0" brushRef="#br0" timeOffset="301119.838">29717 1755 96,'0'-12'349,"4"0"32,-1 6 22,0-3-42,3 3-103,4-1-65,-1 4-30,4 0-11,-1 3 1,6 1-11,-2 4-14,2 5-5,-1 5-4,0 5-2,-4 7-8,-5 1-6,-4 4-8,-4 0-15,-8 2-15,0-2-18,0-2-9,-2-5-12,2-3-6,-1-4-5,5-3-1,-1-5 2,1 0-2,2-8-3,0-4-3,2-3-6,4-7-12,1-6-16,5-7-8,3-2-7,6-3-1,3-3 19,0 1 13,5-2 18,1 0 14,-1 4 14,-2 7 7,-1 1-11,-6 5-3,-4 7 4,-5 6 2,-2 2 3,-4 7 4,-3 2 5,-2 5-2,-1 5-8,-2 2-8,4 4-9,-1 3-9,4 0-25,4 3-37,6-2-46,5-3-51,8-2-87,6-4-195,4-5-138,4-6-51,-1-6-1,-4-9 29,-4-1 72</inkml:trace>
  <inkml:trace contextRef="#ctx0" brushRef="#br0" timeOffset="301361.3061">30448 1833 207,'-5'-3'534,"2"4"58,1 1 34,-1-2 29,3 0-223,0 0-167,5 0-101,4 0-53,7 0-32,6 0-38,5-2-52,3 1-69,2-1-112,-2 0-242,-2-1-127,-3-6-59,-3 1-7,-5-4 35,-2 0 96</inkml:trace>
  <inkml:trace contextRef="#ctx0" brushRef="#br0" timeOffset="301753.5643">31066 1656 168,'2'-10'521,"-2"5"57,-2-1 29,-1-1 18,-5 4-211,-4 1-181,-2 4-102,-3 3-55,-4 4-25,1 5-17,4 1-14,0 2-6,8 5-6,3-3-3,7 1-1,5-1-1,4-1 3,4-3-2,7-2 2,1 2 6,2-3 4,0 0 0,-3-2 0,-4 0-1,-1 1-1,-7 1-2,-5 1-3,-7 3 3,-6 0-4,-7 2 2,-3 2-7,-4-3-24,1 1-49,-1 0-86,1-4-173,7-4-170,6-3-84,8-7-26,11-4 22,5-4 71</inkml:trace>
  <inkml:trace contextRef="#ctx0" brushRef="#br0" timeOffset="301999.3411">31421 1775 330,'13'-12'473,"-5"2"34,-3 3 19,-1 0-77,0 4-178,-3 2-93,-1 4-43,-1 5-22,-3 2-11,3 4-11,-2 4-19,-1 0-24,1 2-18,0 1-12,1-2-21,1-4-32,-4 2-51,5-5-81,0-4-171,5-1-140,0-7-63,-1-5-14,1-5 30,2-4 67</inkml:trace>
  <inkml:trace contextRef="#ctx0" brushRef="#br0" timeOffset="302159.4003">31529 1491 177,'3'-24'471,"-2"5"42,3 2 20,-4 6 6,0 2-251,0 5-160,-4 0-120,0 6-132,-1 3-203,2 2-102,2 4-52,1 0-11,1 3 28</inkml:trace>
  <inkml:trace contextRef="#ctx0" brushRef="#br0" timeOffset="302597.2151">31712 1575 52,'10'1'451,"-6"2"55,1-1 28,3-2 12,-3 4-163,-1 0-170,0 3-92,0 0-46,0 5-14,1 3-4,0 1 1,-1 4-1,-1 2-5,-2-2-8,-1 1-8,2-2-9,-2 1-9,0-3-6,0-2-3,0-4-1,0-3 1,2-1-2,-1-3-4,3-4-5,0-4-5,5-3-6,3-6-7,1 1 0,4-7 3,0-1 3,1 0 3,-1 1 4,0 3 4,-1 1 0,-2 6 0,-1 4 3,-2 3 8,-1 6 5,0 3 7,-2 3 5,1 3 6,-3 4-2,1 1-5,-2 0-4,0-1-17,0-1-30,0-1-48,-4-1-76,1-4-126,0-3-174,-2-2-83,0-5-22,0 0 15,4-5 61</inkml:trace>
  <inkml:trace contextRef="#ctx0" brushRef="#br0" timeOffset="303021.1839">32136 1419 199,'3'0'384,"-2"0"38,1 0 33,0 0-77,1 0-95,-2-2-65,1 2-37,0-1-14,-1-1-17,1 2-17,1 0-23,3 2-17,-1 1-17,3 3-16,-2 3-10,2 5-10,1 2 2,0 5-3,-1 0-6,-4-1-3,4 1-5,-3-2-3,-2-4-5,2 2 2,-4-7 6,3 0 12,0-3 16,4-4 14,2-1 4,2-4 0,7-3-5,2-5-17,4-5-21,-4-2-36,4-1-47,-5-3-64,0 2-90,-7-1-160,-3 3-180,-5 4-81,-5 0-12,-2 8 30,-2 1 71</inkml:trace>
  <inkml:trace contextRef="#ctx0" brushRef="#br0" timeOffset="304322.7563">32612 1581 188,'6'-2'338,"2"1"43,0 1 45,0-2-95,2 1-64,-1 2-30,2 2-13,-1 3-13,2 2-12,-4 4-7,1 1-10,-3 4-14,-1 2-22,-3 3-21,-2 0-30,-5 1-27,-2 4-25,-3 0-15,-3-2-10,-1 1-10,1-1-6,2-3-9,-1-2-10,2-3-10,3-4-2,3-3-3,-2-4-2,4-1 2,4-5 4,1-5 6,4-4 1,5-3 1,5-5 8,1-3 6,5-1 8,1-4 4,1 1 9,-1-2 9,3 1 2,0-1 1,-1 2 0,0-1-3,-3 0 1,-2 1 2,0 3 5,-4 0 12,-4 3 8,-2 2 9,-4 3 3,-2 1-3,-2 3-13,-3 6-15,-3-1-9,-3 6-10,-7 5-14,1 7-4,-4 5 3,3 5 1,1 4-3,4 1 1,3 2 6,7-2 3,2 0 3,4-4 8,5 1 11,1-4 10,5 0 12,1-5 8,1-2 7,0-2 1,1-3 0,-3 2-9,-2-4-9,-2-3-13,-3-1-8,-4-1-10,-3 1-10,-2-3-4,-1 3-4,-4-4-6,0 1-8,-1 1-11,0-2-9,0 0-10,-2 0-6,2 0-6,-3 1-1,-1 0 2,3-1-2,-3 0 1,2 0-3,0 0 3,3 0-1,-1 0 4,1 0 6,0 0 4,2 0 6,0-1 3,2 0 6,0 1 1,-1-2 4,1 1 7,0-3 4,-2 3 5,2-3 0,0 1 7,-2 3 4,0-2 3,0 0 2,0 1 0,-2-1 3,2 2-4,0-2-1,0 2-4,0 0-2,0 0 0,0 0 0,0 0 3,2 0-4,-2-3-10,1 3-26,1 0-37,-2-4-54,0 1-79,0 0-107,0-4-188,-3 4-81,-3-4-15,-1 3 22,-1 0 62</inkml:trace>
  <inkml:trace contextRef="#ctx0" brushRef="#br0" timeOffset="346304.6986">27441 3650 165,'-1'-5'278,"1"-5"31,-2 3-4,0-3-82,2-1-37,-1 1-7,1 1 4,-3 1-4,3-1-4,-2 4 0,0-2-11,2 4-12,-2-2-7,2 2-8,0 1-12,0 2-18,0 0-21,0 2-23,0 6-20,2 9-14,0 10-3,3 11-2,-2 9 5,2 10 7,1 3 7,1 1 3,-1 0-1,0-3 1,-1-2-1,1-6-4,-2-6-8,1-6-12,-1-5-18,-1-8-32,-2-3-46,3-6-82,-3-7-214,-1-9-164,7-11-76,-1-8-21,3-10 15,1-5 66</inkml:trace>
  <inkml:trace contextRef="#ctx0" brushRef="#br0" timeOffset="346605.1641">27848 3867 392,'1'0'506,"2"0"34,-3-1 24,0-2-71,0 3-179,2 0-100,-1 0-47,6-3-27,2 3-20,10-1-30,5 1-33,7-3-24,7 2-15,4-1-11,-2-1-18,-2 2-37,-4 1-48,-8 0-82,-11 0-138,-10 1-172,-13 2-80,-10 2-16,-9 0 24,-1-2 66</inkml:trace>
  <inkml:trace contextRef="#ctx0" brushRef="#br0" timeOffset="347495.0777">28933 3478 246,'4'-7'411,"-4"0"42,0 2 32,-4 0-85,0 1-137,-4 1-85,-5 3-58,-1 1-40,-7 7-29,2 4-18,-1 11-2,1 0-2,4 6 6,5 3-1,3-1-3,7-2 0,4 0-3,5 0-5,4-5-7,5-3-3,5-3-3,2-3-3,3-5-4,2 0-1,0-5 2,-1 4 1,-6-3-2,-5 1 2,-6 7 1,-5 3 2,-5 1-4,-7 4 4,-3 4 1,-5 1 0,0-2-5,-4 1 0,0 1-7,-9-2-21,0 1-49,-4-1-109,-2-3-192,4-2-103,4-7-49,9-4-9,11-9 34</inkml:trace>
  <inkml:trace contextRef="#ctx0" brushRef="#br0" timeOffset="347810.6274">29305 3784 7,'9'-16'420,"-2"4"53,-3 1 35,1 1 28,0 2-125,-2 2-150,3 2-84,-3 0-42,2 4-17,0 4-14,0 4-11,0 6-7,-4 6-2,4 5-2,-5 4-11,0 1-12,0 5-15,-2-3-11,-1 0-16,3-4-22,0-5-34,0 0-39,0-9-73,3-5-157,-3-9-181,2-6-86,-2-7-23,-2-7 9,-2-8 58</inkml:trace>
  <inkml:trace contextRef="#ctx0" brushRef="#br0" timeOffset="347983.451">29385 3484 133,'5'-16'451,"2"5"41,2-1 22,-4 2 6,1 0-259,-1 2-261,-2 1-252,-1 2-134,-5 0-72,-2 5-32,-2 0 16</inkml:trace>
  <inkml:trace contextRef="#ctx0" brushRef="#br0" timeOffset="348494.581">29605 3531 149,'11'1'457,"-5"2"42,1-1 18,-2 2 12,-4 3-225,3 5-137,-4 8-67,1 3-32,-1 2-10,2 5-7,-2 0-6,0 2-3,0-2-6,0 0-7,2-2-7,-2-4-4,2-3-4,0-4-2,-1-4 4,2-4 5,2-4 5,2-7-2,1-4 2,2-5 1,3-7-5,1 1 4,1-4 10,0 1 11,0 2 9,0 2 4,1 2 1,2 3-7,-1 6-13,0 2-11,0 6-8,1 4-4,-2 7-3,-3 1-3,0 4 0,-3 4 2,-2-1 0,0 3-5,-3-3-3,-1-1 5,1-3-1,-1-4-5,-1-2-5,-2-2-16,4-7-47,0-6-64,3-7-85,-4-10-139,3-7-170,-1-9-75,-3-6-1,2-5 35,3-1 69</inkml:trace>
  <inkml:trace contextRef="#ctx0" brushRef="#br0" timeOffset="348826.8049">30048 3389 88,'1'-7'417,"1"4"48,1-1 37,0 2 15,4 2-147,-1 2-97,2 4-51,1 4-20,4 2-10,-2 3-9,0 2-18,1 1-23,0-3-19,-1 2-11,1-2-15,0 1-6,-2-4-2,0-2 2,0-2 9,0-1 12,-2-2 10,4-5-1,2-5-8,2-7-16,2-6-45,2-5-73,-1-6-96,-1 0-122,0 0-174,-2 5-245,-5 4-109,-3 3-23,-2 7 34,-5 2 87,-2 5 155</inkml:trace>
  <inkml:trace contextRef="#ctx0" brushRef="#br0" timeOffset="349567.1179">30444 3661 75,'8'-6'430,"1"1"48,0 0 27,0-2 18,3 0-178,-2 0-131,3 1-83,1 4-44,-1 4-24,1 5-9,0 9-17,-1 6-1,0 4 1,-5 6 10,-4 4 5,0 2 0,-6-2 0,-1 0-2,-2-5-3,-1-1-10,-3-1-8,2-5-7,1-4-5,1-3-2,2-5-1,1-4-5,4-7-7,6-8-3,4-8-5,4-9-6,4-5-5,1-2-1,1-4 5,0 0 3,-1 1 2,-5 3 1,-2 1 3,-1 3 5,-2 4-1,-4 4-1,1 4-1,-1 4 0,-2 5 2,1 6-6,0 8 2,-1 5 4,0 5 0,-2 6 4,-2-1-3,4 4-21,3-2-54,1-4-99,7 2-195,6-6-129,5-5-65,7-7-13,-1-5 35,-2-3 88</inkml:trace>
  <inkml:trace contextRef="#ctx0" brushRef="#br0" timeOffset="349829.2886">31202 3768 210,'-5'0'515,"3"3"50,0 0 30,2-3 25,2 1-231,1-1-158,5-1-87,4-2-49,6 0-52,3 3-67,1-2-77,3-1-101,-1 3-165,-4 0-138,-2 0-52,-6 0 4,-7-3 35,-3-1 76</inkml:trace>
  <inkml:trace contextRef="#ctx0" brushRef="#br0" timeOffset="350590.5419">31981 3450 63,'6'0'328,"-1"0"31,0-2 29,-4 2-39,3-1-95,-1 1-61,-2 0-34,-1 0-18,0 1-21,-3 1-26,-3 2-14,-4 2-13,-5 5-5,-3 6-4,-3 0 1,4 3 3,3 1-3,-2 0-7,10 0-3,4-2 0,7 0 3,11 0 0,6-1-1,8-2-5,8 1-5,1-3-9,-1 3-9,0 1-9,-11 3-4,-10 5-6,-10 2-12,-14 5-13,-10 2-14,-5-2-21,-5-4-46,2-4-112,3-7-192,6-5-93,5-10-42,9-6-7,10-7 26,5-5 106</inkml:trace>
  <inkml:trace contextRef="#ctx0" brushRef="#br0" timeOffset="350895.7733">32497 3583 294,'5'-12'573,"2"4"51,-4 1 28,2 1 10,-4 2-284,3 1-183,-3 6-98,3 4-47,0 3-26,1 7-10,-1 3-3,3 4 1,-1 2-1,2 2-3,-3-1-1,-1 0 0,0 0-2,-3-3-13,-1-2-30,-1-1-53,-3-4-92,3-4-233,-2-6-126,3-7-56,-4-5-4,4-10 31,4-3 84</inkml:trace>
  <inkml:trace contextRef="#ctx0" brushRef="#br0" timeOffset="351069.1231">32605 3418 114,'0'-30'447,"4"5"52,-1 0 30,-2 5 12,4 3-217,-4 4-185,1 2-163,-2 4-186,1 3-165,-1 4-85,0 4-37,0 6 16,0-1 69</inkml:trace>
  <inkml:trace contextRef="#ctx0" brushRef="#br0" timeOffset="351567.0172">32699 3442 30,'3'8'424,"0"-1"54,1-1 35,-1-1 30,-1 0-150,0-2-153,1 4-82,2 1-40,0 3-23,3 4-17,1 3-8,-1 3 0,0 3-7,-2 2-8,3-2-8,-1 1-11,-1-1-11,-2 0-5,1-2-4,-2 0 0,0-5-5,-1 0 0,-2-3 1,3-4 4,1-1 15,-2-5 29,-2 1 22,7-6 13,-3-4 3,4-4-4,4-6-17,0-4-31,-1-2-25,4-2-11,-2 1-4,0 2-5,-1 4-1,0 4-1,-2 2 1,-2 3 0,4 5-2,-4 2 0,4 4 0,-5 1 0,1 5 1,0 2 1,0 3 3,-3 1 4,1 1 4,-4 1 2,0 1-2,0 0-2,-1 1-2,0 0-19,-2-2-38,0-3-55,-2-4-64,2-1-129,0-10-224,0 0-106,4-10-28,2-1 17,3-6 48,-1-5 119</inkml:trace>
  <inkml:trace contextRef="#ctx0" brushRef="#br0" timeOffset="351902.1714">33195 3378 56,'4'-11'467,"0"7"58,-1-2 32,0 4 19,-1-3-150,1 5-173,-2-2-101,1 2-45,0 2-20,3 3-6,-1 0 1,1 4-6,-1 1 2,3 2-6,-2-2-5,4 2-8,-1-3-7,-2-1 4,2-3 9,3-1 14,0-2 5,3-4 3,1-2-10,-2-4-37,4-6-63,-4-1-79,1-2-83,-2-1-105,-2 2-174,-4 2-137,-3 4-42,-3 6 13,0 4 46,-5 4 84</inkml:trace>
  <inkml:trace contextRef="#ctx0" brushRef="#br0" timeOffset="352354.1084">33500 3450 6,'8'9'398,"-2"0"50,-1-1 40,0 0 40,1-1-125,-3 0-118,-2 2-61,3 1-29,-4 4-19,0 1-21,-2 7-20,-1 1-21,-5 2-14,0 1-17,2-1-14,-2-1-17,0 1-17,0-5-11,2-2-5,1-4-6,2-1-6,1-3-4,1-5-3,4-3-18,2-4-11,4-3-7,7-8-5,2-2-2,5-3 5,2-4 20,5-2 18,-1 0 22,-2 1 31,-3 2 34,-4 4 25,-3 4 13,-7 4 2,-4 5 6,-6 4 1,-1 7-7,-7 7-10,-4 3-5,-3 7-4,4-1-15,0 4-27,6 3-38,5-3-42,7 0-60,3 0-84,6-3-126,5-4-233,2-5-193,1-5-79,-2-2-10,-3-5 46,-8-3 105,-9-3 225</inkml:trace>
  <inkml:trace contextRef="#ctx0" brushRef="#br0" timeOffset="353599.0945">26853 4953 130,'3'-2'427,"0"2"54,1-1 40,-3-1-15,3 2-155,-4-1-124,1 1-79,1 0-58,-1 0-43,3 1-33,5 2-30,2 0-30,9 0-31,4-1-45,6-1-57,6-1-74,-2-1-97,-3-1-72,-4 1-18,-9-1 19,-9 4 49</inkml:trace>
  <inkml:trace contextRef="#ctx0" brushRef="#br0" timeOffset="353789.0728">26842 5141 54,'-13'19'364,"4"-4"50,5-4 40,4-1-1,7-3-151,4-4-99,6 0-65,4 1-70,3-4-75,3 3-77,3-3-81,0 2-135,6-2-94,6-2-30,3-5 8,5-6 35</inkml:trace>
  <inkml:trace contextRef="#ctx0" brushRef="#br0" timeOffset="354113.5077">27810 4881 363,'8'-16'456,"-4"1"30,-1 1 34,-1 3-94,-1 2-155,-1 0-81,4 3-42,-1 3-22,-2 2-19,4 4-11,2 4 1,0 7 12,0 3 21,1 10 20,-2 2 8,-1 7-7,-1 5-16,-1 1-23,-1-1-30,0 0-32,1-2-48,0-6-61,0-4-85,4-4-121,0-5-258,4-8-135,2-9-48,5-6 11,0-8 55,0-2 104</inkml:trace>
  <inkml:trace contextRef="#ctx0" brushRef="#br0" timeOffset="354368.0496">28413 5088 199,'13'-3'570,"3"1"76,-7 1 52,2-2 54,-3 2-170,0-2-164,0 1-107,9-1-61,4-4-41,9 2-60,8-2-91,6-1-115,8 0-124,0 1-168,-1 1-267,-5-1-132,-11 2-39,-13-1 32,-17 2 77,-10-1 143</inkml:trace>
  <inkml:trace contextRef="#ctx0" brushRef="#br0" timeOffset="355548.0656">29747 4803 111,'0'-5'337,"2"-1"53,-2 2 47,0-1-56,0 2-71,0 1-43,0-1-35,2-1-28,-2 3-29,1-3-24,1 4-27,-1-3-27,3 1-23,2 0-22,2-1-22,1-2-16,4 3-7,-1-4-7,5 4-2,0-1-2,0 1-2,1 4 0,-1 3-3,-4 5-1,0 3 0,-6 6 11,-2 2 8,-7 1 8,-3 5 6,-5-3 7,-6 3 4,-6 0-6,-4 0-6,0-1-6,-2-4-2,3-2-5,5-4-6,7-2-8,0-6-2,5 1 0,7-2 8,1-1 9,1-2 16,6-1 18,2 0 17,4 0 9,0-1-1,4 1-5,2-2-22,-2 2-38,7 3-65,-1-1-94,4 0-129,-1 3-217,1-1-106,1-2-37,1 2 18,-1-6 66,2-2 113</inkml:trace>
  <inkml:trace contextRef="#ctx0" brushRef="#br0" timeOffset="355909.4545">30516 4875 208,'27'-25'513,"-5"3"50,-5 3 26,-6 2 17,-6 5-237,-7-2-159,-4 7-87,-5 1-46,-2 3-22,-2 4-17,0 6-10,-4 3-5,5 4-2,2 4 6,0 3 5,7 3 4,5-2 0,4 2 3,5 1 10,5-3 13,4 0-1,2-3 3,1 0 0,-4-1-7,-3-2-15,-2 2-20,-9-2-16,-5 3-10,-7-1-17,-5 0-21,-7-1-36,-1-1-53,-7-3-85,3 1-188,-1-5-145,2-3-64,5-3-11,5-8 32,7-5 78</inkml:trace>
  <inkml:trace contextRef="#ctx0" brushRef="#br0" timeOffset="356177.0727">30713 4968 379,'28'-17'499,"-2"3"34,-9 2 21,-1 0-93,-5 5-198,-4 2-117,-3 5-55,1 5-19,-4 5-10,-1 2-5,-1 3 2,1 3 0,0 4-6,0-1-10,0 0-5,0 0-9,0-1-7,0-1-22,0-1-47,0-5-94,0-3-241,1-5-128,3-8-66,0-4-22,6-10 22,2-5 80</inkml:trace>
  <inkml:trace contextRef="#ctx0" brushRef="#br0" timeOffset="356340.2126">30990 4766 23,'5'-20'450,"-1"5"56,1 2 21,-2 5 7,0 1-150,-1 0-210,-2 4-158,-2 3-130,-1 0-129,2 2-141,-2 1-68,-1 2-21,3-1 29,1 1 64</inkml:trace>
  <inkml:trace contextRef="#ctx0" brushRef="#br0" timeOffset="356783.5611">31093 4761 132,'10'5'463,"-3"4"45,-1-4 24,-1-2 22,-2 2-206,2-2-143,-1 1-74,0 4-34,0 0-18,1 6-12,-1 2-7,-1 5-8,0-1-5,-1 4-7,2 0-5,-3 0-6,-1-2-9,2-2-9,0-1-2,-1-6 3,1-3 14,1-4 7,0-4 3,5-5 4,5-5-3,-2-4-8,4-4-16,2 0-7,-2-4 3,0 5 2,-1 1 2,-3 4 4,0 3 8,1 2 11,0 3 12,-1 5 12,1 4 14,-2 3 5,1 2-2,-5 3-7,-1 3-15,0 2-20,-4-3-36,1 1-46,0-3-48,-1-2-57,2-1-61,2-5-103,3-4-202,0-6-85,0-7-19,3-4 17,-3-9 42,3-2 98</inkml:trace>
  <inkml:trace contextRef="#ctx0" brushRef="#br0" timeOffset="357332.4023">31627 4717 255,'5'1'450,"-2"-1"54,-2-1 50,1 1-36,0-1-113,1 0-79,-2 1-38,2-2-28,0 2-34,1 0-46,-1 0-47,2 3-36,1 1-29,0 5-16,4 2-8,-6 2-2,3 2 3,-1 2-2,2-1-3,-3 1-7,3-2-5,-2-2 1,1-2 0,2-1 5,0-2 12,7-4 12,-3-2 10,5-5 1,2-5-3,2-2-10,0-7-18,0-2-35,2-5-49,-4-3-65,1 0-91,-7 3-116,-3 2-165,0 5-190,-6 5-76,-7 9 0,-4 3 54,-5 8 97,0 4 162</inkml:trace>
  <inkml:trace contextRef="#ctx0" brushRef="#br0" timeOffset="358149.0258">32153 4818 334,'4'-2'429,"-3"-1"35,2 0 28,2 0-108,-2 0-125,0 0-72,2 0-30,0 0-16,0 1-15,4 1-15,-1 1-18,0 3-7,-2 0-8,2 3-5,0 3 1,-3 2-7,-1 6 2,-2 2-6,-2 3-9,-3 5-13,0 1-13,-4-4-6,1 3-9,-3-5-5,2-1-2,2-3 0,-1-4-1,3-2 1,-2-4 5,2-1 5,2-2 6,-3-2 5,4-1 6,-1-2 4,1-2 6,0-1 5,1-1 3,1 0 2,1-3-2,3 2-1,2-4-11,3-1-9,5-2-10,0-3-12,6-2-10,2-4-16,2-5-8,3-1-8,-3-2-6,0 1 1,0 0 5,-5-1 8,-1 3 8,-1 1 7,-6 2 7,-1 2 2,-4 2 7,-2 2 6,-2 3 1,0 3 1,-3 4-2,-1 3-3,-1 4-6,-5 3-2,-1 5 7,-2 10 10,1 3 17,-1 4 13,2 2 13,4 4 9,5-2 4,2 2-4,10 0-8,6 1-7,3-4-10,6-1 6,2-4 0,-1 1-5,0-5-4,-1-2-9,-6-5-21,-5 0-76,-6-8-118,-7-4-183,-10-4-259,-10-3-135,-10-5-53,-7-1 19,-6-2 91,-3 0 166</inkml:trace>
  <inkml:trace contextRef="#ctx0" brushRef="#br0" timeOffset="359937.0225">23812 5216 265,'11'-3'408,"-5"-1"37,1 1 26,-2 1-110,1 1-115,-3-1-88,0 2-55,0-1-33,0 0-23,-1 1-17,0-3-8,-1 3-1,1 0 1,0 0 1,-2-2 3,1 2 6,-1-1 9,0-1 10,0 2 10,0-3 6,-1 0 4,-4 0-3,-2 0-10,-2 2-13,-7 1-15,-4 3-12,-4 4-8,-8 8-8,-2 5-1,-1 7-2,2 1 3,1 7 0,7-2 4,4 4 2,5-2 2,8 0-1,8-3-1,10-1 0,9-6-4,11-5-10,6-5-8,9-5-6,7-5-13,1-8-16,4-4-25,-2-3-26,-4-1-30,-5-4-28,-7-2-20,-5-2-4,-9-2 13,-3-2 28,-8-4 41,-1-1 49,-7 1 58,-1 3 57,-2 1 30,0 7 15,-3 3 2,-3 6-9,-2 7-15,1 5-20,-1 7-5,-3 3 11,5 6 9,0 1 3,1-2-5,5 0-4,1-1-14,5-3-16,0-1-12,4-4-9,4-2-8,5-3-10,-2-4-5,2-4-7,-4-4-10,-3-3-10,-1-2-6,-5-6-3,-4-3 0,-1 1-3,-4 0-5,-4 2-20,-1 2-49,-4 1-86,-2 5-146,1 2-102,6 2-46,2-1-2,7 2 38,8-4 82</inkml:trace>
  <inkml:trace contextRef="#ctx0" brushRef="#br0" timeOffset="360226.0618">24533 5233 100,'27'-8'388,"-5"3"63,-8 1 54,-1 1-14,-9 1-115,0 2-87,-8 2-60,0 5-47,-6 5-43,2 3-34,2 1-22,3 5-16,3-1-16,5 1-9,4 0-4,7-1-5,0 2-2,4-1-3,2 1-6,-2 0-3,-2 0-7,-3-1-3,-5 1-6,-6 1-6,-4-4-19,-8 0-46,-5-2-83,0-3-213,-4-4-155,1-4-77,4-4-25,2-5 19,9-7 74</inkml:trace>
  <inkml:trace contextRef="#ctx0" brushRef="#br0" timeOffset="360681.3871">25182 5158 143,'3'-8'467,"1"3"47,-3 1 38,3-1 35,-3 2-197,2-2-131,1 2-71,0-1-40,5 1-35,0 0-33,0 1-30,3 0-24,1 4-11,1 0-6,1 1-4,-1 0 0,3 4 4,1 1 5,-6 4 6,1 3 5,-4 4 7,-9 5 5,-4 5-3,-10 2-3,-7 3-4,0-3-6,-1-3-5,4-2-8,-2-5-4,6-3-1,5-4-3,1 1-1,4-5-1,4-3-1,5 1 0,7-2-12,5-2-22,0 1-39,5-2-61,2-3-88,1-2-158,2-1-144,-1-3-60,2-3-4,2-2 38,-1-4 78</inkml:trace>
  <inkml:trace contextRef="#ctx0" brushRef="#br0" timeOffset="361194.6602">25774 5178 211,'9'-18'458,"0"3"44,-1 1 35,-3 4-17,2 0-200,-2 5-124,4 3-63,-1 4-34,1 5-20,2 4-20,-1 3-8,-4 3-1,1 3 5,-5 1-4,-2 3-8,-6-1 0,0 2-2,-4-2-9,0-1-12,-2-3-10,4-1-5,3-5-5,2-1-7,3-9-2,7-3-4,6-7-8,9-8-2,3-5-1,3-6 2,4-6 1,1-3 4,-3 0 7,-2-1 4,-2 2 5,-5 3 15,-7 6 10,-5 4 8,-6 6 4,-6 4 2,-5 8-2,-4 6-12,1 8-3,-2 6-2,4 8 10,4 2 16,8 4 13,9 1 11,8 1 7,10-2 4,6-2-8,11-4-14,4-4-20,0-6-38,1-1-66,-8-6-112,-10 1-272,-14-6-152,-13 1-76,-17-3-18,-14-6 31,-16 0 92</inkml:trace>
  <inkml:trace contextRef="#ctx0" brushRef="#br0" timeOffset="365003.989">21076 1243 306,'-6'-4'363,"-1"0"37,6 0-24,-3-1-88,4 2-63,-1-4-50,1 4-38,0-1-23,1 1-23,-1 0-18,2 1-19,1 2-14,2 3-16,5 4-14,4 5-4,3 10 6,9 4 27,0 6 24,1 4 16,2 3 16,-1-3 18,0 1 13,2-6-3,-3-2 3,2-5 15,-4-2 18,2-6 18,2-5 10,1-7-4,3-7-11,6-11-24,1-6-32,1-8-38,1-10-33,-2-8-24,-2-4-4,0-7-6,-7-2-6,1-1-8,-4 5-15,-4 4-23,0 4-47,-5 9-62,-6 5-89,-4 8-85,-6 9-102,-9 8-186,-8 8-74,-12 10 0,-4 4 61,-6 3 74,-1 0 112</inkml:trace>
  <inkml:trace contextRef="#ctx0" brushRef="#br0" timeOffset="365402.9518">21510 1219 50,'-4'7'350,"3"-3"39,1-3 28,1-2-10,3-3-115,3-1-62,-2-3-39,0 1-18,-1 2-17,0 2-22,0 0-35,-1 0-34,0 3-25,2 4-25,3 6-10,3 7-6,0 5 3,4 4 7,0 8 10,1 0 13,3 3 3,0-2 5,-2 0 0,1-4-2,-2-2 1,-1-2 2,1-7 23,-3-2 37,-2-4 60,3-6 42,0-8 19,8-8 3,5-10-20,10-14-39,7-9-67,7-10-44,2-7-35,2 0-37,-2 2-47,-4 8-65,-10 7-75,-9 12-89,-9 11-99,-15 14-142,-15 17-114,-20 15-18,-12 11 32,-10 8 65,-1 9 95</inkml:trace>
  <inkml:trace contextRef="#ctx0" brushRef="#br0" timeOffset="366532.956">22004 5725 37,'1'-10'201,"3"-2"23,0-1-26,1 1-34,-2 0-6,3-1 9,-2 3 2,-3-2-5,2 1-21,-3-2-27,2 1-30,0 0-30,-2 0-11,0 0-2,0 0 13,0 2 26,0-2 25,0 3 21,0 1 11,-2-1 4,0 4 0,2-1-10,0 3-14,0-1-14,0 1-18,0 1-20,0 1-17,4 1-19,-3 3-12,7 4-9,1 7-2,3 5 2,0 6 2,2 6 3,-1 0 4,1 2 4,-1 0 5,-1-1 7,1-4 10,0-2 15,4-7 12,-1-4 25,3-5 23,6-3 13,5-11 7,5-6-4,3-8-9,3-8-26,0-8-27,5-7-23,-2-6-19,4-6-15,1-4-11,0 1-7,-3 3-11,-4 7-30,-5 8-42,-7 9-51,-4 9-51,-8 10-55,-5 9-78,-10 7-112,-10 9-144,-7 2-47,-5 0 0,-8 1 29,-3-3 70</inkml:trace>
  <inkml:trace contextRef="#ctx0" brushRef="#br0" timeOffset="366920.3925">22419 5429 154,'10'-5'488,"3"-1"52,1-3 28,-3 0 22,0-1-211,2 2-156,-4 4-90,-1 4-43,1 9-15,-1 7-4,0 7 1,-3 13 10,0 6 11,-5 7-1,1 3-7,2-1-8,2-1-8,3-6-5,3-3 3,3-7 15,4-6 22,3-6 28,5-6 18,6-7 5,6-9-6,8-7-16,2-8-27,8-7-36,6-9-43,4-6-42,2-6-49,-2-4-62,-2 2-73,-11 7-95,-10 4-111,-14 10-207,-14 9-99,-13 10-17,-13 5 32,-8 3 73,-3 4 114</inkml:trace>
  <inkml:trace contextRef="#ctx0" brushRef="#br0" timeOffset="368148.9291">20929 2673 73,'-8'-3'280,"-2"-2"42,-3 0 13,-4-2-56,0 0-40,-2 0-29,0 2-24,1-1-12,1-1-6,3 3-12,3 0-13,2 1-9,-1 0-14,6 1-17,-1 2-19,2-3-10,1 2-4,0 0-8,2 1-5,2-2-5,4 2-3,12 0 2,8 0 8,14 0 2,14-1 7,11-3 3,6-1 4,9-2-5,2-1-9,-1-2-8,0 0-8,-8-1-9,-8 4-12,-12 2-11,-7 0-5,-11 0-10,-9 3-9,-5 1-11,-4-1-33,-7 0-52,-1 2-81,-6-3-175,-6 1-177,-8-5-84,0-3-20,-3-2 27,0-4 66</inkml:trace>
  <inkml:trace contextRef="#ctx0" brushRef="#br0" timeOffset="368269.9358">21480 2392 266,'4'-12'207,"0"0"-96,4-3-53,1 0-209,-2 0-105</inkml:trace>
  <inkml:trace contextRef="#ctx0" brushRef="#br0" timeOffset="368814.4366">21515 2285 189,'-3'0'250,"-3"-2"46,3 2-20,-2 0-35,2 2-20,0-2-17,1 0-25,0 0-29,1 0-30,-1 3-28,2-3-21,2 0-5,1 4 6,0-3 8,5 4 12,1-1 12,6 2 13,2 0 3,6 0-2,2 2-7,5-1-10,1 2-19,3 0-18,2 1-20,-5 0-12,2 0-14,-4 1-6,-3-1-5,-3 0 0,-2 2-1,-5-3-4,-1-1 3,-5 1-1,-1-3-2,-3 0-2,-2-1 3,-3-3 7,-1 3 6,-1-2 11,-3-1 8,1-1 9,-3-1 2,0 0 0,-1 0-5,1 2-10,-2-1-9,-3 3-6,-2 8-7,-5 4-5,-4 6-2,-6 10 2,-3 7 2,-7 2 0,2 6 1,-6 2 3,2-3-2,2-1-1,4-5-3,4-4-1,5-4 1,3-5-5,6-5 2,3-4 2,1-5 0,4-1-10,0-3-26,2-1-59,1-6-151,5-2-235,-2-5-124,1 0-57,2-4-10,1 1 44,1-1 141</inkml:trace>
  <inkml:trace contextRef="#ctx0" brushRef="#br0" timeOffset="377050.205">20411 706 143,'0'0'222,"-2"0"-5,2 0-44,0 0-52,0 0-36,0 0-26,0 0-14,0 0-8,0-1-14,0 1-8,0 0-8,0 0-6,-2 1-2,2-1-1,-1 0 4,-1 0 2,2 0 3,-1 0 15,1 0 10,0 0 8,0 0 3,0 2 3,0-2-3,0 0-7,0 2-13,0-2-6,0 0-3,-2 5-3,0-3-1,2-1 7,-1 4 10,-1-1 5,2-1 2,-1 2 8,-3-1 2,3 1-2,-2 1-4,-2 0-4,2 2-4,1 6-4,-2 1 1,0 6 0,-2 3 4,1 5 0,-2 2 4,0 6 5,1 1-2,-1 2-2,-2 0 8,1-1 6,0-3 6,2 0 0,-2-5-2,3 0 3,1-2-15,0-3-7,-1 1-9,5 0-7,0 1 2,5 4-4,0 4 2,2 6-1,0 4 11,1 5 12,-1 4 2,1-4 2,-1 2-2,-2-2-1,0-3-13,0-5-14,-2 1-6,0-2-5,0 1-5,2-2-3,-4 6-1,2 3-1,-1 1 1,1 10 3,-3 2 2,2 4 2,-2-2 0,0 0 4,-2 1-1,2-4-4,0-4 0,2-2 0,1-5 0,2-1-1,1-1 1,5 0-11,0 3-7,3 2-4,-3 2 1,2 4-1,0 1-2,-4-1 14,1-2 6,1-4 7,-3-4 0,1-4 2,0-5 1,0-4-3,-1-4 4,1-1-4,0-2 0,-1-2 0,0 2 0,2 0-1,-2 3 1,1 3 1,0 2 2,3 2 2,1 0-1,2 0 1,0-2 0,2-3 0,1 0-4,0-5-3,1-2 2,-3 1 0,0-1-1,0 4-3,-4-1 0,-2 4 3,-1 1-2,0 1-3,-4 1 1,2 1 0,-4-2 0,0-1-1,2 0 0,-1-3 2,-1-1 0,2-4 2,0 0 0,-2-2 2,2-2 3,-2 1-1,2 0-1,3 0-2,-4 2 2,1 2 2,-1 0-4,-1 5 0,0 0 4,-3 1 0,0-1-2,0-1 0,-2-3 1,2-3-2,0-1-1,0-1-1,0-1-2,0 2-2,0-1 2,0 4 0,0 1 0,0 0 6,2 2-1,0 0-1,-1-1 1,3-2 3,0-2 0,0-5-5,0-1 0,1-2-1,-2-4-2,0 2-2,0-2 0,0 2 0,-2-1-1,-1 2 0,0 1 3,0-2-1,0-1 1,0-3 1,0-1 0,2-2 2,0-1-3,-2-2 0,1 2-2,1 0 1,0 2 1,-2 3-1,0 2 1,1 0 1,-1 2 0,2-2 1,-1-3 0,1 1 0,0-2-1,-1 0 1,2-1 1,-1 1 4,1 1 6,1 0 4,-2 6 3,0-1 3,-1 3-1,1 3-2,0-2-2,-1 1-4,2-3-3,1 0 1,-3-2-2,6-1 0,-3-2-3,1 0-2,0 0 2,-1 0-4,0-2-1,0 2 0,1-1 2,1-1 1,-1-1-1,-2-1 4,0-1 3,1-2 10,-1-3 5,-2 0 9,1-3 1,-2 3-2,0-3-2,0 1-10,0 1-8,0-1-7,0 2-2,0 0-1,0-1-2,0 1 0,0-1 2,0-1 1,2 0-2,-2-1-3,1 0 0,-1 2 2,2-1-1,1 1-1,-2 2 0,1-1 3,1 0 1,0 2 2,4-2 1,-1-2 2,3 1 7,-1-1 6,4-1 1,3-1 2,0-1 2,5-1-2,5-1-4,4-1-7,5 1-4,6-3-4,7 1-4,10-4-5,5 1-1,7-3 13,4-4 6,6 2 2,3-1 5,2 1 3,2 0 3,-3 1-11,3 2-5,-4 3-3,3 0-2,-1 3-5,0 0-2,-2-1-2,4 1-1,-1-2-2,0 0 0,-1-2-6,-2-1-6,-1 1-2,-1 0 2,-4-1 2,-2 1 0,-2 2 6,-4 1 0,-3 2-1,-1 2-5,-4 0-4,1 0 0,-5 2 2,1-2 4,-2 0 4,-1 0 5,0 0 2,-5-2-2,0-1 0,-1 0 2,0 1-2,3-1-4,0 1-1,1 0-4,1 2 1,2 0-4,1 2-2,3-2-2,-2 3 5,-2-1 5,0-1-3,-1 0 6,-3 2 5,1-3 4,0 0-1,-1 0 2,5-3-1,1 3-2,5 0 0,3 0 3,-2 0-3,5 3 0,-4-3-2,1 3 1,-1-1-3,-1 1-2,2 0 1,1-2 3,7-1 7,1 0 3,7 0-1,4-1 1,3-2 1,4-2-1,1 2-6,1 0-1,-4 1 1,0 0 1,-5 2 0,-1 0 2,0 0-3,1 2-1,0-2-6,2 1-3,1-2-2,3-1-5,4-1 4,-4-4 0,-3 0 7,-1 2 0,-7-2 2,-5 1 4,-3 2 0,-6 1 0,-1 3-1,-1 0 3,0 0-1,1 3-3,4-3-2,1 0-3,0 0 7,-1-2 7,-2-1 5,-4 0 6,-2-2 1,-5 1 4,-5 1-10,-3 0-7,0 0-1,-4 0-5,3 3 0,-1-4 0,6 1 2,2 0 1,0-4-4,1 4 0,6-6 1,-3 1-2,0 0-1,2-2-1,1 1 1,-1 0 0,3 0 0,-2 1 0,4 1-12,2-3-6,4 3 0,2 0-1,2-1 2,1 1 2,1-1 12,0 0 5,0 2 5,-3-1-1,-1 0 3,0 0-1,-2 2 0,0 0-1,0 0-4,0 0-2,0 0-2,1-1-3,-3 0-1,4 0-1,-4 0 1,-1 2 1,2-2 4,-6-1 2,0 0 2,-4 0 2,-2 0 0,-4 2 2,2-1-3,-4 1-2,1-1-1,1 2 1,-2-2-1,0 1-1,0 1 0,-1-1-1,-2 0 0,-2 2 0,-2-4 1,-5 2 1,2 1 2,-4-1 5,2 0-2,2-1 1,1-1-2,2 2-6,3-1 15,1-2 3,0 3 7,2-2 3,-3 0 4,2 0 6,-1 2-12,-6-2-5,-1 3-2,-2 0-1,-4-1 0,0-1-1,0 3-3,1-1-2,-2 1-1,0 1-5,1-1-3,-1 0-2,1 3 3,-6-1-1,-4 0-1,0 1 0,-5-2 0,-3 2 2,2 0-3,-3 0 1,1 0-1,4 0 1,3 2 1,2-1-2,4 0 0,3 2-3,0 0-4,0 2-22,-1-2-49,-5 1-94,-6 2-249,-9-3-148,-13-3-73,-14-3-20,-18-6 25,-14-5 84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</inkml:channelProperties>
      </inkml:inkSource>
      <inkml:timestamp xml:id="ts0" timeString="2021-08-30T14:56:48.005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2781 3184 270,'3'1'463,"-3"2"56,-1-3 53,-1 0-50,-2 0-90,2 0-67,1 0-33,-1 0-19,2 0-20,-1 0-32,-1 0-38,0 0-40,2 0-37,-1 0-26,1 0-15,1 0-9,3-4-12,2 3-13,6-2-13,9-2-9,6 1-13,12-3-14,7 0-7,6 0-2,0-1-18,-4 1-44,-6 2-85,-7 5-113,-8 0-143,-11 5-290,-11 2-140,-10 2-42,-8 3 40,-7-2 89,-4 5 128</inkml:trace>
  <inkml:trace contextRef="#ctx0" brushRef="#br0" timeOffset="214.2234">2965 3485 160,'-4'20'470,"0"-5"57,4-3 51,0-3 34,4-4-187,1-1-130,5-4-75,3-4-50,7 1-52,2-2-61,7-1-72,1 0-87,3-2-153,3-2-211,2-5-108,3-3-41,-1-1 7,-2-5 50,-3 0 133</inkml:trace>
  <inkml:trace contextRef="#ctx0" brushRef="#br0" timeOffset="1164.6996">3815 2038 45,'0'-10'326,"0"-1"49,-2 2 43,1 1-37,-2 0-71,0 1-64,1 2-49,1 1-38,-1-1-41,-3 3-37,2 1-26,1 1-21,1 1-16,-2 3-8,1-1-2,-1 6 1,1 6 0,-2 4 5,4 10 15,2 17 7,2 12 11,1 18 13,1 17 4,2 21 7,3 10-2,0 6 1,2-2-4,1-4-2,-3-4 12,3-3 17,-3 2 23,-1-3 14,1 3 7,-3 4 0,0-2-18,-2 6-27,3 0-32,-1-1-25,0-4-13,0-2-6,0-5 5,-2 0 8,-1-2 12,0-1 6,-3-4 6,-1 1 0,1-7-7,1-3-9,0-7-11,3-2-10,1 0-11,1-4-4,4-2-1,-2 2 1,1-1-4,0 1-1,-2-3 2,-4-1 0,0-7-1,-1-7-8,-2-10 7,-2-8 0,0-6 3,0-6-5,0-6 3,0 2 7,1-3-6,1 2 5,0 3-2,1 0 4,0 2-1,0-1-4,2-3 9,0 0-3,-1-1-3,-1-1 0,1-1-3,-1 5 0,0 3-10,2 2-32,1 3-53,2 0-78,2-5-128,-1-6-269,2-8-135,0-14-45,-4-17 13,-7-24 58,-12-21 117</inkml:trace>
  <inkml:trace contextRef="#ctx0" brushRef="#br0" timeOffset="2537.3372">4897 2351 244,'-2'-10'380,"2"0"51,-2-1 25,-1 1-95,1 1-74,1 1-56,-1 0-39,1 3-31,-1 1-26,2-1-15,-2 2-23,1-1-17,1 3-19,0-2-18,0 3-15,0 4-13,0 8 4,0 7 9,-2 14 23,1 14 20,-4 11 23,-1 10 15,1 4 3,0 1-7,2-1-15,1-8-12,2-7-17,2-8-11,1-6-8,-1-7-9,3-8-8,-2-5-10,0-6-8,0-2-24,0-4-47,0-5-77,-1-3-120,1-9-172,2-3-168,-2-6-72,2-4-4,1 1 50,2-2 105</inkml:trace>
  <inkml:trace contextRef="#ctx0" brushRef="#br0" timeOffset="3032.465">5475 2628 30,'-3'3'388,"-2"0"62,0 1 48,0-1 4,-1 0-122,0-1-92,1 0-62,2 1-39,0 1-31,1-4-13,4 1-23,1-1-8,2-1-14,7 1-12,4 0-6,11-2 0,6 0-1,10-1-12,1-1-10,3-2-6,-5 0-9,-7 2-13,-7 1-13,-8 3-17,-12 3-18,-11 3-32,-11 1-53,-7 3-91,-7 4-218,-4-4-160,-3-3-76,1-7-19,4-7 24,4-1 76</inkml:trace>
  <inkml:trace contextRef="#ctx0" brushRef="#br0" timeOffset="5890.0482">6502 2246 273,'-1'-1'440,"1"0"56,-2-1 47,2-1-80,-1 0-90,1 0-65,-2 2-46,2-3-30,0 3-27,0 1-28,0-1-34,0 0-37,0 1-28,-2 0-26,2 0-18,-3 0-13,3 0-9,-1 0-4,-1 0-4,0 0 1,-1-2 0,0 1 0,2-1-1,-1-1 1,-1-1 1,3 1 0,0-1-2,3-4-3,5 1 1,3-2-1,2 2-2,4-4-2,5 4-3,1 0-1,5 0-3,0 6 0,-1 6-1,-2 3-1,-3 8 2,-7 9 3,-4 7 0,-10 6 5,-8 4 5,-8 3 3,-4 2 2,-3-4 2,-5 0 1,-1-2-2,-2-4 0,1-1-1,1-7-1,4-3 0,2-6 1,8-3-1,1-5-2,5-3-1,4-3-3,4-2-1,4-2-3,3-2-3,5 0-1,3 0-1,3 1 2,4 1 2,1 5 3,2-2 0,5 5 4,-1 0 1,2 1 1,1 3-12,-2-1-7,-2-1-7,-1 1-42,-3-4-83,-7-3-188,-1-6-203,-6-3-109,-4-5-53,1-2 8,-3-6 65,-1 0 180</inkml:trace>
  <inkml:trace contextRef="#ctx0" brushRef="#br0" timeOffset="6555.3132">7650 2208 75,'8'-15'394,"-2"3"45,-1 1 31,-4 2 6,-4 3-156,-3 3-105,-4 2-67,-7 3-40,-4 6-26,-7 4-25,-5 6-17,-2 4-13,2 4-4,0 3-3,3 0-4,4 0-3,4 0-4,2-1 0,7-2 0,1-2-2,5-2 1,7-6-1,3 2 3,8-1 0,5-1 6,8-2 1,4 0-1,2-3 3,2 1 0,-2 0 1,-3 3-6,-8-2 0,-2 2 2,-7-2-3,-5 2 1,-7 1 0,-6-2 3,-6 3-3,-5-2-19,-5-2-57,2-1-193,-4 0-172,1-7-92,0-5-47,6-5-7,8-5 41</inkml:trace>
  <inkml:trace contextRef="#ctx0" brushRef="#br0" timeOffset="6891.0473">7890 2336 350,'8'-16'451,"-3"3"44,1 3 34,-3-2-113,-1 7-121,-1-2-79,1 5-54,1-1-35,0 6-15,1 2-4,0 7-4,4 7-2,-2 3 8,1 5 3,-1 3-12,-1 3-17,1 0-16,0 0-18,-2-3-12,0-3-13,-2-3-17,1-5-37,-1-4-67,-1-8-122,-1-4-211,2-8-154,1-12-73,-1-5-17,-2-9 40,-2-10 108</inkml:trace>
  <inkml:trace contextRef="#ctx0" brushRef="#br0" timeOffset="7079.9741">8056 2051 21,'6'-17'399,"-1"3"61,-2 1 45,2 3 35,-2-2-160,-1 5-120,0 2-88,-1 0-75,1 1-76,-1 3-93,-1 1-104,0 0-191,0 5-97,0 0-35,0 0 3,5-2 45</inkml:trace>
  <inkml:trace contextRef="#ctx0" brushRef="#br0" timeOffset="7653.5757">8262 2080 320,'1'0'415,"3"-2"35,0 1 30,4 0-120,0-2-101,0 2-65,3-1-32,-2 4-16,3 2-12,0 3-8,2 5-7,-3 4-5,0 8-6,-3 1-15,-1 4-12,0 4-20,-5-2-19,1 1-16,-3-3-12,2 0-7,-1-4-2,-1-2-1,0-4-1,0-3 1,0-2 8,2-3 16,-2-5 12,3-3 8,0-8 6,2-5-1,3-9-3,1-6-14,1-6-11,4-7-11,-1-1-2,2-1-1,2 2-5,0 4 0,0 3-4,-1 7-4,2 4-3,-1 8-2,-1 6 3,4 9 1,-3 4 8,3 6 16,-2 4 15,0 2 14,-1 1 7,0-1 4,1 1-3,-2 1-9,-2-2-14,0-1-13,-3 3-28,-3-6-45,0-1-56,-2-3-62,-4-2-107,1-7-226,-3-2-136,-1-7-42,-1-6 7,-1-8 36,1-6 94</inkml:trace>
  <inkml:trace contextRef="#ctx0" brushRef="#br0" timeOffset="7966.2859">8843 1852 44,'0'-19'426,"0"5"54,0 4 33,0 2 31,2 5-143,4 3-108,-1 6-55,1 4-13,4 4 14,2 1 14,-1 2-1,1 1-5,0-3-11,3 2-18,-2-4-20,0-1-22,4-1-14,-4-1-12,3-3-5,-2-1-5,2-2-11,0-4-15,4-5-17,2-6-32,-1-4-55,3-2-78,-1-7-94,-3 1-115,-3 2-165,-2 2-299,-8 4-129,-4 2-29,-8 7 34,-5 3 83,-5 8 146</inkml:trace>
  <inkml:trace contextRef="#ctx0" brushRef="#br0" timeOffset="8963.4455">9934 1731 60,'0'-11'350,"2"4"47,-2-1 41,1 3-22,-1-2-107,2 2-79,0 2-60,0 3-40,1 3-28,1 9-16,-3 5 0,-1 9 12,-3 8 17,-8 8 14,-5 6-3,-4 3-10,-7 4-20,-1-3-22,-2-1-24,-2-4-15,-1-3-13,-2-3-6,-2-5 7,-2-4 1,-4-3 2,2-6 0,0-5 1,3-4 2,5-6-11,6-6-7,2-4-5,9-6-2,2-6 0,9-4-3,4-5 0,5-1-3,7-4 1,4 0-1,3-1-4,7 2-10,1 1-7,1 2-1,3 3-2,2 6 1,-2 4 1,1 4 11,-1 7 11,-3 7 9,-2 4 7,-1 6 14,-2 4 15,-1 3 15,1 1 16,-2 1 9,1 0 3,1-3-4,0-2-12,2 1-14,-2-3-21,0-3-17,0 0-29,-4 0-52,1-4-79,-6-3-144,0-5-244,4-4-125,1-8-49,4-4 7,3-9 58,4-1 131</inkml:trace>
  <inkml:trace contextRef="#ctx0" brushRef="#br0" timeOffset="12543.812">10681 1963 154,'0'-2'275,"-1"1"28,-1 1-20,2-1-35,-1 1-23,-1 0-16,2 0-13,-2 0-15,2 0-18,-1 0-16,-2 0-23,2 0-21,-1 0-14,2 0-14,-2 0-6,2 0-7,-1 0-3,1 0-4,0 0-5,0 0-3,0 0-7,0 0-6,0 0-8,0 1-3,1-1-4,1 0 1,1 1 7,5 1 11,1-2 9,8 1 9,1-1 8,7 2 5,2-2 0,6 0 0,1 0-2,1 0 3,-1 0-7,-2 0-3,0 0-8,-4 0-12,-6 0-9,-2 0-6,-5 0 0,-3 0-4,-4 0 1,0 0-1,-3 0-7,1 0-34,-3-2-64,-1 2-104,-2 0-248,0 0-166,3-1-81,-1-2-19,-1 0 32,-1 3 91</inkml:trace>
  <inkml:trace contextRef="#ctx0" brushRef="#br0" timeOffset="13311.4997">11688 1620 162,'-1'-7'363,"-1"2"56,-1 0 42,1 0-81,2 0-71,-1 0-61,-1-2-51,2 4-40,-1 0-33,-1-2-24,2 2-18,0 2-12,0-1-8,0-1-4,0 3-2,0-1-1,0 1 0,0-2 0,0 1 2,0-3-2,0 2-5,0-1-3,2 0-6,-1-2-4,-1 0-3,3 1-6,-3-1-1,2 2-1,-2 1 1,0 0-2,0-1-2,0 3 0,0-2-2,0 2 1,0-1-1,0 1-2,-2 0-1,2 0-2,0 1-5,-1 1-6,-1 5-1,2 5 6,-1 10 12,-1 6 20,2 9 17,-3 5 23,0 8 16,-2 3 8,0 3-1,1-1-6,0-1-2,-2-1-12,2-2-9,2-1-12,0-3-12,2-4-10,0-4-14,0-4-10,0-7-5,0-1-5,2-9-4,-2-2-8,2-4-26,-2 0-54,0-7-96,-2-3-182,-3-4-271,0-3-137,1-7-50,0-4 11,3-3 75,4-4 170</inkml:trace>
  <inkml:trace contextRef="#ctx0" brushRef="#br0" timeOffset="14046.9083">12317 1851 308,'-1'0'377,"-1"0"47,-1 0-17,0 0-71,3 1-68,-1-1-50,-1 0-42,2 1-27,0-1-22,2 0-13,2 0-9,4-1-3,5 1 7,4 0 9,10 0 8,4 0 9,9-2 4,7-1-5,1-1-14,2-1-19,-2 0-22,-1 0-21,-4 0-19,-2 1-14,-8-1-9,-4 2-7,-7 1-22,-3-1-35,-3 3-49,-10-2-56,-3 1-89,-9-2-159,-8 1-171,-6-1-64,-8-1-6,0-1 28,-1-4 73</inkml:trace>
  <inkml:trace contextRef="#ctx0" brushRef="#br0" timeOffset="14336.6909">12694 1581 212,'6'-11'394,"0"2"58,-3 0 53,1 4-69,-3-2-95,1 5-69,-1-1-57,-1 6-44,0 2-23,-1 9-4,-1 8 14,2 7 13,-1 8 23,-1 3 11,2 3-13,0 2-31,0-2-36,0 1-32,0-3-30,0-4-27,2-2-50,-1-3-70,-1-3-94,0-3-146,0-6-255,2-4-132,-1-3-38,3-8 20,0-8 68,1-4 133</inkml:trace>
  <inkml:trace contextRef="#ctx0" brushRef="#br0" timeOffset="15416.2211">13863 1478 263,'-9'-3'414,"4"-2"54,0 0 44,1 0-92,0 3-90,3-1-56,-1-1-45,5 1-33,1-1-28,2-1-30,6 1-28,6 0-27,6-1-15,4 0-13,5 4-13,2 1-2,0 3-5,0 5-4,-2 9-6,-6 3-3,-2 7-1,-9 4-2,-8 7-1,-8 3-3,-8-1-1,-8 0-3,-9 1 1,-3-4-5,-7 0-5,-5-4-3,-3-2-1,-1-2-1,4-4-1,4-4 3,6-3 2,5-2 6,4-4 6,5-5 14,6 1 11,3-6 8,4 1 5,5-1-2,4-2-3,5-2-13,5 0-10,4 2-9,1 0-7,6 0-1,1 2-3,1 1-11,2 0-24,-1 2-43,0-1-57,0 2-72,1 0-98,-6 0-150,2 0-141,-2-2-43,0-1 10,2-3 46,2-5 85</inkml:trace>
  <inkml:trace contextRef="#ctx0" brushRef="#br0" timeOffset="15763.397">14655 1719 26,'30'-38'394,"-6"7"59,-6 3 40,-5 4 30,-6 4-163,-6 3-112,-4 6-74,-3 1-50,-6 5-33,-3 3-23,-2 4-14,-2 5-4,1 6 3,1 7 9,4 3 11,2 5 8,5 2-1,6-1 2,3-1-3,8-2-4,2-2 0,3-2 6,1-4 11,2-2 4,1-2-4,-2 0-8,-4 0-17,-1 0-18,-7 2-19,-7 3-11,-7 1-7,-8 4-13,-2 0-28,-7 1-47,0 0-68,2-5-106,5-1-241,2-6-139,7-5-51,5-5 3,4-6 46,7-8 91</inkml:trace>
  <inkml:trace contextRef="#ctx0" brushRef="#br0" timeOffset="16076.3692">15022 1702 122,'30'-24'437,"-2"6"49,-8 2 33,-2 4 10,-5 2-189,-2 1-122,-3 6-70,0 3-32,-2 7-18,0 3-4,-1 7 7,0 3 16,-2 4 14,-1 5 8,0 2 3,-4-1-4,0 3-9,-2 3-23,-3-4-22,-1-1-22,1 0-18,-1-6-24,3-3-38,1-5-38,4-5-58,0-8-70,5-4-85,0-10-121,5-4-167,0-10-69,-1-7 0,-3-8 39,3-9 69</inkml:trace>
  <inkml:trace contextRef="#ctx0" brushRef="#br0" timeOffset="16249.3492">15308 1381 1,'4'-5'371,"1"0"40,-3 2 31,1-1 20,-1 3-163,-1-2-125,-1-1-111,0 2-124,0 2-192,0 0-109,0 0-56,0 0-24,-3 2 23</inkml:trace>
  <inkml:trace contextRef="#ctx0" brushRef="#br0" timeOffset="16858.3694">15504 1504 185,'6'2'366,"-1"1"54,0-1 46,3 3-73,-2 0-85,0 0-59,3 4-32,0 4-39,-3 3-31,0 1-25,-2 7-25,-1-1-19,-1 5-14,-2-3-10,-2 4-11,0-4-8,-1 3-4,1-3-3,-1-2 1,0-1-1,1-3-3,-1-4 3,3-1 16,-1-7 16,2-2 7,1-4 6,1-4 5,5-4-2,2-6-18,5-5-18,0-2-12,4-4-11,-1-2-8,3 1-6,1-2-3,-1 6-3,0 1 1,-1 3-1,0 4-1,-4 1 2,1 3 0,0 5 0,-2 1 6,-2 3 10,-1 4 9,0 5 8,-4 2 4,1 2 5,-1 3-5,0 0-8,-2 0-7,-1-2-8,3 1-4,-4-1-8,1-1-14,-2-3-23,1-1-40,-3 0-53,3-4-82,-4 0-127,0-5-207,0 0-92,0 0-25,0-7 22,4-5 64,2-7 122</inkml:trace>
  <inkml:trace contextRef="#ctx0" brushRef="#br0" timeOffset="17298.3601">16074 1353 56,'-4'-12'423,"4"3"53,-1 2 41,-1 0 39,2 3-152,2 0-113,-1 2-68,3 0-36,1 2-21,0 2-20,2 0-23,-1 5-17,2-2-13,-2 1-10,-3 1-18,0 0-15,-1-1-12,1 0-14,-3-1-7,0-1-4,0-1-2,0 0 5,0-1 15,0 0 27,3-2 23,-3-2 15,0 0 9,0-1 2,0 0-10,0 1-26,0 1-21,0 0-16,0-2-15,-3 3-9,3 0-8,0 0-3,-1 0-12,1 0-16,0 0-27,0 0-28,0 0-33,1 0-33,-1 0-24,0-2-25,0 1-53,0-6-128,0 3-164,-3-3-70,-2 0-24,0 4 13,1 0 63</inkml:trace>
  <inkml:trace contextRef="#ctx0" brushRef="#br0" timeOffset="18194.7134">16019 1392 105,'5'-9'372,"-2"2"54,2-1 43,0 3-47,0-2-96,2 4-76,0-4-57,1 3-39,2 1-24,0 0-16,1 2-13,2-1-6,-2 4 0,5 2 2,-4 3 4,1 3-1,1 7-2,-2 2-2,-2 0-10,-2 1-15,2 0-12,-2-1-6,1-4-2,-1 0 4,0-4 9,4-3 13,-3-1 17,-1-2 18,0-1 17,2-4 21,0-5 7,4-2-5,0-5-18,4-4-22,3-4-27,4-4-36,3-7-27,9 0-31,-1-4-33,6 3-44,-2 1-57,-3 7-75,-6 4-90,-6 6-97,-7 7-187,-12 9-125,-9 8-32,-10 3 30,-3 3 68,-6 2 99</inkml:trace>
  <inkml:trace contextRef="#ctx0" brushRef="#br0" timeOffset="19355.348">16829 2060 231,'-5'10'387,"2"0"56,-2-1 28,0 0-91,2 0-60,0-3-44,1-1-25,0-2-10,2-3 2,2 0-4,1-3-15,2-6-23,0-5-29,3-4-35,1-6-33,1-4-22,0-5-16,-1-6-16,2-8-14,-1-4-13,-1-6-11,2-2-10,0 3-5,3 0-4,1 2-1,2 7-4,4 1 0,4 5 5,3 5-1,2 6 0,4 5 0,-1 4 1,0 4 2,1 5-1,-4 5 1,-4 4 0,-4 4 0,-8 8 1,-6 3-1,-10 6 4,-10 7 4,-9 0 3,-6 4-1,-6-1 2,2 0-1,1-3-5,1-2-4,6-1-5,4-3-5,4-1-6,6-4-1,4-2 0,10-2 4,3 1 4,5-3 5,4-3 7,2 1 5,3 0 2,0-2 4,-2 4 0,-2-1 2,-2 3 2,-8 2-1,-4 2 3,-7 3-2,-5 3 1,-9 2-10,-8-1-36,-7 0-112,-7-1-325,-9-8-172,-4-7-93,-8-10-43,-8-7 9,-2-12 95</inkml:trace>
  <inkml:trace contextRef="#ctx0" brushRef="#br0" timeOffset="20630.3301">5045 4599 225,'-3'-6'337,"1"1"53,-4-1-32,3-1-37,-2-1-38,-1-1-43,3 1-51,-1 3-48,3-2-40,-1 7-30,2 0-27,2 10-22,-1 7-10,1 9 4,1 11 22,-1 6 24,1 11 28,-3 1 23,0 1 17,0 1 7,0 1-16,3-2-20,-2-2-30,3-2-46,-1-7-53,5-4-62,2-8-84,3-8-127,5-11-182,1-7-79,1-11-20,4-7 20,-5-9 62</inkml:trace>
  <inkml:trace contextRef="#ctx0" brushRef="#br0" timeOffset="20893.3666">5636 4942 33,'14'1'417,"0"3"52,-4-3 29,0-1 22,2 0-150,2 0-133,5-1-75,6-3-41,3-1-23,6 0-20,4-3-28,0 3-43,0-2-68,-4 0-122,-6 2-197,-3 0-103,-4 2-49,-5-2-6,-1-1 37</inkml:trace>
  <inkml:trace contextRef="#ctx0" brushRef="#br0" timeOffset="22361.7327">6798 4548 119,'0'-2'359,"0"2"53,-2-1 40,-1 1-73,1-2-85,1 1-68,-1 0-62,-2-2-41,2 3-27,1-2-14,-1 0-4,2-1 0,0-2 0,2 0 3,5-3-9,3-2-8,6-4-11,6 0-6,5-3-4,0-1-4,3 0 3,1 3 2,-1 3 3,-1 5-7,-1 5-8,-3 9-10,-4 12-9,-5 10-4,-10 10-4,-6 5 0,-5 5-1,-9 1 1,-2-2-1,-6-2 0,-1-2 3,-5-4 0,0-3-3,0-7 2,1-2 0,2-8-5,4-1 1,5-6 8,2-4 6,5-5 4,4-2 4,3-4 2,7 1-1,3 0-8,6-1-7,5 2-3,6 3-1,4 0-2,1 3 2,5 1 0,-2 3-7,6-1-43,-2-1-99,-1-1-268,0-2-145,-4-2-75,-5 1-33,-7-3 20,-10-1 84</inkml:trace>
  <inkml:trace contextRef="#ctx0" brushRef="#br0" timeOffset="23110.3458">8058 4241 208,'-10'-3'352,"-6"6"38,-6 2 18,-3 6-77,-3 7-64,-2 3-51,1 8-24,6 2-19,3 1-25,3 2-22,7-3-24,6-2-17,4-5-17,6-4-4,5-3 0,6-3-1,7-4-1,4-1-3,-2 0-8,3 2-11,-4 1-12,-3 3-11,-8 2-5,-3 2-4,-9 3-1,-6 4 0,-8-1-6,-6 1-16,-4-1-36,-3-1-76,-3-5-175,-1-2-173,4-5-89,6-7-33,5-2 9,11-8 62</inkml:trace>
  <inkml:trace contextRef="#ctx0" brushRef="#br0" timeOffset="23383.8381">8327 4521 141,'18'-20'456,"-5"6"42,-4 2 23,-4 0 14,-2 8-226,-1 1-137,0 6-62,-2 5-26,0 7 0,0 6 5,1 2 9,2 6 3,1 0-8,-1 3-16,4-3-20,-2 1-18,0-5-38,0-3-50,-2-6-69,-1-4-135,-1-6-192,-1-6-101,-1-7-36,-1-7 13,-1-6 48</inkml:trace>
  <inkml:trace contextRef="#ctx0" brushRef="#br0" timeOffset="23556.6813">8380 4242 87,'3'-39'443,"1"6"51,-1 6 26,1 6 13,-2 4-194,-1 3-160,1 4-111,1 5-98,0 4-113,1 7-190,-1 5-99,0 4-46,0 4-4,5 1 32</inkml:trace>
  <inkml:trace contextRef="#ctx0" brushRef="#br0" timeOffset="24166.8">8620 4267 306,'10'5'401,"-1"-1"28,-1 2 40,0 5-99,2 2-110,1 4-54,-3 2-16,-2 5-5,2 1-23,-2 0-26,0-1-24,1-1-22,-1-3-22,0-2-21,-1-3-14,0-3-3,0-4 10,1-2 14,1-3 6,0-6 8,1-3-3,0-4-4,1-3-16,1 0-13,-2-2-7,-2 3-5,2 2-1,-2 0-5,-1 3-5,3 4-3,0 0-4,1 3-6,1 3-1,4 4 3,-3 2 3,1 3 3,1 0 4,0 3 3,0 0 1,-2 3 4,3 1 3,-3 4-2,0 0-2,-1 1-1,-1-1-2,-1-3-1,-3-4 1,1-2 6,-1-2 25,-2-4 33,-1-3 39,-1 0 33,1 0 21,-1-4 4,-1 1-16,0-2-33,0 0-37,2 0-37,-2 0-33,2 0-24,-2 0-19,0 0-14,0 0-14,0-2-20,-2 1-42,2-4-55,-2-1-68,-1-1-94,-2-7-157,-1-1-177,0-1-58,-2-4 8,-6 5 49,1 1 88,-6 1 161</inkml:trace>
  <inkml:trace contextRef="#ctx0" brushRef="#br0" timeOffset="24838.7294">9262 4028 253,'-1'-3'351,"-1"-2"50,2 2-8,-2-1-57,2 1-45,0 2-36,0-2-30,0 1-26,0 1-25,2-1-28,1 1-29,2 2-22,4 4-17,2 6-8,1 2-5,2 5 5,0 2 12,2 5 8,-3-1 7,0-1 1,-1-4 3,-3 0 2,2-5 8,0 0 13,-3-5 16,3-3 13,0-2 12,1-4-2,2-1-19,2-5-25,4-5-33,0-4-52,4-7-84,0-7-125,1-5-169,-1-5-299,1-1-156,0-3-61,-4 3 12,-2 2 81,-6 4 152</inkml:trace>
  <inkml:trace contextRef="#ctx0" brushRef="#br0" timeOffset="26231.5899">10290 4688 127,'-2'8'408,"0"-1"65,-1-3 55,3 1-19,-2-2-88,2-1-69,-1-1-31,1-1-9,-2-1 2,2-3 4,-1-4-6,-2-11-26,3-7-37,4-9-49,-1-9-50,4-12-52,4-8-42,3-11-26,2-8-18,3-2-11,-1-4-8,2 3-3,-3 7-3,-1 7 1,-2 11-2,-1 10 0,-3 10 0,-1 8-4,-1 9-2,2 10 2,2 10 0,-1 7 4,5 11 0,-5 6 5,-1 9 1,-3 1-6,-7 5-10,-3 2-9,-5 1-11,0-1-15,-3-2-12,-1-5-12,2-3-9,4-5-7,-2-1-4,5-4 3,1-5 10,2 1 15,4-1 19,3-1 17,1-1 16,3 1 14,5-1 9,0-2 6,3 0 1,-5 1-1,0-2-1,-6 3-3,-5-2-5,-6 4 1,-5 1-4,-11 2-18,-6 5-52,-5-1-107,-5 2-283,-1-5-153,1-3-79,5-5-22,6-10 29,12-4 98</inkml:trace>
  <inkml:trace contextRef="#ctx0" brushRef="#br0" timeOffset="26959.7128">11522 4084 187,'0'7'361,"0"-5"46,-1 3 35,-2-3-93,1 3-82,-1-5-52,2 2-38,-1-1-25,2 2-15,0-3-5,0 0 3,2 0 2,1-1-1,3-2-9,0 1-12,2-3-17,2 3-27,0-3-21,0 3-17,1-1-11,-3 0-6,-2 2-5,-1 0-4,0 1 2,1-2 1,5 0 2,2-1 3,6-2 4,6 0 0,2-2-3,6-2-4,-1-2-9,-4 2-21,-5 2-54,-9 1-116,-14 6-253,-16 0-136,-16 0-66,-14 3-21,-7 2 30,-6-2 105</inkml:trace>
  <inkml:trace contextRef="#ctx0" brushRef="#br0" timeOffset="27780.7986">12605 3507 43,'2'-2'332,"1"-3"49,-1 5 47,0-2-35,-2-1-66,2 1-60,-2 1-39,2 0-28,-2 1-24,0 0-28,-2 0-26,2 0-31,0 4-29,2 8-23,2 10-6,1 15 4,5 11 14,-1 13 19,-2 9 23,-1 3 25,0 0 8,1-6 3,0-7-5,0-10-5,-1-7-3,-1-8-5,-2-6-5,3-7-6,-3-4-7,-1-5-12,0-3-19,-1-2-50,-1-1-93,-3-5-143,0-4-236,-3-5-206,1-4-104,3-3-28,6-4 46,6-5 112,6-1 220</inkml:trace>
  <inkml:trace contextRef="#ctx0" brushRef="#br0" timeOffset="28302.516">13323 3838 37,'-2'2'330,"1"-1"54,1 1 45,-2-2-42,0 0-66,2 0-64,0 0-49,0 0-39,0 0-24,4 0-22,0 0-16,8 0-3,8-2-1,12 1-4,7-4 11,12-1 6,4-5-3,5 1-12,0-3-15,-5 1-14,-7 0-37,-8 3-47,-8 1-65,-11 2-81,-8 0-161,-12 2-193,-13-2-90,-6 1-26,-7 1 22,-5-2 59</inkml:trace>
  <inkml:trace contextRef="#ctx0" brushRef="#br0" timeOffset="28548.8762">13560 3631 75,'0'-5'408,"1"3"40,1-1 37,-2 0 34,2 3-181,-1 0-106,2 3-44,1 4-10,0 6 2,4 4-25,-2 7-6,2 3-9,1 3-21,-3 2-25,1 2-49,0 1-48,-1-4-105,-2-2-210,-1-4-190,-2-4-103,1-4-41,-2-5 13,0-6 70</inkml:trace>
  <inkml:trace contextRef="#ctx0" brushRef="#br0" timeOffset="29887.8666">14423 3508 291,'0'-1'437,"0"-1"59,0-1 52,0-1-85,0 1-92,3-1-71,1-3-54,1 1-42,3-1-41,5 0-39,4 0-28,4 0-23,5-1-16,2 4-15,5 1-12,-3 4-9,4 4-13,-4 5-7,-7 7-6,-1 3 2,-11 8 4,-6 2 4,-10 7 6,-6 1 3,-11 2 0,-1-1 1,-7-1-4,-1-2-4,4-5-3,-1-1-1,4-6 2,2-1-3,8-7 4,0-2 1,4-5 5,5 1 3,2-6 1,0 3 1,6-4-1,3 2-2,4 0-2,6 3-2,3 1-2,6 4 3,5 1-2,5-3 0,2 4-9,0-1-46,-1-2-90,-2-3-224,-4-3-200,-7-1-106,-7-5-45,-5 0 11,-8-5 74</inkml:trace>
  <inkml:trace contextRef="#ctx0" brushRef="#br0" timeOffset="30753.1838">15787 3420 14,'5'-14'341,"-2"1"59,0 2 43,0 1-23,-3 4-105,-4 3-91,-3 4-70,-4 8-50,-11 7-38,-3 8-23,-7 5-2,-1 2 2,1 1-2,6 0-5,2-3-3,6-4-2,6-3-1,6-1 1,7-3 9,8-3 6,9-1 12,9-4 7,4-1 6,4 0 0,3-1-9,-2 0-9,-3 2-10,-6-2-7,-3 3-9,-3 1-5,-2 2-6,-8-1 0,-5 2 0,-3 2-2,-6 1-1,-5 2-8,-5 2-19,-5-3-49,-3 1-102,3-6-235,3-2-123,7-5-62,8-7-16,5-9 28,7-6 91</inkml:trace>
  <inkml:trace contextRef="#ctx0" brushRef="#br0" timeOffset="31028.8843">16184 3556 48,'17'-17'398,"-1"7"39,-4 1 23,-3 2 19,-1 2-178,-4 2-125,4 3-61,-3 3-22,0 6-3,1 5 0,0 3 5,-1 6 3,-1 1 0,0-1-18,-3 4-15,1-4-15,-2 2-18,0-5-14,-2 0-26,2-5-37,-1-3-65,-1-6-169,2-6-160,-2-9-83,1-9-28,2-5 11,-1-12 48</inkml:trace>
  <inkml:trace contextRef="#ctx0" brushRef="#br0" timeOffset="31182.6789">16277 3312 360,'-1'-23'453,"-3"2"31,1 4 17,0 3-123,1 3-167,-1 1-126,3 2-124,-2 2-152,2 6-155,0 0-81,0 5-38,0 2 5,5 2 57</inkml:trace>
  <inkml:trace contextRef="#ctx0" brushRef="#br0" timeOffset="31666.277">16506 3333 45,'10'2'443,"-1"1"57,-1 1 28,-2-1 17,-1 2-156,0 0-146,2 1-72,0 5-31,1 4-10,2 3-2,0 2-4,-2 2-15,0-1-25,2 2-22,-2-3-16,-2 0-12,1-5-10,-3 2-6,1-5-1,3-5 4,-4-1 9,3-5 4,-1-2 0,5-7-2,0-9 3,4-3-8,0-3-11,4-2-5,-1 1-3,-1 6-2,-1 0-6,1 6-4,-2 6 3,2 2 0,-3 8 4,3 4 2,-2 2 5,2 2 9,-1 4 7,0-1 7,-2 3 2,0-1 2,-1 1-2,-1-3-4,-2 2-10,-2 0-26,0-2-37,-4 0-49,-2 0-68,1-2-109,-3-3-247,-3-3-115,0-7-38,0-5 8,-5-7 47,3-5 98</inkml:trace>
  <inkml:trace contextRef="#ctx0" brushRef="#br0" timeOffset="31992.2238">17098 3250 157,'1'-22'480,"2"2"58,-1 3 51,2-1 48,-1 4-192,-1 2-130,1 3-80,1 3-49,0 4-43,4 4-34,5 4-29,-2 3-12,5 4 4,-2 2 6,2 2 4,-2-1-3,2-1 0,-5 0 1,0-3-2,1-2-2,1 0 6,0-5 7,0 0 0,2-8-8,3-1-23,1-6-55,0-2-105,0-4-156,-2-3-253,-6 1-201,-3 1-95,-3 7-11,-5 10 57,-5 2 123</inkml:trace>
  <inkml:trace contextRef="#ctx0" brushRef="#br0" timeOffset="33221.6986">17709 3518 287,'2'-2'443,"1"-4"48,-2-2 43,2 1-67,1-4-113,1 2-62,-2 0-32,2 0-28,-1 2-32,2 2-39,2 3-39,4 6-35,1 5-21,4 3-5,1 11 7,0 0 17,1 6 15,-2 5 12,-3 1 5,-1 3 4,-4 1 1,-4 4-9,-5 3-10,-5 2-13,-1 1-14,-6-3-17,0 0-19,0-5-13,2-6-8,-1-4-6,2-5 0,4-9-1,-1-5 2,1-6 1,0-7-2,4-8-2,2-11-7,4-11-6,6-10-4,8-10-5,8-10-4,8-11 1,6-9 2,5-2 5,1-1 2,0 0 5,-4 2 8,-4 4 8,-7 3 6,-11 4 4,-4 5 7,-9 3 5,-8 4-1,-8 8-11,-9 4-8,-10 7-17,-3 9-33,-8 9-64,-6 10-96,-5 10-134,-5 9-232,2 7-199,0 7-86,6 4-2,11 4 61,14-5 121,11-4 227</inkml:trace>
  <inkml:trace contextRef="#ctx0" brushRef="#br0" timeOffset="38414.1881">21485 1003 293,'2'-5'382,"-2"0"32,-2 1 5,-1 1-130,-4 3-107,-6 3-66,-5 4-35,-2 2-15,-7 3-5,-2 3 1,-1 3 3,0 0 1,2 2-5,3-1-8,-1 2-8,7-1-7,-1 2-6,4-1-6,0-1-3,6-1-2,6-1 3,-1-2 9,10-1 13,3-1 17,6-1 15,8-1 11,7 2 3,1-1-8,1-2-16,-2 6-15,-3 0-13,-5 1-12,-2 2-9,-3 0 2,-7 2 4,-2 0-2,-6-1-4,-4 1-3,-5-4-1,-7 4-4,-5-4-16,-2-1-32,-3 1-61,0-4-112,4 0-224,2-6-119,6-3-53,7-3-3,10-9 43,10-1 101</inkml:trace>
  <inkml:trace contextRef="#ctx0" brushRef="#br0" timeOffset="38669.528">21713 1456 150,'22'-17'488,"-5"6"62,-4 0 52,-5 1 49,1 1-182,-2 3-127,-4-1-83,-1 5-55,-1 2-49,-1 2-43,-1 8-44,-1 5-30,0 3-16,1 2-7,1 4-1,1-2-16,1 0-30,0-3-49,-1-1-81,2-4-120,-1-3-230,0-4-111,-1-4-39,2-5 13,1-6 60,-4-7 114</inkml:trace>
  <inkml:trace contextRef="#ctx0" brushRef="#br0" timeOffset="38830.7463">21862 1173 69,'8'-34'428,"-1"8"50,1 3 30,-1 1 19,-3 4-182,0 3-135,0 2-86,-2 1-69,-1 5-80,2 2-99,-3 5-178,4 3-121,-3 2-62,2 6-13,-1-3 34,1 2 72</inkml:trace>
  <inkml:trace contextRef="#ctx0" brushRef="#br0" timeOffset="39404.1455">22154 1192 58,'6'2'430,"1"-1"57,-2 0 42,-4 1 36,5-2-158,-4 2-112,-1-1-75,2 1-44,-1 1-36,0 0-31,1-1-39,0 5-31,2 1-17,1 4-11,0 1 2,-1 0 1,3 2 8,-1 2 5,0 0-1,0-3 2,-3 1-5,1-1-1,0 1-6,0-3-3,-1 2 1,-2 0-5,-1 1 1,-1 2 4,-1-2 2,-3 2 0,2-1-2,-1-4 7,3-2 7,-2 0 11,2-7 17,2 4 26,-2-5 27,3-2 10,-1 0-2,3-7-12,0-2-29,3-7-39,5-5-43,3-6-32,2-7-23,8-2-8,-2-3 7,4 3 10,-1 1 16,-2 5 16,0 4 12,-4 5 3,1 5-3,-3 7 0,-3 4-2,1 5 0,-4 5 2,3 2-3,-2 5 6,2 2 6,-2 3 6,2 3 8,-3 1 5,1 0 8,-2 2 0,2-3-4,-2 2-11,-3-1-38,2-3-68,-5-2-110,-1-1-207,-5-4-188,-1 1-93,-4-4-22,-2-1 35,0-5 90</inkml:trace>
  <inkml:trace contextRef="#ctx0" brushRef="#br0" timeOffset="40083.9315">23671 1030 219,'13'-5'443,"-2"-2"42,-5 4 22,1 1-64,-2-1-160,-4 3-114,-1 5-63,-1 0-22,-3 7-9,-2 2 5,-5 9 7,0 5 5,-7 4-4,-5 4-6,-7 5-8,-7 1-12,-5 3-13,-1-3-12,-3-1-11,5-4-7,3-4-9,5-4-1,3-8 1,3-3-3,3-4 0,2-7-2,5-4 1,1-6-6,3-9-9,6-5-5,7-3-2,4-6-3,6 0-2,6-3 5,6 0 7,3 3 4,3 1 10,2 1 6,2 2 5,0 4 3,-2 4 2,-2 2 0,0 3-5,-2 6 0,-1 6-1,-1 4 2,0 5 5,-1 6 7,-1 4-1,-1 3 0,-1 1-1,-1 2-4,2 3-8,-1-3-22,1 0-37,-2-3-55,3-3-90,0-4-211,1-3-146,-1-6-62,-4-6-7,0-6 31,-1-4 75</inkml:trace>
  <inkml:trace contextRef="#ctx0" brushRef="#br0" timeOffset="41277.4556">24458 1385 58,'-4'0'341,"-2"3"55,2-2 52,1-1-17,0 0-74,0-1-48,1-2-27,1 3-24,-1 0-29,0-2-27,2 2-28,0 0-29,2 0-25,1-2-19,4 2-17,2 0-10,12 0-11,9 0-10,6 0-9,10-1-7,0-1-7,3 0-7,-6-1-13,-4 3-33,-9 0-62,-11-2-104,-8 2-267,-16-2-159,-12-1-78,-13 0-17,-13-4 35,0 2 87</inkml:trace>
  <inkml:trace contextRef="#ctx0" brushRef="#br0" timeOffset="42037.9364">25981 1010 10,'8'-7'380,"0"-2"66,-1 0 52,-2 0 26,-2 2-117,-1-2-82,-4 2-65,-1 2-50,-5-1-45,-6 4-40,-8 2-38,-5 7-29,-6 3-22,-2 6-12,-1 4-6,2 4-3,3 1-3,2 2-6,7 1-13,5-4-2,3 3 2,7-3 10,7-1 13,7-2 11,7 2 23,3-2 14,7-2 8,3 0-2,0 0-1,1-1-7,-3-3-13,-4-1-9,0 0-10,-12 1-10,-4-1-10,-10 0-3,-8 3-23,-9 1-59,-4-1-104,-1 1-254,-2-3-159,8-2-87,3-6-25,10-3 33,8-4 89</inkml:trace>
  <inkml:trace contextRef="#ctx0" brushRef="#br0" timeOffset="42299.8206">26179 1293 244,'35'-18'553,"-5"3"59,-5 2 30,-5 1 17,-5 3-256,-3 4-160,-6 0-103,2 3-52,-5 4-34,2 3-11,-4 4-7,-1 4-9,-1 4-3,-1 2-1,-1 5 3,0 0-3,2 0-6,-3 1-16,3-1-37,-1-5-53,2-3-59,0-3-80,0-5-137,2-4-157,1-6-58,0-5 1,0-5 33,0-2 64</inkml:trace>
  <inkml:trace contextRef="#ctx0" brushRef="#br0" timeOffset="42468.0821">26419 1017 36,'10'-28'426,"0"10"54,-2 2 25,-1 3 13,-3 4-168,1 2-151,-2 4-99,0 3-72,0 3-60,1 2-79,0 4-136,2-1-132,1 2-69,-1 1-19,2-1 16,4 0 57</inkml:trace>
  <inkml:trace contextRef="#ctx0" brushRef="#br0" timeOffset="42885.2926">26713 1064 342,'4'4'448,"1"-4"36,0 0 32,-1 0-103,0 0-141,0 1-87,3 3-37,-1 3-11,2 3-9,0 5-7,-2 5-5,1 3 4,-6 5-8,1-1-13,-4 3-19,1-2-18,-3-1-12,1-1-17,2-2-13,-1-3-8,-1-4-5,3-3 0,-2-3 1,2-4 2,2-2-10,1-5-10,2-5-9,3-6-5,4-6-6,3-7-7,2 0 17,1-5 11,2 4 14,-1 2 8,-3 3 6,1 8 4,-3 0-8,4 7 1,-4 5-2,2 5-8,0 3-3,-2 6 0,-2 1 0,2 3-4,-2 1-20,-3 2-42,0 0-75,-1-2-122,2-1-219,-2-4-116,4-3-45,3-3 12,4-5 59,3-5 111</inkml:trace>
  <inkml:trace contextRef="#ctx0" brushRef="#br0" timeOffset="43187.3069">27664 1001 101,'11'-12'354,"-5"4"22,1 3 8,-2-1-46,1 2-148,0 2-86,-1-1-42,1 2-20,2-1 2,1 2 9,3-1 3,-4 1 5,1 0 9,-3 0 8,1 0 3,-4 0-4,-1 0-4,-1 0-7,1 0-11,-2 0-15,0 0-16,0 0-15,0 0-8,0 0-5,0 0-10,0 0-9,0 0-20,1-2-45,-1 0-120,0 2-150,0 0-75,-1-2-32,1 2-1,-7 2 37</inkml:trace>
  <inkml:trace contextRef="#ctx0" brushRef="#br0" timeOffset="43811.8278">27375 1617 366,'-14'27'432,"1"-3"30,-1-4 29,4 2-117,2-6-113,2-3-39,3-1 3,-2-3 28,5-6 10,5-3-5,3-3-19,1-6-33,8-6-44,1-4-55,4-6-36,3-8-29,1-8-20,4-6-15,0-6-15,3-7-13,0-1-8,0-6-6,2 1-2,-2 2 1,-1 2 6,0 5 12,-2 4 5,-3 6 5,1 4 0,0 5 5,-2 5 1,-3 4-5,-3 5 1,-2 7 0,-2 1-4,-2 8 0,-1 6-2,-2 4 2,-1 8-1,-6 8 2,0 6 3,-6 2 1,-3 6-1,-5 1 0,-2 2 3,-4-1-3,-3-2 3,2-1-1,-4-3-1,1-1-1,4-2-4,0-5-3,3-1-2,4-4 2,4-3 4,4-3 2,4 1 5,4 0 7,3-3 4,1 3 2,2 0-1,-2 0 10,0 0 7,-2 1 3,-5 2 6,-4 1 6,-8 4 3,-10 0-5,-7 1-8,-5 1-5,-6-1-21,-7-1-46,-9 0-86,-10-5-182,-12-4-236,-8 1-124,-10-7-54,-1-1 4,4-7 60,10-5 171</inkml:trace>
  <inkml:trace contextRef="#ctx0" brushRef="#br0" timeOffset="44806.027">21539 3100 221,'-6'-7'331,"0"-2"33,-4 1-13,-6 2-76,0 0-56,-9 6-53,-5 3-40,-6 5-21,-4 2-27,-1 5-16,5 3-16,-1 0-7,9 2-5,3-3-9,4 1 0,7-2 2,6 0 5,5 0 4,7 0 1,4 2 5,8-2 2,3 2 5,3-2 5,3 3 1,3-3-2,-1 1-3,1 1-5,-3-2-9,-5 2-11,-2 0-5,-5 0-2,-9 0-2,-5 3-1,-9 0-1,-12 2-17,-8-2-42,-11 1-91,-6-1-220,-5 0-117,2-6-62,6-3-19,11-7 21,13-7 79</inkml:trace>
  <inkml:trace contextRef="#ctx0" brushRef="#br0" timeOffset="45466.8016">21928 3285 88,'3'-3'306,"-3"-2"18,0 0 5,-3-1-80,2-1-109,-3 1-71,3-1-33,-1 4-19,2-1-3,2 2-7,-1-1-3,3 1 3,-3 2 6,2-1 5,2 1 7,-4 0 11,1 0 9,-1 1 9,-1-1 2,0 2 5,0-2 4,0 0-3,-1 0 0,-1 0-2,2 0 0,0 0 0,0 0 4,0 0 6,0 0 1,0 0-6,0 0-7,0 0-11,0 3-12,-1 4-4,1 8 4,-5 8 11,2 5 10,-3 9 13,-1 1 5,-2 4-2,1-1-12,2-2-10,-1-3-12,2-4-23,2-6-40,2-3-50,1-9-84,0-2-162,3-7-142,2-8-66,-1-6-7,1-9 22,0-4 69</inkml:trace>
  <inkml:trace contextRef="#ctx0" brushRef="#br0" timeOffset="45659.939">22072 2941 345,'9'-16'397,"2"2"19,-4 3 16,-3 4-156,0 2-119,-1 1-71,0 4-64,0 1-86,-2 6-181,-1 1-96,0-1-53,2 2-23,0-4 11</inkml:trace>
  <inkml:trace contextRef="#ctx0" brushRef="#br0" timeOffset="46065.7336">22389 3034 26,'15'9'373,"-4"3"36,0 0 28,-6 2 40,-1 1-149,-2 7-87,-2 5-38,-2 1-14,1 4-22,-1 2-31,1 0-32,-3-1-33,3-1-29,-1-4-20,0-3-5,1-6-4,1-2 2,0-5 6,1-4 10,1-5-2,1-8-5,2-4-3,2-7-8,5-6-13,1-4-13,4-3-1,2-1-1,3 3-2,3 1 1,1 3-3,-1 5 7,1 1 1,-3 7 4,2 6 7,-4 4 4,-4 10 6,-1 5 0,-5 7-8,1 6-57,-3 0-180,-1 2-188,-2 1-100,1-1-53,-2 1-18,0 1 41</inkml:trace>
  <inkml:trace contextRef="#ctx0" brushRef="#br0" timeOffset="46662.0101">22966 3682 26,'8'11'377,"-1"-1"33,-1 0 23,1-3 25,-2 0-162,0-2-98,-2 1-38,1-3-9,-1-1 10,0 0 17,-1 0 26,-1-4 7,3-1-10,-2-6-17,5-4-26,-3-8-38,5-8-50,1-10-33,5-7-20,-1-10-10,7-10-13,1-8-9,3-5-6,2-5-4,3 0 0,-5 5 3,2 8 5,-3 11 6,-2 12 1,-5 9 4,1 12-5,-1 14-2,-1 9 2,-2 13 2,-3 11 1,-5 6 2,-1 3 5,-3 3 2,-4 1-8,-1-1-8,-2-4-12,0-3-14,1-3-13,0-4-12,0-2-5,1-4 1,1 1 7,2-2 12,2 0 15,1 1 10,1 0 13,1 1 12,2 4 9,1-1 6,-2 4 2,2 0 5,-4 4-2,0-4-4,-4 2-3,-5-1-4,-7 1-4,-8-1-19,-10-3-52,-11-4-131,-6-1-210,-5-4-115,0-6-58,1-3-14,5-5 33,11-7 124</inkml:trace>
  <inkml:trace contextRef="#ctx0" brushRef="#br0" timeOffset="47160.2672">24496 3360 362,'5'4'505,"2"-2"37,7-1 21,3 1-78,10-1-209,6-1-135,3-3-141,6 0-275,-3-4-147,4-7-77,-5-4-42,0-4-14,0-8 63</inkml:trace>
  <inkml:trace contextRef="#ctx0" brushRef="#br0" timeOffset="47751.9946">25869 3021 110,'20'-11'415,"-6"4"8,-4-2 3,-9 3-1,-8 3-207,-9 3-113,-10 3-35,-2 4 10,-2 4 9,2 2 15,1 2-10,6 3-13,4 0-16,5 0-8,7 3 1,9 0-3,4-1 2,11 1 11,1-1 7,7-1-4,5 0-3,1-2-7,2 3-6,-2-3-14,2 0-16,-10-1-8,-1 1-11,-9 0-7,-7 0-7,-11 3-4,-6-1-6,-12 2 8,-6-1-2,1-1-24,-3-2-40,6-4-70,3-4-149,10-7-164,3-7-78,14-4-20,5-6 19,8-4 60</inkml:trace>
  <inkml:trace contextRef="#ctx0" brushRef="#br0" timeOffset="47967.4736">26239 3239 279,'25'-10'565,"-3"3"53,-4 1 27,-3 1 14,-1 2-268,-1 3-173,-5 5-88,-2 2-44,2 7-23,-8 2-13,-3 6-10,-3-2-18,-2 4-37,0-5-61,-2 1-102,7-5-223,3-6-145,6-6-74,4-6-16,3-7 32,2-7 88</inkml:trace>
  <inkml:trace contextRef="#ctx0" brushRef="#br0" timeOffset="48119.036">26507 3000 188,'12'-49'400,"0"6"33,-1 3 16,1 4-56,0 4-187,-3 10-116,0 4-100,-4 8-135,2 7-151,-3 6-79,1 5-34,4 4-4,-1 3 34</inkml:trace>
  <inkml:trace contextRef="#ctx0" brushRef="#br0" timeOffset="48513.9644">26820 2939 72,'6'11'404,"1"-1"38,-4 2 30,0 1 29,-1 3-174,-2 4-106,0 4-52,-4 3-28,1 1-19,-2 2-28,1 0-25,-4-2-22,2 0-16,1-3-12,2-3-8,-2-5-1,3-2 2,1-6-4,2-4-5,2-5-5,4-6-3,4-5-5,3-6-8,1-7-2,5-4 2,2-3 6,3-1 5,-2 2 7,0 3 5,1 6 4,-2 8 12,-3 5 14,3 8 12,-2 8 11,0 5 8,-3 6 0,-4 5-7,-1 4-42,-5-1-95,-1 3-280,-3-3-148,4-4-78,-2-1-39,2-6 4,3-2 72</inkml:trace>
  <inkml:trace contextRef="#ctx0" brushRef="#br0" timeOffset="50380.2032">28154 2680 300,'6'-12'345,"1"4"18,-2-1-37,-1 1-123,0 1-85,-1 5-77,-2-1-91,-1 3-152,0 0-85,-3 3-40,-2-1-13,1-2 7</inkml:trace>
  <inkml:trace contextRef="#ctx0" brushRef="#br0" timeOffset="51072.0983">27707 2864 180,'-8'-14'440,"3"0"50,2 1 43,0 0 7,1 1-159,1 3-85,-1 1-45,2 2-37,2 1-35,1 6-38,5 7-35,7 9-26,2 9-7,5 8 13,-2 10 24,2 2 25,-4 8 18,-5 1 8,0 0-2,-8 4-16,-3-2-23,-5-1-25,-5-7-25,-5-4-19,0-8-15,0-3-7,-4-8-4,4-6-7,1-5-2,2-9-1,4-7 0,6-10-1,10-7-2,7-12-1,10-8-2,11-11-2,11-11-3,8-8-2,6-9-3,4-4-4,-6 1-3,-1 4 2,-9 7 0,-7 6 4,-13 8 5,-10 6-2,-8 6-21,-13 4-47,-13 5-82,-9 7-140,-7 7-312,-8 4-172,-1 2-72,-4 3-3,3-1 54,6 2 123</inkml:trace>
  <inkml:trace contextRef="#ctx0" brushRef="#br0" timeOffset="51702.997">29169 940 272,'0'-27'356,"0"2"32,-2 2 35,1-1-126,1 4-81,0 2-30,0 5-20,1 1-10,1 2-15,-2 2-17,0 1-18,0 4-20,0-1-17,0 3-24,0 0-17,-2 2-20,1 4-6,-3 1-2,0 9 0,-6 6 0,2 8 0,-1 15 6,-4 17 15,-1 23 27,-5 27 27,-6 38 29,-3 32 32,-9 31 22,-3 18 11,1 3-9,0-1-11,1-12 1,4-9-11,3-11 4,1-6-3,4-8 0,4-5-8,3-1-24,-3-7-27,0-5-34,-5-8-36,-1-13-61,-2-16-91,-2-20-131,1-18-311,1-24-167,5-30-79,7-24-4,2-33 56,7-22 114</inkml:trace>
  <inkml:trace contextRef="#ctx0" brushRef="#br0" timeOffset="54794.2396">2214 9733 165,'-6'2'404,"-2"-2"61,0-2 44,0 0-64,0 2-89,-1 0-88,-1 0-58,4 0-47,1 0-30,0 0-26,2 0-18,6 0-18,2 0-18,5-3-13,8 1-13,3-1-15,6-4-27,0 5-37,1 0-56,-1 4-72,-5 3-104,-6 11-175,-9 5-74,-7 4-20,-5 5 24,-7 2 57</inkml:trace>
  <inkml:trace contextRef="#ctx0" brushRef="#br0" timeOffset="54971.9751">2197 10130 313,'-11'25'446,"1"-4"37,2-4 32,2-4-78,4-3-125,4-2-83,7-2-44,4-5-28,9 1-33,8-4-69,5 1-139,6-4-265,6-1-142,4-3-75,6-8-35,6-10 17,3-4 92</inkml:trace>
  <inkml:trace contextRef="#ctx0" brushRef="#br0" timeOffset="58781.9307">3808 8594 65,'-7'-3'424,"2"1"63,-1-3 45,3 2 15,-1 0-142,1 0-118,-1 2-79,4-2-52,-2 1-33,2 1-24,2-1-16,-2-1-17,2 2-13,0-1-13,-2 0-9,2 1-9,-1 0-10,-1 1-6,2 0-4,-2 0-2,0 0-3,-2 1-5,2 0 1,-1-1-6,-1 2 3,2 1-2,-2-1 3,0 1 5,2 0-3,2 2 5,0 3 0,0 1 3,1 4-1,0 6-1,0 5 4,2 5 0,0 5 1,-2 5-2,-1 6 1,4 4 3,-3 4-2,2 2 0,0 4-4,1 2 1,1 4-2,3 3-2,-2 4 2,2 6 5,-1 2 4,-2 6 11,-1 2 11,-3 3 9,0 6 1,1-2-2,0 0-2,2-3-8,1-4-6,1 0-6,4 4 11,-1 3 15,-1 2 16,1 3 15,-5 4 8,2 1 8,-5 1-4,1 1-15,-1-1-14,1-2-12,-1-3-12,2-1-6,3-1-2,-1-1 2,2-3 4,-1 3 6,0-3 6,-2-2 1,0-1-2,-1-7-5,0-8-15,-2-2-17,0-7 3,-1-7-13,0 0 5,-1-4-11,-1-4 13,2-7-5,-2-2-29,0-13-31,1-9-91,-1-15-109,0-12-293,-3-21-146,-2-20-60,-9-19-8,-3-15 60,-5-5 105</inkml:trace>
  <inkml:trace contextRef="#ctx0" brushRef="#br0" timeOffset="63181.9037">4730 9171 94,'-5'5'344,"4"0"45,-1 0 40,1-2-63,1-2-68,0-1-66,1 1-48,1-1-32,1 0-28,2 0-18,3-1-6,6 1-5,7-4 5,6 2 3,9-6 0,8 0-11,5-5-18,8-4-27,2-2-51,-1 0-67,-1 0-96,-2-2-157,-7 0-159,-6 1-76,-7-4-15,-6 2 28,-9-4 71</inkml:trace>
  <inkml:trace contextRef="#ctx0" brushRef="#br0" timeOffset="63733.3152">5649 8606 60,'11'-15'415,"-2"2"53,-2 4 37,-3 0 10,1 2-144,-3 2-123,0 2-80,-1-2-48,-1 5-33,-1-2-28,-1 0-22,-1 1-13,-1 1-7,1-2-5,0 0-2,1-1 2,2 1 3,0-3 5,0 0 1,2 0 1,3-1-3,3 0-1,6-2-4,0 2-6,3 1-2,5 0 3,-1 3 3,5 2 0,-1 7 1,0 4 0,0 6 2,-6 6-1,-3 8-1,-8 5-1,-8 6-2,-8 3 1,-6 1-1,-4 3-4,-4-5-2,-1-2 0,1-5-2,4-8-1,-1-3-1,6-6 0,4-1 1,1-6-1,5 1 2,3-4 2,5 2 2,7-2-2,6 3 3,10-4 2,7 0-9,6-2-37,5-4-90,4 1-227,-2-2-145,-4-2-76,-9-2-31,-10-2 14,-9-2 76</inkml:trace>
  <inkml:trace contextRef="#ctx0" brushRef="#br0" timeOffset="64751.927">7201 7795 366,'-3'-12'447,"0"3"30,-1 1 13,1 7-140,-3 2-148,-3 8-83,-3 14-29,-5 15 2,0 17 18,-5 22 30,1 20 27,8 16 8,5 10-10,13 7-16,13 4-24,12-4-29,14-14-25,8-12-18,5-16-12,9-13-16,-3-13-30,-3-12-63,-4-9-109,-9-7-214,-10-6-167,-12-8-85,-14-7-25,-11-5 34,-13-6 88</inkml:trace>
  <inkml:trace contextRef="#ctx0" brushRef="#br0" timeOffset="65417.3055">8794 7969 346,'-14'-21'474,"0"4"36,-5 0 18,-5 3-109,-4 5-169,-4 5-110,-3 4-64,-1 4-31,-1 4-13,4 4-5,3 5-2,3 3 3,5 3 0,8 4-1,5 3 3,9 0 2,9 2 4,9-4-1,7-3 2,11-3 3,5-2-2,5-5-2,0-4-4,-2 2-4,-4-2-10,-6 2-6,-8 2-11,-7 3-5,-13 7-7,-9 2 0,-15 6-1,-9 4-10,-10 0-27,-3 0-64,2-6-124,3-4-181,10-7-95,10-10-39,15-10 2,10-8 50</inkml:trace>
  <inkml:trace contextRef="#ctx0" brushRef="#br0" timeOffset="65698.4127">9172 8128 406,'12'-12'479,"-2"2"33,-5 1 16,0 2-124,-2 5-180,-1 0-104,-2 6-52,-2 8-29,0 5-11,-1 8-7,-2 4-2,-1 4-2,1 1 0,-1 1-2,3-2 0,1-3-2,2-3-9,2-2-25,0-8-50,-1-3-95,3-9-191,-4-5-100,0-7-48,0-9-2,-2-9 30</inkml:trace>
  <inkml:trace contextRef="#ctx0" brushRef="#br0" timeOffset="65852.3021">9166 7940 36,'5'-29'413,"1"5"44,1 0 23,3 2 4,-2 3-213,0 3-232,-2 5-235,-1-1-147,1 7-75,-2 2-33,2 3 20</inkml:trace>
  <inkml:trace contextRef="#ctx0" brushRef="#br0" timeOffset="66351.2653">9512 7882 231,'17'-1'360,"-4"1"27,-1 2 20,-2 3-112,-2 3-99,1 4-47,-4 4-10,0 5-5,1 2-2,-2 3-1,0 5-7,2 0-19,1 3-21,-1-3-18,1-1-17,-1-3-13,0-5-11,-1-4-1,0-4 10,-1-6 8,3-5 3,2-6 1,1-9-1,1-5-8,3-6-14,2-2-10,1-5-4,-1 1-5,3 3-3,-2 4-1,-1 4-2,1 8 0,-1 2 2,3 8 0,-3 2 1,5 4 4,-3 4 4,0 2 4,1 3 3,-5 1 4,3 3 2,-5 2-2,0 1-1,-4 0-3,2 1-3,0 0-7,-3-3-15,1-3-31,0-3-43,1-4-63,1-4-101,-1-3-196,0-6-92,0-4-26,-3-8 11,-3-5 46</inkml:trace>
  <inkml:trace contextRef="#ctx0" brushRef="#br0" timeOffset="66739.1545">10248 7706 290,'3'-17'394,"-3"2"40,2 4 36,-2 1-116,2 2-97,-1 3-65,1 0-43,3 3-28,0 4-19,4 3-12,0 5-3,3 3 3,0 1 9,1 0 9,-2 3 1,3-2 0,-1-1-2,-1-2 0,3-3 5,0 1 3,1-3 2,3-1 3,0-6-4,3-3-7,-3-2-17,3-7-25,-3-2-39,3-5-63,-3-6-74,-3 0-76,3 0-101,-6 4-126,2 9-174,-3 6-70,-4 8-1,-2 10 35,-2 5 80,-2 9 120</inkml:trace>
  <inkml:trace contextRef="#ctx0" brushRef="#br0" timeOffset="67238.1719">11285 7597 381,'25'-22'455,"-5"0"42,-5 2 36,-2 3-130,-5 4-121,0 5-86,-5 1-57,-1 9-34,-4 6-23,0 13-17,-3 9 2,-4 12 9,-3 7 5,-4 4 3,-3 6-10,-7 2-9,-5 2-16,-4 1-16,-4-5-11,-1-3-11,0-4-3,0-6 1,3-11-1,1-7 2,3-6 1,-1-10-6,3-9-14,2-9-14,4-9-19,6-9-10,8-3-8,6-5-1,7 1 8,6-1 9,7 4 12,6 1 11,6 6 11,6 5 8,6 3 6,3 6 9,3 2 4,3 4 6,2 1-2,-2 3 0,1 3-3,-3 0-16,0 5-42,-2 3-67,0 1-106,-1 2-209,1 1-112,1-3-47,3 0 5,0-5 47,4-2 94</inkml:trace>
  <inkml:trace contextRef="#ctx0" brushRef="#br0" timeOffset="67748.8296">12169 7729 73,'1'2'377,"1"0"37,1 0 31,-1-2 7,0 2-132,2-2-80,5-2-38,8 0-9,11-3-11,10-3-26,14-2-31,8-1-32,5-2-39,3 4-69,-2-2-88,-6 1-133,-14 2-193,-11 3-104,-18 2-39,-12 3 10,-13-2 56</inkml:trace>
  <inkml:trace contextRef="#ctx0" brushRef="#br0" timeOffset="69056.4897">13808 7197 225,'6'-9'326,"-1"-1"53,0-3-18,3 1-23,-4 0-21,-2 0-34,0 3-34,-6-1-48,-2 6-53,-8 1-48,-4 7-42,-7 6-34,-2 7-20,-3 3-2,2 7 3,1 1 5,4 3 3,3 1 4,3-1 2,7-1-2,7 0 4,5-3-3,6-2-4,8 0 0,8-4 6,4-4 3,8 0-2,2-5 0,-2-1 2,-2 0-3,-4 6-3,-7 2-6,-5 6-3,-6 5-2,-9 3 2,-7 4 0,-7 2-1,-2-2-2,-4 1-19,2-6-51,-2-3-101,3-4-222,2-9-119,3-6-62,3-5-15,9-8 34,5-7 88</inkml:trace>
  <inkml:trace contextRef="#ctx0" brushRef="#br0" timeOffset="69317.0002">14214 7458 376,'27'-26'533,"-5"5"36,-6 6 22,-3 9-65,-5 7-219,-3 7-138,-4 6-67,-1 6-26,0 3-13,0 4-8,0 0-6,0 2-4,0 2-9,0 1-5,0-2-14,-1 0-34,1-3-60,0-3-90,0-6-173,3-8-159,4-8-77,-2-10-16,3-12 30,-3-9 72</inkml:trace>
  <inkml:trace contextRef="#ctx0" brushRef="#br0" timeOffset="69459.4715">14293 6991 235,'3'-19'275,"-1"4"-129,3 1-68,-2 4-170,2 4-143,2 3-67</inkml:trace>
  <inkml:trace contextRef="#ctx0" brushRef="#br0" timeOffset="69939.5585">14581 7161 309,'14'10'432,"-3"1"46,2 2 41,-2 1-86,0 2-118,0 4-61,-1 0-25,1 3-25,0 0-24,-2-1-23,-1 2-31,0 0-30,-2 1-28,-3 0-18,-3-2-13,0 4-11,0-4-9,-1-2-2,-1-5 1,2-1 2,3-8-4,2-5-2,5-7 2,2-6-4,4-9-3,2-2 0,-1-4 5,4-2 14,-3 3 13,-2 3 11,-2 2 4,-4 5-1,-2 2-9,4 6-15,-4 4-8,2 6-7,4 4 2,1 6 16,-2 2 12,2 6 7,2 0-1,-1 0-1,1 1-11,1-1-38,-1-1-59,4-4-76,-5-1-104,2-5-159,-5-3-217,1-6-92,-6-2-16,-3-6 39,-5-3 83,-1-4 145</inkml:trace>
  <inkml:trace contextRef="#ctx0" brushRef="#br0" timeOffset="70269.8691">15185 7032 193,'2'-21'497,"-1"6"48,2 1 29,0 4 21,0 1-237,0 3-152,2 2-76,0 4-26,5 5-7,2 2-1,1 4 3,3 1 10,-4 2 3,6-1-8,-6 0-9,4-3-6,-1-1 0,0-2 4,1-2 6,1-2 0,1-5-4,2-2-20,2-4-40,-1-3-64,1-3-86,-5 0-100,-1 1-138,-5 2-234,-3 4-102,-3 2-24,-2 4 29,-3 1 68,0 0 121</inkml:trace>
  <inkml:trace contextRef="#ctx0" brushRef="#br0" timeOffset="71132.7943">15640 7797 150,'-5'18'345,"2"-2"38,2-4 38,1-2-62,1-2-83,-1-1-40,2-2-13,-2 0-1,0-2 5,1-2 6,-1 0 22,4-2 13,0-3-6,4-9-19,3-9-31,4-11-41,5-12-57,4-10-49,2-15-33,6-10-21,-2-9-16,3-5-7,1 0-2,-6 1-1,0 6 2,-2 9 3,-4 11 3,0 10-1,-3 9-2,0 12 1,2 5-3,1 11 1,0 4-4,-2 8 2,1 8 3,-7 8-4,-1 5 0,-9 10-2,-7 4-3,-11 6-7,-3 4-7,-10 2-2,0 1-3,-1-3 0,4-3 5,3-4 5,6-5 8,3-1 5,7-7 6,9-2 9,7 0 9,6-3 13,6 2 9,5-1 7,2-1 7,2 2-2,-4-2-5,-3 2-10,-8 1-7,-9 3-6,-11 1-9,-11 0-13,-10 2-19,-7 0-37,-13-3-67,-3-1-111,-5-4-248,-1-4-150,2-9-67,9-5-9,3-11 43,13-6 96</inkml:trace>
  <inkml:trace contextRef="#ctx0" brushRef="#br0" timeOffset="71711.2784">16628 6390 141,'1'-8'355,"-1"1"39,0 2 41,0-2-61,2 4-77,-2 0-49,3-1-32,5 4-9,6 0-13,7 5-7,12 7-5,8 9-6,5 13 1,6 9-6,4 14-3,-4 8-14,-5 10-20,-9 13-25,-11 12-16,-18 25-20,-23 20-64,-30 20-121,-33 8-198,-31 4-248,-25-11-138,-9-22-73,-5-23 6,-7-20 81,-16-24 180</inkml:trace>
  <inkml:trace contextRef="#ctx0" brushRef="#br0" timeOffset="72671.5085">5113 11497 15,'3'0'48,"2"-1"19,1-1 31,-1-1 27,1 2 41,-1-1 38,1 1 40,-3-1 31,-1 2 21,-2-2 23,0-1 6,0 3-11,0 0-21,-2 3-32,2-1-39,-1-2-46,2 0-43,6 0-39,6 0-35,10 0-26,14-5-18,13-2 7,12-3 5,9-5 0,6-2-20,-1 2-48,-5 0-92,-9 0-199,-16 5-194,-16 1-100,-15 3-33,-15 0 19,-12-2 78</inkml:trace>
  <inkml:trace contextRef="#ctx0" brushRef="#br0" timeOffset="73271.1379">6501 10872 285,'0'-4'499,"0"4"42,-2-3 24,2 3-43,-1-1-204,-1 0-134,2 1-68,0-2-26,0 1-5,0 1 14,-2-2 13,2 0 8,-3 1 0,3-3-9,-1 2-15,-1 1-22,2-3-20,2 0-11,-1 1-10,4-1-5,1-1-10,4 1-6,-1-1-7,1 1-8,2 2-1,-1 5 0,1 5 5,-2 7 4,-3 7 4,-4 8 5,-8 5 2,-7 5 3,-3 4-2,-7-2-2,-1-1-2,0-3-3,1-4-1,2-5-2,4-5-4,4-6-4,4-3-7,4-3-5,8-2-6,5 0-8,10-3-9,8-1-19,4-4-35,6 1-46,5-3-61,-1 0-114,4 4-201,-1 1-91,-3-1-19,-3 3 18,0-5 50,-5 3 115</inkml:trace>
  <inkml:trace contextRef="#ctx0" brushRef="#br0" timeOffset="73764.8307">8035 10301 91,'5'-16'454,"-2"1"51,-3 3 31,-3 3 16,-3 1-190,-5 6-157,-2 4-82,-7 10-29,-4 12-3,0 10 11,-3 15 17,2 16 19,5 10 1,4 10-12,7 5-21,10 4-26,11 0-31,12-4-49,11-8-54,11-10-51,9-11-50,10-10-80,6-10-116,3-12-152,7-8-52,-2-10-10,5-11 18,-4-11 64</inkml:trace>
  <inkml:trace contextRef="#ctx0" brushRef="#br0" timeOffset="75077.0219">9347 10343 71,'10'-10'381,"-1"7"38,-9 1 21,-9 7-28,-7 5-148,-8 7-114,-4 6-66,-7 2-26,0 4-10,0 1 1,5-2-1,4-2 1,5-3 0,8-3-1,6-4 7,9 0 5,10-6 6,7 1 2,11-4-1,9 0-1,4 1-12,8 3 0,1 2-3,0 5-1,-1 2-17,-4 4-14,-6 0-9,-6 0-18,-12 0-7,-8-2-5,-13 1 5,-12-2-14,-9-4-16,-9 0-45,-7-5-63,0-3-127,2-4-145,6-5-65,11-8-23,8-5 25,12-7 49</inkml:trace>
  <inkml:trace contextRef="#ctx0" brushRef="#br0" timeOffset="75335.8608">9821 10568 184,'39'-24'525,"-6"5"56,-6 4 26,-6 3 12,-6 7-226,-4 2-182,-5 10-101,-4 6-50,-2 5-19,-2 5 3,-2 6 6,4 5-12,-2-1-7,2 1-7,0-1-8,0-1-27,0-5-48,0-2-57,-3-7-92,1-3-179,2-7-131,0-8-53,2-12-4,3-13 43,2-13 86</inkml:trace>
  <inkml:trace contextRef="#ctx0" brushRef="#br0" timeOffset="75488.7657">10014 10165 76,'5'-34'442,"2"4"48,-1 7 18,3 5-6,-1-2-241,0 6-273,1 4-249,-2 3-134,-1 3-62,-1 2-18,2 4 36</inkml:trace>
  <inkml:trace contextRef="#ctx0" brushRef="#br0" timeOffset="75938.4887">10261 10135 176,'11'5'458,"2"4"46,-2 1 32,0 7-1,-2 5-185,1 6-129,2 6-61,-4 2-30,2 4-15,0-1-13,0-1-11,-2-2-12,-1-5-11,0-4-14,-2-3-17,0-6-12,0-2-8,-2-3-5,2-4-6,2-5-4,1-7-6,4-7-5,3-8-2,3-8-4,2-3 2,2-3 2,2-1 9,0 3 4,1 4 4,0 4 2,2 7 0,-2 4 1,1 8 1,1 6-1,1 6 4,-1 6-6,-5 6-1,-6 4 0,-2 6 8,-6 3 5,-3 2-12,-5-1-21,0-2-46,0-7-65,0-4-114,0-7-225,3-10-109,2-9-37,1-9 14,2-13 47,0-11 92</inkml:trace>
  <inkml:trace contextRef="#ctx0" brushRef="#br0" timeOffset="76241.2993">10935 10043 272,'4'-24'459,"2"4"34,1 2 24,2 2-53,5 2-166,-1 7-89,6 4-23,-1 10 10,4 5 22,-2 9 11,1 6-1,-1 3-15,1 1-31,-2-1-36,0-4-32,-2-5-21,1-5-7,-1-4-8,0-5-5,2-3-8,-1-6-20,-1-5-49,-2-4-89,-2-7-131,-1-9-206,2-4-222,5-3-109,8-5-29,6 8 38,6 2 104,2 7 189</inkml:trace>
  <inkml:trace contextRef="#ctx0" brushRef="#br0" timeOffset="77083.7781">11730 10640 111,'-3'32'529,"1"-3"59,2-7 19,0-1 3,2-1-175,-1-3-225,2 0-126,-3-2-60,3-1-13,-3-4 5,2 1 27,-2-6 21,0-3 15,-2-6 5,-1-8 8,2-11-5,-1-12-24,2-8-20,2-11-14,-1-7-9,5-11-17,-1-3-15,5-10-13,-1-5-8,5-1-8,2-1 0,3 5 6,0 7 10,3 10 12,2 7 6,3 11 9,1 10 3,1 12 0,2 9-1,-1 11-2,-1 8-1,-4 11-1,-7 6 1,-6 9 4,-7 2 1,-10 5 2,-7 2 0,-6 1 0,-6 2 0,-2 0 0,-3-2-3,1-3-4,4 0-1,6-1 0,6-1-1,7 0 1,5-3 1,5-3 1,6 1 0,0-3 2,3-1-3,-3-1-1,-1-1 1,-3 0 5,-5 2 3,-8-1 2,-8 3 1,-8 2-17,-10-1-44,-9 0-104,-10 1-259,-7-2-138,-4-2-72,2-6-23,5-7 24,11-5 88</inkml:trace>
  <inkml:trace contextRef="#ctx0" brushRef="#br0" timeOffset="77613.4587">13051 10202 247,'-10'3'506,"4"-1"50,0 1 25,6-3-13,3 0-205,6 0-136,7-4-77,11 0-41,11-5-24,11-1-34,5 0-58,1-4-103,-1 1-189,-2-2-176,-3 2-91,-6-4-36,-4 0 13,-1-2 71</inkml:trace>
  <inkml:trace contextRef="#ctx0" brushRef="#br0" timeOffset="78919.207">14608 9653 291,'11'-4'357,"-3"3"7,-3-3-14,-1 3-152,1-1-108,-1 0-66,-3 0-26,2-2 2,-2-1 23,1-1 31,-2 0 33,-2-2 34,-2 3 18,-4 0-1,-2 2-8,-7 3-14,-2 7-17,-5 1-20,-1 6-5,2 5 6,5 6 1,4 1-4,9 6-2,8 0-12,11 3-9,6-3-14,10-6-9,4-3-6,7-4-2,2-6 1,-1-1 1,-2-2 8,-2 3 10,-5 4 8,-6 6 1,-8 2-2,-9 7 0,-9 2-8,-6 2-11,-6-1-8,-9-2-8,-7-2-30,-8-1-53,-3-2-98,-4 1-200,0-7-159,8-3-81,5-9-21,9-8 27,13-9 82</inkml:trace>
  <inkml:trace contextRef="#ctx0" brushRef="#br0" timeOffset="79184.7101">15046 9978 133,'24'-27'492,"-6"10"53,-5 2 29,-2 6 13,-3 1-202,-5 6-172,1 5-86,-1 6-38,1 5-9,2 4 2,3 3 1,-1 2-7,1 1-11,0 0-24,-1 0-39,-1-1-44,0-3-47,-2 0-66,-2-6-99,-1-2-193,0-8-87,-2-4-29,0-10 9,1-13 47,4-11 86</inkml:trace>
  <inkml:trace contextRef="#ctx0" brushRef="#br0" timeOffset="79367.6872">15292 9562 324,'5'-18'545,"1"4"39,-1 2 9,0 2-49,1 5-280,0 0-209,-1 3-168,2 4-197,-1 3-138,5-2-58,0 2-12,6 2 29,-1-3 68</inkml:trace>
  <inkml:trace contextRef="#ctx0" brushRef="#br0" timeOffset="79836.6974">15572 9586 69,'8'4'450,"1"4"57,1 0 42,0 5 36,0 5-149,0 5-149,0 8-82,-2 4-48,-1 5-28,-2 4-26,-3-1-19,-1-3-10,-1-2-6,0-6-1,0-5 5,0-5 6,-1-8-1,1-2-5,1-10-4,1-6-11,3-6-20,1-8-25,8-5-20,2-9-14,6-2-10,6-4-5,3 3 2,3-1 7,3 2 7,0 8 5,1 2 6,-1 4 9,-2 7 7,-2 3 11,-3 7 11,-2 4 13,-2 6 9,-4 6 9,-8 9 5,0 3-6,-8 3-3,-1 7-9,-1-2-10,-3-1-21,2-5-19,-1-5-17,0-6-32,2-8-47,-1-6-79,3-9-130,3-7-233,-1-9-118,2-8-43,-2-8 11,2-8 59,4-3 126</inkml:trace>
  <inkml:trace contextRef="#ctx0" brushRef="#br0" timeOffset="80162.9271">16350 9348 230,'1'-23'534,"2"6"52,-1 2 29,0 3 14,-1 5-256,4 1-157,2 4-81,2 2-29,5 5 2,3 2 19,3 3 23,2 2 11,-1 0 2,0 1-8,-2 1-18,2 0-24,-7-2-21,0 0-5,0-6 15,0-1 11,4-8 3,4-7-1,6-5-9,1-9-35,3-2-65,-2-3-66,-7 1-66,-2 5-81,-5 4-88,-10 6-96,-8 6-143,-2 7-152,-9 10-50,-1 4 20,-2 4 60,0 8 94</inkml:trace>
  <inkml:trace contextRef="#ctx0" brushRef="#br0" timeOffset="80675.1573">16833 9411 60,'8'-18'420,"0"-2"49,-3 0 40,0-2 43,-2 1-151,3 4-112,-3 0-67,2 5-37,0 3-32,1 4-26,5 8-19,0 5-7,2 9 10,1 7 28,-1 7 23,-1 6 5,-4 8-7,-6 5-17,-4 3-19,-2-2-32,-6 2-26,-1-3-15,-2-3-13,-1-4-5,3-4-3,1-8 9,1-7 6,5-7 4,0-9 0,4-13-5,7-6-7,5-11-24,4-6-17,8-11-10,3-1-4,3-3 0,0-2 4,1-3 7,-1-2 5,-1 1 3,-6-2 2,-5-3 0,-6-2 1,-8-3-2,-12-4-2,-8 1-2,-11 2-3,-4 3-8,-6 8-15,-4 10-36,3 11-61,0 11-90,3 10-139,4 11-262,5 8-127,8 6-40,11 0 23,11-1 70,11-7 130</inkml:trace>
  <inkml:trace contextRef="#ctx0" brushRef="#br0" timeOffset="81125.7117">17490 8644 145,'-4'-4'480,"1"1"50,3 1 29,3 4 25,2 5-197,9 10-119,2 10-48,11 13-7,3 14 9,5 16 9,3 15 37,1 14 27,-1 10 13,-3 12-4,-10 4-17,-8 9-25,-17 11-67,-22 13-80,-17-1-116,-18-11-151,-6-28-196,-5-27-345,2-30-181,2-34-82,1-35 5,-5-37 87,-8-39 160</inkml:trace>
  <inkml:trace contextRef="#ctx0" brushRef="#br0" timeOffset="82404.6767">20403 6036 113,'-4'-5'351,"1"0"55,2 1 39,-3 0-66,1 2-89,-3 1-68,0 2-50,-4 2-36,-7 4-22,-2 5-10,-6 3 1,-1 4-1,-2 3-6,-2 5-14,0 6-11,0 6-11,1 6-11,4 4-9,6 0-8,7 1-6,10-4-4,11-7 3,7-7 5,9-7 14,9-4 14,0-7 8,1 1 0,0-3-7,-5 2-11,-8 3-18,-5 2-14,-13 6-11,-9 6-6,-12 3-8,-7 2-10,-6 1-28,-3-2-56,-1-5-86,3-3-200,2-7-155,10-8-75,8-8-16,13-10 31,12-7 74</inkml:trace>
  <inkml:trace contextRef="#ctx0" brushRef="#br0" timeOffset="82665.6787">20873 6520 310,'30'-10'580,"-5"3"50,-7 0 25,-2 4 12,-5 1-289,-3 6-182,3 4-91,-3 9-40,-2 1-19,2 7-3,-3 4-5,1 0-1,1 3-7,-6-3-22,2-2-45,-1-1-72,0-5-113,-1-5-233,2-5-123,2-8-53,3-5 5,-2-8 49,2-7 99</inkml:trace>
  <inkml:trace contextRef="#ctx0" brushRef="#br0" timeOffset="82840.1798">21180 6223 398,'8'-39'491,"-1"6"30,-4 7 15,0 2-117,-1 7-227,2 3-163,-2 6-132,-1 4-158,2 4-137,4 2-64,2 3-9,4-2 30,5 1 65</inkml:trace>
  <inkml:trace contextRef="#ctx0" brushRef="#br0" timeOffset="83254.9274">21506 6153 61,'19'8'405,"-4"5"45,-2-1 42,0 7 27,-1 4-173,-3 5-115,-1 6-58,-4 4-34,-3 4-30,-2-1-19,-2-1-15,0-3-18,0-2-10,0-5-11,1-5-8,0-5-7,1-3-4,1-6 0,1-4-5,4-6-3,2-6-4,5-8-2,2-6-5,4-7-8,1-2 0,1 0 5,2-1 18,-4 8 8,1 4 5,-1 4 12,-1 6 12,1 7 8,0 7 4,1 3 12,-2 4 21,-3 3 18,4 5 5,-6 0-1,1 2-11,3 0-17,-3-2-39,1 1-69,-5-3-99,4-3-145,-9-2-262,0-1-138,-4-5-58,0-4 5,1-10 61,6-5 124</inkml:trace>
  <inkml:trace contextRef="#ctx0" brushRef="#br0" timeOffset="83792.6844">22590 6145 161,'22'-3'337,"-1"2"39,-8 0 44,-2 1-71,1-2-65,-4 1-32,0-1-14,1-1-12,-1 3-23,-3 1-28,-2 6-29,-3 6-25,-8 10-23,-7 8-19,-8 11-14,-8 6-15,-8 5-13,-3 3-9,-2-3-9,-2-4-7,1-4-5,-2-3-3,0-6-1,4-5-3,4-8 0,1-6 1,7-8 1,5-5 1,2-8-1,9-8 1,7-6 1,8-5 0,6-2 0,8 1-1,5 0 0,5 2-1,6 8 2,3 1-3,5 8 1,5 2-1,-1 4-4,2 4-14,3 4-34,-3 1-63,0 0-145,2 5-206,-5-3-105,-1 1-46,-1 0 2,-4-1 46,-1 0 137</inkml:trace>
  <inkml:trace contextRef="#ctx0" brushRef="#br0" timeOffset="84213.5857">23641 6590 380,'3'-3'454,"1"-4"27,1 1 19,3-2-125,2 1-137,6-1-76,1 3-20,9-3 11,2 4 19,10-2 7,7 1-6,8 2-17,9 0-40,1 1-87,2 2-128,-3 0-209,-5-2-198,-10 2-104,-9-3-45,-8 3 23,-10-3 77</inkml:trace>
  <inkml:trace contextRef="#ctx0" brushRef="#br0" timeOffset="84737.0554">25409 6085 110,'-2'-9'450,"0"3"46,-1 2 24,-2 1 19,-1 3-197,-2 3-128,-1 4-65,-5 6-29,-1 5-11,4 6-9,-1 5-12,5 2-20,2 4-16,10 0-16,8-1-6,11-2-2,7-3 1,12-3 7,3-5 8,4-1 5,1-5-2,-5 0-4,-10 0-6,-7 1-9,-16 6-11,-13 3-4,-15 1-4,-13 5-2,-7 2-6,-7-2-16,2-1-43,2-5-80,4-5-161,8-4-197,5-8-99,8-6-38,5-4 13,10-6 61</inkml:trace>
  <inkml:trace contextRef="#ctx0" brushRef="#br0" timeOffset="84989.3624">25907 6363 150,'28'-17'490,"-4"5"50,-4 4 28,-5 6 31,-2 4-188,-5 6-139,2 6-69,-2 4-23,-4 6-8,0 6-18,1 1-28,-2 4-33,-2-1-37,3-3-54,-1 0-71,0-6-76,0-4-87,0-6-139,-2-8-172,3-4-69,-4-7-2,1-9 38,1-8 66</inkml:trace>
  <inkml:trace contextRef="#ctx0" brushRef="#br0" timeOffset="85126.6957">26144 6181 108,'14'-53'421,"-3"7"39,3 5 8,-3 7-12,0 9-257,2 4-207,-4 7-209,1 7-135,-1 3-58,-4 6-15,0 4 24</inkml:trace>
  <inkml:trace contextRef="#ctx0" brushRef="#br0" timeOffset="85579.6507">26512 6116 116,'12'5'447,"-4"2"45,0 2 34,0-1 33,-2 3-188,-2 5-117,-1 5-55,0 6-20,0 2-16,0 4-18,1 3-20,-3-1-23,5 2-21,-3-4-19,1-2-19,-1-4-12,2-3-7,-4-6-5,2-3 3,2-6 0,1-5 3,2-5-1,4-8-4,5-9-4,0-9-9,9-6-12,0-5-3,4-5-3,0 2-3,0 6-1,-3 7 0,2 6 4,-6 7 1,2 9 0,-2 6 3,1 9 7,-2 6 7,0 4 3,-5 3 4,0 4 2,-4 1-11,-1 4-35,-3-2-55,-5 3-70,0-3-99,-1 0-164,-1-6-146,2 0-54,4-6 7,5-3 43,9-6 81</inkml:trace>
  <inkml:trace contextRef="#ctx0" brushRef="#br0" timeOffset="86149.629">27354 6595 386,'17'6'452,"-4"0"38,3 2 36,-5 1-109,2 1-127,-1 2-56,1 0-14,0 2-3,-2-2-3,0-2-5,-2-1-12,-1-1-4,-1-3 21,-2 0 26,-1-5 5,2-5-6,-1-5-14,0-10-28,0-8-57,1-11-64,2-10-42,0-13-34,1-9-25,5-11-19,2-5-8,5 0-2,-5 3 4,1 11 14,-2 8 16,-3 13 13,-1 11 2,1 10 5,1 9-1,6 10 1,0 10-1,5 6 1,1 6 4,-3 2 1,-3 5 0,-1 1-8,-10 3-7,-8 1-7,-8 4-8,-11 3-10,-8 3-3,-5-1 1,1 3 5,-2-3 6,2-1 5,5-4 9,5-2 8,5-6 1,7-2 3,5-1 4,11-2 6,6-1 5,12-1 5,8 1 4,8 3 4,0-5-2,-3 2-4,-5-2-7,-11 2-8,-10 2-22,-17 0-62,-14 6-97,-21-4-125,-11 1-246,-10 0-192,-12-2-84,-3-2 3,-6 2 64,-3-2 111</inkml:trace>
  <inkml:trace contextRef="#ctx0" brushRef="#br0" timeOffset="87112.6491">20554 9024 189,'-1'0'381,"-1"-2"54,2-2 51,2-4-64,-1 3-70,1-2-56,0 3-43,-4 0-35,-1 4-35,-4 5-30,-5 6-32,-6 7-33,-7 6-20,-2 5-15,1 2-13,-1 1-18,4-1-13,8-1 0,5-4-3,5-6 2,8-2 5,7-5 7,6-1 14,6-4 10,8 1 6,5 2 0,4 2-8,1 4-7,-1 3-17,-5 3-7,-6 2-7,-6 4 0,-14 2 0,-11-1-2,-12-1-3,-10-2-19,-8-3-43,-7-4-91,-2-7-157,-1-2-212,1-5-111,7-5-43,8-5 11,14-5 73,15-2 148</inkml:trace>
  <inkml:trace contextRef="#ctx0" brushRef="#br0" timeOffset="87356.5013">20920 9368 187,'43'-20'556,"-8"5"63,-6 3 35,-7 3 18,-5 5-211,-4 4-198,-4 7-114,-2 3-55,-4 4-21,2 3-2,-2 2-1,5 2-4,1-1-10,3 0-29,1 0-55,0-4-85,1-4-119,-2-2-220,-4-3-145,-4-7-55,-4-7 0,0-7 46,-3-10 97</inkml:trace>
  <inkml:trace contextRef="#ctx0" brushRef="#br0" timeOffset="87535.6283">21373 8860 414,'16'-10'484,"-5"3"16,2-1-1,2 1-152,0 0-219,-1 2-150,-1 3-115,-3-1-151,-2 3-97,-3 0-35,-5 0 5,0 0 25</inkml:trace>
  <inkml:trace contextRef="#ctx0" brushRef="#br0" timeOffset="87970.0774">21802 8809 178,'17'-1'527,"-3"2"54,-1-1 18,-7 2 11,-3 6-222,-1 6-186,-4 9-101,1 7-44,-3 7-4,1 6 2,3 1 5,0 2 1,0 1-5,3-5-7,-1-3-13,0-5-10,-2-6-4,0-8 3,1-3 3,-1-7 2,3-5 2,1-6-4,0-8-4,7-8-11,2-7-10,4-8-7,6-9-4,4-2 1,3-5-1,1 4 8,7 3 8,-3 7 7,-2 7 2,2 9 0,-2 9-3,-1 9-5,-6 9-4,-2 4-8,-6 6-25,-3 4-43,-2 3-75,-4-1-134,-2 3-213,-3 2-103,0-2-38,-3 4 13,4-3 57,3 2 127</inkml:trace>
  <inkml:trace contextRef="#ctx0" brushRef="#br0" timeOffset="88563.2669">22529 9403 156,'17'13'565,"-3"-1"71,2 0 38,-3 4 20,-4 0-183,0 1-231,0 0-131,-3-3-64,-1-2-12,1-3 4,-3-6 2,2-7 4,0-9 1,-1-11-4,1-5-24,4-10-23,-4-9-22,2-8-17,1-7-17,1-11-10,-3-6-7,5-8-6,-1-5 3,2 3 4,3 0 12,2 2 9,-1 7 6,6 8 8,-2 11 2,4 10 4,-1 8 0,2 11-2,-2 9 0,3 9 0,-7 10 3,0 10 1,-6 8 1,-3 6 2,-7 3 3,-3 4 0,-3-1-3,-2 1 1,0-2-2,-2-3-1,2-3-1,0-2-1,2-2-2,2-3-1,-3 4 0,8-3 0,-3 1-2,2 2 0,2 0 1,3 2 1,1 0 1,-1 3 2,4-2 3,0 2 1,-1 0 0,1-2 1,-2 0-2,-5 1 1,-10 1-2,-12 1-3,-10 1-11,-11 2-35,-9-1-82,-10 0-172,-2-1-224,2-3-116,2-3-51,5-3 1,10-4 63,10-5 163</inkml:trace>
  <inkml:trace contextRef="#ctx0" brushRef="#br0" timeOffset="88997.1006">24293 8911 284,'-8'4'613,"0"0"81,4-3 52,4 1 30,5-4-257,10 0-202,10-5-128,11-1-92,13-1-72,5-1-82,4 0-96,1-2-156,-4-2-233,-3-1-111,-4-3-43,-7-1 15,-1-5 63,-1-4 140</inkml:trace>
  <inkml:trace contextRef="#ctx0" brushRef="#br0" timeOffset="89529.2705">26362 8449 119,'15'-5'489,"-7"2"55,-3-2 28,-6 2 14,-7 3-190,-8 3-183,-10 2-96,-4 5-51,-1 4-18,-5 2-4,1 3-2,2 4 0,1 2-2,5 1 0,6-1-9,7 3-7,6-4-3,10 3 6,8 1 3,7-3 5,8 0 8,3 0 3,2-3-1,0 3-5,-2-1-5,-6-1-7,-7 1-7,-5 2-7,-8-2-12,-10-2-23,-8 1-33,-3-5-42,-7-4-77,1-4-128,0-2-185,1-4-84,8-4-27,8-7 13,12-4 59</inkml:trace>
  <inkml:trace contextRef="#ctx0" brushRef="#br0" timeOffset="89791.1814">26763 8697 251,'35'-21'548,"-7"6"53,-7 4 27,-4 1 14,-4 1-255,-2 8-159,-5 2-76,-1 8-27,-3 6-4,-4 6 6,-1 6-1,0 4-15,-4 0-23,2 3-35,0-5-46,1-1-57,1-8-62,2-5-92,-1-7-136,2-8-200,2-5-89,-2-8-23,1-8 19,-1-8 66,0-5 129</inkml:trace>
  <inkml:trace contextRef="#ctx0" brushRef="#br0" timeOffset="89946.5003">26888 8395 258,'3'-30'578,"2"6"61,0 3 20,0 4-8,0 3-300,2 1-271,-1 5-227,2 2-263,5 2-127,-2 4-49,2 5 8,2 1 51,6 1 105</inkml:trace>
  <inkml:trace contextRef="#ctx0" brushRef="#br0" timeOffset="90329.4351">27251 8335 96,'23'3'469,"-3"5"57,-3 1 40,-5 4 26,-3 9-176,0 4-164,0 4-89,-6 6-48,-2 1-30,1 2-15,-4-1-4,2-3-2,-1-5-2,-2-5 0,1-3-2,0-4-2,1-5-11,1-6-14,1-5-18,3-7-22,5-7-22,7-7-19,6-8-12,2-7-1,8 1 8,1-2 18,1 4 19,-1 5 12,1 6 13,-3 8 9,-2 9 8,-1 8 3,-1 7 6,-6 8 10,1 7 4,-4 2 1,-5 7-5,-1-3-28,-7 4-57,-5-2-101,-4 0-216,-2-5-174,-5-5-96,-3-4-26,-1-9 21,0-4 76</inkml:trace>
  <inkml:trace contextRef="#ctx0" brushRef="#br0" timeOffset="91435.5517">28257 8371 106,'-2'-20'451,"1"6"51,1 0 34,1 4 20,2 0-196,2 3-113,6 2-53,2 4-7,1 2 11,7 6 32,-1 3 27,1 5 10,-1 6-12,1 8-31,-4 5-37,-1 12-43,-6 4-44,-6 7-38,-8 6-23,-8 4-11,-6-1-8,-8-8-6,0-4-1,0-9 7,1-11 4,4-12 4,7-10 0,0-15 1,9-16-3,7-10-10,9-12-10,9-10-7,10-7-7,8-6-2,11-3 7,3-1 10,1 5 10,-1 3 9,-4 5 6,-6 1 3,-6 6-3,-4 3-8,-9 0-9,-2-1-3,-8 3-5,-7-1-6,-4 4-19,-4 5-24,-4 3-46,-7 6-77,-4 2-123,-4 5-210,-1 0-218,1 1-101,5 2-22,6-2 42,8-3 103,5-3 204</inkml:trace>
  <inkml:trace contextRef="#ctx0" brushRef="#br0" timeOffset="92128.8964">29981 5701 153,'2'-10'351,"-2"-1"41,0-1 50,-3 0-82,-2-1-78,4-2-46,-3 2-28,3-2-18,1-1-31,-2 3-9,2-1-24,0 0-6,0 3-12,2-1-5,-2 1 1,0 1-6,0 2-6,-2 3-18,1 7-13,-3 14-19,0 20-15,-5 27-11,-4 40 19,-8 45 14,-5 44 29,-5 33 23,-3 14 21,0 1 25,3-9 8,1-11 0,1-10-11,1-13-10,-2-10-12,-2-10-21,-3-1-25,-1-6-34,-1-7-156,4-19-134,1-16-337,4-28-189,8-25-98,5-32-40,9-31 108,6-31 105</inkml:trace>
  <inkml:trace contextRef="#ctx0" brushRef="#br0" timeOffset="95755.5481">1889 14953 224,'-5'-3'456,"0"-2"55,-2 0 29,3 2-51,-2-1-171,1 1-120,2 2-82,1 0-53,0 2-27,2 3-15,2 0-4,0 4 0,1 0 5,0-2 10,0 0 10,3-1 7,-1-4 6,5-2 1,1-2-3,9-3-25,1-2-55,2 0-81,-2 1-118,0 5-199,-7-1-107,-3 7-39,-3 4 12,-8 0 56</inkml:trace>
  <inkml:trace contextRef="#ctx0" brushRef="#br0" timeOffset="95932.7181">1961 15126 301,'-9'15'443,"1"-2"29,1-2 19,4-4-90,0-1-164,3-1-103,5-2-53,4-1-31,7 0-42,5 0-96,7-1-206,4-2-109,3-4-58,1-1-29,0-5 9</inkml:trace>
  <inkml:trace contextRef="#ctx0" brushRef="#br0" timeOffset="96876.5468">3113 14945 48,'-12'5'385,"4"-2"55,-2-3 40,1 0-9,4 0-118,-1 0-101,3 0-74,-1 0-50,3 0-34,-1 2-28,-1-1-19,2-1-14,2 2-6,4-1 0,1-1 3,7-1 0,11-2 0,4-2-12,9-5-38,5-1-75,-1-2-158,2-4-168,-2-2-89,-3-3-39,-2 2 8,-1-4 54</inkml:trace>
  <inkml:trace contextRef="#ctx0" brushRef="#br0" timeOffset="97562.5183">3785 14490 190,'-2'-10'344,"-1"3"17,-1 0 8,2 2-103,2 2-126,-1 0-68,1 0-26,0 2 0,0-1 13,0 1 13,0 1 12,-2-2 8,2 2 2,-3 0-4,1 0-6,1 0-5,-1 0-1,-1 0 0,3-1 3,-2 1 3,2-4-6,2 3-13,4-5-11,4 0-12,5-2-13,6 1-15,3 2-10,4 0-5,1 5 0,1 2-1,-2 5 0,-3 6-9,-4 3 1,-7 9 11,-9 9 5,-10 7 7,-9 8 3,-13 4 10,-5 4 4,-4-2-9,-5-1-7,3-5-3,3-3-5,4-5-3,2-6 0,6-7-2,4-2 1,4-6 5,6-5 3,3-5 4,6-2 2,7-2 0,8 1-2,8-1-7,9 5-2,8-1-5,7 4-1,2 3-7,5 2 1,-2-1-1,-2-2 1,-7 1 1,-8-4 1,-5-1 9,-5-3 10,-6-1 14,-6-2 7,-2-2 6,-2 1-3,-6-4-26,-1 1-65,-5-5-151,0-2-216,-5-4-117,2-3-58,-1-4-10,4-6 39,3-4 131</inkml:trace>
  <inkml:trace contextRef="#ctx0" brushRef="#br0" timeOffset="98293.9564">5073 13249 95,'-1'-16'246,"-1"-2"17,2-1-23,0-1-65,0 3-40,0 0-27,2 3-12,-2 2-14,1 1-13,-1 4-19,0 2-19,0 2-12,0 0-8,0 6-6,0 3-1,2 11 13,3 13 21,4 20 33,1 32 38,3 33 37,4 36 35,0 31 23,1 13 11,0 9 3,-3-8-6,2-9 3,-4-15-5,-1-11-15,-1-3-11,1-1-17,-2 2-23,0 2-29,0 2-26,-3-4-19,1-6-17,-5-8-18,2-8-9,-3-9-7,1-10 0,-3-8-2,-1-10-2,-1-10 2,-1-14-2,-1-8-4,1-13-5,2-10-6,-1-10-21,2-9-44,0-9-77,0-9-103,2-11-125,1-9-223,3-3-103,-1-3-21,-2-4 41,-4 0 84,-6 1 117</inkml:trace>
  <inkml:trace contextRef="#ctx0" brushRef="#br0" timeOffset="99811.6635">6531 13283 211,'8'-12'377,"-1"0"53,-2 2 49,-5 0-92,-1-1-90,-6 4-67,-5 1-55,-4 4-46,-8 4-43,-1 5-29,-2 5-16,0 5-9,-1 10-3,5 4-4,3 6-2,5 1-3,6 1 0,8-1 1,7-6-3,8-2 3,7-7 4,6-3 1,3-8-1,3-2 1,-1-1-3,1-1-5,-6 3-8,-7 6-3,-6 5-4,-11 7-3,-10 5 1,-4 1 0,-8 1 3,-2-3-4,-1-3-26,-2-2-61,-1-5-141,4-5-187,4-6-98,4-6-51,13-6-2,7-8 47</inkml:trace>
  <inkml:trace contextRef="#ctx0" brushRef="#br0" timeOffset="100092.4975">6926 13592 352,'25'-14'452,"-6"2"28,-3 1 12,-6 5-109,-3 2-168,-2 0-97,-2 8-38,-1 2-12,-2 6 2,0 5-5,-2 5 1,2 0 0,2 4-13,1-1-13,0 1-14,2-2-13,1-2-20,-4-4-26,-1 0-44,-1-5-70,0-4-125,-1-6-146,-1-6-65,2-11-19,0-6 18,-2-11 57</inkml:trace>
  <inkml:trace contextRef="#ctx0" brushRef="#br0" timeOffset="100253.8161">7013 13241 14,'0'-19'388,"-2"5"42,2 2 16,-3 2-22,3 0-236,-2 5-263,2 0-187,0 5-102,0 0-46,5 0 5,5 2 55</inkml:trace>
  <inkml:trace contextRef="#ctx0" brushRef="#br0" timeOffset="100799.4914">7215 13201 338,'5'2'399,"0"0"20,0 1 15,1 7-139,1 3-104,5 7-48,-1 5-16,5 4 2,0-1 2,1 2-7,0 0-14,-1-2-18,1-1-18,-2 1-18,-4-4-13,1-2-13,-4-3-8,-1-2-5,0-4-4,0-4 6,-1-2 7,2-6 5,4-6-2,3-7-2,0-4-2,3-5-11,1-3-13,-3 0-4,3 4 0,-4 6 1,0 7 5,0 4 3,-2 7 6,0 6 1,1 4 4,-1 0 13,1 2 15,0 1 22,0-1 23,-1 0 11,1 1 4,-1 0-11,-2 2-15,-2-1-22,-1 1-23,0 0-13,-1-4-11,0-1-3,-2-2 3,0-3-2,0-4 2,1-2-1,-1-6-9,3-4-24,-5-1-46,-2-1-67,-5 1-92,-7 2-151,-4 4-178,-3 2-76,-3 5-10,0 1 37,1 0 74</inkml:trace>
  <inkml:trace contextRef="#ctx0" brushRef="#br0" timeOffset="102010.5494">8535 13189 151,'22'-13'336,"-2"-2"56,0-3 38,0-2-55,-2-2-55,1 1-43,-2-1-40,-6 7-53,0 5-51,-2 8-45,-4 14-39,-6 10-21,-7 14-14,-8 10-2,-4 8-1,-7 4 1,-3 1 2,-3-4-3,-5 0-2,-4-4 0,-3-3-2,-1-7-2,-2-4-4,7-8-1,3-5-1,4-10-2,8-6-2,6-11-4,10-7-4,8-9 0,10-6 0,10-6-1,7-2 2,5 4 5,0 0 7,5 7 0,1 5-1,-1 5 1,0 8 2,-2 4-1,0 6 5,-1 6 1,-4 3 2,1 2 2,-1 5 0,-3 1-17,2 2-62,-1-3-159,1-1-170,0-1-92,-1-3-50,1-5-8,0-3 44</inkml:trace>
  <inkml:trace contextRef="#ctx0" brushRef="#br0" timeOffset="102290.4783">9186 13405 336,'3'-15'408,"-3"2"-4,2 1-7,1 2-133,2 6-156,3-1-68,3 2 3,3 1 38,5-1 35,3-1 25,7 0 6,1 0-12,4-2-25,1 1-39,-2-1-32,-1 2-35,-4-1-54,-2 3-90,-9 2-164,-3 0-115,-7 0-62,-7 0-19,-4-3 22,0-5 75</inkml:trace>
  <inkml:trace contextRef="#ctx0" brushRef="#br0" timeOffset="102559.1549">9464 13142 115,'-5'-4'355,"1"1"53,1 1 45,1-1-55,-1 1-96,2 2-77,-1 5-53,0 5-41,1 6-35,-1 11-27,-1 7-16,1 4-9,-1 4-7,3 1-13,0 0-10,2-4-15,1-5-31,2-4-59,1-9-145,5-8-153,0-8-80,2-8-35,4-5 3,2-9 44</inkml:trace>
  <inkml:trace contextRef="#ctx0" brushRef="#br0" timeOffset="103165.7564">10364 12870 77,'14'-8'453,"-4"2"63,-4 2 39,0-2 23,-4 5-185,-6 1-151,-6 1-101,-8 8-59,-4 4-40,-5 5-23,2 5-12,1 5-3,5 3-3,2 4-1,10 1 0,4 0 3,8-2 3,8-1 1,7-9 2,6 1 0,2-8-1,2 0 2,-2-3-3,-4-2 0,-8 1-1,-2 3 2,-12 6 0,-10 2 0,-6 5-5,-7 3-15,0-1-34,1-3-71,0-6-142,2-4-167,4-4-86,1-9-33,8-5 9,1-7 55</inkml:trace>
  <inkml:trace contextRef="#ctx0" brushRef="#br0" timeOffset="103424.7783">10703 13101 130,'34'-20'456,"-7"9"45,-7 3 22,-2 4 12,-6 9-216,1 3-153,-7 2-77,1 4-37,-2 2-16,-1 1-2,-2 2-2,2 0 2,-4 3-1,0-2-5,0-1-8,0-3-14,0 0-31,0-2-56,0-4-98,2-5-190,-2-5-97,3-8-49,3-4-1,1-13 38</inkml:trace>
  <inkml:trace contextRef="#ctx0" brushRef="#br0" timeOffset="103546.455">10895 12852 334,'-2'-29'418,"-1"4"-18,0 4-88,0 6-276,-2 1-239,1 5-128,0 1-64,1 3 8</inkml:trace>
  <inkml:trace contextRef="#ctx0" brushRef="#br0" timeOffset="104016.7021">11115 12816 402,'12'2'461,"1"-2"27,1 3 16,0-3-138,2 5-151,2 2-82,-3 5-39,1 4-12,0 6-2,-5 4-2,0 4-4,0 2-10,-5 2-8,-1-1-11,-1-1-7,-3-3-9,1-2-4,-2-3-4,0-4-4,1-6 0,1-2-2,1-8-3,3-6-3,2-8-2,0-7-2,4-8-8,3-5-4,0-6 1,3-1 1,1 3 2,2 3 0,2 4 1,-1 9 3,4 6-2,-1 9 1,2 6 1,-2 6 4,1 6 0,-1 3 0,-3 2 1,-3 0-5,-3 1-24,-5 3-54,-5 1-88,0 1-172,-3 3-141,-1-2-69,1-2-17,2-2 30,5-4 78</inkml:trace>
  <inkml:trace contextRef="#ctx0" brushRef="#br0" timeOffset="104611.2595">12028 13390 202,'11'12'325,"-3"0"37,0-1 41,-1-3-104,-1-1-36,-2-2 0,0-3 5,0-1-7,0-3-20,0-4-29,1-6-42,1-5-49,2-7-43,0-10-32,0-8-21,3-13-19,-3-8-11,3-7-2,-2-7-1,-1-5 0,1-2-1,-1 3 1,2 6 1,-2 6-2,2 10-7,2 8-2,1 7 2,3 13-1,-2 4 2,5 10 2,0 11 7,0 7 2,-3 8 0,-5 7 4,-6 8-2,-7 2 0,-6 4-1,-7 3-1,-3 1 8,-1-2 3,0-1 1,6-2 0,2-3 3,4-3-1,5 1-6,4-4-11,5 0-3,3-2-1,4 0-2,5-4 2,1 3 5,0-2 8,-2 1 8,-2-3 2,-5 1 1,-4 2-1,-7-1-1,-8 2-5,-11 0-6,-6 3-9,-10 1-27,-6 0-59,-7-1-110,2 0-208,-1-5-108,4-2-50,10-8-7,9-7 44,13-8 98</inkml:trace>
  <inkml:trace contextRef="#ctx0" brushRef="#br0" timeOffset="105635.394">12849 12030 101,'6'-13'448,"2"1"45,0 5 25,1 5 11,7 7-203,3 13-143,3 18-81,5 23-38,3 18-22,0 25-5,3 13-2,-4 5-7,-9 1-3,-12 3-3,-17 8-11,-32 6-31,-32 5-58,-38-5-126,-30-10-178,-27-21-93,-26-20-43,-21-20 1,-18-25 40</inkml:trace>
  <inkml:trace contextRef="#ctx0" brushRef="#br0" timeOffset="106454.7614">6009 13181 97,'0'-5'284,"-3"-1"19,1-2 24,-1-1-77,0 1-39,-1-2-7,2 1 10,0 1 5,-1-1-12,2 6-32,-1 3-46,-3 8-47,0 11-35,-5 13-16,-5 16 2,-2 19 17,-6 15 23,0 15 21,-2 12 19,4 3 4,5-1-6,11 1-12,10-2-14,20 2-19,21-4-38,30-4-58,30-11-119,33-21-259,29-21-139,26-27-75,10-24-20,-3-19 24,-13-16 102</inkml:trace>
  <inkml:trace contextRef="#ctx0" brushRef="#br0" timeOffset="107287.9044">13974 11922 148,'0'-13'351,"0"2"61,0-6 48,-1 3-58,-1 0-62,-1 0-42,-2 4-40,-1 2-49,-4 10-44,-6 15-45,-6 20-31,-8 24-19,-8 31 4,0 24 11,-1 14 20,7 2 1,8-5 4,9-11-3,12-4-4,9-9-10,14-6-22,10-12-30,13-7-95,9-13-164,10-11-276,4-16-149,1-12-75,-4-15-13,-8-15 54,-3-10 138</inkml:trace>
  <inkml:trace contextRef="#ctx0" brushRef="#br0" timeOffset="107865.1316">14982 12180 93,'2'-8'450,"-4"4"56,-7-1 27,-4 4 18,-12 4-196,-13 5-138,-9 9-88,-10 6-48,0 6-21,6 2-10,4 1-6,9 2-2,10-2-5,9 3-5,11-3-2,11 0-5,11-4-1,11-3 2,12-2 4,7-5 5,6-3-1,1-1-13,-3 1-11,-4 2-11,-13 3-10,-8 3-11,-11 5 7,-12 2 15,-11 6 9,-8-3-1,-8 0-7,-8 0-11,-4-3-33,1-4-41,-2-6-77,4-6-160,4-4-142,10-8-66,7-9-22,13-4 13,11-11 63</inkml:trace>
  <inkml:trace contextRef="#ctx0" brushRef="#br0" timeOffset="108126.8574">15147 12493 105,'52'-31'460,"-12"5"44,-7 8 24,-8 9 11,-5 6-200,-3 9-160,-8 6-89,-1 7-40,-4 1-13,1 4-3,0 0 3,-2 2 4,5-2 1,-3-1-1,-1 3-9,0-2-6,-1-2-20,-1 0-43,-1-4-65,1-2-81,-1-4-138,1-6-131,-2-6-58,2-7 2,-1-13 41,-1-12 65</inkml:trace>
  <inkml:trace contextRef="#ctx0" brushRef="#br0" timeOffset="108272.8635">15398 12167 94,'0'-44'423,"2"11"42,0 1 19,-2 7-15,0 4-274,0 5-241,1 3-220,1 3-114,2 5-60,4 2-4,3 2 46</inkml:trace>
  <inkml:trace contextRef="#ctx0" brushRef="#br0" timeOffset="108749.409">15781 11935 228,'20'-5'436,"-1"3"33,-2 4 17,1 5-55,1 8-185,0 9-107,-2 10-46,1 4-21,-4 7-3,0 3 2,-4 1 5,-2 1 2,-2-2-8,-2 0-5,-4-1-5,-1-4-9,-3 1-11,-3-6-11,2-1-7,0-9-5,1-3-2,2-6-2,5-9 1,5-9-3,8-8-1,3-11-3,3-11-7,7-10-5,-3-7-7,3-7 1,1 2-2,1 0-2,-1 5 15,2 6 11,5 10 10,2 7 2,4 8 5,-4 8 4,-1 11-11,-1 6-7,-6 8-4,-4 5-3,-5 4 0,-1 2 1,-7 7-9,2-2-27,-7 0-51,3 1-105,-2-5-222,2-3-116,1-8-55,2-5-9,-1-11 33,5-10 95</inkml:trace>
  <inkml:trace contextRef="#ctx0" brushRef="#br0" timeOffset="109339.3606">17598 11815 346,'-4'-4'456,"-1"2"28,4 5 13,-1 8-110,2 12-175,0 8-100,0 10-43,0 7-17,-3 7 1,-4 2 7,-6 3 13,-7 0 4,-10 1-5,-8 0-6,-8-5-13,-7-6-11,-1-4-14,-2-9-9,3-8-5,2-9-4,7-10 1,4-10-6,4-10-5,12-10-1,7-9 1,14-5 0,11-3 0,12 1-1,13 2 4,7 6 0,11 8-3,5 3-3,4 10-1,5 4 0,0 10-1,2 5-11,-6 7-6,-1 6-12,-4 4-23,-6 2-65,-4 4-173,-4-2-134,-7-4-71,-5-5-29,-4-9 4,-9-8 52</inkml:trace>
  <inkml:trace contextRef="#ctx0" brushRef="#br0" timeOffset="109646.9022">18286 12327 378,'-11'-6'471,"5"-2"30,6 5 14,4-4-122,14 5-168,1 1-108,9 2-63,2 1-40,5 0-42,0 3-73,-2-3-169,2-1-121,-5-1-59,0-1-26,-2-8 7,4-5 57</inkml:trace>
  <inkml:trace contextRef="#ctx0" brushRef="#br0" timeOffset="110012.8201">19064 11906 151,'1'-17'461,"-5"3"39,-5 6 23,-8 3 12,-5 8-228,-2 7-144,1 6-75,-1 6-38,7 2-16,4 3-7,5 0-4,5 1-1,4 1 1,4-1-2,5 2 3,2-2 1,3 1-1,2-1 1,-3 4-2,-2 0 0,-3 1-5,-9 2-3,-9 5-1,-6-1-3,-5-3-5,-4-3-13,-6-3-24,-1-5-38,-3-3-49,3-2-56,1-5-69,7-5-144,6-3-72,9-7-18,11-7 21,16-12 41</inkml:trace>
  <inkml:trace contextRef="#ctx0" brushRef="#br0" timeOffset="110301.4008">19362 12172 35,'26'-17'444,"-5"5"48,-4 3 26,-3 5 14,-2 4-155,-3 6-176,-1 5-90,-1 4-34,1 4-9,-1 1 9,-3 5 13,3 1 11,-3-2 2,-1 5-9,1-3-15,-4-1-18,-2 2-27,0-7-44,-1 1-60,-3-4-79,1-7-148,2-6-177,-2-4-84,4-9-22,1-6 22,1-8 60</inkml:trace>
  <inkml:trace contextRef="#ctx0" brushRef="#br0" timeOffset="110452.3854">19549 11826 198,'5'-15'315,"1"4"-2,0 2-50,2 3-266,-3 1-160,2 1-85,-3 1-47,2 2-7</inkml:trace>
  <inkml:trace contextRef="#ctx0" brushRef="#br0" timeOffset="110882.3787">19789 11898 282,'8'10'410,"-1"-2"28,0 4 17,1 6-104,0 4-144,0 7-75,-2 4-32,-4 5-9,-4 3 1,1 0-2,-7-1-5,2-2-12,-1-4-12,2-5-14,1-3-16,-1-7-9,2-4-6,2-5-2,-1-3-7,4-11-11,1-4-15,4-7-20,4-6-20,7-8-17,-1-6-5,7-3 8,-1 1 20,4 3 26,-3 5 26,0 7 21,0 9 15,-1 5 8,-3 9 1,0 8-3,-3 6-4,-4 6-5,-2 5-7,0 0-21,-3 5-41,-2-2-73,1-4-138,2-3-147,-3-2-76,-1-7-28,2 1 12,-1-4 56</inkml:trace>
  <inkml:trace contextRef="#ctx0" brushRef="#br0" timeOffset="111532.7491">20140 12581 59,'-6'27'412,"1"-2"39,4-4 19,1-4 7,1 4-186,6-4-143,3 0-65,2 0-16,3-1 5,1-3 18,-2-1 22,-1-1 29,-3-2 30,0-4 25,-5 0 14,-2-3-3,-3-2-13,0-7-23,-3-3-34,2-5-44,1-7-36,1-10-21,4-11-17,6-11-15,3-13-12,6-9-11,2-9-9,3-7-10,2-3-3,-1 0 6,4 6 6,0 7 4,0 8 7,2 10 12,0 11 2,-1 13 1,1 9-1,0 11 3,-4 8-3,-1 9-3,-6 7 1,-4 8-2,-9 5-2,-10 5-3,-7 4 0,-10 2 1,-4 2-1,-3 2 2,-1-3 2,3 0-4,5-4-10,3 1-5,4-6-6,6 1-2,-1-1-2,4-1 2,0 0 12,1-2 6,-1 3 10,1-4 4,2 2 6,2 0 8,3 0 7,1 1 8,1-2 0,-1 1-1,0-4 0,-4 3-7,-7-1-11,-8-2-28,-10 3-29,-9-2-47,-8-2-72,-10 1-129,-1-2-196,-2-2-86,4-1-31,7-4 17,12-2 54,13-9 121</inkml:trace>
  <inkml:trace contextRef="#ctx0" brushRef="#br0" timeOffset="111945.0654">21085 11379 135,'0'6'358,"3"2"57,4-3 56,1 0-55,3-3-64,0 3-34,-1-5-25,0 0-23,-2 0-28,-3 0-28,2 0-38,-3 3-41,2 3-40,-1 6-34,3 8-24,0 14-10,-1 11 0,0 14 6,-5 8 8,-5 13 10,-13 10 3,-11 19-2,-19 15-5,-28 22-32,-30 17-69,-35 6-86,-28 0-125,-27-9-258,-13-17-138,-12-26-49,-6-28 20,-6-31 56,-14-28 106</inkml:trace>
  <inkml:trace contextRef="#ctx0" brushRef="#br0" timeOffset="112921.0664">6254 15891 32,'0'-8'38,"0"2"-64</inkml:trace>
  <inkml:trace contextRef="#ctx0" brushRef="#br0" timeOffset="113960.7141">6501 15637 165,'0'-7'350,"-2"-3"47,-1 1 34,1-3-100,-2 1-82,0 3-54,1 1-44,-1-1-33,1 2-21,-2 2-12,-3 2-7,-8 4-8,-5 5-8,-9 10-6,-9 7-4,-1 6 0,-1 6 2,2 2 1,6-4-2,9 2-3,8-3-4,10-5-7,9-1-10,8-4-2,10-3-3,5-3-4,6-6 0,1-2 3,2 0 3,-2 0 0,-1 2 3,-4 3 3,-6 3-1,-3 1-1,-8 0 6,-3 2 11,-3-3 11,-3-2 13,-1 0 4,-1-3 0,-1-3-6,-1 0-13,-3-2-18,-1 1-17,-2 0-10,-4 1-16,-5 1-25,-3 5-32,-7 1-41,1 5-55,1-2-86,3-1-139,7-4-152,10-9-63,10-7-8,10-11 29,9-9 73</inkml:trace>
  <inkml:trace contextRef="#ctx0" brushRef="#br0" timeOffset="114378.6649">6928 15777 345,'1'-4'454,"-1"-1"56,0-1 47,0 2-107,0 2-119,0 0-84,0 4-65,2 4-43,-1 7-38,5 10-28,-4 7-22,1 4-10,0 5-6,-1 0-10,0-3-14,-1-2-21,1-6-16,-2-4-19,-2-8-45,-1-7-79,-2-8-141,-1-7-155,-3-8-77,2-10-31,4-7 19,1-9 64</inkml:trace>
  <inkml:trace contextRef="#ctx0" brushRef="#br0" timeOffset="114566.6577">6986 15488 273,'7'-30'561,"0"10"47,-2 2 15,-2 4 6,0 6-274,0 1-179,1 3-101,-1 3-49,0-2-31,1 6-45,0-1-84,-3 1-166,4 4-158,0-5-83,5 1-27,3 0 15,5-3 67</inkml:trace>
  <inkml:trace contextRef="#ctx0" brushRef="#br0" timeOffset="114982.4531">7370 15398 176,'21'2'501,"-6"3"52,-2 2 25,-2 7 14,-5 6-225,-1 9-168,-1 7-88,-3 8-46,-2 2-21,-3 1-8,1 0-1,-2-4-1,-1-3-5,-2-5-1,2-3-2,4-9-3,-1-3 3,3-7 4,3-6-2,2-9-3,7-8-9,3-9-12,4-8-14,4-10-14,0-1 1,2-4 16,-3 4 20,0 6 15,-4 6 8,2 7 9,2 6-1,-1 9-12,3 7-13,-1 4-10,-1 5-1,-1 5 1,-4 6-1,-4 5 2,-8 10 2,-4 8-12,-4 7-43,-2 7-102,-1 0-262,4-5-141,7-7-76,9-13-27,5-17 20,11-16 90</inkml:trace>
  <inkml:trace contextRef="#ctx0" brushRef="#br0" timeOffset="115564.7009">8276 15998 15,'17'7'362,"0"5"9,-5 2-18,-3 3-7,0 3-174,-2 0-86,-4 2-9,-3 1 46,-3-3 67,-2 0 45,0-5 28,-2-2-5,0-6-20,-1-2-20,-1-7-13,-2-8-11,6-8-15,2-5-25,3-11-25,3-6-36,2-10-42,7-10-40,-2-5-33,1-10-22,1-5-13,1-5-6,3 2 4,0 5 12,4 6 14,4 9 12,0 11 8,3 8 6,0 10 1,-2 14 0,-5 8-3,-7 10 2,-3 10 1,-6 9 4,-8 2 0,-4 3-1,-2 1 3,0 0-2,-2-3-9,-1 0-8,-1-3-10,1 3-1,0-5-3,1 3-1,7 0 9,4 1 7,6-3 12,8 0 17,7-2 16,8-1 14,2-2 5,2-1 3,0-2-3,-6 1-14,-7 1-18,-11 4-18,-11 3-33,-16 8-50,-11 5-85,-13 5-262,-9 2-138,-6-2-71,6-9-14,11-14 25,15-15 74</inkml:trace>
  <inkml:trace contextRef="#ctx0" brushRef="#br0" timeOffset="116802.7489">9507 15612 323,'0'6'435,"0"-1"35,-1-3 21,-1 0-125,2 1-127,-2-1-92,2-1-53,0-1-31,2 1-18,-2-1-12,2 2-5,-1-2-2,-1 1 7,0-1 12,0 1 12,-1 1 13,-1-2 13,2 2 16,-2 1 11,-1-2 11,2 1 3,-3-1-6,3 1-12,-1-2-17,4 1-22,3-1-22,4 0-17,10-1-9,11-1-2,13-1-1,9-3 1,8-1 0,2-1 2,-4-2 1,-3 0-3,-7 3-2,-9 0-1,-6 4 3,-10-2 9,-4 4 9,-8-1 6,-2 2-13,-9 0-59,-7-1-117,-10 1-307,-8-2-169,-6 1-90,-4-5-30,-2-2 30,4 1 99</inkml:trace>
  <inkml:trace contextRef="#ctx0" brushRef="#br0" timeOffset="117152.445">9791 15376 93,'0'-10'417,"2"2"37,0 2 23,-1 6 9,2 8-165,-3 5-111,0 9-58,0 9-17,0 4-9,-1 3-13,1 4-21,1-1-18,-1-3-15,2-2-16,1-2-14,-1-4-43,-2-5-133,-2-2-226,1-5-121,-3-8-65,1-4-36,3-9 16,3-10 116</inkml:trace>
  <inkml:trace contextRef="#ctx0" brushRef="#br0" timeOffset="118081.4938">11688 15020 17,'-6'-2'421,"1"0"56,-2-2 33,0 0 29,-2-3-138,1 1-133,-2 2-75,2-3-42,0 2-24,0 0-25,-1 2-26,3 0-23,1 2-22,0-3-14,3 4-6,-1-1-1,3 0 6,-2 1 14,0-2 14,2 2 15,-2-1 7,2-1 5,-1 2-8,-1-1-13,-1 1-15,1-2-17,-1 2-10,0 0-8,-4 3-2,-2 0 0,-3 3-2,-7 3 2,-1 1 2,0 1-1,0 2 0,0 1 1,3-2 2,4-1-2,-1-1 1,5-2 1,1 0 0,0 0 0,3-1-2,-1 2 1,0-1 0,1 4 1,1 0-1,3 2 0,2-4 0,4 1 1,5-3-3,7 0 1,4-2 2,7 0-1,-1 2 1,0 1-3,1 0 1,-6 5-2,-5 6 0,-5 1 1,-6 3-1,-6 4 2,-3-2 0,-8 0-6,-1-1-15,-9-2-26,0-2-30,-7-3-47,-2 0-56,1-2-66,1-4-111,9-4-137,10-3-54,9-5 0,14-8 35,13-6 56</inkml:trace>
  <inkml:trace contextRef="#ctx0" brushRef="#br0" timeOffset="118314.7449">11973 15175 2,'38'-22'392,"-10"5"50,-5 5 25,-5 3 14,-6 2-153,-2 4-122,-3 4-64,-4 4-30,0 4-7,-1 3-1,0 4 0,-2 2-12,-2 2-21,0 1-17,2-2-34,0 0-58,0-1-103,2-2-209,0-7-122,-1-3-64,-1-6-19,2-11 27,-4-7 83</inkml:trace>
  <inkml:trace contextRef="#ctx0" brushRef="#br0" timeOffset="118469.3093">12037 14820 290,'-9'-37'540,"3"8"14,-2 2-79,5 5-232,-1 6-403,2 3-225,2 2-118,4 2-31,4 0 71</inkml:trace>
  <inkml:trace contextRef="#ctx0" brushRef="#br0" timeOffset="118930.3094">12524 14739 195,'16'7'503,"0"2"45,-5 2 22,-1 2 15,-1 5-240,-1 6-150,-1 6-82,-3 2-35,-2 1-12,1 1-5,-1-1-4,0-3-8,-2-1-8,2-5-10,-2-2-9,0-4-6,0-1-7,0-6-1,0 0 4,2-5 9,-1-3 0,4-9-1,3-4 0,6-11-2,2-6 0,5-5 2,-2-1 14,1 2 10,-1 4 5,0 5 7,0 10-1,1 9-4,-2 11-8,1 9-10,-5 8-1,0 3-6,-2 6-1,-3 0-7,4 1-23,-1-2-37,2-5-56,1-2-65,2-5-94,-2-7-165,3-7-147,1-9-51,0-7 6,0-9 40,-4-6 80</inkml:trace>
  <inkml:trace contextRef="#ctx0" brushRef="#br0" timeOffset="119330.3241">13139 14795 76,'4'-25'439,"0"6"46,3 5 22,2 7 13,2 5-183,1 10-154,3 8-76,1 8-29,1 9-3,0 4 4,0 5 9,0 3 7,-1-4-2,-2-2-13,-3-1-12,0-3-14,-2-6-12,-1-6-7,-1-3 3,-1-3 19,2-6 19,3-7 9,2-7-1,7-7-2,4-13-13,1-11-26,2-13-13,-3-15-11,-5-13-5,-10-13-18,-7-6 4,-10-2 13,-11 5 2,-11 7 3,-8 14 5,-8 15 15,-6 13-10,-5 15-48,0 13-70,6 14-99,7 5-171,8 10-195,14 3-100,14 2-21,11 0 29,14-2 78</inkml:trace>
  <inkml:trace contextRef="#ctx0" brushRef="#br0" timeOffset="119660.0633">13835 14056 75,'6'-30'412,"1"8"39,3 7 22,7 7 22,4 14-180,8 12-108,3 15-43,4 15-12,0 17 14,-1 11 12,-6 15 1,-10 16-11,-15 9-20,-21 23-24,-27 14-43,-31 10-81,-27 4-97,-22-5-114,-16-12-247,-17-21-130,-14-25-58,-18-25 14,-17-25 53,-23-19 89</inkml:trace>
  <inkml:trace contextRef="#ctx0" brushRef="#br0" timeOffset="120464.2784">5564 15253 345,'-7'-12'444,"-1"-1"58,0-2 30,-1 3-99,1 3-103,1 1-89,3 8-72,-2 11-57,1 17-46,3 22-36,2 25-2,7 28 8,7 29 12,11 15 12,11 11 11,20 2 5,23 0-6,28-3-6,35-6-18,28-13-57,21-24-106,13-27-274,1-31-149,-3-36-82,-12-30-40,-16-28 22,-21-22 83</inkml:trace>
  <inkml:trace contextRef="#ctx0" brushRef="#br0" timeOffset="121240.8646">15510 14006 311,'0'-11'418,"-1"-1"47,-4-1 43,0-4-101,-1-3-85,-2-4-40,0-5-10,0 0-2,-3-1-15,2 0-30,-3 9-34,-5 10-46,-8 13-46,-10 18-45,-12 26-27,-7 27-11,-3 22 18,5 18 15,16 6 16,15 4 5,16-3 5,17-6 0,15-7-34,7-12-48,10-13-76,8-12-109,8-12-196,10-14-228,11-14-108,3-17-36,4-10 29,-3-18 84,-4-8 180</inkml:trace>
  <inkml:trace contextRef="#ctx0" brushRef="#br0" timeOffset="121874.6764">16541 14141 138,'10'-7'365,"0"-2"62,2-6 54,-3 1-60,4-5-64,-7 1-51,2 1-48,-3 3-56,-3 4-50,-9 6-44,-6 8-41,-9 11-38,-8 10-25,-5 6-16,0 7-6,4 1 0,1-2 1,5-2 3,6-6 8,6-6 18,10-4 29,9-5 16,15-4 9,13 0 7,11-3-1,9 1-8,2 0-19,-2 5-20,-8 3-11,-11 2-8,-10 3-10,-9 2-3,-15 0-1,-10 2-6,-4-3-17,-9-3-43,-3 0-82,-3-6-179,2-2-166,-1-5-83,8-3-27,7-3 21,7-3 71</inkml:trace>
  <inkml:trace contextRef="#ctx0" brushRef="#br0" timeOffset="122121.2634">16990 14410 108,'49'-30'435,"-3"5"39,-10 0 20,-7 8 8,-7 2-215,-6 6-136,-6 4-66,-2 5-20,-3 7-6,-2 4 7,-1 5 10,3 3 4,-2 0-7,5 1-13,-2-1-12,0 1-17,-1-4-31,0 1-64,-1-4-119,0-3-197,-3-3-105,-1-7-53,2-10-10,1-7 42</inkml:trace>
  <inkml:trace contextRef="#ctx0" brushRef="#br0" timeOffset="122281.2596">17284 14038 68,'-1'-36'438,"1"9"54,-2 2 28,2 5 16,3 5-190,3 2-169,5 3-140,5 1-136,3 4-203,3 2-118,3 1-54,-4 0-13,0 4 27</inkml:trace>
  <inkml:trace contextRef="#ctx0" brushRef="#br0" timeOffset="122720.2507">17526 13926 30,'9'-2'412,"2"1"50,-3-2 27,3 3 13,0 3-155,2 7-136,1 10-80,-3 7-39,-1 7-21,-1 5-9,-4 4-11,1-2-14,-1 2-4,1-5-4,-1-2-3,-2-3 1,0-4-4,2-5 0,-1-3-5,-3-6 4,4-5-1,2-7-5,1-8 0,5-8 0,5-13 1,0-6-7,3-9-3,4-1 2,2-1 0,3 4-1,2 1 0,4 8-1,2 6 1,3 8-1,-1 6 0,0 8 6,-5 11 10,-3 4 12,-8 8 8,-3 4 6,-8 6 4,-4 1-8,-5 6-13,-2-2-40,-2 1-73,-2-2-151,2-3-212,0-4-111,0-2-54,4-5-4,2-5 47,3-3 136</inkml:trace>
  <inkml:trace contextRef="#ctx0" brushRef="#br0" timeOffset="123503.2089">18506 14725 199,'8'3'506,"0"0"23,1-3-5,2 0-10,-3 0-256,2 2-170,-3-1-88,-2 2-8,0-1 35,-2-2 38,-1-3 24,-1-3 14,-1-6 4,0-5-10,0-7-27,0-3-27,-1-10-18,1-6-14,1-7-6,4-9-7,6-7-3,3-6-2,7-5 2,7-1 5,7-2 7,6 1 12,5 9 9,-2 7 4,0 9 1,-6 12-1,-6 12-8,-7 8-11,-7 12-7,-6 8 0,-7 7-1,-5 4-1,-2 1-1,-1 0 2,0-1-3,0 0-1,1-4 0,0 1 1,0-4 2,2 1 0,2 1-1,0-1 1,5 6-2,1 4-2,3 8 0,3 3-1,0 6 1,0 2 2,-6-1 0,-3-1-2,-8 2 4,-8-2 9,-10 0 1,-5 0 1,-8-2 2,1-1 3,3-5-5,2 0-4,4-6 1,6-3 2,8-3 6,3-6 1,9-4 0,4 0-5,3-2-4,4 2-7,3 3-7,-3 4-5,-2 3-2,-4 5 0,-3 3 5,-8 4 4,-6 3 5,-5-3-14,-7 4-40,-1 0-85,-3-3-235,-1-4-155,0-2-81,7-6-28,5-10 18,8-4 74</inkml:trace>
  <inkml:trace contextRef="#ctx0" brushRef="#br0" timeOffset="123889.4647">19555 14301 293,'-9'0'558,"2"0"65,-2-2 49,3 1 5,3 1-237,-1-2-160,4 1-101,5 1-62,8 0-47,3 0-31,10 1-31,8-1-46,5 0-70,4-1-125,1-1-239,0-1-129,-3-4-53,-4-1 1,-4-9 44,-4 0 114</inkml:trace>
  <inkml:trace contextRef="#ctx0" brushRef="#br0" timeOffset="124408.8123">20918 13852 149,'-5'-15'483,"3"5"59,-2-2 30,0 2 15,-3 1-224,-3 4-149,-3 5-98,-5 7-58,-6 5-27,1 5-12,2 5-3,0 4-2,7 1 8,5 1 8,9 0 9,7 1 11,9-3 5,8 1 9,7-2 4,4 1 2,2 0-8,-1-3-9,0 3-9,-8 0-14,-7-2-11,-3 3-12,-14 0-5,-5-2-9,-10-2-16,-7 2-34,-7-3-52,-2-3-86,1-5-162,1-4-158,3-5-72,9-8-12,6-4 28,14-7 74</inkml:trace>
  <inkml:trace contextRef="#ctx0" brushRef="#br0" timeOffset="124666.0512">21285 14050 282,'31'-24'576,"-2"7"55,-7 4 30,-5 3 15,1 4-265,-7 1-183,0 5-93,-2 5-42,-1 2-15,1 5-8,-2 5-6,-2 5-7,-1 2-7,0 3-14,-3 2-19,1-1-35,-2-1-56,0 0-80,0-9-123,2-5-226,-1-8-116,3-11-38,1-9 17,-2-12 57,1-10 110</inkml:trace>
  <inkml:trace contextRef="#ctx0" brushRef="#br0" timeOffset="124807.9612">21523 13798 146,'4'-48'474,"-3"6"60,-1 6 32,2 7 17,-1 7-216,3 6-158,-3 4-111,3 6-96,-2 4-173,0 5-202,-1 4-104,-1 0-53,3 2-17,-1 1 26</inkml:trace>
  <inkml:trace contextRef="#ctx0" brushRef="#br0" timeOffset="125214.2413">21743 13765 188,'11'11'501,"-3"4"46,-2-1 24,-1 3 14,3 4-234,-7 4-168,2 4-84,1 1-44,-3 1-25,-1 0-14,0-2-20,-1-2-11,-3-2-5,3-4-3,-1-4 1,1-5-3,1-5 3,1-4-3,4-8 8,2-7 3,2-5 0,5-11 1,2-3 21,1-4 29,3 3 13,0 0 7,2 6 4,2 7 7,1 6-6,2 11-16,2 7-10,-1 9-6,-3 5-1,-3 6-5,-7 5-2,-5 0-13,-5 2-29,-6-3-55,-7 0-114,-2 0-218,-2-3-120,-2-6-54,2-8-8,4-5 33,8-7 98</inkml:trace>
  <inkml:trace contextRef="#ctx0" brushRef="#br0" timeOffset="125690.5419">22310 13683 211,'4'-25'448,"-3"5"50,2 2 40,1 1-26,-1 4-165,3 1-101,2 5-62,3 4-39,8 8-25,3 9-17,2 8-16,1 12-4,0 7-1,-1 5 2,-6 7 3,-8 4 7,-5 3 7,-10 2 4,-9 1 0,-6-2 1,-6-4-2,0-5-12,0-9-16,6-6-5,5-10 13,6-6 3,7-7-4,10-11-4,13-10-3,6-10-13,10-9-26,10-10-23,5-9-16,4-10-14,9-13-14,0-13-15,-2-9-6,-7 0-2,-8 2 8,-11 6 11,-10 12 12,-10 7 3,-12 7-19,-11 11-48,-12 5-81,-5 7-138,-11 6-273,3 3-134,-1 3-49,4-1 11,7 1 58,12-2 123</inkml:trace>
  <inkml:trace contextRef="#ctx0" brushRef="#br0" timeOffset="126580.1971">23142 13173 111,'-14'-7'456,"4"5"72,1-3 57,2 1 39,4 1-196,6 4-118,9 8-72,3 12-65,7 16-49,5 14-32,0 16-17,-1 11-16,-1 11-15,-7 3 13,-5 1 23,-8 0 26,-8-3 15,-8-1 4,-11-6 16,-12-1-20,-10-6-85,-11-4-161,-16-7-348,-12-10-185,-12-10-115,-17-14-51,-11-10 28,-8-16 114</inkml:trace>
  <inkml:trace contextRef="#ctx0" brushRef="#br0" timeOffset="127546.527">25615 11028 18,'31'-18'371,"-5"2"44,-8 0 22,-6 3 13,-12 3-179,-10 2-110,-13 8-57,-16 6-26,-10 6 2,-11 9 9,0 3 12,1 6 6,5 3-1,10-1-14,10 5-18,14-1-18,14 1-16,16-2-11,16-4-9,16-2-5,8-2-5,7-2-2,0 1-5,-5-1 0,-6 4-3,-11 1 2,-13 3 1,-13 1 0,-10 0-1,-11 1-9,-6-2-29,-1-4-76,1-3-174,3-7-150,3-4-78,6-8-34,6-7 8,5-4 65</inkml:trace>
  <inkml:trace contextRef="#ctx0" brushRef="#br0" timeOffset="127809.2223">26235 11412 62,'32'-9'448,"-5"4"49,-7 3 28,-5-1 13,-5 3-172,-3 5-160,-6 7-91,-1 0-48,-1 6-26,-2 5-12,-1-1-6,4 2-9,0-2-7,2 0-11,0-6-14,1-2-37,0-8-139,-3-6-178,3-8-90,0-5-43,1-9-13,2-10 23</inkml:trace>
  <inkml:trace contextRef="#ctx0" brushRef="#br0" timeOffset="127980.8287">26472 10933 152,'5'-34'448,"-3"8"34,-1 11 5,-1 6-4,-1 11-251,-2 5-157,-1 6-94,3 3-70,2 5-71,4-1-118,6 4-86,5-5-32,8-1-3,2-6 21</inkml:trace>
  <inkml:trace contextRef="#ctx0" brushRef="#br0" timeOffset="128374.197">26754 11021 66,'14'0'394,"-1"1"35,-4 0 20,-1 4 13,0 2-191,2 4-116,-3 7-53,-4 4-21,-1 7-10,-5 4-8,-2 4-3,-6 1-11,1 2-12,2-5-11,-1-3-14,3-6-13,3-6-12,-1 0-12,8-11-13,2-4-14,6-14-6,3-7 8,5-10 3,3-5 7,2-5 22,2-1 23,-2 5 16,2 9 6,-4 8 11,0 8 6,-1 11-2,0 11-7,-4 9-1,-3 5-5,-2 2-6,-2 1-6,-2-1-3,-1-2-10,1 3-25,1-6-53,0-2-95,4-3-170,5-7-93,5-7-44,7-7-2,7-10 36</inkml:trace>
  <inkml:trace contextRef="#ctx0" brushRef="#br0" timeOffset="128757.7069">27828 11023 343,'32'-22'407,"-4"4"21,-5 6 13,-1 7-139,-3 10-119,-6 8-54,-4 11-23,-6 11-2,-9 8 2,-7 8-5,-6 5-12,-6 1-18,-5-2-15,-5-4-12,-1-4-14,-1-7-8,1-7-7,3-6-3,1-7-3,4-10-2,6-8-3,4-11-10,12-6-8,8-11-3,8-11 3,6 2 3,5 2 8,6 5 11,-1 6 9,3 7 6,1 13-1,1 7-5,-1 9-1,1 9-3,-4 3-30,0 6-113,1 3-214,2 2-116,0-1-64,7-2-32,0-5 10,3-4 100</inkml:trace>
  <inkml:trace contextRef="#ctx0" brushRef="#br0" timeOffset="129152.6624">29131 11456 158,'9'-2'410,"4"-4"45,4 3 36,4-5-9,6 1-140,4-4-85,7 2-51,10-1-40,2 3-41,4 2-81,-3 2-122,-4 6-239,-9-2-147,-11 0-78,-13-1-31,-12-4 18,-7-2 73</inkml:trace>
  <inkml:trace contextRef="#ctx0" brushRef="#br0" timeOffset="129681.4634">30672 11098 217,'-14'-13'509,"-7"4"48,1-3 24,-9 3 16,-3 0-253,-2 4-144,-1 5-73,-1 9-36,3 9-16,3 10-7,6 9-9,8 6-9,8 7-12,13-1-9,4-1-6,7-4-6,6-4-1,2-5-3,0-4-3,-7-4-1,0-4-1,-5 0-1,-3-3 0,-9 1 2,-6 1 2,-7-1-7,-7 4-18,-9-4-39,-4 3-61,-3-3-84,1-3-138,5-2-164,9-3-70,10-8-11,11-5 33,6-5 68</inkml:trace>
  <inkml:trace contextRef="#ctx0" brushRef="#br0" timeOffset="129955.1841">30939 11416 218,'22'0'531,"-1"-1"48,-5-1 28,-2 4 16,-5 2-242,-2 4-168,-6 4-92,-4 9-45,-5 4-24,-4 5-18,1 5-11,-1-1-9,2 0-6,2-2-16,4-2-23,3-5-33,2-7-63,3-5-136,5-10-185,4-8-88,-1-8-31,7-10 4,-3-11 50</inkml:trace>
  <inkml:trace contextRef="#ctx0" brushRef="#br0" timeOffset="130093.6067">31150 11301 87,'9'-58'434,"0"3"59,-2 9 31,-4 7 9,-1 9-210,-2 4-201,-4 9-174,1 5-214,-3 9-137,1 6-67,-1 6-6,4 4 24,7 3 70</inkml:trace>
  <inkml:trace contextRef="#ctx0" brushRef="#br0" timeOffset="130524.5136">31361 11223 34,'19'6'417,"-4"-4"49,-3-2 27,1 0 14,-4 2-162,4 1-154,-5 7-82,1 4-42,-3 10-21,-2 5-10,-3 2-8,1 5-5,-2-1-6,0-2-3,0-1-3,0-3-6,0-3 3,0-6-1,0-4 1,0-4 0,1-3 2,-1-5 1,4-4 0,0-4 0,4-8 1,6-6-3,1-8-3,5-5-2,4-6 0,-2 0 4,0 2 6,-1 6 0,-4 10 3,-3 11-1,-2 9-2,-2 13-4,-2 4-6,-1 10-4,-2 4 0,1 0 6,2 3 2,0 0 0,0-1 3,1-2 1,-4-3-27,-2 0-88,-3-2-228,-3-3-122,-1-3-67,-1-4-33,5-2 5,5-2 76</inkml:trace>
  <inkml:trace contextRef="#ctx0" brushRef="#br0" timeOffset="131096.8822">31963 11918 135,'13'12'382,"3"4"14,-2 0 11,7-2-28,-3 3-196,0-2-98,-2-2-27,-5 0 6,-1 1 7,-4-4 12,-2 3 13,-2-4 12,0-2 13,-2-1 13,0-3 11,0-6 4,1-7-1,6-9-6,2-8-20,10-12-31,6-12-25,7-12-24,4-15-20,7-12-23,0-11-17,5-6-11,-1-1-10,-4 6-1,-1 9 1,-7 15 11,-7 12-2,-4 13 0,-7 14 3,-4 13 4,-9 14 4,-5 14-1,-7 11 13,-9 6 10,-9 8 5,-4 4 0,0 2 3,-1 1-5,2-3-2,8-4-4,3 1 2,8-4 3,7-1-3,6 4 0,8 0 1,10 1 5,3 2-7,6-1-4,0 3-1,-3-1 2,-1-3 4,-5-3 4,-8 1 11,-6-2 7,-11-1 6,-7 1 0,-15-3-12,-5 3-37,-14-2-93,-8-1-261,-11 0-137,-13-2-71,-10-2-31,-4-2 11,-7-1 76</inkml:trace>
  <inkml:trace contextRef="#ctx0" brushRef="#br0" timeOffset="132121.8977">26270 13600 153,'17'-13'414,"-4"-1"7,0-1-26,-5 0-43,-4 0-218,1 2-99,-5 3-37,-5 1 9,-4 4 38,-8 5 34,-10 5 17,-10 7-5,-6 7-3,-5 3 2,0 5 17,2 0 4,8 1 1,11 1-5,10 0-19,16-2-20,15 3-26,9-3-14,14 1-9,6 1-2,2-1 10,0 1 6,-6-1 3,-8 0-4,-6 0-1,-11-1-6,-8-2-7,-9-1-6,-9 0-17,-6-4-26,-7-1-50,-2-4-78,-7-3-115,3-1-167,2-5-79,4-5-23,12-4 21,8-4 64</inkml:trace>
  <inkml:trace contextRef="#ctx0" brushRef="#br0" timeOffset="132368.7455">26619 13900 172,'37'-7'359,"-7"1"43,-8 2 48,-8 6-62,2 1-74,-8 6-43,-2 2-32,2 4-23,-3 3-36,-2 3-44,2 1-39,-2 3-33,-2 1-22,1 0-27,-4-4-28,1-2-38,-2-3-80,-2-6-192,0-3-149,5-8-73,-2-8-25,2-10 12,7-11 65</inkml:trace>
  <inkml:trace contextRef="#ctx0" brushRef="#br0" timeOffset="132539.6386">26924 13634 219,'10'-28'503,"-1"7"45,-1 2 22,-3 4 12,-2 3-265,2 1-180,-2 5-121,0 2-134,2 1-225,-5 3-117,0 0-56,3 3-8,2-1 23,0 0 80</inkml:trace>
  <inkml:trace contextRef="#ctx0" brushRef="#br0" timeOffset="132925.3993">27174 13641 350,'13'12'405,"-5"5"32,1 4 7,-1 6-141,0 5-125,-3 1-50,-2 5-22,-2-3-12,-4 1 14,2-4 5,-4-1-4,-3-5-14,3-2-11,1-6-16,0-1-17,4-5-13,0-3-7,2-6-7,4-5-4,7-7 4,4-7-1,10-7-1,5-7 0,4-3 16,5-3 22,-3 4 6,-1 3 4,-6 6 4,-1 7 0,-1 9-13,-6 7-15,-1 7-13,-7 9-8,-7 8-9,-2 4-22,-6 4-58,-8 1-89,2 2-155,-2-2-196,-2 1-100,-1-5-37,3-3 23,3-3 68</inkml:trace>
  <inkml:trace contextRef="#ctx0" brushRef="#br0" timeOffset="133513.0465">27643 14229 58,'20'12'378,"2"0"30,0 3 13,-1 0 6,1 1-197,-5 1-113,-3-3-41,-2 1-1,-3-2 18,-3-5 32,-3 0 44,0-2 38,-1-4 16,-2-5 10,0-5 2,2-8-11,3-9-29,7-6-39,5-10-35,5-8-32,7-9-31,6-14-26,7-12-17,3-9-12,7-16-7,4-3-10,1 2-2,2 5-3,-7 12-1,0 15-1,-3 13-21,-8 15-12,-3 16-10,-4 11-8,-7 13-3,-10 13 2,-9 11 34,-8 11 27,-12 8 20,-5 4 11,-5 4 11,-2-1 4,-4 0-19,-4-2-25,-4 1-26,5-3-21,-3-2-23,8-2-12,6-2-2,5-2 13,8-5 18,7-2 25,7 0 28,7 1 30,-2-5 24,6 2 26,-1 1 16,0 0 7,0-1-3,-5 2-13,-2 3-17,-4-1-18,-4 0-13,-9 1-14,-7 2-15,-15-2-31,-11 1-61,-11-3-139,-10-4-245,-8-4-127,8-5-59,6-4-12,18-7 42,19-8 125</inkml:trace>
  <inkml:trace contextRef="#ctx0" brushRef="#br0" timeOffset="134013.7342">29287 13831 250,'-17'-3'457,"4"3"45,5-1 27,4-1-51,11 2-189,10 0-114,16-4-68,16 1-41,9 0-28,9 0-42,2-1-106,2-1-215,-5-5-115,-2-2-61,-4-4-31,-7-4 12,-2-4 85</inkml:trace>
  <inkml:trace contextRef="#ctx0" brushRef="#br0" timeOffset="134394.4939">30370 13555 333,'21'-21'576,"-1"4"48,-5-2 26,-1 2 11,-10 2-308,-4 4-166,-9 2-87,-8 5-41,-5 4-15,-7 5 1,1 9-2,2 5 1,2 6 2,7 1-3,8 6-8,4 1-6,11 1-1,9 3-5,8 0-4,11 1-2,6-1-2,5-1-2,0-2 0,-2-3 2,-5 1 2,-4-5-1,-12 1-2,-13-4 0,-12 1-4,-11 2-6,-15-2-13,-6-2-28,-7-1-49,1-2-71,-1-4-95,9-6-135,6-1-164,12-7-65,12-6-2,12-7 43,15-7 82</inkml:trace>
  <inkml:trace contextRef="#ctx0" brushRef="#br0" timeOffset="134610.3571">30814 13866 243,'46'-25'457,"-10"11"43,-6 4 36,-9 3-22,-3 7-158,-7 5-84,-5 5-30,-6 2-19,-5 3-25,1 4-28,-4 0-43,3 2-64,-2-1-71,1 0-80,2-3-97,-1-4-132,-2-3-198,4-5-91,3-5-22,0-7 26,3-10 69,7-7 117</inkml:trace>
  <inkml:trace contextRef="#ctx0" brushRef="#br0" timeOffset="134776.2591">31133 13445 1,'20'-52'439,"-5"10"63,-2 7 31,-2 11 17,-5 3-138,-2 6-209,-3 10-179,-2 3-197,-3 4-185,-1 8-99,1 2-48,1 7 3,5-2 51</inkml:trace>
  <inkml:trace contextRef="#ctx0" brushRef="#br0" timeOffset="135138.5851">31330 13452 109,'9'9'444,"4"3"44,-4 1 28,1 2 23,-1 4-193,-2 2-135,-4 6-66,-5 3-33,-3 2-19,-3 0-6,-4 1-13,1-3-12,-2-3-12,4-2-11,1-4-6,1-4-14,1-4-5,6-4-8,5-5-17,1-4-5,7-7-5,6-6-3,3-5-5,3-6 8,4-2 25,2 3 13,-1 4 19,1 6 15,0 6 13,-2 11 7,-4 7-6,-5 9-4,-5 6-12,-11 3-13,-4 5-30,-3 3-37,-3-1-65,-4 0-101,2-2-222,-1-2-135,1-8-56,1-5-8,1-7 39,2-7 86</inkml:trace>
  <inkml:trace contextRef="#ctx0" brushRef="#br0" timeOffset="135829.163">32257 13476 94,'-10'-15'444,"2"2"63,-1 3 58,5 0 56,-2 0-154,3 1-97,1-1-57,4 2-42,2 1-46,7 4-51,0 8-47,6 7-37,1 11-23,1 14-6,0 10 8,-5 7 15,2 7 15,-7 0 9,-2 4 1,-9-1-8,-7-1-12,-10-2-20,-8 0-20,-5-6-20,-1-2-12,2-10-5,4-6-3,3-12 1,10-10-1,6-12 2,11-14 2,6-12-1,17-13-4,9-15-4,16-21-10,18-18-10,13-19-1,13-20-2,3-8-2,-7 2 3,-18 16 5,-16 15 6,-24 20-5,-17 18-6,-24 17-23,-21 16-37,-16 13-52,-14 13-77,-5 15-112,-1 11-244,8 3-148,11 2-51,17 0 4,19-5 55,19-6 101</inkml:trace>
  <inkml:trace contextRef="#ctx0" brushRef="#br0" timeOffset="136623.9118">33751 10939 91,'2'0'306,"-1"0"24,3 4 13,-4 3-87,-2 12-49,-5 20-15,-6 29 0,-14 44 26,-16 56 24,-20 57 11,-18 54-12,-6 31-34,3 4-30,5-3-34,8-25-22,4-28-22,-2-21-16,-4-22-18,-4-15-10,-2-11-21,2-16-16,5-14-18,11-15-27,9-21-65,9-24-152,9-27-222,13-28-121,3-27-57,4-27-14,-6-24 47,-6-20 137</inkml:trace>
  <inkml:trace contextRef="#ctx0" brushRef="#br0" timeOffset="142796.9867">14112 13413 22,'-5'8'255,"1"-1"15,-3 0 8,4 1-80,-2-1-87,0-1-26,3 0 3,-1-3 12,0-2 9,3-1 10,-2-1 5,2 1-18,0-1-27,0 1-27,2 0-16,0 1-13,1 0-8,0 1 0,2 0 5,1 1 12,3-2 11,1 1 10,3-2 5,4-2 3,3 1-5,3-2-9,5 1-12,6 0-8,5 1-9,5-2-7,7 2-7,6-1-1,7 1-1,8-2 0,8 0-12,5-3-3,7-2-1,6 0 6,5 1 1,3-2-1,2 1 15,0 3 0,2 2 1,-3 0-5,-1 3-5,2 1-3,-4 1 12,0-2 10,-3 0 9,-2-2 0,-4-1 2,-3-1 8,-2-4-15,-4 2-9,1-1-7,-2 1-1,-1-1-2,-2 0-2,-3 2-3,2 0 0,-4-3 0,1 2-2,-2-2-2,-1 1-2,-2 0-8,-2 1-5,-3 2 0,-1 0-1,-4 4 3,-1 0 3,-6 2 12,1 0 7,-3 1 1,-2-1-1,2 1 3,-2-1 0,3-2-2,5 0-1,0-4-2,2 2 0,5-2-1,-3-1-3,1-2-2,-1 5-1,-3 0 3,-1 1-1,-1 1 1,-1 1 6,1-1 7,-6 2 2,-1 0 0,-2 1 3,-6-3 4,-6 0-7,-5 0-4,-2 0 0,-4-3-2,2 3 1,-2 0-2,-1-2 0,-2 2 3,2 0-2,0 2-1,1-2-1,0 0 1,1-2-3,-1 2 0,2-2 0,1-1 2,1-2 0,4 3-1,2-3 2,4 2-2,3 1 0,0 2-5,4 2-9,-7-1-30,-5-1-82,-6 4-189,-12-1-99,-12-3-51,-12-3-17,-10-4 13</inkml:trace>
  <inkml:trace contextRef="#ctx0" brushRef="#br0" timeOffset="144169.6182">25782 12075 57,'-10'-2'313,"2"1"22,2-3 6,-2 4-63,3 0-130,2 0-77,-2 4-43,4-1-21,-3-2-1,3 3 7,1-4 13,1 3 19,9-1 11,10-2 7,9 2-3,12-2-4,13 1-10,7 1-16,11 0-8,7 0-7,6 2 4,6 3-3,9 0-4,3 2-3,8 1-6,4 2 15,5 0 8,2 0 6,3-1 4,0 0 3,0-2 1,1 1-15,1 0-12,2-2-6,-6 3-5,-3-2-5,-2 1 0,-6 2-19,-5-1-8,-6-1-2,-1-1-1,-5-2 3,-1-2 2,-2-3 16,-2-1 9,-1-1 1,0 0 2,1 4 0,-3-1-1,-1 2-3,-4 3-4,-2-1 0,0 1 0,1-1 11,-2 1 9,3-3 9,-2-2 4,1-3 4,0 0 3,-7-5-8,-3-2-9,-4 2-5,-6-1-3,-2 1-4,-4 3-1,-2 1-2,0 2-1,2 1 0,2-2 1,2 0-1,-1-3-3,2 0-3,-1-1 2,-5-2-1,3 1-1,-2 1 0,-2-1-9,4 4-4,0-1-3,-3 2-3,0 0 5,-2 0 0,-3 2 13,-3-1 5,-3 1 5,-1 1 2,-2-1-3,2-1 1,1 0 1,2-1 1,3-1-6,1 0-21,-3-1-41,-2 1-95,-7-1-126,-7 0-71,-14-1-30,-10-2 2,-15 1 30</inkml:trace>
  <inkml:trace contextRef="#ctx0" brushRef="#br0" timeOffset="145460.559">15407 15516 63,'-5'5'244,"1"2"18,1-2-10,2 0-9,-1-2-20,0 1-30,2 1-31,4-3-24,0 1-17,5 0-14,8 0-9,5-2-13,9-1-9,12 0-10,9-3-9,11-1-8,10-1-10,13-2 2,7-3-1,14 0 6,12-2 1,18-3 2,18 0 1,19-1-5,18-3-9,11 3-3,9 1-3,1 0-7,2 3-4,-3 0-1,-3-1-1,-4 2-10,-3 1-12,-5-1-3,-1 3-3,-4-3-2,-8 2 0,-11 1-1,-11 1 5,-12-1-2,-14 2-7,-11-1 0,-6 1 2,-11-2 5,-5 0 3,0-1 4,-3-2 7,-1-1 4,-2 1-2,-1 1-1,-6 1-2,-6 1 0,-7-1-3,-7 6-3,-7 1 1,-6-1-2,-3 3-1,-2 3 1,-1-2 2,-1 0-6,0 4-23,1-1-38,1 1-49,4-2-112,4 0-149,1-5-72,7-2-18,0-1 18,6-1 38</inkml:trace>
  <inkml:trace contextRef="#ctx0" brushRef="#br0" timeOffset="146409.9674">26419 14590 15,'-15'3'377,"3"2"38,5-2 16,3 1 12,4-1-173,1 2-123,6 0-69,3 2-29,2-2-2,3 1 6,1-2 8,5-1 11,2-1 1,5 0 0,3 1-13,12 0-18,9 0-14,9 2-10,11 2-10,11 1-3,11 0 2,8 1 1,7 1 5,10-1 6,6-4 15,5-2 5,7-1 3,9-4 1,4-1-1,2-2-4,2-2-10,-3 5-6,-3 0-5,-1 1-2,-6 1-8,-7 1-1,-7 2-3,-10 1-3,-9 0-1,-9 1 0,-9-2 1,-8-1-1,-6 1-7,-11-3-4,-5 0-13,-10 0-21,-10 0-33,-9 0-39,-7 0-33,-8 0-49,-8 0-86,-5-3-115,-6-2-38,-5-4-1,-5-4 18,-1-3 44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</inkml:channelProperties>
      </inkml:inkSource>
      <inkml:timestamp xml:id="ts0" timeString="2021-08-30T14:59:26.178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3208 3964 235,'-6'2'395,"0"-1"31,1-1 20,2 1-99,-2 1-116,3 0-76,-3-1-45,4 1-21,-1-2-8,2 1-8,2 1-6,-1-2-6,4 0 1,3 0 0,5-2 1,11-1-2,6-3-6,12-1-13,6-3-36,4-2-73,-6 4-139,-5 3-187,-11 8-99,-11 10-48,-11 6-2,-12 8 46</inkml:trace>
  <inkml:trace contextRef="#ctx0" brushRef="#br0" timeOffset="194.2784">3184 4342 254,'5'5'415,"5"-4"50,7-4 41,7 0-91,4-2-113,7-2-86,3 0-66,5 1-83,1-2-153,-1 2-230,-1-1-120,-2-1-64,0-2-32,-3-4 17</inkml:trace>
  <inkml:trace contextRef="#ctx0" brushRef="#br0" timeOffset="754.6501">4438 3978 233,'-10'3'395,"2"0"37,-1-2 27,6 2-90,0-1-103,6-1-65,8-1-32,6-3-21,14 0-15,11-4-18,7-1-23,5-2-25,3 0-24,-4 2-24,-5 1-40,-8 3-70,-9-1-152,-7 3-173,-7-1-89,-6-2-40,-3-4 3,3-3 49</inkml:trace>
  <inkml:trace contextRef="#ctx0" brushRef="#br0" timeOffset="1641.1771">5529 3606 198,'1'-5'364,"-1"1"36,0 2 29,0-1-99,-3 0-95,1 3-72,-2-1-43,-1 1-30,0 0-23,-1 0-18,1 0-6,0 0 6,1-2 14,0 1 14,1-4 19,0 0 14,3-3 5,5-3-8,1-2-16,7-2-15,6-2-23,1 2-18,7 0-14,-1 2-9,7 5-4,1 5-7,-2 6 0,-2 8 2,-2 9 5,-7 6 2,-5 10 4,-10 8 3,-6 4 3,-8 3-5,-10 4-4,-8 2-5,-9-2-3,-6 0-2,-4-1-12,-2-5-5,4-4-2,4-6 1,8-7-4,6-6 2,4-7 11,8-3 1,5-3 2,7-3-2,7 0 14,7 0 7,12-3 3,5 0 2,8 2-5,6 0-16,2 0-55,5 2-87,1-1-177,1 4-159,0-1-79,2-2-26,-3 1 20,-2-4 66</inkml:trace>
  <inkml:trace contextRef="#ctx0" brushRef="#br0" timeOffset="2061.6775">6758 2813 332,'-3'-10'393,"-3"3"24,-4 7 21,-7 10-142,-7 14-83,-9 17-30,-9 23-2,-3 22 6,1 18 7,9 14 7,7 6-7,13 9-20,9 0-26,17-3-24,16-4-25,16-11-31,17-8-29,14-12-38,8-11-67,5-13-127,0-7-255,-2-14-133,-5-15-66,-6-11-21,-11-16 35,-11-12 111</inkml:trace>
  <inkml:trace contextRef="#ctx0" brushRef="#br0" timeOffset="3600.6242">7914 3093 13,'6'-12'360,"-1"1"59,0 1 39,-4 2 0,-4 3-141,-7 3-100,-8 7-73,-11 5-55,-9 8-40,-6 7-22,-5 5-14,0 3-5,1 1-4,3 0-4,5-1-1,5-3-1,7-2 3,6-3-1,11-3 1,11-1 1,14-1 2,11-3 1,13-5 2,10 2 0,2-4 1,-2 2-1,-3 1 0,-8-2 1,-9 5 3,-8 1 11,-8 3 4,-12 2 6,-11 2 1,-5 3-9,-9 2-32,-7 3-79,-1 4-191,-2-4-130,7-1-67,6-9-29,10-9 9,12-8 57</inkml:trace>
  <inkml:trace contextRef="#ctx0" brushRef="#br0" timeOffset="3866.6075">8219 3438 48,'30'-28'409,"-5"7"52,-6 4 30,-2 5 17,-8 2-185,-5 10-120,-4 5-81,-3 7-47,-2 9-26,0 4-15,1 3-5,-1 2-6,5 4-1,0-2-4,0-1-2,3-2-6,-1-2-40,-2-5-104,0-4-198,0-7-104,0-11-57,4-7-26,3-11 20</inkml:trace>
  <inkml:trace contextRef="#ctx0" brushRef="#br0" timeOffset="4056.7283">8405 3150 95,'5'-34'446,"0"6"65,0 3 55,1 4 42,-1 0-183,-1 7-135,1 2-91,-2 2-85,2 5-106,-1 5-130,1 2-237,-1 5-141,-1 4-69,0 1-14,2-3 31,3 3 77</inkml:trace>
  <inkml:trace contextRef="#ctx0" brushRef="#br0" timeOffset="4493.1063">8769 3078 41,'14'-9'424,"0"3"63,-4 0 36,-2 4 19,1-1-170,-2 6-134,1 5-86,-2 7-54,2 7-32,-2 5-12,-1 6-8,-2 5-8,2 1-9,-4 1-7,1-1-6,-2 0-7,-2-5-2,1-1-5,1-5-1,-2-5 3,2-4 3,-1-6 3,-1-7 2,2-9 2,3-7 8,0-12 3,5-6 2,2-7 2,3-5-1,4 1 1,3 0-8,-1 4-5,5 7-7,1 6-6,2 7 0,3 8-2,-2 10 3,2 6 1,-1 4 5,-2 6 0,0 4-1,1 2-1,-4 1-34,-4-1-91,-4 1-256,-3-1-133,-8-2-71,-4-3-39,-4-6 11,0-3 79</inkml:trace>
  <inkml:trace contextRef="#ctx0" brushRef="#br0" timeOffset="6008.7913">10463 2738 16,'8'-7'288,"-3"2"35,-2 2 24,1 1-62,-1 2-77,-2 2-49,2 10-23,-3 5-13,-3 9-3,-3 6 4,-4 9-3,-7 5-7,-2 0-18,-6 0-16,-2 0-19,-5-2-16,-3-1-10,-4-5-9,-9 0-6,-5-4-10,-2-6-4,-4 0-3,7-9 1,3-3-1,8-8 3,7-5 2,9-9 7,8-4 5,9-8 1,6-7 2,7-4-2,7 0 0,3-4-4,2 2-5,2 0-3,2 0-2,1 3-2,-1 3-3,2 1 0,-1 5-1,3 6-3,-2 3 1,2 6-1,2 11 3,1 4 3,-1 10 4,0 6 3,1 3 0,2 4 2,2 3-4,1-1-9,4 3-35,-1-5-90,-1-1-212,-2-4-116,0-5-58,-3-6-26,-6-6 16,3-8 78</inkml:trace>
  <inkml:trace contextRef="#ctx0" brushRef="#br0" timeOffset="6342.7837">11083 3122 85,'-5'-6'421,"2"0"62,0 5 49,1-2 24,4 0-164,3 0-119,8-1-81,9-1-57,11-1-46,9 0-51,6-1-65,2-1-123,-2 2-220,-4 0-119,-9-1-63,-12 0-21,-13-3 24,-8 0 102</inkml:trace>
  <inkml:trace contextRef="#ctx0" brushRef="#br0" timeOffset="6826.5848">12355 2614 360,'2'-7'412,"-4"2"23,-1 3 15,-8 4-152,-11 4-107,-5 6-57,-11 6-21,-3 7-9,0-2-3,3 1-6,6-1-14,6-1-19,5-1-17,10 1-13,8 2-9,6-1-7,7 3-6,8-2-2,3 1-4,6-1-2,0 0-6,-2-1-4,-1-1 0,-7 0 7,-6 3 1,-9-1 10,-9 2 7,-10 2-3,-8 0-35,-2 1-76,0-4-185,3-1-144,5-8-79,8-4-31,11-12 12,8-6 62</inkml:trace>
  <inkml:trace contextRef="#ctx0" brushRef="#br0" timeOffset="7080.0683">12642 2916 322,'34'-23'569,"-4"8"50,-9 1 31,-4 6-7,-4 2-268,-4 4-173,-4 7-92,-3 5-50,-2 8-28,-2 6-14,2 2-6,0 3-6,2 3 0,-1-1-2,-1 1-10,2-6-36,-2-2-73,-2-6-133,1-6-206,-1-8-107,2-7-50,0-8 6,3-14 54,-3-8 128</inkml:trace>
  <inkml:trace contextRef="#ctx0" brushRef="#br0" timeOffset="7240.4882">12760 2735 190,'-4'-35'504,"-1"8"57,1 2 41,3 6 32,-1 3-222,2 4-156,0 1-102,0 2-85,3 4-103,4-2-154,5 2-228,4 1-123,3 1-55,6 2-2,-1-1 46,3 1 113</inkml:trace>
  <inkml:trace contextRef="#ctx0" brushRef="#br0" timeOffset="7643.1975">13035 2620 441,'9'3'553,"-4"0"60,0-3 42,0 2-97,-2-1-197,2 4-135,2 5-85,2 6-57,-3 9-37,0 4-21,2 7-11,-3 2-2,0 1-2,-1-3-3,1-4-1,0-4-1,-1-5 1,-2-2 1,-2-6 2,2-3-1,-1-6 1,-1-6 1,3-8-2,1-9-1,2-8-7,6-8 0,4-3-2,5-3-5,4 3-1,3 0-1,4 6 1,3 6-4,1 8-1,-1 8-1,-1 8 1,-3 11 3,-6 7 2,-6 6 1,-6 6-1,-8 5-22,-4 1-44,-4 2-64,-2-3-84,2-3-127,0-1-161,1-4-62,6-2-4,0-2 39,3-1 70</inkml:trace>
  <inkml:trace contextRef="#ctx0" brushRef="#br0" timeOffset="8235.466">13810 3342 115,'14'8'359,"-2"2"51,-5-1 38,-4 1-46,-3 2-123,-3 3-82,-2 1-46,0 0-40,2-1-18,-3-2 5,5-4 35,-1-3 37,0-4 19,2-5 8,0-6-12,0-6-26,0-8-48,2-7-48,0-9-28,-1-7-20,5-13-9,0-9-7,4-13-10,4-6-10,5-5-2,7 0-6,0 5 2,4 10 4,2 7 7,1 11 6,1 14 1,0 8 4,1 11 0,-1 11-5,-2 10-2,-6 8 4,-2 11 0,-7 6 5,-6 3-4,-8 5 1,-8 2 4,-6 0-6,-4 1 0,-5-3-3,-2-2 4,2-2-2,0-3-2,5 1 1,2-2-3,4 0-1,4 0 0,7 0 2,4 0 5,7 0 2,-1-1 7,2 2-2,2-1 0,-3-1 2,-5-1-1,-7 0 1,-7 2-1,-10-1 0,-9 3-13,-8-1-37,-3 1-92,-7 0-251,-3-3-133,2-1-67,-2-4-25,10-9 17,2-4 79</inkml:trace>
  <inkml:trace contextRef="#ctx0" brushRef="#br0" timeOffset="9185.4483">14575 2121 337,'6'-10'413,"0"2"30,1 1 16,4 2-143,4 5-105,8 7-62,5 13-33,4 14-8,0 15 9,-4 16 6,-8 20 6,-12 22 1,-12 18-3,-20 13-15,-12 4-17,-16-7-20,-10-11-38,-5-17-67,-9-15-126,-6-13-243,-6-11-131,-1-14-68,10-13-22,8-15 29,14-12 103</inkml:trace>
  <inkml:trace contextRef="#ctx0" brushRef="#br0" timeOffset="9709.1072">15591 1995 39,'8'-10'311,"-3"-2"44,0 3 31,-4 2-52,-1 4-94,-3 3-65,-3 6-38,-10 10-14,-7 13 8,-10 17 14,-11 22 27,-8 16 20,-2 18 8,0 7-12,7 7-29,12-5-28,10-2-37,16-9-27,12-11-23,12-9-28,14-11-38,7-12-55,7-10-83,4-13-141,1-12-185,-2-10-87,-7-9-23,-1-8 23,-8-10 63</inkml:trace>
  <inkml:trace contextRef="#ctx0" brushRef="#br0" timeOffset="10079.0844">15901 2571 63,'11'-41'402,"-3"2"43,-2 3 28,-8 4 20,-3 3-185,-7 5-125,-5 7-67,-4 8-35,-6 8-22,-3 9-12,0 9-8,2 9 1,1 3-1,5 5-4,8-2-5,6 4-3,6-4-5,12-1-5,6-3-3,11-1-2,4-2-4,7 1-4,-4-2-4,-2 0 0,-3-2 1,-10 3 2,-7-1 5,-9 2 2,-9-1 5,-10 1 1,-7 0-7,-7-4-26,-7 0-71,-2 0-167,-4-4-157,5-2-82,5-4-40,9-6 3,13-2 53</inkml:trace>
  <inkml:trace contextRef="#ctx0" brushRef="#br0" timeOffset="10333.6155">16135 2785 116,'20'-21'456,"1"4"59,-8 3 38,-3 2 26,-2 4-210,-3 2-137,0 5-88,-3 5-56,-1 7-36,-1 3-22,2 8-8,-2 2-6,4 1-2,-4 1-5,2-2-23,-1-2-54,-1-2-88,2-5-180,1-7-132,2-6-66,3-8-16,4-11 31,0-7 74</inkml:trace>
  <inkml:trace contextRef="#ctx0" brushRef="#br0" timeOffset="10485.6432">16310 2494 34,'-1'-39'396,"1"5"56,-2 7 40,2 5 34,0 3-163,0 4-122,2 5-80,-1 1-69,1 3-83,1 1-142,-3 5-205,5 3-108,-4 3-53,-1 3-15,3 3 28</inkml:trace>
  <inkml:trace contextRef="#ctx0" brushRef="#br0" timeOffset="10874.5507">16408 2463 117,'10'7'433,"-1"1"41,1-2 32,1 1 32,-2 3-191,4 2-106,0 5-50,-4 4-23,0 4-14,-4 6-20,-3 0-24,-4 4-27,1 1-24,-7-2-16,3-2-15,-1-2-10,-1-5-5,-1-2-3,1-5-1,2-4-1,0-4-13,4-7-20,1-8-23,4-7-16,4-10-9,10-7-8,0-5 5,5-2 17,2 1 18,0 5 17,2 7 11,-2 6 15,0 8 9,1 9 6,-1 9 4,-4 8 2,-4 5 0,1 3-5,-5 3-12,-4 0-32,-6 0-76,-3-1-193,-3-4-160,-6-3-83,-1-5-36,-1-3 4,-5-7 60</inkml:trace>
  <inkml:trace contextRef="#ctx0" brushRef="#br0" timeOffset="12838.562">17298 3208 82,'0'-3'445,"2"3"69,-1-5 59,-1-3 52,2-6-150,1-5-110,2-8-70,4-9-49,2-8-41,1-8-48,3-7-49,1-7-38,3-1-25,1-6-23,0 1-15,2-3-3,-2 5-2,3 3-1,-5 5 0,1 7 1,-3 9-4,1 6-3,-1 9-2,2 7 0,-1 6-16,5 7-7,0 8-2,-1 8-8,-7 4-4,-3 4-4,-6 9 11,-10 1 19,-6 4 12,-8 3 10,-2 0 9,1 1 5,-2-2 3,6-5-17,0 0-14,2 0-13,3 0-17,5 1-11,4-1-9,5 1-4,6 1 1,6-4 8,5-3 14,3-2 4,2-5 9,-3 0 9,0-2 7,-7 2 7,-3-3 7,-9 5 14,-6 4 20,-11 3 10,-5 4 2,-10 1-15,-5 1-54,-3-2-105,-2-2-254,-1-3-157,3-6-82,5-6-29,11-5 23,7-9 88</inkml:trace>
  <inkml:trace contextRef="#ctx0" brushRef="#br0" timeOffset="13082.5468">17981 2682 79,'6'-2'439,"-1"4"57,-2-2 49,2 0 42,-2-2-165,5 2-131,6-3-79,4 1-49,10-1-48,7-2-67,7 1-101,3-1-232,2-2-179,-2 0-94,-3-3-49,-4-4 0,-5-4 55</inkml:trace>
  <inkml:trace contextRef="#ctx0" brushRef="#br0" timeOffset="13486.3407">18893 2363 330,'5'-15'474,"-8"2"36,-4 3 21,-4-1-87,-6 5-172,-1 3-107,0 3-59,-4 5-33,4 4-17,-1 6-13,5 6-14,0 4-9,4-1-7,4 7-3,6-3 2,3 0 6,8-1 11,6 0 16,3-1 17,3-4 8,2-1 2,-3-1-5,-1 1-12,-4-1-25,-7 0-26,-5 3-17,-10 1-15,-6 3-11,-10 0-4,-2 2-8,-1-1-28,0-3-65,4-3-185,5-5-139,3-6-74,7-7-28,8-7 15,10-9 63</inkml:trace>
  <inkml:trace contextRef="#ctx0" brushRef="#br0" timeOffset="13741.0127">19203 2573 147,'22'-27'499,"-3"6"81,-5 1 59,-1 3 44,-4 5-198,-1 3-154,0 5-99,-2 4-67,2 6-50,0 6-32,0 3-22,-2 6-9,-1 3-6,-2 1-13,-3 2-29,0 0-56,-4-3-96,-3-1-180,-2-4-212,4-5-111,2-7-41,3-7 14,8-11 75,6-5 167</inkml:trace>
  <inkml:trace contextRef="#ctx0" brushRef="#br0" timeOffset="13909.8579">19418 2263 108,'0'-36'447,"0"7"61,0 6 50,0 1 51,1 7-174,-1 3-121,3 0-74,-1 4-57,5 0-80,1 4-125,-3 1-241,3 0-206,1 1-109,-1 2-54,2 2 0,2 1 62</inkml:trace>
  <inkml:trace contextRef="#ctx0" brushRef="#br0" timeOffset="14321.7595">19661 2213 223,'11'5'433,"-3"-1"46,1-1 33,0-1-40,0 6-127,-1 1-79,1 4-51,-4 6-33,-3 7-22,-4 3-34,-1 5-38,-2 1-31,-2 0-20,0-1-12,1-2-9,-1-3-6,2-5-5,0-2-4,1-6 0,1-3-4,2-8-3,2-5-4,6-8 1,0-6-2,8-8-3,0-6 0,4-5 7,5-2 4,1 0 6,0 6 7,2 3 6,-4 9 4,2 5 2,-1 12 1,-2 5 3,-5 9-2,0 5-1,-7 5-1,-2 5-7,0 0-26,-8 3-71,-4-2-161,-1-2-221,-4-1-119,3-5-59,3-1-8,6-8 47,8-4 148</inkml:trace>
  <inkml:trace contextRef="#ctx0" brushRef="#br0" timeOffset="15500.4269">20374 2394 30,'0'-19'399,"0"0"53,2 2 43,-1-1 36,4 4-143,3-3-99,1 3-60,3-2-34,2 6-28,-1 1-26,5 3-20,0 6-9,2 3 4,4 7 7,-1 6 13,0 8 18,1 7 8,-4 6-5,-5 7-11,-2 6-18,-8 3-21,-3 4-25,-7 2-22,-9 2-20,-4-6-13,-7 3-10,-2-6 4,-3-5 3,5-5-2,0-8 4,7-7 2,1-6 5,7-6-9,6-8-5,4-10-13,6-9-7,10-11-7,5-14-6,5-10-3,9-13-3,8-15 8,3-12 7,7-10 8,4-7 4,-2 2 0,-4 4 5,-4 8 7,-10 6 3,-10 8-2,-13 6 0,-8 7-3,-13 5-13,-13 6-28,-10 8-47,-6 8-76,-8 9-108,-4 7-159,1 11-244,2 9-113,6 9-32,9 8 35,9 4 86,11 4 149</inkml:trace>
  <inkml:trace contextRef="#ctx0" brushRef="#br0" timeOffset="15879.8111">21166 1496 127,'2'-11'380,"1"2"48,4 3 39,2 0-32,5 5-123,6 3-77,6 8-33,4 6-9,3 12 8,3 13 13,2 9 4,-2 13-2,-4 12-16,-9 10-24,-10 9-37,-16 13-32,-16 11-22,-20 10-14,-26 8-13,-22 1-30,-14-7-57,-10-17-107,11-24-168,6-15-254,13-17-133,7-16-57,14-11 12,11-14 75,8-11 147</inkml:trace>
  <inkml:trace contextRef="#ctx0" brushRef="#br0" timeOffset="17739.2131">22151 1038 118,'-2'-6'302,"0"-1"42,2 0 14,-1-1-73,-2 3-57,3-2-38,-1 3-33,1-1-25,0 1-23,0 0-23,0 2-24,0-1-16,0 3-16,1 2-15,3 1-7,0 10-3,-3 8 3,-1 12 1,0 21 13,-5 22 6,-4 31 6,-4 22 0,0 18-3,0 8 5,0 0 0,0 6 9,1 8 14,-7 2 18,-5 5 10,-6 11 1,-6 1-2,-2 7-15,-4 6-20,5 2-17,5-5-14,4-6-8,5-11-12,0-11 3,2-11 5,4-13 0,-1-7 5,1-12 1,3-10 2,2-12-3,0-8-5,4-13-2,3-11-3,0-5-4,1-10-8,3-4-8,-3-4-16,0-4-25,-5-3-46,1-6-94,-5-3-206,-4-9-102,-3-9-44,-4-14-7,3-14 29,0-18 88</inkml:trace>
  <inkml:trace contextRef="#ctx0" brushRef="#br0" timeOffset="18793.4604">22897 1633 132,'7'-13'393,"-2"1"60,-1 0 50,-3 1-30,-1 1-111,-1 2-86,-4 2-65,-8 5-56,-1 2-38,-5 5-35,-3 8-23,0 6-13,-4 4-5,6 2 0,2 4-8,3 2-3,4 1-5,3-2-4,6 1-5,7-1-2,6-1 2,9-4 1,6-4-1,10-1-2,0-4-1,-1-4-4,-5-1-7,-4 0-5,-12 2-3,-6 2 2,-14 4 2,-10 4 2,-13 1 1,-2 2 0,-6 1-20,-2 0-54,1-2-111,1 0-232,3-3-118,3-5-63,5-5-13,7-6 33,6-3 101</inkml:trace>
  <inkml:trace contextRef="#ctx0" brushRef="#br0" timeOffset="19046.3038">23011 1968 315,'15'-11'432,"-4"2"40,-1 3 29,-1 2-104,-1 2-108,-3 5-60,2 3-31,-3 5-17,1 1-16,1 1-22,-3 4-27,1-1-34,-3 2-35,1-2-48,-2 1-63,0-2-83,0-4-124,1-1-194,4-5-97,0-7-28,2-6 19,2-8 61</inkml:trace>
  <inkml:trace contextRef="#ctx0" brushRef="#br0" timeOffset="19211.2005">23232 1663 315,'8'-24'415,"-5"3"42,2 4 33,-2 1-127,0 2-123,0 4-86,1 1-81,-3 4-121,2 1-223,2 8-123,-5 2-63,1 8-25,-1 4 12</inkml:trace>
  <inkml:trace contextRef="#ctx0" brushRef="#br0" timeOffset="19628.9738">23481 1703 236,'10'0'365,"-3"5"45,-1 3 39,-4 5-97,-2 6-91,0 1-45,-2 3-26,0 0-28,-1 1-28,3 2-27,-1-2-26,-3 1-23,3 0-20,-1-2-15,0 1-9,-1-6-6,2 0-2,-3-3 2,4-3 6,-2-4 5,4-4 6,0-4 4,1-9 1,5-6-3,2-4-2,2-6-9,1-3-4,4 0-3,-1 2-2,3 1 1,-3 6-4,1 4 0,0 4-3,1 6-3,-1 8-1,0 6 3,0 2 2,-4 6 4,-1 4 6,-2 0 4,-4 1 5,-3 2-7,0 1-21,-3-3-56,-3 0-110,2-1-225,1 2-122,0-5-60,1-2-14,7-5 35,6-2 96</inkml:trace>
  <inkml:trace contextRef="#ctx0" brushRef="#br0" timeOffset="20083.3188">24418 1596 196,'-7'-2'358,"1"6"43,-2 8 35,-5 10-91,1 2-92,-2 8-50,1 0-32,-6 4-31,1-1-28,-4 0-22,-1 0-19,-6 0-16,-1-3-17,0-1-10,-1-5-7,2-4-6,7-4-5,-2-8-4,5-4-5,3-6-9,2-9-8,5-6-17,5-5-11,6-6-7,6-3-2,6 2 3,5 1 8,3 7 12,3 2 9,2 6 9,0 4 6,0 5 8,0 4 4,2 6 4,-3 6 2,-2 0 1,0 4 0,-7 3-4,4 2-23,-4 0-58,-1-1-112,1 0-158,-2-5-85,-1 0-44,0-3-4,-1-2 43</inkml:trace>
  <inkml:trace contextRef="#ctx0" brushRef="#br0" timeOffset="20323.0827">24746 1964 119,'5'-4'407,"4"-2"56,-1 0 41,7 0-12,4-1-159,3 0-109,4 1-69,4 1-53,4-2-39,0 5-33,3-1-36,-1 1-46,4 0-86,-6 2-148,-2-3-133,-4-1-65,-2-1-17,-9-3 20,-5-3 67</inkml:trace>
  <inkml:trace contextRef="#ctx0" brushRef="#br0" timeOffset="20535.4356">25107 1676 169,'-4'0'368,"4"0"53,0 5 46,0 4-74,0 4-64,0 5-44,0 5-36,-1 3-33,-2 2-34,-1 4-38,-5 2-48,1 0-88,-1 0-181,-5-3-228,2-2-122,6-5-65,4-4-22,6-5 36,5-6 140</inkml:trace>
  <inkml:trace contextRef="#ctx0" brushRef="#br0" timeOffset="20971.8786">25861 1632 270,'-12'-7'390,"0"-1"37,1 4 31,-6 4-108,-3 2-102,-3 5-57,-3 3-28,0 3-18,-3 5-18,6 4-16,5 0-14,6 0-10,5 0-7,7 2-4,7-3-2,8 2-6,7-2-6,2-1-10,5-1-15,-3 0-12,0-4-11,-4 4-4,-5-5-5,-4 3-2,-12 1 2,-6 2 1,-10 0-4,-7 3-14,-4 0-13,-2 1-34,-1-4-59,1 0-102,1-3-212,5-4-102,4-3-45,8-3-1,10-7 40,6-7 94</inkml:trace>
  <inkml:trace contextRef="#ctx0" brushRef="#br0" timeOffset="21209.2901">26063 1917 51,'25'-19'395,"-3"6"44,-1 3 30,-7 2 35,0 4-162,-4 4-101,0 4-51,-3 4-25,-2 5-21,-2 2-30,-1 4-29,-4 1-23,-3 1-20,0 1-32,0-4-39,-2 0-55,1-1-84,-1-7-145,1-3-147,-2-6-65,5-4-13,1-4 30,2-7 64</inkml:trace>
  <inkml:trace contextRef="#ctx0" brushRef="#br0" timeOffset="21375.4357">26167 1635 38,'5'-27'396,"2"4"47,2 5 38,-1 2 24,0 3-178,1 1-122,-3 5-95,1 2-124,-4 5-238,-1 2-131,-2 5-69,-2 1-36,-1 1 1,-1 3 66</inkml:trace>
  <inkml:trace contextRef="#ctx0" brushRef="#br0" timeOffset="21779.2097">26355 1707 13,'11'-4'406,"-3"4"55,-1 0 32,-3 0 32,1 7-137,0 0-123,-2 7-77,0 3-44,-1 7-23,-1-1-25,2 3-28,1 1-20,-3-2-15,-1 0-12,0-1-7,0-4-7,-1-2-3,-3-2-4,3-4-6,1-7-6,1-1-6,3-9-4,1-4-3,5-8 0,3-4 5,2-6 4,3-3 7,3-1 3,0 0 7,1 5 9,0 3 0,-2 6 4,-1 8-1,-2 6 1,1 6-5,-1 6-6,-2 4-2,-3 3 0,-4 4 2,-6 4-13,-7 3-32,-5-1-72,-2 5-175,-1 0-154,-1-1-81,4 0-31,7-6 11,6-1 59</inkml:trace>
  <inkml:trace contextRef="#ctx0" brushRef="#br0" timeOffset="22782.2291">26872 2363 184,'-1'12'355,"-1"-4"61,1 0 56,1-3-87,0 0-52,-2 0-31,2-2-22,0-2-17,0-1-20,2-1-17,-1-4-8,2-4-6,2-4-21,4-6-38,3-8-30,5-4-27,0-11-28,10-6-31,2-9-27,2-7-22,2-5-16,1-2-15,-4 1 2,-2 4 7,-3 4 7,-4 8 13,-5 8 11,-1 12 10,-5 3-7,0 9-5,-1 4-2,-3 7 1,2 6 2,-1 3-2,-1 7 3,-5 2 2,2 1 1,-3 3-1,-1 1 0,-1-2 1,1 0 1,1-3-1,-3-2 0,3 0 0,0-1 1,3 1-2,-2-1 2,6 0 2,1 2 2,6 2 2,0-2 1,3 0 0,-1 1-1,1-2 0,-4 0-2,0-2 0,-5 1 8,-3-3 8,-1 3 12,-2-4 7,-4 0 7,1-2 3,-2-1-4,-2-1-8,2 1-8,1 1-6,0 0-6,1 1-6,1-1-5,0 0-5,0 2-3,0 2-3,0 0 0,1 1-1,-1-1 2,2 3 1,0 2 0,-2 1 2,-4 2 0,0 4-1,-6 0 0,-3 6-1,-5-1 0,-11 3-9,-4 2-5,-3 0-3,-2 0-1,0-2 3,2-2 0,4-1 5,5-6 5,4-1-1,3-2-3,5-2-4,3-3-3,4 2 0,5-2 1,5-2 0,3 2-1,6 2-2,8 0 2,0-1-2,5 1-3,1 1 0,0 0 2,-3 2 17,-4-1 9,-6 3-7,-7 1 1,-7 3 1,-9 2 2,-5 1-11,-2-1-14,-6-2-20,1-1-62,-3-3-99,0-3-158,1-2-206,0-4-103,-2-1-28,0-2 34,3-2 85,-3-1 148</inkml:trace>
  <inkml:trace contextRef="#ctx0" brushRef="#br0" timeOffset="23740.3383">22472 3591 224,'15'-11'421,"-3"-2"54,-4 2 45,-1 1-52,0 3-119,-4 2-83,-2 0-50,-2 7-33,-6 4-25,-7 10-23,-3 6-22,-7 7-16,1 5-13,3 1-15,1 2-16,4 3-16,5-2-10,5-4-4,4-3-1,6-4 2,6-3 6,8-4 10,6-2 2,7-2 3,2 1-3,3 1-7,-5 5-10,-6 0-10,-9 6-7,-10 1-5,-14 1-4,-10-1 0,-9 0 0,-8-3-8,-4-1-28,-2-4-54,-3-4-92,1-4-212,4-1-183,8-5-90,11-5-24,15-2 28,8-5 78</inkml:trace>
  <inkml:trace contextRef="#ctx0" brushRef="#br0" timeOffset="23987.88">22854 4016 238,'25'-23'525,"-2"11"44,-4-1 21,-4 6 11,-4 3-262,-3 4-161,2 4-80,-6 5-38,0 6-16,-3 3-5,-1 4-5,0 3-4,-1 0-6,-4 0-9,2 0-29,-3-4-49,2-4-83,0-5-208,0-4-138,0-6-70,0-7-16,3-8 25,2-5 69</inkml:trace>
  <inkml:trace contextRef="#ctx0" brushRef="#br0" timeOffset="24155.779">23020 3723 193,'9'-34'485,"-2"9"52,-1 3 32,1 4 3,-2 4-228,2 4-154,-2 2-107,1 4-103,2 2-145,3 4-208,0 2-105,2 1-49,1 1-12,1 1 40</inkml:trace>
  <inkml:trace contextRef="#ctx0" brushRef="#br0" timeOffset="24526.7237">23341 3638 366,'10'0'476,"-1"3"32,-3-1 20,1 5-93,-3 3-174,1 5-105,-3 6-50,0 8-27,-4 2-16,-1 1-15,-1 5-14,0-3-8,-3-2-11,2-2-1,1-6-4,1-5 1,1-2 3,1-7 1,2-5 2,2-8-1,5-5-2,3-9-4,6-5-5,3-6-3,6-5-2,3-2 5,1 2 9,2 4 6,-1 1 2,1 9 3,-4 8-3,2 6-2,-1 7-10,-6 10-15,-3 8-28,-6 5-40,-10 5-71,-2 5-139,-7 2-168,-1 2-79,-10 3-22,3 4 13,-2 0 60</inkml:trace>
  <inkml:trace contextRef="#ctx0" brushRef="#br0" timeOffset="25109.3887">24021 4405 204,'3'7'438,"-1"-6"76,0-2 64,0-6-32,3-2-145,0-4-103,3-4-75,-2-1-74,3-2-61,-2-5-43,1 0-31,-3-7-26,-2-5-30,1-9-40,-2-6-44,1-6-40,2-10-25,3-4-9,1-1 24,5-1 48,2 4 63,2 9 65,0 9 56,0 6 38,2 9 16,2 5 3,-1 7-6,3 7-13,3 6-8,-4 8-7,4 3-11,-4 6-12,-3 7-10,-4 5-11,-8 5-15,-10 6-11,-10 2-13,-8 4-19,-6 2-24,-8-2-22,1 1-19,1-3-8,4-5 2,6-5 11,3-2 26,10-6 29,5 1 34,8-6 24,5-1 23,7 0 9,0-1-1,3 2-7,-1 2-14,-3 2-11,-1 2-13,-6 3-4,-5 3-3,-5 3-1,-6 0-1,-5 3-4,-4-2-12,-8 3-41,-5-4-134,-5-3-191,-5-4-103,-3-6-52,3-2-19,2-6 25</inkml:trace>
  <inkml:trace contextRef="#ctx0" brushRef="#br0" timeOffset="25541.3318">24879 3907 24,'-8'-1'445,"2"-1"92,1 1 73,0-1 56,4 1-124,1-2-141,3 3-109,6-2-83,9 2-68,4-2-56,12 1-46,1 0-37,5-1-44,-2 1-58,0-2-83,-7-2-162,-2-2-184,-8-3-85,-4-3-21,-8 1 21,-4-4 64</inkml:trace>
  <inkml:trace contextRef="#ctx0" brushRef="#br0" timeOffset="25769.3867">25105 3663 388,'-3'-3'436,"1"0"35,2 4 38,0 5-113,3 5-99,-1 7-49,0 6-23,-6 4-21,1 7-28,-3 3-44,-3 4-61,1 1-89,1-3-122,6-2-208,4-6-162,5-9-86,7-6-27,6-10 28,6-7 88</inkml:trace>
  <inkml:trace contextRef="#ctx0" brushRef="#br0" timeOffset="26104.3827">25695 3655 58,'15'-24'492,"-5"6"68,-7 2 41,-6 4 35,-5 4-135,-5 6-194,-2 2-111,-2 8-60,0 6-36,6 3-30,4 7-21,3 1-13,8 3-11,6 4-4,3 1-5,8-1-2,0-2-2,2 2-3,-1-2-2,-2-4-4,-3-2 1,-4-1 1,-1-3-2,-11 0-3,-6 0-7,-13 2-12,-12 2-25,-12 0-46,-6 1-86,0 1-210,6-4-151,10-7-70,14-8-20,17-10 21,13-12 71</inkml:trace>
  <inkml:trace contextRef="#ctx0" brushRef="#br0" timeOffset="26343.3435">25990 3863 181,'21'-20'546,"-4"6"64,-3 1 39,-2 2 22,-3 4-209,-1 2-202,0 5-102,-2 5-56,5 7-32,-1 4-18,2 4-8,-1 5-5,-1-1-28,-2 2-43,1-2-56,-6-3-72,-1-6-139,-4-5-202,-1-8-93,-3-5-22,1-6 18,0-8 53,2-6 128</inkml:trace>
  <inkml:trace contextRef="#ctx0" brushRef="#br0" timeOffset="26486.3704">26126 3626 71,'0'-44'477,"2"5"61,-2 6 23,1 4-5,1 8-190,-1 4-233,3 6-180,-1 4-192,0 5-162,-3 2-69,2 7-19,-1 1 13,2 1 56</inkml:trace>
  <inkml:trace contextRef="#ctx0" brushRef="#br0" timeOffset="26900.3651">26321 3559 7,'12'4'464,"1"1"64,-4-3 31,2-1 18,0 3-124,1 3-198,2 3-118,2 4-59,-2 5-25,-1 6-11,-3 3 0,-3 2-3,-7 1 1,-5 4-2,-4-1-5,-3-1-3,1-1-7,-3-5-9,6-3-4,2-5 0,0-7-13,9-6-18,1-7-10,6-9-4,7-9-7,3-5 0,1-5 13,5-8 20,2 1 15,2-3 15,0 5 8,3 3 1,1 11 0,-3 6 0,3 10-2,-3 9-4,-2 9-3,-7 7 3,-5 6-4,-4 5-8,-9 1-29,-7 1-84,-2 0-224,-5-6-161,2-4-85,3-6-42,5-6 4,3-7 67</inkml:trace>
  <inkml:trace contextRef="#ctx0" brushRef="#br0" timeOffset="27444.3686">27144 3352 199,'0'-7'382,"0"3"41,2 1 36,3 3-74,0 3-91,7 3-56,1 5-5,4 6 9,5 6 8,-3 9 0,3 2-10,-5 10-19,-4 4-43,-10 6-37,-8 4-39,-7 4-35,-14-1-26,0-3-13,-1-4-11,2-7-10,3-9-3,7-6 10,4-9 5,3-6 1,12-9 0,6-5-1,6-11-5,10-4 1,2-9-7,5-10-9,7-5-9,2-11-8,4-9-3,6-4-10,4-8 1,4-1 9,-2-2 19,1 2 25,-4 3 21,-7 7 12,-6 3 9,-11 5-1,-10 3-13,-8 3-37,-12 3-72,-11-1-112,-13 3-181,-7 5-247,-9 10-128,-6 7-46,-3 12 19,-3 9 81,-1 9 165</inkml:trace>
  <inkml:trace contextRef="#ctx0" brushRef="#br0" timeOffset="28123.0269">30422 1563 194,'2'-6'436,"1"1"67,1 0 59,0-4-6,1 1-112,-2-3-57,2 2-18,-2 0-17,2 3-34,-2 2-46,1 4-57,-1 7-53,-1 9-51,-4 10-43,-1 15-20,-6 8-9,-2 13-14,-6 6-57,1 7-106,2 0-129,6-2-269,4-5-186,6-9-90,4-5-3,5-8 66,0-3 109</inkml:trace>
  <inkml:trace contextRef="#ctx0" brushRef="#br0" timeOffset="28565.5325">30121 3657 452,'18'-2'547,"-3"-3"37,-3 1 23,-2 1-92,-2 2-207,-1 0-116,0 2-46,-2 2-11,-1 2 7,3 2 8,0 3 6,1 5-1,-3 6-9,2 6-13,-2 6-19,0 4-21,-1 6-21,-3 3-19,1 3-13,1 4-12,0-2-12,4-1-55,1-7-102,2-10-230,3-12-238,6-10-129,3-16-64,2-10 12,6-16 81,0-15 215</inkml:trace>
  <inkml:trace contextRef="#ctx0" brushRef="#br0" timeOffset="29247.3159">32209 1180 22,'-4'-3'262,"-1"-1"41,4 1 14,-1 0-24,1 0-32,1 2-25,0-2-17,0 1-13,0 0-13,0 2-15,0-1-13,0 1-10,0 0-18,0 1-24,0-1-28,-2 2-21,-1 4-23,-1 5-15,-1 9-7,-3 13 2,-6 18 21,-2 26 22,-6 23 19,-5 28 12,-2 14 25,-1 13 18,-1 7 1,-2 5-14,1 3-13,0-4-13,1 9-31,1 1-26,3 5-14,2 8-3,4 8-5,-5 6-1,1 3-5,-6-8-8,-6-12-15,-5-12-24,-4-20-48,-5-13-33,0-17-72,3-20-173,2-20-214,10-19-98,9-22-19,15-16-1,14-16 57,9-14 174</inkml:trace>
  <inkml:trace contextRef="#ctx0" brushRef="#br0" timeOffset="31331.9635">2996 8899 277,'-9'-1'416,"4"-3"44,-1 1 35,1 1-96,2-1-107,1 0-70,2 0-46,0-1-36,5-1-32,6-1-30,5-3-24,5 0-29,4 0-45,2-1-71,0 3-122,-2 2-187,-2 3-98,-5 4-45,-1 8 1,-7 7 50</inkml:trace>
  <inkml:trace contextRef="#ctx0" brushRef="#br0" timeOffset="31519.3159">3131 9133 27,'-10'23'358,"1"-3"37,-1-5 32,4 0 9,3-6-135,0 1-87,6-5-49,5-2-27,9-1-22,10-2-24,6 0-41,10 0-86,7 0-176,-2 2-159,4-2-84,-3 0-43,-1-5-11,-3-4 47</inkml:trace>
  <inkml:trace contextRef="#ctx0" brushRef="#br0" timeOffset="35381.0013">4490 8871 44,'0'1'372,"0"1"46,0-2 32,0 1-9,0-1-104,3 0-82,5-1-44,13-4-20,10-4-8,18-3-16,11-5-30,13-3-32,4-1-31,1-1-27,-2 0-25,-13 6-38,-12 4-54,-18 6-134,-16 10-213,-23 8-112,-18 6-60,-14 6-5,-11-1 31,-4-2 122</inkml:trace>
  <inkml:trace contextRef="#ctx0" brushRef="#br0" timeOffset="36215.0082">5537 8412 188,'-2'-6'393,"1"2"39,-1-1 33,2 1-63,-2 1-107,1 1-71,-1 0-39,-3 2-24,-1 0-26,-5 0-27,0 4-14,-2-4-21,-4 3-18,6-1-3,-2-2 1,4 2 13,2-2-3,1-2-2,3 0 0,3-5-7,3 2-18,6-3-19,4-1-15,4 0-6,4 1-8,3 1-2,6 2 7,0 3 4,3 4 0,-3 6 2,-3 7 0,-7 8 1,-10 9 5,-10 11 4,-13 7 3,-10 9 1,-9 3 1,-3 1 8,-6-4 1,3-5 0,0-5 4,5-8-4,6-6 2,2-7-5,7-6 2,3-3 10,3-6 5,3-2 6,3-4 0,3-1-5,1-1-10,4 0-14,4 0-8,6 2-9,9 5-11,3-2-3,8 5 0,1 0 2,6 1 1,-3 0 5,3 2 10,-1-1 9,-2-1 2,-2 1 2,-4 0 1,-4-5-2,-4 0-2,-3-2-3,-6-3-1,-3 1 1,-2-4-5,-3-1-26,-5 1-71,-6-4-153,-5-4-243,-2 1-132,-1-6-65,-5-1-12,-1 1 51,-4 2 141</inkml:trace>
  <inkml:trace contextRef="#ctx0" brushRef="#br0" timeOffset="39937.1083">6494 7969 115,'0'-6'344,"0"0"34,-4 2 22,0-1-80,-3 5-92,-1 3-81,-2 9-45,-4 11-14,1 19 11,-2 25 24,-3 26 15,3 26 11,3 18 5,9 5-8,11-7-16,9-16-8,10-15 2,10-14 5,4-15 5,9-15 8,5-11-1,1-11-14,4-13-20,-6-3-23,-4-9-15,-10-1-29,-10-4-60,-10 4-83,-12-4-144,-14 6-261,-14-1-140,-10 0-63,-4-4 3,-2-5 48,4-7 124</inkml:trace>
  <inkml:trace contextRef="#ctx0" brushRef="#br0" timeOffset="40550.1889">7266 8143 279,'2'-17'404,"-1"3"44,-2 0 34,-1 2-111,-3 0-96,0 3-69,-1 0-42,-5 3-35,2 5-31,-3 3-26,-3 8-20,-1 10-20,-2 7-11,2 11-5,4 6-2,7 2 5,8 1 4,11-2 11,7-4 11,9-4 13,5-10 8,6-3 4,3-8 6,-1-2-7,-5-4-12,-2-1-15,-9 3-9,-7 3-10,-11 7-8,-13 6-3,-10 9-3,-10 1 1,-3 2-14,-1 1-39,3-5-74,3-5-130,4-6-215,7-8-113,7-7-48,7-10 6,9-6 55,3-8 120</inkml:trace>
  <inkml:trace contextRef="#ctx0" brushRef="#br0" timeOffset="40803.2259">7702 8424 19,'22'-29'428,"-1"7"50,-6 4 24,-7 4 15,-1 10-146,-6 4-151,-1 7-79,-3 7-31,0 4-9,3 3 3,0 3 2,0-1-8,3 3-15,0-2-15,1-2-13,-1 0-22,1-2-49,-2-2-88,-1-3-157,-1-5-187,0-5-101,0-5-45,-1-10 4,-1-8 64</inkml:trace>
  <inkml:trace contextRef="#ctx0" brushRef="#br0" timeOffset="40957.4778">7768 8248 358,'2'-37'437,"4"1"28,-1 2 25,4 5-124,-1 0-148,0 4-89,2 4-66,1 4-95,-2 3-187,1 2-142,-1 4-77,3 5-39,-3 3-3,3 3 55</inkml:trace>
  <inkml:trace contextRef="#ctx0" brushRef="#br0" timeOffset="41391.2002">8097 8081 379,'10'1'444,"-2"0"34,-1-1 18,-2 3-146,0 1-135,1 4-64,-1 7-35,4 5-14,-2 12-3,1 2 4,1 5 4,-1 1-14,0 2-12,0-1-11,-2-2-10,0-3-13,-1-2-10,-2-5-9,-1-4-5,-2-4 1,3-6 14,-1-1 21,1-8 10,5-8 5,3-7 0,3-10-8,5-12-18,3-7-19,1-7-14,0-1-4,-1 3-1,0 6 0,-4 5-5,-1 8-3,-1 8-4,1 6-4,1 10-1,1 5-1,-1 7 2,2 3-1,-3 6 4,1 1-2,-3 3-34,-2 2-71,-1 0-128,-2 1-234,-2-5-126,3 0-64,3-7 0,7-7 52,4-9 120</inkml:trace>
  <inkml:trace contextRef="#ctx0" brushRef="#br0" timeOffset="41820.764">9278 7896 166,'19'-18'355,"0"5"37,-3 5 31,-2 11-79,-3 7-95,1 8-52,-5 8-23,-1 8-2,-1 4-13,-5 7-15,-3-1-15,-5 5-14,-8-3-20,-5-1-27,-4-2-16,-2-2-8,-3-7-10,4-3-6,0-9-8,1-3-4,4-8-1,-2-8-3,2-6-4,4-7-2,4-6 0,8-9-2,7-2-6,5 0 3,6-1 5,4 5-2,3 1-3,5 3 1,3 6 2,3 4-2,2 5-4,2 5-12,-1 6-32,1 3-64,1 5-101,1 2-208,-1 0-109,-1-1-44,0-2 2,4-3 46,-3-4 94</inkml:trace>
  <inkml:trace contextRef="#ctx0" brushRef="#br0" timeOffset="42043.1963">10021 8165 289,'11'-12'505,"1"3"57,-2 1 38,2 3-31,1-1-203,4 2-130,6 1-82,5 3-55,7 0-36,4 1-51,4 4-66,1-3-114,2 3-232,2-3-124,-2 1-66,-1-3-12,-2-5 32,-3-2 94</inkml:trace>
  <inkml:trace contextRef="#ctx0" brushRef="#br0" timeOffset="42595.5925">11357 7774 290,'-15'-16'445,"4"4"59,2-1 48,1 2-81,-3 2-125,1 3-92,-3 6-65,-9 6-49,-6 6-42,-4 9-31,-4 8-20,3 4-7,3 3-6,4 3-9,6-1-2,7-1-6,8-1 1,7-2-4,11-4 0,7-2 9,9-2 3,7-5 4,4-3 0,4-1-1,-3-3-4,-4 1-8,-7 2-10,-10 4-9,-12 0-12,-14 4-14,-12 1-25,-8 2-38,-6-2-68,-3-1-130,-1-1-185,4-6-90,5-6-30,11-6 10,9-6 56</inkml:trace>
  <inkml:trace contextRef="#ctx0" brushRef="#br0" timeOffset="42854.2083">11587 8144 71,'46'-31'415,"-8"8"40,-5-1 16,-6 7 11,-5 5-194,-6 4-130,-5 7-56,-3 6-19,-2 8 6,-1 6 14,-2 2 15,0 5 2,-1-2-8,3 5-14,0-3-17,1-1-22,0 2-24,2-4-43,-2-3-73,-1-3-111,0-5-214,-1-7-114,-2-7-52,-2-9-2,2-10 44,-1-12 96</inkml:trace>
  <inkml:trace contextRef="#ctx0" brushRef="#br0" timeOffset="43016.3031">11903 7810 298,'5'-32'486,"-3"6"43,1 2 27,1 6-49,-2 3-215,0 3-148,-1 1-119,2 4-112,2 2-149,0 3-165,3 6-88,3 0-23,2 4 26,6-1 57</inkml:trace>
  <inkml:trace contextRef="#ctx0" brushRef="#br0" timeOffset="43838.2017">12300 7733 94,'14'-4'423,"-6"3"46,0-1 38,-1 1 28,-1 1-177,-2 0-120,-2 0-72,1 0-41,0 0-37,1 3-33,-1 2-28,3 5-14,0 0-6,-1 2-4,2 1 1,-4-1 0,0-2 1,0-2 0,0-1 4,0-1 7,0-3 17,-3 0 24,2-2 30,-2 2 37,0-3 34,0 0 18,0-3 2,0-3-13,0 2-26,0-4-37,0 2-38,0 3-30,0 0-23,0 2-18,0 2-8,0 1-5,0 2-1,1 2 3,-1-1 3,2 1 7,-2-2 5,2 1 2,-1-2 1,-1-3 0,0 3 1,0 0-1,0-3 0,0 2-3,2 1-1,-2 1 0,2 1-1,-1 2 1,-1 3 1,2-1 1,-1 3 2,-1 5-1,0 3 0,-4 6-2,-5 3 1,-3 8 0,-4 4-1,-6 2 2,2-1-8,0 0-3,2-6-3,5-6 2,0-6 1,5-3 4,2-5 15,1-4 15,2-6 12,0-4 3,3-5 4,3-7 5,2-6-3,4-12-9,9-5-17,3-9-17,9-8-15,7-5-26,1-2-15,5 2-7,1 5 2,-6 10 8,-1 9 9,-7 12 14,-4 12 8,0 9 4,-6 10 8,-1 5 2,0 6 7,-1 3 1,0 3 3,-1 0 3,3 1-12,-1-2-24,0 1-49,-2-3-86,-1-3-189,-3-3-194,-2 0-96,0-3-29,3-4 19,2 1 72</inkml:trace>
  <inkml:trace contextRef="#ctx0" brushRef="#br0" timeOffset="44444.7456">13251 8403 165,'7'13'466,"-4"1"43,-1 0 22,-4 2 14,0-1-229,1 1-131,-1-1-65,-1 0-20,1-1-5,2-4 7,0 1 2,2-4 11,0-2 32,-1-2 46,1-3 40,-1-2 14,3-7 1,1-6-19,-1-11-40,1-10-63,1-8-58,1-13-32,-1-10-20,2-5-10,4-10-4,0-4-8,3-3-3,-2 6-5,2 5-4,0 8-3,0 11 0,0 8-3,4 10 0,-1 10 1,5 6-1,1 6 0,1 11-8,-3 5-3,2 6-6,-5 5-6,-6 6-5,-5 8-3,-8 1 17,-8 5 11,-5 4 10,-6 1 11,-1 1 10,2 0 6,-1-1-4,6 0-3,4 0-1,4-2-2,4-2 0,4 1 1,4-5 0,5-2 2,2-2-2,3-3 0,-1-2-8,-2-1-8,-4-2-3,-7 3 7,-6 1 0,-10 2-22,-10 1-36,-9 4-69,-8-2-126,-7-1-271,1-1-136,0-3-53,7-6 7,5-7 55,9-6 119</inkml:trace>
  <inkml:trace contextRef="#ctx0" brushRef="#br0" timeOffset="45335.1317">13928 7103 13,'-1'-7'366,"-1"4"60,0-2 41,-1 1-8,0-2-105,2 3-103,-1-1-73,1 1-52,-1 1-33,2 1-23,-2-1-20,2 2-11,0-1-8,0-1-7,0 2-4,0 0-2,0 0 0,0 0 8,0 0 7,0 0 8,0 0 6,0 0 3,0 0-3,4 2-12,3 2-15,3 5-7,4 11-9,8 10 4,3 16 19,4 17 29,-1 14 27,-1 15 21,-4 6 15,-3 5 3,-5 3-16,-3-1-26,-9-2-20,-6-3-16,-13-5-16,-10-5-10,-13-7-17,-10-8-36,-11-5-75,-11-10-126,-7-6-257,-4-13-133,-3-12-60,6-11-4,6-14 50,10-13 112</inkml:trace>
  <inkml:trace contextRef="#ctx0" brushRef="#br0" timeOffset="46188.1498">15118 7081 235,'9'-13'412,"-2"1"55,-1 1 38,-4 1-101,-2 6-111,-8 5-94,-6 12-64,-9 14-35,-11 23-13,-5 23 8,-9 17 12,-1 16 16,5 1 6,8-5-9,7-7-15,11-9-25,6-10-20,12-5-20,12-9-38,8-5-65,8-7-96,7-8-133,7-9-193,6-9-103,4-9-30,3-8 26,1-11 72</inkml:trace>
  <inkml:trace contextRef="#ctx0" brushRef="#br0" timeOffset="46547.7265">15717 7443 192,'4'-48'485,"-3"11"41,-6 7 23,-4 4 12,-4 7-248,-1 6-143,-2 3-75,2 3-39,-2 4-18,7 9-8,2 3 2,5 7 3,7 7 3,8 9 4,11 6 4,4 5-3,6 1-3,2 2 0,1-4-3,-6-3-2,-4-3-3,-3-4-3,-10-5 0,-8 1-8,-12-1-3,-8-1-5,-13-2-7,-5 1-21,-6-2-37,-6 2-45,1-1-71,3-3-125,3 1-173,14-7-75,13-7-21,17-6 18,14-8 55</inkml:trace>
  <inkml:trace contextRef="#ctx0" brushRef="#br0" timeOffset="46797.5807">16236 7570 62,'30'-29'433,"-7"7"55,-6 1 33,-3 5 19,-6 2-174,-2 4-156,-3 8-85,-1 4-35,-2 11-17,0 6-14,1 7-3,1 4 8,1 5 1,3 0-13,-1 0-15,0 0-3,0-3-11,0-6-44,-4-2-88,1-4-239,-4-7-134,1-8-72,-1-8-34,0-12 12,1-12 73</inkml:trace>
  <inkml:trace contextRef="#ctx0" brushRef="#br0" timeOffset="46956.1481">16399 7282 300,'3'-39'477,"3"8"26,-3 4 8,2 5-68,-2 5-263,2 5-179,-2 4-136,2 4-111,0 4-113,2 1-66,2 4-3,-1 1 36,2-2 62</inkml:trace>
  <inkml:trace contextRef="#ctx0" brushRef="#br0" timeOffset="47358.16">16686 7281 165,'16'9'521,"0"0"58,-5-5 27,-3 4 15,0 1-213,-5 3-184,-1 4-103,-6 8-53,-2 7-24,0 1-13,0 7-8,-1 2-5,1 0-5,-2-1-6,3-3-2,2-4 2,-2-3 0,4-6 4,-1-6 11,4-4 14,3-8 2,3-6 0,6-11 0,3-8-2,5-11-14,7-8-11,1-7-8,5 0-3,1-3-4,3 9-3,-2 6-1,-4 11-3,-2 9 0,-1 11 0,-3 9 3,-3 8 5,-6 8-4,-1 7-25,-6 4-64,-3 5-125,0 3-219,-7 2-119,1 0-55,-1 0-6,3 2 49,2-5 117</inkml:trace>
  <inkml:trace contextRef="#ctx0" brushRef="#br0" timeOffset="47926.1541">17387 8061 160,'12'12'466,"2"0"44,-6-2 23,0 1 17,-3-1-227,-1-1-134,0-1-49,-3-2 7,1-2 30,-2-4 25,-2-3 17,2-4 7,-3-5-16,-1-3-43,1-5-51,-1-8-41,4-5-40,2-12-44,5-12-37,3-13-31,5-10-16,5-10-11,4 0 6,-2-2 20,5 6 23,0 6 20,-2 10 27,0 8 17,0 8 7,2 11 2,-3 5 5,3 8 1,0 5-12,-2 11-10,4 3-2,-6 8-2,-2 8-5,-5 5 0,-7 8-4,-9 6 3,-11 6-2,-8 5 4,-6 1-7,1 2-5,-3-3 0,4 2-3,2-5 1,8-2-3,1-3 9,6-1 8,6-5 13,1 0 11,10-3 5,0 1 4,6 0 2,1 3-1,-1-3-9,-1 2-11,-2 1-2,-7 3-3,-11-1 0,-8 5 1,-9-1-13,-11 2-49,-11-3-122,-7-2-260,-8-2-140,-2-6-74,4-5-27,11-5 31,13-7 109</inkml:trace>
  <inkml:trace contextRef="#ctx0" brushRef="#br0" timeOffset="48415.4909">18447 7565 266,'0'0'447,"2"0"53,-1-2 38,3 2-77,2-2-123,8 1-104,4 1-68,8 0-49,4 0-44,5 1-59,3 1-94,-2-2-188,-1 0-165,-2-3-87,1 0-42,-1-1 6,0-6 59</inkml:trace>
  <inkml:trace contextRef="#ctx0" brushRef="#br0" timeOffset="48910.9375">19672 7246 12,'-13'-3'424,"1"3"52,4-2 24,0 2 14,-3 2-147,0 4-167,-4 5-90,-2 2-44,-3 7-19,2 0-2,-4 7-1,4-2-8,2 1-3,2 0-5,2 3-3,7-1-6,2 1-2,8 1 5,5 0 5,5-2 5,6 1 2,4-4 2,1 1-1,-1-2-7,-5-1-8,-5-1-6,-6 3-4,-10 0-5,-12 3 0,-11 3-3,-9-1-19,-7-1-41,0 1-97,0-3-208,7-6-120,7-4-62,14-10-15,12-7 23,9-7 85</inkml:trace>
  <inkml:trace contextRef="#ctx0" brushRef="#br0" timeOffset="49172.1182">19938 7645 82,'30'-20'460,"-7"6"48,-5 2 23,-1 4 11,-5 5-180,-6 8-174,-3 6-87,1 6-40,-4 7-13,-2 2 2,0 2 2,-1 1 2,-2-2-4,2 0-7,-2-2-7,0-2-11,0-3-26,0 0-52,-2-7-95,2 0-218,4-7-120,1-6-61,0-6-14,4-11 26,3-9 84</inkml:trace>
  <inkml:trace contextRef="#ctx0" brushRef="#br0" timeOffset="49317.1438">20151 7236 326,'7'-17'432,"-4"4"25,2 2-7,-4 1-192,4 6-347,-2 1-187,-3 3-100,6 3-52,2-1-5</inkml:trace>
  <inkml:trace contextRef="#ctx0" brushRef="#br0" timeOffset="49751.6243">20447 7272 281,'11'11'424,"-1"2"34,-4 2 24,0 7-82,-3 5-161,-1 4-84,-2 3-37,-2 2-20,-1 1-14,0 1-7,-5-4-7,3-2-9,0-2-14,1-5-10,-3-4-7,1-3-8,3-1-9,2-7 6,1-2 6,0-8 0,4-6-6,5-9-11,4-12-11,9-3-16,5-9-9,6-3-3,1-1 9,0 9 14,-2 0 12,-2 10 8,-5 9 5,0 8 4,-7 12-2,1 10-3,-5 8 4,-1 7-2,-2 4 1,1 2 0,0 2-2,-3-2-3,2 0-10,-1-4-39,-6-1-105,-2-6-228,-4-3-124,-2-3-64,-4-8-28,1-6 18,5-6 94</inkml:trace>
  <inkml:trace contextRef="#ctx0" brushRef="#br0" timeOffset="50236.0782">20958 7383 34,'1'-23'400,"3"3"57,1 1 38,0 4 23,2 2-177,1 5-124,1 4-77,2 6-54,3 9-31,2 6-16,1 7 1,3 6 4,-3 4 9,0 5 11,0 4 13,-4 1 10,1 4 5,-2-1 0,-3-1-2,-3 1-12,1-5-18,-3-7-10,1-3-3,0-5 24,3-6 41,0-10 26,4-7 13,9-7 3,4-9-9,3-14-34,4-8-53,3-11-43,1-12-30,-1-8-21,0-13-19,-5-4-6,-3-5-1,-10 2 9,-9 2 13,-13 8 8,-8 10 14,-9 9-6,-8 9-33,-4 8-65,-7 8-99,1 8-195,0 6-170,6 7-80,4 3-11,6 1 43,10 3 87</inkml:trace>
  <inkml:trace contextRef="#ctx0" brushRef="#br0" timeOffset="50735.1246">21990 6580 13,'-3'-6'434,"-1"3"74,1 0 54,2 0 48,1 1-127,-2 0-139,4 4-106,2 6-60,9 9-35,3 11-25,4 18-17,2 16-3,-4 17 11,-3 13 11,-7 16 3,-8 14-7,-14 10-6,-11 2-13,-22 4-30,-25-1-74,-19-5-106,-20-11-145,-11-15-284,-1-21-150,5-20-69,6-19 8,10-14 62,19-14 117</inkml:trace>
  <inkml:trace contextRef="#ctx0" brushRef="#br0" timeOffset="56865.86">22981 6125 182,'0'0'239,"-4"-2"-5,1 4-40,-2 3-38,-2 6-30,-3 8-6,-3 16 25,-5 14 25,-8 25 16,-7 26 10,-8 25 1,-5 20-1,-1 14-7,-1 7-3,14-5 10,10-3 14,18-2 23,18 1 7,20-4-18,18-3-24,14-8-29,6-11-35,-1-19-27,0-14-22,-4-14-39,-5-13-79,-5-11-115,-12-13-183,-8-14-250,-13-10-136,-6-9-48,-11-14 23,-14-12 83,-9-13 168</inkml:trace>
  <inkml:trace contextRef="#ctx0" brushRef="#br0" timeOffset="59410.1315">23580 6766 224,'-21'-3'379,"-4"6"34,-7 5 22,-2 4-93,-6 7-126,2 2-69,-1 2-42,5 1-26,8-2-8,6 1-3,6-3 0,11 2 5,6 0 10,10 0 8,4 2 2,5 1-4,5 0-5,-2 3-12,4 0-11,-5-1-13,-2 0-11,-3 0-13,-3-2-6,-2 0-3,-6-5-5,-3-2-4,-4-1-2,-6-2-3,-6 0-19,-11 0-52,-11 1-116,-5 2-211,-1 3-113,5-4-59,12-4-13,18-5 34,13-8 105</inkml:trace>
  <inkml:trace contextRef="#ctx0" brushRef="#br0" timeOffset="59696.7606">23967 7236 105,'22'-27'420,"-1"1"37,-10 4 17,0 1 12,-5 3-209,-3 3-126,0 3-65,1 3-34,-1 6-17,0 6-5,-1 9-4,0 5 5,2 9 8,-4 3 8,0 2 12,0 2 2,-4 0-2,0 0-11,1-2-6,-2-4-39,-1-2-101,-1-5-228,0-8-123,0-10-64,6-6-36,2-10 8,2-8 82</inkml:trace>
  <inkml:trace contextRef="#ctx0" brushRef="#br0" timeOffset="59864.3415">24150 6791 253,'10'-25'408,"-4"4"33,1 6 15,-3 1-112,2 7-182,-2 1-168,-1 6-181,2 6-136,-2 1-70,2 7-27,2 1 19</inkml:trace>
  <inkml:trace contextRef="#ctx0" brushRef="#br0" timeOffset="60290.0248">24444 6859 357,'18'-3'404,"-2"3"35,-2 3 18,-5 4-137,-1 9-101,0 5-57,-3 4-28,-4 5-22,-1 5-19,0 3-17,-1-3-18,-3 2-13,1 0-6,-3-2-8,2 0-6,-1-2-1,-2-1-3,2-7 2,2-4-5,-1-4-4,2-7-1,7-5-4,-1-10-4,4-10-6,4-7-7,5-10-2,3-6 3,1-2 2,4 0 5,1 4 6,-1 7 1,2 8-1,-5 9-3,3 9-2,1 8-3,-5 7-3,0 4 4,-2 6 1,-2 1-1,-1 0-6,-3 4-45,-8-2-154,-2 0-182,-5-1-98,1-5-48,1 0-21,4-6 32</inkml:trace>
  <inkml:trace contextRef="#ctx0" brushRef="#br0" timeOffset="60877.647">25817 6863 6,'-8'-14'405,"3"0"56,-3 2 33,3 4 17,2 0-154,-3 6-146,-1 4-89,-1 8-48,-4 9-28,-4 11-5,-3 8 2,-4 7 3,-3 5 5,-4 1 3,-4 2-1,-1-3-4,-5 1-11,-1-2-3,-3-5-7,1-5-8,-1-7-7,6-5-3,3-9 0,2-8-2,6-8 0,0-10-5,8-6 1,5-11-2,9-3-1,10-6 2,4 3-2,12 2 1,4 2 3,7 8 1,2 7-4,5 6-5,4 9-2,4 2 2,1 7 1,0 4 1,1 5 1,-2 0 1,-4 5-3,-3-1-33,-1 2-92,-8 0-228,-1-3-121,-3-1-66,-1-7-28,-2-8 13,-2-11 82</inkml:trace>
  <inkml:trace contextRef="#ctx0" brushRef="#br0" timeOffset="62161.0005">27957 2005 273,'4'5'331,"3"-1"35,-4 1-49,1-3-62,-1 2-54,1-1-45,-3 0-41,1-2-25,0 2-26,-2-2-18,1 1-10,1 1-9,3 2-7,-1 2-3,9 3 5,1 5 2,7 3 4,4 5 0,6 3 5,3 2-5,4 2-1,1 3-7,4 2-4,0 1-2,2 3-3,1 6-13,3-1-10,5 5 2,3 0 4,4 3 5,6-1 1,2 4 12,4-3 7,0 1 3,-5-3-3,-5 1-9,-8-4-3,-7-5-1,-10-2-2,-7-2-1,-6-6-2,-5-1 1,-1-4 0,-7-3 1,1-2-1,0-2-3,1-1 1,-2 1 3,1-2-3,3 0-2,-5 0 2,1 0-1,0 1-1,-3-2 0,0-2 2,-2-1 0,1-1 0,-2-4 5,2 0 3,-2-4-1,2-5 1,5-2 0,0-1-3,-2-2-5,-1-1-8,-1 0-15,-1 4-20,-4 0-44,2 2-91,-2 3-160,-4-3-81,0 0-31,-4 0-6,-5-1 30</inkml:trace>
  <inkml:trace contextRef="#ctx0" brushRef="#br0" timeOffset="62985.9972">28410 3323 43,'0'-2'288,"2"0"30,1-3 23,3-2-51,7-3-84,0-2-46,4-5-24,-1 0-13,6-2-4,0-2-30,0-2-14,7 1-10,2-5-9,5-2-10,6-2-13,0-5 9,7-1-3,0-4 0,0-4 1,2 0-2,-2 0-2,0-1-2,0 0-2,-3-1-8,-1 0-8,2 1-4,0-1 2,-1 2-4,1 0-3,1 2-3,-3 1 4,1 1-1,-2 7-7,-1 1-1,-4 4-1,-2 3 1,-6 4-1,-4 2-2,-3 2 2,-5 5 2,-3 1-1,-3 3-1,-4 1 0,0 1 2,-2 1 0,-1 2-2,2-2 5,1 0-2,-1 0-1,1 0 0,-1-1-3,-1 4 2,-1-1-3,-1-1 1,0 5-5,-2-3-27,-1 3-50,-4 3-137,-2-1-149,-5 1-78,0 1-34,-3-4 4,3-4 40</inkml:trace>
  <inkml:trace contextRef="#ctx0" brushRef="#br0" timeOffset="64577.9802">29497 1959 23,'-3'-2'244,"3"2"51,-1-1-14,1 1-9,0 0-22,1-2-32,-1 1-36,0 1-42,0-2-26,2 1-19,-1 1 0,-1 0 6,0 0 7,2 0 16,0-2 9,-2 0 4,1 2-5,3-1-8,-3 1-18,2-3-25,1 3-22,-3 0-20,4 0-19,3 3-16,1 2-5,2 2-1,7 4-1,0 2-1,5 3 2,2-2-3,4 1 2,1 0 0,0 0-1,3-1 1,0-4 0,-5 1 2,-1-2-1,-3-2-2,-6 0-1,-3 0-2,-4-2 3,-2-1-3,-4-1-1,-1 2 2,-6-1 6,-1 1 0,-6 1 0,-3 5 4,1 4-1,-3 4 0,1 9-1,-1 3 0,3 9-8,5 1-53,1 1-146,6-6-200,9-5-108,5-14-55,8-10-22,1-11 37</inkml:trace>
  <inkml:trace contextRef="#ctx0" brushRef="#br0" timeOffset="65342.956">29286 3525 149,'1'1'338,"3"2"29,-1-3 34,-2 2-66,1-1-94,0-1-51,1 0-21,-2 0-16,1 0-23,0 0-29,2 0-29,1 3-20,3-1-16,3 2-7,3 1-2,2 2 2,4 0 4,1 1 4,0-1-1,1 3-2,1-3-5,-1 2 0,-1 0 2,-4-1-2,-2-2 15,-1-2 25,-5 1 27,0-4 10,-4-4 2,2-3-3,-2-3-26,1-4-55,1-8-85,2-3-97,2-8-159,4-2-185,3-4-92,1 2-24,-1 5 28,-6 5 67</inkml:trace>
  <inkml:trace contextRef="#ctx0" brushRef="#br0" timeOffset="68873.935">26101 7257 150,'0'3'232,"0"0"0,0-1-10,0 0-1,0-2-2,1 3-1,-1-3-14,0 0-21,0 0-30,0 0-30,0 0-29,0 0-25,0 0-19,0 0-15,0 0-8,0 0-1,0 0-3,0 0 1,0 0 1,0 0 1,0 0 8,0 0 5,0 0 10,0 0 4,0 0 4,0 0-1,0 0-6,0 0-13,0 0-13,0 2-10,0-2-8,0 1-4,-1 1-2,1 1-1,-2 1 1,1-1 0,1 0 0,-2 0 0,0 0-2,2-1 3,0 1 2,0-3 0,0 1-1,0 1 0,0-2 2,0 0-1,0 0-3,0 0 0,0 0 2,0 0-2,0 1 0,0-1 0,0 0 0,0 0 0,0 0 2,0 0-1,0 0-1,0 0 3,0 0 0,0 0 0,0 0-3,0 0 2,0 0 0,0 0 0,0 0 1,0 0-2,0 0 2,0 0-1,2 0 0,-2 0-2,0 0-2,0 0 1,0 0-1,0 0 0,0 0 1,0 0-1,0 0 3,0 0 0,0 0 3,0 0-1,0 0 0,0 0 1,0 0-4,0 0 1,0 0-1,0 0-1,0 0 0,0 0-1,-2 0 0,2 0 0,0 1 2,0 1 2,0-2-2,0 0-1,0 2 1,0-2-1,0 0 2,0 0 0,0 0 5,0 0 2,0 0 3,0 0 1,0 0 1,0 0-2,0 0-5,0 3-1,0-3-3,0 0 1,0 2-1,0-2 0,0 0 1,0 0-2,0 0 2,0 0 1,0 0-2,0 0-2,0 0-1,0 0 1,0 0-2,0 0-2,0 2 0,0-1 2,0-1 2,0 2 0,0 0 2,0-2-1,0 1-2,0-1 1,0 2-2,0-1-1,0-1-1,-1 0 1,1-1 3,-3-1-1,1 1 0,2-3 1,-1 1 0,-1-2 0,2 3 0,0-2 0,0 1-2,0-2 2,2 2-1,-1 2 0,-1-1-1,0-1 0,0 3 2,0-2-3,0 2-2,0-1 3,0 1 1,0 0-1,-1 0 0,1 0 1,0 0 0,0 0 1,0 0 0,0 0-2,0 0 3,0 0-1,0 0 1,0 0-1,0 0 0,0 0 0,0 0-1,0 0 2,0 0-1,0 0 0,1 0 1,4 0 5,3 0 2,5 0 3,7 0 4,8-1 8,7 1 2,5-3 1,6 1 1,3 1 3,1-2 0,2 1-2,-4-3 0,-2 3-3,-5 1-2,-5-1-6,-6 0-5,-4 1-12,-8 1-22,-2-1-25,-5-2-39,-6 3-83,-5 0-203,-8-5-121,-8-3-52,-7-3-13,-6 0 19,2-3 72</inkml:trace>
  <inkml:trace contextRef="#ctx0" brushRef="#br0" timeOffset="69143.5448">26456 7107 43,'0'-7'400,"0"3"62,0-1 44,0 0 8,0 3-151,2 2-119,-1 2-90,4 10-57,0 7-35,0 10-17,1 7-4,0 10-2,-3 7 3,1 1 0,-3 1-7,1 1-7,-4-1-20,1 0-67,-4-5-202,-3-3-161,2-10-86,1-5-47,0-11-14,5-9 51</inkml:trace>
  <inkml:trace contextRef="#ctx0" brushRef="#br0" timeOffset="81621.8014">27617 6882 265,'3'-8'412,"-2"4"39,-1-3 31,-3 5-108,-2 0-119,-5 2-86,-3 2-58,-4 3-34,-4 7-20,-5 2-15,-2 9-7,-4 3-3,-2 8-2,0 0 9,4 4 0,7-1-6,6-1-3,9-4 5,9-2 4,10-3-5,11-3 0,7-7 9,7-2 4,5-5 0,0-3-3,-1-2-4,-4 1-9,-6 1-10,-4 4-7,-8 2-6,-5 5-4,-7 3-3,-8 5-1,-7 0 2,-7 3 3,-2 0-10,-9-1-37,-6-2-99,-6 0-236,-1-3-124,0-3-68,8-5-25,10-10 16,14-6 89</inkml:trace>
  <inkml:trace contextRef="#ctx0" brushRef="#br0" timeOffset="81904.6842">27928 7272 151,'16'-26'454,"-7"2"63,-1 3 50,-3 3 22,-3 3-190,-1 3-130,-1 3-80,2 6-60,-2 8-49,0 5-40,0 9-19,3 6-9,-3 1-2,1 7-1,-1-2 1,0 0 0,0-2-13,-1-1-32,-5-3-62,-1-5-115,-1-3-209,0-6-112,1-7-49,-1-6 2,3-11 42,3-8 105</inkml:trace>
  <inkml:trace contextRef="#ctx0" brushRef="#br0" timeOffset="82073.5904">28035 6965 271,'12'-29'429,"-4"2"42,-2 6 31,0 3-86,-3 4-150,-1 2-104,-2 4-76,0 4-98,-3 4-189,-1 3-160,-2 3-86,3 2-38,0 2-6,5 4 43</inkml:trace>
  <inkml:trace contextRef="#ctx0" brushRef="#br0" timeOffset="82524.0107">28298 6940 139,'11'-4'424,"-5"1"37,1 3 26,-3 0-18,1 3-160,-1 6-108,0 3-56,-3 6-26,3 4-16,-4 5-16,0 5-12,-4 0-17,3 8-14,-5-2-8,1 2-8,0-1-3,0-3-6,2-6-4,2-5 1,-1-5 9,2-5 6,0-8 5,2-4 6,1-9 3,2-7 1,3-9-10,4-10-8,3-3-2,3-5-2,6-3-5,2 5-4,0 1 1,1 8 7,2 3-2,-6 8 2,2 7-3,-4 4 0,1 7-1,-1 8-12,-4 5-5,-1 2-5,-2 8 2,0 2-14,-6 4-45,-3 0-125,-5 6-245,-5 2-128,-7 6-71,-6 4-26,2 4 28,1 7 116</inkml:trace>
  <inkml:trace contextRef="#ctx0" brushRef="#br0" timeOffset="83146.7361">28881 7729 152,'6'-14'483,"1"5"58,-6-2 46,3-1 39,-1 6-200,-2-3-137,3 1-77,-1 1-47,3-1-38,-1-2-37,1-5-28,0-3-21,4-5-16,-1-7-11,-1-7-11,-1-9-6,2-7 1,-1-9 0,2-6 1,-1-3 3,3-3 1,3 4 4,0 1 0,2 6 0,3 5 0,0 5 2,1 6 1,1 6 2,2 4-2,-2 7-4,-4 6-5,-1 7-3,-3 7-5,-2 9-3,-3 7-1,-5 6 2,-2 10 2,-4 2 0,-2 5 2,-3 0 5,0-1-3,-1-1 2,-1-2-3,5-2-3,-3-1-2,1-2-6,2-1 1,0-1-2,4 0 2,0 0 4,4 0 3,2-1 3,3 1 3,1-1 0,-1-3 2,2 3 3,-1-2 3,-4-1 3,-3 4 2,-3-4 1,-4 4-1,-11 2-9,-9 0-31,-2-3-63,-8 1-135,0-3-231,-1-2-123,5-1-58,0-3-4,8-4 41,5 0 123</inkml:trace>
  <inkml:trace contextRef="#ctx0" brushRef="#br0" timeOffset="84835.2606">29880 7411 240,'0'0'332,"-1"2"28,-2-2-24,-1 2-85,1-2-68,0 0-47,0 2-26,-1-2-13,3 3-3,-3-3 2,2 0 3,0 2-3,1-1 0,-2-1-2,3 2-3,0-2-9,0 0-4,4 0-3,5 0-7,6 0-7,5 1-19,9-1-13,2-1-11,3-1-11,-1 1-9,-5-1-7,-3-3-1,-5 3-20,-6-1-43,-8 0-61,-4-1-83,-5 0-151,-6 0-103,-1-2-37,0 0 9,0 0 46,7-2 77</inkml:trace>
  <inkml:trace contextRef="#ctx0" brushRef="#br0" timeOffset="85264.2577">30449 7174 105,'7'-11'324,"0"1"44,-4 3 35,2-1-72,-2 1-70,-1 1-43,0 1-35,-4 2-38,-1 1-30,-4 2-28,-2 2-23,0 3-24,-4 4-13,0 3-1,4 6-3,-1 2 3,3 2 2,2 2 2,3-2 1,4 1 0,3-1 5,-1-1 6,6 0 3,-2 0 1,0 0-4,1 4-1,-4 0-7,-2 0-8,-3 4-7,-3-1-4,-2 1 0,-3-1-8,2-2-22,-7-3-37,-4-1-68,-5-4-110,-2-3-186,-2-3-91,3-4-35,6-4 10,9-8 51</inkml:trace>
  <inkml:trace contextRef="#ctx0" brushRef="#br0" timeOffset="85623.2773">30858 7299 270,'-2'-8'402,"-2"0"25,4 3 21,-1 2-109,-1 0-126,2 6-74,-1 3-33,-3 6-14,3 3-8,-4 9 2,-1 2 1,-4 2-4,2 3-6,-1 1-8,1 0-9,-5-6-12,7 0-13,-1-6-10,4-3-13,-1-6-30,2-4-66,4-4-146,1-6-174,0-6-93,0-5-44,0-5-1,1-5 49</inkml:trace>
  <inkml:trace contextRef="#ctx0" brushRef="#br0" timeOffset="85826.1501">30898 7081 195,'5'-22'423,"0"3"52,-2-1 39,0 3-39,-1 5-156,0 0-102,-2 3-83,0 2-83,0 2-104,0 4-189,0 1-159,-2 6-83,0 3-27,-1 4 10,3 5 52</inkml:trace>
  <inkml:trace contextRef="#ctx0" brushRef="#br0" timeOffset="86274.8191">31111 7225 375,'7'0'422,"-2"0"26,-4 3 23,3 5-143,-4 2-116,1 7-67,-1 5-31,0 4-16,-1 3-13,1 2-12,-2 4-9,0-3-5,1 0-3,-2-4-1,-2-1-5,1-3-5,3-6-3,-2-4-1,3-4-4,0-5-4,3-8-9,3-5-4,2-7-6,5-7-10,3-7-7,-1-7-8,5-4-2,0 0 0,0-3 0,1 7 2,-2 5 1,0 5-1,-5 9 5,2 10 2,-2 9 3,-1 6 0,-4 11 3,-1 5 5,-1 4 4,-6 4-3,-1 3-21,-3 3-57,-5-1-132,-3 4-196,-5-2-108,-4-2-53,1 1-11,-2-1 42</inkml:trace>
  <inkml:trace contextRef="#ctx0" brushRef="#br0" timeOffset="86916.7508">31328 7928 150,'3'8'336,"2"-1"42,-2 0 33,2-1-96,-2 0-76,-2-2-54,1 1-38,0-2-27,-1 0-7,-1-3-3,2 0-2,-1-3 0,1-3 6,0-4-5,3-3-18,-1-4-20,5-11-14,3-7-15,2-8-18,2-6-13,3-9-7,1-4-6,2-4-4,2-3-4,0 0-1,-2 3 4,2 3-1,-1 5 5,1 5 2,3 3 3,3 6 2,0 3-3,1 5-5,3 4-1,-4 4-2,-4 7-6,-5 4-1,-3 10 0,-7 8 2,-10 8 0,-4 6 5,-6 6 2,-5 3 4,-6 1 3,2 0 3,-4 0 1,2 0-1,0-5 0,5 0-1,1-2-3,2-1 1,3 0-1,0-3 2,5 4 2,2 0 1,4 0 2,1 0 4,3 1 9,7 1 11,-1 0 8,1-2 5,0 2 2,-2-2-1,-2 1-10,-4 1-9,-4-2-7,-5 0-6,-5-1-4,-4 1-2,-8-2-4,-1 1-26,-7-3-61,-7-2-177,-3 1-190,-7-3-102,-3 1-51,6-2-5,10-1 42</inkml:trace>
  <inkml:trace contextRef="#ctx0" brushRef="#br0" timeOffset="87760.5067">32035 7461 152,'-3'5'318,"1"-1"22,2-3 23,3 1-97,4-1-77,2-1-49,4 0-22,0-1-9,2 1-9,1-2-5,1 1-9,0 1-4,3-2-4,2 0-6,3 2-8,2-1-10,-1 0-10,0-2-13,-4 3-5,-1-3-12,-3 3-5,-3-2-9,-5 0-21,-5 1-56,-1 0-132,-8-2-152,-5 3-84,0-3-38,-3 3-7,2-3 44</inkml:trace>
  <inkml:trace contextRef="#ctx0" brushRef="#br0" timeOffset="88190.639">32599 7272 60,'1'-7'370,"-2"4"41,-2 1 42,-2 0 5,-4 4-143,1 3-90,-4 3-48,-2 4-29,5 5-31,-3 2-25,5 2-22,4 3-15,3-1-15,5 1-9,4-4-7,4 1-3,4-1 0,-1 1 0,3-6 7,-2 3 3,-1-1 1,-5 1-1,0 1-2,-8 1-6,-5 1-6,-7 1-7,-2-2-3,-6 1-5,-2-1-7,0-4-19,-3-1-37,4-2-56,-1-2-101,3 1-192,1-4-98,0-1-36,1 0 5,5-4 42</inkml:trace>
  <inkml:trace contextRef="#ctx0" brushRef="#br0" timeOffset="88512.7561">32824 7563 119,'12'-10'393,"-4"-2"51,-2 4 37,1 0-22,-1 2-151,-5 3-104,1 3-62,-4 3-36,1 6-28,-5 4-18,-1 4-4,1 3 1,-2 2-3,-1 2-8,-1 0-6,2-1-7,2 1-8,-2-4-10,5-2-14,0-4-27,-1-3-57,4-4-102,4-3-197,-1-7-102,3-5-46,3-4-6,1-8 37</inkml:trace>
  <inkml:trace contextRef="#ctx0" brushRef="#br0" timeOffset="88682.2811">32977 7270 159,'0'-5'351,"0"0"12,0 2-25,0-1-162,0 4-259,0 0-151,-3 4-76,-2-1-32,2 2 15</inkml:trace>
  <inkml:trace contextRef="#ctx0" brushRef="#br0" timeOffset="89150.0064">33030 7420 172,'5'6'346,"-1"3"44,0 5 40,-4 1-86,0 3-82,-3 1-49,0 4-38,0-1-31,-2 2-30,2-1-28,-2-2-19,2-2-18,-1-2-9,3-1-14,-3-4-7,2-4-7,0 1-5,2-6 0,0-2-7,0-5 0,4-5-4,1-3-1,2-5-3,2-2 1,4-3 1,0 2 0,-2 2 3,3 3 1,-3 2 2,1 6 0,-2 3 1,0 5 4,0 4 9,-1 3 12,-3 4 16,-1 4 14,-4 2 12,-1 3 2,-1 2-5,-6 2-11,-1 2-16,-2 0-22,0 0-40,0-3-60,0 0-100,2-3-210,1-6-113,5-2-53,2-3-2,5-8 34,3-3 89</inkml:trace>
  <inkml:trace contextRef="#ctx0" brushRef="#br0" timeOffset="90287.7107">33354 7381 303,'5'-4'380,"-2"-2"33,1 1 26,-1 1-143,-2 0-102,1 4-61,0 0-40,2 2-28,-2 3-16,1 4-5,-2 3 7,3 5 13,-1 3 13,0 6 10,-1 3 5,1 1-1,-3 5-7,0 0-10,-5-2-13,-1 4-14,-2-2-12,-3 2-12,-4-4-5,-2 2-4,1-2-5,-1-4-2,4-1 0,1-3-2,4-4 3,0-2-1,3-5 16,1-3 14,4-4 15,4-4 16,4-3 9,2-6 12,3-3-9,4-6-7,6-5-11,6-5-14,1-5-15,4-7-12,3-4-8,-1-11-5,3-2-8,-5-3-1,-3-3 0,-2 1 0,-10 4 3,-5 7 5,-4 4 4,-9 6-2,-6 3-17,-4 7-48,-5 3-84,-5 4-170,-5 3-204,0 5-108,-2 3-39,-1 3 14,3 4 66,2 3 155</inkml:trace>
  <inkml:trace contextRef="#ctx0" brushRef="#br0" timeOffset="90664.5235">33713 6768 184,'10'-3'405,"3"1"43,5 7 32,6 8-49,3 9-143,-3 9-90,-1 10-48,-4 15-26,-7 10-12,-12 11-1,0 7 2,-7 11 6,-17 9-6,-9 4-7,-11 8-17,-12-1-19,-5 1-25,-2-4-28,2-7-42,0-4-83,2-10-198,4-6-180,-2-9-92,2-10-41,-3-9 5,-7-12 60</inkml:trace>
  <inkml:trace contextRef="#ctx0" brushRef="#br0" timeOffset="92306.253">1549 11780 369,'-12'-4'453,"2"1"53,0 2 43,0-3-113,-2 1-101,4 1-60,1-2-37,3 1-35,-2 1-36,4-1-37,2 0-36,2 3-33,7 0-25,7-2-19,11 1-11,11-2-11,6-2-12,5-1-27,0-2-45,-2 4-68,-9 1-114,-11 6-205,-14 5-101,-13 7-35,-16 8 10,-13 6 53,-7 3 106</inkml:trace>
  <inkml:trace contextRef="#ctx0" brushRef="#br0" timeOffset="92488.8316">1444 12171 99,'-9'19'461,"7"-8"58,4-3 40,3-4 39,4-3-171,7-2-148,4-4-85,9-2-52,4-1-58,5-1-98,3 2-167,-2 0-227,0-1-123,-6 1-63,-6 2-14,-7-2 43,-7-2 129</inkml:trace>
  <inkml:trace contextRef="#ctx0" brushRef="#br0" timeOffset="92969.6909">2718 11815 403,'2'-4'492,"-2"1"43,1 0 33,1 0-100,1-2-165,3 2-102,7-3-60,8 1-39,7-2-45,4-1-72,4-1-106,3 1-195,-4 2-152,-2-3-82,-3-2-28,-1-2 19,1-6 77</inkml:trace>
  <inkml:trace contextRef="#ctx0" brushRef="#br0" timeOffset="93481.0511">3411 11341 322,'3'-6'408,"0"3"33,-2 1 18,-1 0-139,0 0-115,-1 2-77,-2 2-49,0 0-30,-2 3-20,2-5-9,-2 3 1,3-3 14,2 0 14,2-3 7,4-4 4,4-3 1,6-2-3,4-1-17,4-2-17,4 3-12,4 1-6,0 6-1,2 5-6,-2 5 1,-4 8 3,-7 9 4,-7 6 4,-11 9 0,-9 5 5,-13 4 2,-9 5-4,-7 1-2,-5-2-2,-1-2-2,5-4-5,-1-7-3,6-4 0,2-4 0,7-7 0,6-2 0,4-3 0,5-3 0,9-1 0,6 1 4,9 0-4,5 3 0,8-5-2,2 4-15,3-3-46,1-2-124,-1 0-182,-2 1-99,-4-2-50,-1 2-11,-1-2 29</inkml:trace>
  <inkml:trace contextRef="#ctx0" brushRef="#br0" timeOffset="93949.0407">4617 10810 211,'8'-20'395,"-2"6"32,-3 3 13,-2 7-94,-4 5-121,-3 10-82,-2 9-28,-6 14 9,-7 12 26,-4 21 22,-10 16 27,-4 15 9,-7 10-18,3 1-32,2-2-37,11-4-35,16-7-30,14-9-42,20-10-78,15-13-122,15-11-248,14-16-133,2-11-72,2-13-17,-6-11 41,-5-9 105</inkml:trace>
  <inkml:trace contextRef="#ctx0" brushRef="#br0" timeOffset="94347.7961">5179 11103 5,'3'-25'394,"-3"6"56,-3 4 35,-3 6 24,-7 2-145,-1 7-119,-3 4-71,-4 5-43,5 3-25,-1 3-19,4 2-19,4 3-16,6 0-13,6 3-8,8 2-7,5 2-6,4 2-2,2 2-4,-1-2-4,0 0-3,-3 1-1,-6 1 2,-6 0 1,-4-4 1,-9 1-13,-6 0-34,-9-1-52,-4 0-84,-4-3-139,-1-3-145,5 0-64,2-6-8,11-5 29,8-7 70</inkml:trace>
  <inkml:trace contextRef="#ctx0" brushRef="#br0" timeOffset="94586.6491">5405 11265 294,'8'-10'413,"2"5"46,-4 3 37,2 4-98,-3 5-123,-2 4-79,3 2-42,-3 4-43,-1 3-35,-1 0-43,1 0-70,1-2-121,-1-1-197,-1-7-103,3-3-55,-1-7-15,3-9 35</inkml:trace>
  <inkml:trace contextRef="#ctx0" brushRef="#br0" timeOffset="94760.5371">5472 10975 315,'3'-22'422,"0"2"32,2 4 17,-2 2-134,0 5-134,2 3-130,-2 3-179,2 3-180,-2 3-95,0 5-50,5 2-22,3 2 27</inkml:trace>
  <inkml:trace contextRef="#ctx0" brushRef="#br0" timeOffset="95161.291">5728 10992 290,'3'2'430,"0"3"36,0 1 32,2 3-82,0 5-135,2 5-89,0 7-44,1 3-29,0 3-26,1 2-26,-1 3-21,-1 1-14,-1-4-10,1-3-10,-2-2-4,-1-4-2,-1-6 0,-2-3 1,1-8 4,1-3 1,-1-10-2,3-7-1,2-10-4,4-9-3,4-8-3,5-5 1,2 2-1,3 5-1,-4 5 2,3 9 2,-2 10-2,0 8 3,-3 10 2,0 7 3,-5 8 1,0 6-2,-1 3-44,-5-3-177,1 4-189,3-6-102,5-3-54,8-4-26,7-4 29</inkml:trace>
  <inkml:trace contextRef="#ctx0" brushRef="#br0" timeOffset="95895.8341">6998 10933 48,'8'-15'342,"0"0"45,-1 3 34,2 1-45,-4 3-97,-2 4-92,0 1-53,-1 10-31,-4 8-13,-4 10-8,-8 11-3,-4 9-1,-10 6-6,-7 5-1,-6-1-10,-2 1-8,-1-7-5,3-4-3,3-6-5,5-10-12,4-4-7,3-8-6,4-10-3,5-8-7,5-10-4,6-11-9,4-7-5,7 0-2,3-3-4,4 7 1,1 5 3,6 5 6,0 6-2,5 6 4,-1 7-9,1 5-3,3 5 0,-3 5-3,1 3 4,-3 2-19,2 1-80,-5 1-203,3-2-109,0-1-56,3-3-32,2-8 3,5-4 84</inkml:trace>
  <inkml:trace contextRef="#ctx0" brushRef="#br0" timeOffset="96161.6987">7291 11269 286,'0'-6'451,"2"-2"48,1 3 32,6-2-85,6 0-149,7 1-101,6-1-69,7 3-46,3 0-28,4 1-24,1 3-15,-3 0-22,1 2-23,-5 1-42,-6-1-66,-3 0-83,-8 0-114,-2 1-102,-7 0-40,-5-3 6,-7-3 49,-3-4 72</inkml:trace>
  <inkml:trace contextRef="#ctx0" brushRef="#br0" timeOffset="96859.8921">8277 10905 225,'10'-9'414,"-2"-2"61,3 4 60,-5 0-60,-3-1-84,-1 3-65,-2-2-55,-3 7-53,-7 0-52,-6 7-51,-2 6-60,-3 6-37,-1 6-19,1 7-10,7 2-5,6 3 0,8-2 30,8-2 15,8-3 5,9-6 5,5-1 1,0-6 2,-1 3-21,-4-2-10,-3 0-4,-9 6-5,-7 0 0,-9 5-2,-5 1-12,-8 0-32,-5 2-58,3-6-99,2-1-193,2-6-154,7-7-71,7-6-11,5-8 34,6-4 86</inkml:trace>
  <inkml:trace contextRef="#ctx0" brushRef="#br0" timeOffset="97079.7553">8535 11211 69,'16'-21'411,"-5"7"39,-1 3 34,-1 4 37,-3 0-164,2 4-111,-1 6-49,0 4-18,1 3-22,-5 9-28,-1 3-30,-4 5-42,-1 2-62,-2-1-89,2-3-124,-1-2-208,4-8-108,4-7-45,3-8 9,-3-9 52</inkml:trace>
  <inkml:trace contextRef="#ctx0" brushRef="#br0" timeOffset="97251.6425">8644 10919 320,'3'-28'451,"0"5"40,1 3 32,-1 2-97,0 4-162,0 5-115,2 4-92,-2 3-131,-2 5-228,1 4-121,1 5-61,0 5-23,4 4 16</inkml:trace>
  <inkml:trace contextRef="#ctx0" brushRef="#br0" timeOffset="97651.3951">8911 10980 154,'11'4'442,"-3"4"57,-4-1 47,-3 5 6,-2 5-171,-1 3-117,-1 6-71,-1 3-50,1 5-45,0 1-34,0 1-25,1-1-15,1-5-8,-1-2-8,2-1-2,0-8-4,0-4 0,2-8-2,-1-3-2,4-12 1,3-9 2,3-8-2,5-11-2,7-8 6,4-2 9,5 0 10,1 5 3,0 7 3,-1 8 1,3 11-5,-2 7-11,-1 9-9,-4 11-5,-3 7 1,-3 5-1,-4 3-1,-4 5-12,-4-1-41,-4 1-89,-3 2-241,-3 0-135,-1 1-73,1-2-25,3-1 20,8-4 80</inkml:trace>
  <inkml:trace contextRef="#ctx0" brushRef="#br0" timeOffset="98222.3723">9605 11626 30,'9'12'403,"-4"-2"61,0 0 64,-2-4 70,2 0-114,-2-3-81,-1 0-26,1-3-11,-2 0-23,1-3-38,1-3-46,-3-5-49,0-4-52,0-5-49,-3-9-48,0-10-50,-2-14-48,2-10-43,3-12-34,0-4-17,3-4-3,3 4 14,-3 6 40,2 9 42,-1 8 30,2 8 21,2 5 11,4 8 8,1 2-13,6 8-7,3 4-4,2 4-2,3 7-3,1 3-3,-2 4-3,-3 6-5,-8 4-1,-6 10-18,-8 5-15,-8 4-10,-4 3-15,-2 3-15,-3-1-15,6 1 6,2-6 7,3-1 9,3-1 13,2-3 19,3-1 16,5 0 13,-2-4 14,2 2 13,-1-2 21,0 2 14,-2 3 15,-5-1 6,-2 1 1,-7 4-6,-4 1-16,-7 1-41,-5-1-73,-7 0-122,2 1-243,-2-3-163,4-4-84,7-8-21,6-8 38,7-10 101</inkml:trace>
  <inkml:trace contextRef="#ctx0" brushRef="#br0" timeOffset="98540.0514">10005 10399 225,'14'-28'462,"2"4"51,-3 1 27,0 5-40,4 6-179,3 6-122,9 9-65,5 11-36,6 11-8,6 13 5,-3 12 9,-2 8 2,-6 12 6,-8 7 0,-12 6-11,-12 11-14,-16 3-29,-15 4-43,-13-3-68,-7-9-106,-10-9-237,-7-10-166,-7-8-76,-8-11-16,-8-12 24,-4-12 81</inkml:trace>
  <inkml:trace contextRef="#ctx0" brushRef="#br0" timeOffset="99228.4338">11352 10265 98,'6'-9'297,"-1"4"49,2-2 25,-3 0-28,-1 0-30,-1-2-15,-1 0-10,-2 2-19,-1 0-35,-5 6-43,-5 6-44,-11 12-35,-11 20-5,-12 22-1,-11 27-4,2 23 0,11 0 1,12 2-7,18-7-27,19-10-24,15-9-5,15-13-8,12-13-29,10-12-71,2-12-147,1-11-260,-3-12-143,-7-12-73,-10-11-18,-5-9 45,-7-8 129</inkml:trace>
  <inkml:trace contextRef="#ctx0" brushRef="#br0" timeOffset="99588.708">11935 10652 152,'16'-34'475,"-5"7"50,-6 4 27,-7 4 15,-6 6-224,-9 7-141,-6 4-78,-2 8-43,-3 6-18,1 5-8,3 5-3,8 2-7,2 3-6,11 2-9,8 0-7,11 2-2,4-1 1,10-4-1,6 3 7,-2-5 7,0-2 7,-3-1-2,-6-4-6,-6 1-1,-7-2-4,-10-1-3,-9 4-13,-10-3-30,-11 2-59,-7-4-115,-1-1-238,-2-1-127,6-6-62,8-3-9,10-6 39,13-6 102</inkml:trace>
  <inkml:trace contextRef="#ctx0" brushRef="#br0" timeOffset="99834.6247">12289 10788 431,'38'-24'548,"-8"4"75,-5 4 66,-6 2-58,-4 3-143,-6 4-94,0 1-73,-4 3-65,-3 5-59,-4 3-63,1 6-63,-1 6-43,0 4-33,2 3-46,4-1-69,0 3-89,1-5-101,3-3-170,3-5-175,-3-6-63,-2-4 12,-1-4 58,-2-5 95</inkml:trace>
  <inkml:trace contextRef="#ctx0" brushRef="#br0" timeOffset="100022.2285">12499 10502 254,'7'-33'450,"-3"7"58,0 1 52,-1 5-34,-1 3-158,-1 2-104,2 4-69,-2 4-76,-1 6-113,0 1-205,0 0-216,2 8-114,1 2-56,5 0-9,5 1 44</inkml:trace>
  <inkml:trace contextRef="#ctx0" brushRef="#br0" timeOffset="100412.4194">12735 10403 79,'9'-4'438,"-1"-1"52,-3 2 28,2 2 22,0 2-163,-1 4-125,3 4-65,1 6-29,1 3-14,1 6-11,0 4-25,-4 1-29,-1 3-23,-3-1-20,-2 1-15,-2-3-21,3-1-11,-3-6-5,3-4 1,0-4-1,4-7 2,4-4 24,6-8 12,7-10 7,1-6 5,5-5 2,5-7 6,-1-2 0,-2 3 8,-2 4 4,0 7 4,-5 7 6,0 7 0,-2 7-8,-3 7-14,-3 4-7,0 7-14,-6 3-61,-2 2-148,-4 0-280,-3 2-149,-4 1-80,0-4-37,1-2 32,4-4 127</inkml:trace>
  <inkml:trace contextRef="#ctx0" brushRef="#br0" timeOffset="101108.0516">13724 10885 311,'-8'12'379,"3"0"44,2-2 15,3-1-101,0-1-58,0-1-13,2-3 8,-1-3 12,3-2 9,1-3-1,1-6-13,2-5-31,1-6-46,-1-5-44,0-11-40,1-7-32,-2-8-27,-1-8-21,-1-6-13,2-7-22,0-4-17,3-1-14,-1 2-9,5 7-9,-3 8-14,3 14-10,3 7-9,3 14-13,2 6-17,5 10-10,0 6-1,1 4 10,-4 4 10,-4 4 15,-3 2 19,-11 5 17,-8 6 15,-7 5 11,-10 3 5,-4 5 5,-5 3 5,4-1 0,-1 0 1,6-4-1,5-3 0,6-3 4,6-6 0,10-1 2,8-5 0,6-3 2,8 1 1,0 0 0,2 0 1,-2 2 3,-3 3 6,-5 0 4,-11 3 6,-8 2 1,-9 2 0,-13 2-10,-5-1-32,-8-2-88,-3-2-180,-4-5-194,1 0-103,2-4-48,6-4-2,8-2 68</inkml:trace>
  <inkml:trace contextRef="#ctx0" brushRef="#br0" timeOffset="101358.2864">14395 10563 145,'0'-10'462,"0"5"48,1-1 38,2 0 25,7 1-214,2 0-136,7 0-74,8 0-48,6 2-40,5 0-54,5-2-100,1 5-244,1-2-133,-5 1-67,-5-6-31,-8-3 7,-8-2 74</inkml:trace>
  <inkml:trace contextRef="#ctx0" brushRef="#br0" timeOffset="101945.5894">15621 10280 25,'1'-10'441,"3"1"81,1-1 56,-1 0 41,1 3-135,-2 1-154,-1 2-101,-4 1-75,-6 6-52,-6 3-37,-10 7-26,-9 7-15,-8 5-6,-2 2-3,-4 5-5,4-3-3,2 1 0,5-1 0,10-2-1,6-1 0,14-4 3,12-6 7,18-3 4,10-4-2,17-4-1,1 0-2,4 0-3,-6 2-10,-7 3-4,-11 4-4,-14 7-3,-13 3-3,-11 5-13,-11 2-23,-12 0-48,-1 1-95,-8-5-158,0-1-164,-1-4-74,4-4-22,11-5 26,8-8 84</inkml:trace>
  <inkml:trace contextRef="#ctx0" brushRef="#br0" timeOffset="102177.7987">15820 10605 401,'34'-17'467,"-6"4"27,-6 3 19,-6 5-120,-2 5-158,-6 5-87,-1 7-38,-6 2-17,2 3-12,-3 1-16,-3 4-14,3-2-15,-1-1-49,1-3-87,-4-4-120,4-4-180,4-4-95,-3-8-48,3-4 8,1-8 64</inkml:trace>
  <inkml:trace contextRef="#ctx0" brushRef="#br0" timeOffset="102330.3773">16044 10282 390,'10'-42'475,"-2"5"35,-1 7 18,0 6-127,0 6-172,-1 5-137,-1 6-151,0 6-230,1 6-123,-3 3-62,2 4-30,3 0 16</inkml:trace>
  <inkml:trace contextRef="#ctx0" brushRef="#br0" timeOffset="102728.2144">16307 10278 21,'13'7'418,"-4"-1"59,-1-1 38,0-2 22,-3 1-144,-1 2-130,-2 3-73,0 6-40,-4 5-26,-3 7-12,-6 4-12,2 4-25,-2 0-21,-2 0-16,4-2-10,0-2-12,2-5-5,2-6-2,4-3-1,-1-5-1,4-10 1,-1-4-1,6-10 2,3-5-7,3-12-2,4-5 2,1-5 1,6-2 5,-1 2 10,2 5 9,-2 4 5,2 7 1,0 9 1,-1 11-5,0 6-9,-3 11-6,-3 5-19,-5 6-59,-4 4-158,-1-1-230,-1-1-123,3-2-66,3-1-20,9-7 38,2 0 146</inkml:trace>
  <inkml:trace contextRef="#ctx0" brushRef="#br0" timeOffset="103370.0919">16862 9956 131,'6'-5'379,"2"-2"54,0 2 42,0-1-51,5 1-102,-2 5-73,4 6-44,1 4-23,3 11-15,-3 8-12,3 8-6,-2 7-14,-4 4-19,-3 5-25,-4 1-25,-6 1-16,-8 0-12,-2-1-10,-2-2-6,-9-5-8,1-3-4,1-4-1,-2-11-2,6-2 2,2-8 3,3-8 3,4-6 1,3-8-2,6-7-1,6-5 0,4-4 0,8-3 1,1-5 1,3-5 3,2-3 1,2-8 0,2-5-8,4-9-4,3-9-5,-2-6-5,2-3-5,-1-3-1,-3 5 0,-1 4 3,-9 4 8,-2 7 11,-6 5 10,-8 6 11,-7 7 4,-5 3-1,-9 6-4,-3 2-7,-6 3-14,-5 3-28,-3 4-57,-5 3-91,-3 2-152,-4 4-222,1 2-114,1 8-42,4 5 18,1 7 72,10 7 142</inkml:trace>
  <inkml:trace contextRef="#ctx0" brushRef="#br0" timeOffset="103815.5617">17850 9385 328,'-2'-8'432,"2"1"40,-1 2 35,1 1-106,4 3-114,5 1-67,9 3-32,12 4-18,8 11-9,6 9-13,2 14-2,-2 18 1,-9 14 0,-14 19-1,-13 18-15,-22 19-16,-23 9-23,-20 7-31,-16-7-24,-13-9-47,-8-11-75,1-19-134,1-16-276,2-15-144,7-15-79,8-15-13,12-14 42,17-16 118</inkml:trace>
  <inkml:trace contextRef="#ctx0" brushRef="#br0" timeOffset="105124.0319">19271 9419 81,'6'-25'434,"-3"-1"55,1-3 43,-3 3 26,-1 6-192,-1 3-133,-4 7-89,-6 13-55,-13 18-38,-13 22-6,-16 30 23,-15 36 37,-8 25 33,6 7 29,15-3 12,22-9-8,23-5-31,28 1-46,32-1-21,31-3-47,31-1-107,24-18-232,27-14-221,19-23-112,18-17-74,25-24-14,22-26 73,13-25 210</inkml:trace>
  <inkml:trace contextRef="#ctx0" brushRef="#br0" timeOffset="107435.5321">20491 9798 2,'8'-18'388,"0"1"48,-5 2 24,-2 3 11,-4 2-159,-7 8-137,-8 4-91,-7 7-49,-10 8-28,-4 6-10,1 3-5,0 5 0,1 3 10,5 0 6,6-3 11,5 1 9,7-2 18,6-4 17,13 0 17,4 0 15,11-4 9,5 0 3,6-2-7,4-5-1,-1 1-11,-3-1-14,-9 4-14,-8-1-14,-16 3-18,-13 3-29,-14 1-34,-9 3-53,-6 1-88,-2-2-174,3-1-133,4-6-66,9-3-14,9-8 28,11-3 75</inkml:trace>
  <inkml:trace contextRef="#ctx0" brushRef="#br0" timeOffset="107706.589">20606 10159 376,'35'-27'444,"-10"5"31,-3 2 16,-5 8-148,-2 2-128,-4 7-79,-1 4-38,1 9-21,-5 7 0,2 3-3,-1 4-6,-3 1-10,2-1-14,-2 0-12,-3 0-14,-1-2-29,-3-1-51,-2-5-97,-2-3-200,-1-3-106,-4-3-55,3-11-11,4-6 31,2-11 84</inkml:trace>
  <inkml:trace contextRef="#ctx0" brushRef="#br0" timeOffset="107857.0032">20815 9913 137,'10'-37'447,"-1"7"43,0 6 28,-2 3 14,-1 4-228,-3 4-157,2 4-142,-1 3-219,-3 3-158,-1 3-82,0 4-42,4-1 1,4 0 54</inkml:trace>
  <inkml:trace contextRef="#ctx0" brushRef="#br0" timeOffset="108259.5228">21239 9820 65,'12'-2'415,"-2"2"40,-2 0 22,-4 5 16,0 5-179,-3 8-121,2 9-62,-1 8-24,1 3-11,1 7-4,-3-1-9,-1 0-14,-1-1-12,-3-6-10,3-3-9,-4-6-9,2-5-1,-1-4-5,3-7-3,-1-7-2,4-5-3,3-8-2,4-11-4,8-9-6,4-9-3,6-5-2,5 1 0,-1 0-1,-1 10-2,1 8 5,-5 11 2,0 10-1,-8 13 1,-2 10 2,-3 8 2,-4 3-12,3 5-28,2-3-64,2-1-119,6-5-194,4-3-103,3-8-44,2-4 0,3-9 45</inkml:trace>
  <inkml:trace contextRef="#ctx0" brushRef="#br0" timeOffset="108701.4056">22679 9503 143,'11'15'348,"-3"5"58,-8 11 44,-5 10-83,-9 7-66,-8 8-53,-7 4-55,-5 3-46,-5 0-37,-3-3-32,-2-4-21,-1-6-17,0-6-9,2-8-10,-1-8-8,6-7-5,1-6 0,10-10-2,4-10-1,10-8-1,10-11-1,7-6 2,9-7 0,9 2-4,3 0 1,6 5-2,0 9 2,6 4 0,-3 9 1,3 9 2,0 10 0,-2 7 0,-1 6-1,-4 7-18,-2 2-57,-1 2-146,-2-1-173,-1 0-90,1-5-48,2-2-9,-2-4 41</inkml:trace>
  <inkml:trace contextRef="#ctx0" brushRef="#br0" timeOffset="109668.2005">23309 9886 140,'0'2'327,"0"0"33,0 1 39,4-3-65,2 4-59,11-1-31,10 0-22,13 1-18,15-1-32,8-1-44,10-1-51,3-1-90,-2 0-197,0 0-173,-6-3-93,-3-5-48,-5-8-15,-1-4 41</inkml:trace>
  <inkml:trace contextRef="#ctx0" brushRef="#br0" timeOffset="110111.3455">24643 9569 174,'5'-3'416,"0"-1"62,-2-2 52,-1 3-39,-1 0-121,-2 2-97,-2 1-68,-9 2-57,-3 9-40,-6 5-16,-8 8-12,-1 2 1,2 9-1,0 1-1,6 3-6,6-2-17,8 1-14,10-2-5,12-7-9,9-2 1,14-8 0,6-4 1,4-6-1,0-1-8,1-4 0,-10 1-8,-7 5-12,-9 0-8,-10 8-7,-14 3-1,-9 7-5,-13 0 0,-4 0-3,-9-1-16,-1 0-31,-1-4-75,1-2-153,3-3-200,7-3-101,4-6-35,13-1 4,11-8 59,14-7 149</inkml:trace>
  <inkml:trace contextRef="#ctx0" brushRef="#br0" timeOffset="110354.6244">25270 9846 24,'30'-19'422,"-5"2"51,-6 3 28,-3 2 14,-6 3-153,-2 5-157,-1 4-89,-2 5-40,1 10-15,-3 9-8,2 5-4,0 3-4,-2 5-5,-2 1-26,3-4-61,-4-4-127,0-5-189,0-5-102,-4-11-55,0-6-12,-3-10 34</inkml:trace>
  <inkml:trace contextRef="#ctx0" brushRef="#br0" timeOffset="110539.1046">25420 9551 197,'9'-21'413,"-3"1"44,-2 3 29,-1 5-69,-2 3-158,3 2-125,-1 2-132,3 8-215,-1 2-142,1 1-75,4 3-31,0-2 2,5 1 55</inkml:trace>
  <inkml:trace contextRef="#ctx0" brushRef="#br0" timeOffset="110965.4144">25744 9569 300,'4'9'385,"1"-1"52,0 4 48,-5 5-124,-5 4-81,2 4-46,0 5-40,0 5-46,1 1-44,0 1-35,1 1-28,-1-2-15,2-4-12,-1-4-4,1-5-5,-2-1 2,2-7-1,-2-5 0,2-4 2,2-6 1,1-9-2,4-6-3,7-14-3,3-6-4,10-5 3,1-6 0,6 2 4,-1 6 1,-1 4-1,-2 11 4,0 9-7,-2 10-2,1 11 1,-4 8 1,-3 8 1,-1 4 1,-4 3 1,-3 0 2,2 1-20,-7 1-42,0-3-74,-4-3-159,-3 2-147,-2-3-83,-2 0-23,-2-5 17,3-3 61</inkml:trace>
  <inkml:trace contextRef="#ctx0" brushRef="#br0" timeOffset="111642.3625">26474 9537 90,'-3'-14'415,"-1"2"59,3 2 47,1 0 18,1 3-163,3-1-111,1 6-77,3 2-50,2 4-39,6 8-29,3 6-7,0 9 2,0 7 13,-2 7 11,-1 5 11,-2 4 9,-7 4-5,-6 4-7,-5 2-13,-10 1-13,-6-3-15,-3 0-15,-4-7-11,3-7-11,3-6-2,4-7 11,4-9 9,8-7 8,9-11 5,9-13 5,5-8 0,12-14-15,5-13-12,10-14-11,5-12-9,7-12-9,0-8-3,0-7 0,-9 0 0,-7 6 3,-10 3 0,-7 13 3,-10 8-2,-9 11-3,-8 12-3,-10 11-12,-9 12-37,-10 9-69,-9 10-108,-2 6-208,4 5-182,1 3-86,16 2-14,11-1 41,17-1 97</inkml:trace>
  <inkml:trace contextRef="#ctx0" brushRef="#br0" timeOffset="111983.4899">27504 8668 223,'21'18'403,"-2"15"69,5 13 63,-2 13-75,-5 16-49,-1 16-35,-13 16-32,-11 21-30,-20 22-38,-27 21-40,-32 14-46,-30 9-55,-27-8-100,-22-15-155,-9-18-329,-1-32-183,5-27-105,10-26-42,2-30 24,2-18 103</inkml:trace>
  <inkml:trace contextRef="#ctx0" brushRef="#br0" timeOffset="122261.9232">1352 13713 276,'-6'-9'414,"3"0"26,0 0 14,0 3-100,1-1-161,-1 4-87,3 0-42,-2-1-25,2 3-10,0-3-6,2 4-6,0 0-3,2 0-7,6 2-10,6 1-8,7 4-4,6-4-15,2 4-44,2-3-93,2 3-139,-6 0-77,-4 0-38,-9 4-8,-5 1 32</inkml:trace>
  <inkml:trace contextRef="#ctx0" brushRef="#br0" timeOffset="122463.3738">1352 14035 283,'-14'10'399,"6"-5"34,5-2 25,3-3-127,8-1-131,9-1-81,9-3-53,7 2-45,10 1-75,3 0-173,4 1-109,1-6-61,0-2-31,2-7-8,6-9 43</inkml:trace>
  <inkml:trace contextRef="#ctx0" brushRef="#br0" timeOffset="124588.3366">2666 13498 281,'-3'-5'389,"-2"1"22,-1-2 14,1 3-130,0 3-131,2 0-75,-2 1-44,2 2-22,0 1-10,-1-1-5,2-1 0,0 1 7,4 1 16,9-3 20,8 1 38,14-4 23,18-3 15,17-3 0,14-6-10,8-2-19,3-2-39,-3-1-24,-8 3-19,-9 2-12,-14 7-15,-14 4-25,-13 6-48,-16 4-95,-13 10-189,-14 1-98,-13 1-43,-6-2-7,-8-2 32</inkml:trace>
  <inkml:trace contextRef="#ctx0" brushRef="#br0" timeOffset="125361.3439">4106 13121 15,'-3'0'276,"1"-3"38,2 3 37,-1 0-48,1-2-60,0 2-49,0-2-20,0 1-20,1-1-18,-1 0-15,2 1-9,-2-2-10,2-1-5,-1-1-5,4-1-12,-1-3-12,4 1-16,2-2-8,7 0-11,1 0-12,2 0-9,4 1-5,-3 3-3,2 3-4,-2 3-3,-1 5-2,-4 6-3,-6 11-1,-6 6 4,-10 12 5,-10 5 5,-11 7 2,-4 1 16,-6 0 11,-4-4-1,3-1 0,2-7 1,4-3 2,2-7-11,5-6-7,6-1-3,3-7 0,5-5-1,2-1-3,4-4-4,3-1 1,7-1-3,6-2-3,5-3 2,3 2-11,5-2-5,1 3-3,2-3 1,1 4-3,2-1 0,5 4 10,2 3 6,2 1 3,2 4 0,0 2-12,2 0-35,-5 3-59,-2-6-128,-4-1-180,-5-4-95,-4-4-37,-7-7 5,-3-7 45</inkml:trace>
  <inkml:trace contextRef="#ctx0" brushRef="#br0" timeOffset="126004.3573">6331 12409 110,'8'-24'384,"-1"0"47,-2-1 33,-2 1-52,-3 0-109,-2 6-107,-4 1-76,-4 6-48,-7 4-31,-5 2-24,-4 8-13,-4 1-4,-4 5-1,-1 4-1,-3 4-1,-2 10 0,-2 4 5,-4 8 1,-3 8 6,1 4 12,0 6 17,-1 6 22,1 10 18,1 11 17,1 11 24,2 8 7,9 4-19,8-4-5,9-1-11,12-9-14,9-11-22,10-12-13,12-12 4,12-13-34,10-10-68,11-9-122,12-12-242,8-9-128,10-10-70,4-6-16,1-11 37,-1-3 107</inkml:trace>
  <inkml:trace contextRef="#ctx0" brushRef="#br0" timeOffset="126574.8112">7220 12598 32,'-5'-15'372,"3"0"64,-2 2 46,1 3-18,-2 0-102,-3 5-108,-2 8-85,-10 6-61,-7 11-42,-6 9-28,-5 7-16,3 5-5,1 2-4,6-3 0,8-4-2,9-2 6,11-2 12,11-5 9,17-6 12,12-2 3,9-8 3,6-2-6,-1 0-10,-2 1-14,-6 4-9,-13 5-7,-12 4-6,-14 10-5,-16 3-8,-8 5-11,-10-1-31,-3 0-51,-2-4-86,2-2-171,3-11-117,5-6-50,10-12-4,5-13 32,10-9 79</inkml:trace>
  <inkml:trace contextRef="#ctx0" brushRef="#br0" timeOffset="126815.6568">7656 12852 341,'44'-22'428,"-9"5"24,-8 8 12,-8 6-124,-6 10-137,-7 6-67,-4 3-33,-2 6-15,0 2-5,1 2-4,1 1-14,1 0-19,4-2-10,3-1-10,0-2-32,1-3-73,3-7-161,-1-6-152,-1-6-85,-2-8-41,-4-4 2,-1-9 54</inkml:trace>
  <inkml:trace contextRef="#ctx0" brushRef="#br0" timeOffset="126971.8569">7858 12730 58,'-4'-43'431,"0"4"61,4 4 36,0 5 20,2 3-170,4 6-157,1 0-113,3 6-94,2 5-102,2 5-132,2 7-163,-2 5-83,5 5-28,1 1 12,3-3 55</inkml:trace>
  <inkml:trace contextRef="#ctx0" brushRef="#br0" timeOffset="127378.4088">8203 12528 158,'17'-7'476,"-4"4"46,0 3 26,-2 5 14,0 7-218,1 9-139,0 9-81,2 6-33,-1 3-11,-1 5 0,2-1-2,-4 0-10,-1 1-4,-4-3-9,-5 3-11,0-8-16,-3 0-11,-2-8-3,2-5 0,0-11-1,3-5-7,0-14-5,5-9-5,4-12-2,2-10-6,6-5-2,1-1 8,2 5 7,2 8 4,1 6 3,2 11 1,0 9 1,2 11 0,0 7 1,-2 10 2,-1 5 0,-2 3-2,2 1-5,-2 2-20,-1 0-43,1-4-69,1-3-109,4-4-213,3-9-110,3-10-42,4-8 10,1-17 47,4-9 100</inkml:trace>
  <inkml:trace contextRef="#ctx0" brushRef="#br0" timeOffset="127765.1753">9284 12621 123,'22'-28'463,"-1"9"46,-4 6 23,-2 8 14,0 8-207,-2 11-157,-2 9-78,-5 9-37,-2 11-16,-8 6-5,-4 6-4,-7 4-4,-6 0-5,2-3-7,-3-5-6,0-5-2,4-11 0,-2-7 2,1-7-6,3-13-1,-1-13-3,6-10-4,1-13-6,4-9-3,6-7 1,4-1-2,6 3 1,0 3 0,4 8-1,3 7 0,2 5-1,6 11-2,2 6 0,3 8-1,3 7-8,1 4-4,2 6-3,4 2-15,2 4-69,1 0-234,4 1-111,-1-5-61,0-3-33,-2-6 1,5-2 59</inkml:trace>
  <inkml:trace contextRef="#ctx0" brushRef="#br0" timeOffset="128156.9863">10696 12826 13,'-13'2'396,"3"0"46,0-2 25,3 0 15,4 3-148,1-2-121,6-1-58,5 0-29,10 0-11,8-1-8,6-2-7,7 1-14,4 0-20,-1 2-18,1 0-20,-5 4-35,-2 0-59,-4 4-99,-5-2-200,-6 2-118,-7-2-56,-9-3-9,-6-3 31,-6-3 82</inkml:trace>
  <inkml:trace contextRef="#ctx0" brushRef="#br0" timeOffset="128454.2252">10879 12591 236,'9'-21'430,"-2"1"37,-1 0 20,1 4-66,0 1-175,-2 3-111,0 2-60,-2 3-40,2 0-23,-2 6-15,2-1-10,-1 2-7,1 0-6,2 2-1,-3-1 2,0-1 5,-1 2 5,-2-2 2,1 0-32,-2-2-119,0 2-146,0 0-77,-2-1-41,2 1-20,0 0 27</inkml:trace>
  <inkml:trace contextRef="#ctx0" brushRef="#br0" timeOffset="128938.955">11935 12562 174,'0'-10'421,"-1"-4"49,-4-1 30,-2 1-36,-3 4-166,-5 1-112,-7 6-68,-5 6-44,-6 8-29,-5 6-20,1 8-8,1 3-3,6 4 1,5 1-2,6-1 2,11-2 9,6-2 12,12-1 11,7-3 8,10-3 9,6-1 3,4-1-4,2-1-13,1 0-10,-2 0-10,-7 1-9,-6 1-7,-10 1-6,-12 4-3,-13 1-10,-8 1-14,-9-1-25,-2-1-57,-4-6-146,3-2-182,6-10-93,4-5-41,10-9-2,7-10 41</inkml:trace>
  <inkml:trace contextRef="#ctx0" brushRef="#br0" timeOffset="129198.4221">12234 12784 206,'41'-21'508,"-5"6"47,-9 1 21,-5 4 11,-5 2-246,-4 6-165,-2 3-87,-3 5-43,0 6-16,-1 5-6,-1 3-1,2 1 0,-4 2-1,3 0-2,-1-1-6,-1-2-12,1-3-34,-3-1-45,-1-7-86,-1-5-161,-1-4-140,-1-8-65,-2-11-11,-5-6 22,0-10 74</inkml:trace>
  <inkml:trace contextRef="#ctx0" brushRef="#br0" timeOffset="129339.9668">12428 12340 313,'2'-30'379,"2"6"19,-2 6-4,1 6-183,2 4-181,1 8-210,2 5-115,2 1-56,-1 1-19,4 0 15</inkml:trace>
  <inkml:trace contextRef="#ctx0" brushRef="#br0" timeOffset="129724.0339">12756 12323 114,'18'7'430,"-2"0"40,0 2 22,-2 3 21,4 6-202,-6 4-115,4 6-54,-6 8-24,-4 0-15,0 1-13,-4 2-18,-4-1-19,-1-2-18,0-6-12,1-3-5,2-8-2,0-4-2,0-6 1,2-6-1,4-8-3,0-7-7,2-7-12,4-9-5,2-5-5,2-4-2,1 3-2,0 3 1,-1 7 6,3 9 3,0 7 4,3 9 3,0 9 3,2 4 3,-2 4 2,2 4-22,-1 1-48,-3 1-82,0-1-102,-3 5-163,-2-4-87,-1-1-24,-5 0 26,-2-2 65</inkml:trace>
  <inkml:trace contextRef="#ctx0" brushRef="#br0" timeOffset="130291.561">13466 13021 160,'15'15'476,"-4"2"46,0-3 23,-5-4 11,1 0-228,-1-2-154,-2-2-77,1 1-25,-1-2 13,-1-2 42,0-3 46,-1-2 24,-1-4 12,2-7-12,-3-5-29,2-8-52,-2-7-49,3-10-32,2-10-25,-2-13-19,3-9-16,2-10-12,0-8 0,1-1 2,1 5 7,3 3 13,-1 13 10,1 10 9,4 12-2,1 12-3,4 11-2,0 12-6,3 13-11,-4 10-12,-1 10-16,-6 4-10,-7 9-6,-9 4-2,-7 2 8,-7 4 11,-3-2 15,-3 3 10,1-2-4,1-1-2,5-7-1,3-2 12,7-4 4,5-3 7,8-1 15,5-3 9,4-1 5,4-2-7,-1 1-5,-2 0 0,-3-1-2,-5 3 3,-8 0 2,-7 2-3,-10 2-20,-5-1-58,-10-1-123,-2 1-240,-3-4-127,-2-5-63,5-7-16,8-8 35,12-11 113</inkml:trace>
  <inkml:trace contextRef="#ctx0" brushRef="#br0" timeOffset="130585.8507">14073 11719 167,'8'-9'393,"5"-1"54,5 6 45,5 6-48,10 10-109,7 9-78,3 16-45,4 18-34,-4 20-27,-4 23-24,-10 17-23,-15 22-20,-19 24-17,-23 14-17,-24 11-50,-20-5-86,-11-19-197,-6-24-184,5-26-97,-3-27-54,2-18 5,3-23 61</inkml:trace>
  <inkml:trace contextRef="#ctx0" brushRef="#br0" timeOffset="131096.3129">15882 11944 146,'16'-26'348,"-7"-1"46,-6 5 42,-6 1-77,-6 4-63,-9 4-54,-7 9-40,-3 11-26,-9 18-11,-7 19-6,-7 27-7,-1 23-4,6 19-9,11 3-16,13 3-26,14-1-32,13-9-30,16-9-34,10-14-39,14-14-70,10-17-168,5-15-200,2-20-100,1-15-38,-3-16-2,0-13 48</inkml:trace>
  <inkml:trace contextRef="#ctx0" brushRef="#br0" timeOffset="131456.0955">16380 12230 106,'4'-39'410,"0"10"29,-6 1 16,-3 8 5,-7 6-237,-6 8-116,-4 8-51,-3 5-16,1 6 0,3 9 8,3 2 19,5 4 5,4 0 0,7 2-4,5 2-3,8 1-7,4 0-1,3 1 12,2 0 4,0 0-3,-1 1-1,-5 0 1,-1-5-7,-4 2-18,-4-4-12,0-3-8,-5-3-11,-7 1-33,-5 1-32,-14-2-46,-7 2-79,-6-1-147,3-5-150,6-6-54,13-5-13,14-10 21,16-11 65</inkml:trace>
  <inkml:trace contextRef="#ctx0" brushRef="#br0" timeOffset="131709.7421">16873 12321 146,'23'-11'479,"-5"6"48,-4 3 22,-6 2 15,-1 7-210,-6 5-153,1 7-78,-1 8-36,-1 1-12,2 6-11,1-1-8,3 2-14,1-3-33,-4-6-59,-2-2-97,-1-8-229,-4-3-122,-3-10-63,-2-7-14,3-11 31,-2-8 79</inkml:trace>
  <inkml:trace contextRef="#ctx0" brushRef="#br0" timeOffset="131855.2706">16922 12177 5,'-1'-36'370,"-1"6"35,0 6 22,2 5 8,-1 2-168,1 7-136,0 5-131,1 2-197,4 1-120,-1 2-59,1 2-32,0-4-4</inkml:trace>
  <inkml:trace contextRef="#ctx0" brushRef="#br0" timeOffset="132222.3806">17083 12023 145,'15'8'444,"-2"2"41,-3 4 27,1 4 21,0 6-222,-4 5-124,-3 7-66,0 3-35,-3 2-22,2-3-22,-1 2-15,6-6-8,-4-3-5,3-5-4,-1-6-5,-1-3 1,3-5-4,-2-9-7,2-4-6,4-10-1,3-7-3,4-7-1,5-7 1,3-3 11,4 4 11,2 2 17,2 9 19,0 7 16,-1 10 10,1 6 1,-1 11-18,-4 7-21,-4 6-45,-4 3-121,-10 3-239,-8 0-128,-4 0-54,-3-2-28,-2-3 11,4-5 95</inkml:trace>
  <inkml:trace contextRef="#ctx0" brushRef="#br0" timeOffset="132939.0552">18629 12734 183,'2'14'267,"-1"-2"81,-2-2-16,-1-7 8,0-3 20,-1-2 17,0-9-20,0-6-62,3-6-68,0-9-58,0-8-52,3-12-47,0-7-31,0-8-22,1-7-12,0-5-2,1-1 6,3 3 9,1 2 9,4 7 4,0 10-1,4 12-5,0 10-11,4 12-10,0 9-8,1 11-3,-3 10-1,-2 9-4,-4 2 0,-4 4 3,-7 2-2,-6-1 2,-6 2 5,-8-2 3,-2 2 3,-4-2 2,2-1-6,1 1-6,4-2-10,3 1-8,3-4-3,6 3 0,7 0 7,8-1 6,3-1 8,4 0 10,4-1 3,-2-1 3,1 1 2,-7 4 3,-3-1-1,-8 2 1,-9 2-2,-11 1-18,-8 1-41,-8-2-79,-8-2-161,-1-5-179,-2-5-93,-2-6-34,4-5 12,4-7 63</inkml:trace>
  <inkml:trace contextRef="#ctx0" brushRef="#br0" timeOffset="133974.8064">19487 12330 180,'-17'6'376,"8"-2"45,0 1 34,3-2-69,6-3-107,3 3-75,9-3-48,10 0-39,4 0-35,4 3-63,4-1-125,-4 1-203,0 2-111,0-1-58,1-4-28,4-4 18</inkml:trace>
  <inkml:trace contextRef="#ctx0" brushRef="#br0" timeOffset="134338.0461">20538 12131 391,'16'-16'467,"-11"-1"53,-6 2 49,-12 0-117,-9 5-107,-8 3-68,-5 7-45,-5 7-40,1 10-38,7 6-32,10 9-34,8 6-27,12 2-16,15 4-15,9-3-18,11-4-10,7-3-8,-1-5-2,4-6-3,-4-1-2,-4-5 7,-6 1 1,-13 4-2,-10-1 1,-12 5-5,-14 2-5,-14 2-7,-7 0-31,-4-1-59,0 0-113,5-5-230,7-5-117,9-7-57,14-5-4,10-7 43,12-11 104</inkml:trace>
  <inkml:trace contextRef="#ctx0" brushRef="#br0" timeOffset="134549.3428">20833 12378 190,'44'-30'432,"-11"10"36,-6 4 23,-10 5-22,-3 6-179,-7 6-106,-4 5-56,-3 6-30,-2 3-20,1 3-19,1 5-22,0-2-52,1-1-89,1 1-161,1-6-144,4-5-79,-2-8-38,5-9 14,1-8 69</inkml:trace>
  <inkml:trace contextRef="#ctx0" brushRef="#br0" timeOffset="134699.7437">21079 11923 109,'0'-22'297,"0"8"17,0 4 8,0 6-135,0 4-241,-1 7-131,-2 3-69,-1 5-35,3-2-22</inkml:trace>
  <inkml:trace contextRef="#ctx0" brushRef="#br0" timeOffset="135099.2711">21285 12022 57,'9'0'408,"2"1"43,-5-1 24,1 2 23,-1 4-168,0 4-116,-3 10-62,2 4-33,-5 7-18,0 4-19,0 1-21,0 3-21,-1-3-15,-1-2-10,0-7-5,2-2-7,0-5-5,0-8-19,4-7-16,1-7-14,-1-10-5,9-8-4,0-9 2,7-2 20,2-4 36,5 2 31,3 5 27,0 5 23,4 6 24,-3 8 11,-1 6-5,0 7-12,-1 7-14,-9 3-19,-4 7-39,-10 4-76,-8 2-125,-10 1-232,-1 2-124,-4-3-66,3-6-14,1-6 40,8-10 106</inkml:trace>
  <inkml:trace contextRef="#ctx0" brushRef="#br0" timeOffset="135471.2466">21847 11979 259,'23'-15'389,"-5"7"46,4 8 43,-1 9-104,0 6-74,1 8-42,-5 7-33,1 5-25,-6 8-30,-1 6-30,-6-1-33,-3 3-26,-4 2-25,0-6-19,1-3-9,-1-6-5,4-9 15,3-10 6,3-10 4,6-12 10,3-11 3,5-12-1,2-13-19,4-9-12,2-17-10,-1-10-9,1-10-6,-6-3-4,-5 1 0,-5 8-3,-10 11-13,-7 12-44,-11 14-69,-6 15-110,-8 12-235,-6 13-122,4 7-51,6 11 7,8 0 50,13-1 100</inkml:trace>
  <inkml:trace contextRef="#ctx0" brushRef="#br0" timeOffset="135778.2457">22622 11381 228,'12'-16'390,"4"7"58,11 8 47,6 7-84,6 9-75,4 14-41,5 11-27,1 12-27,-6 17-26,-7 11-25,-10 16-30,-16 17-32,-15 16-30,-18 8-21,-23 4-18,-17-6-28,-15-11-70,-12-17-165,-6-17-263,-5-18-145,-1-16-75,3-14-28,9-15 38,12-12 143</inkml:trace>
  <inkml:trace contextRef="#ctx0" brushRef="#br0" timeOffset="137597.8975">24217 11385 198,'14'-38'377,"-3"1"32,-5 2 18,-6 3-92,-3 0-125,-6 6-79,-4-1-55,-6 5-33,0 1-15,-6 2-13,-4 3-8,-2 4-3,-9 6 0,-6 6-2,-1 7 1,-4 9 2,-1 9 8,5 4 13,1 10 15,5 4 10,3 2 12,9-1 8,6-2 1,2-4-2,13 2-8,7-5-2,9 5-4,10-2-5,5 5-5,5 1-6,2-1-6,0 3-13,-3-2-7,-5-2-6,-6-4-5,-7 0-2,-9-3 1,-4-1 1,-14 0 3,-4 1-1,-8 2 1,-6 3 1,-7 2-1,-4 1-2,1-1 0,3 1-2,10-4 2,11 1-2,13-5 4,10-1 2,9-2 1,9-1 3,1-3-3,-1 2 1,2 0 0,-9 3-3,-1 2 2,-6 3-1,-3 0 5,-6 1 0,3 3 1,-1-2 0,5 4 0,5 2-4,8-2-1,5 3 1,7-3-8,7 2-31,4-2-64,3-6-157,2-1-179,0-8-99,3-3-44,1-8 3,-1-9 50</inkml:trace>
  <inkml:trace contextRef="#ctx0" brushRef="#br0" timeOffset="138003.1963">24604 12273 13,'-9'-3'425,"5"1"66,1-2 44,3-2 41,3 0-116,4 0-134,7-2-77,0 3-47,8-2-33,8 3-36,3 0-37,2 4-56,3 0-96,-3 3-204,-5-1-214,-4 1-114,-3-1-59,2-4-9,4-6 57,6-5 176</inkml:trace>
  <inkml:trace contextRef="#ctx0" brushRef="#br0" timeOffset="138498.8996">25954 11618 209,'-2'-22'400,"1"-1"59,-4 5 41,-4 2-90,-3 8-91,-6 12-29,-8 16 0,-8 18 9,-6 25 21,0 23 30,5 18 8,10 6-32,11 10-56,14 2-58,14-3-55,15-6-58,10-10-95,12-11-125,9-12-172,6-12-323,6-13-172,2-17-86,-5-13 9,-2-18 72,-9-16 141</inkml:trace>
  <inkml:trace contextRef="#ctx0" brushRef="#br0" timeOffset="139101.0918">26928 11847 283,'8'-14'451,"-4"1"58,1 1 48,-7 0-77,-5 3-128,-8 2-93,-13 5-64,-10 7-46,-13 6-33,-1 11-26,0 5-15,3 7-11,9 2-7,9 3-7,12 0-7,12-2-1,15 1 1,13-4 6,12 0-1,8-1 1,10-5-3,-4 0-7,2-3-8,-7 0-11,-11 3-5,-10 2-9,-15 2-21,-17 2-23,-11 2-32,-12-2-51,-4-2-76,-1-5-121,1-3-193,7-8-91,5-8-26,12-8 18,9-10 59,10-11 117</inkml:trace>
  <inkml:trace contextRef="#ctx0" brushRef="#br0" timeOffset="139354.9577">27136 12160 103,'49'-19'457,"-9"1"34,-7 6 18,-6 4 9,-8 3-195,-3 4-162,-5 4-79,-1 5-16,-1 4 8,-5 6 12,0 4 14,0 2 6,-2 1 0,1 3-13,-2-1-20,-1-3-23,0 0-47,0-6-67,-1-3-116,1-6-223,0-9-121,0-6-60,-3-8-6,1-8 37,-1-10 97</inkml:trace>
  <inkml:trace contextRef="#ctx0" brushRef="#br0" timeOffset="139497.1961">27383 11873 345,'9'-39'450,"1"7"27,-4 3 13,0 7-110,1 7-180,-2 4-142,1 5-163,-6 6-190,4 4-99,1 3-53,0 2-22,2-2 30</inkml:trace>
  <inkml:trace contextRef="#ctx0" brushRef="#br0" timeOffset="139973.2072">27656 11776 150,'19'-8'450,"-1"4"42,-1-1 28,-3 2 19,0 3-223,2 7-112,-2 5-52,-2 7-28,-3 10-15,-1 6-8,-5 3-11,-3 4-19,-2 3-16,-3 2-13,-4-2-12,0-4-9,-1 1-4,-1-9-2,2-1 0,1-9 2,0-5 1,5-9-1,3-11-2,3-8-1,5-11-5,5-10-4,4-5-4,4-4 2,2 0 1,2 5 0,4 7-1,-1 8-1,5 10 0,2 8-2,3 7-4,0 7 2,-2 4 5,-2 4 5,-8 1 6,1 1 6,-7 2 7,-3 1 5,-6 3 0,-5 2-1,-1 4-5,-5-3-19,-2 1-49,-1-3-77,8-5-125,0-7-226,6-7-119,3-8-46,3-11 7,4-6 52,2-8 114</inkml:trace>
  <inkml:trace contextRef="#ctx0" brushRef="#br0" timeOffset="140426.5092">28497 11764 125,'-3'-13'375,"0"7"28,0 0 26,1 1-24,4 2-151,4 3-75,2 8-23,1 4 0,5 13 5,1 7-9,0 10-6,-2 6-11,0 2-20,-4 5-22,-1 0-25,-4 1-12,-1-3-15,-2-6-15,-1-5-5,2-5 4,1-8 33,1-6 34,5-12 26,9-9 24,6-12 20,12-11 5,9-18-29,10-16-28,10-23-21,5-21-23,-5-15-21,-9-17-15,-12-1-9,-15 0-7,-16 8-6,-15 14-4,-12 12-4,-13 17-5,-9 16-37,-9 19-68,-7 19-101,-5 15-186,2 18-221,-1 15-114,9 14-31,17 9 33,19 8 84,21 3 177</inkml:trace>
  <inkml:trace contextRef="#ctx0" brushRef="#br0" timeOffset="140746.1918">29464 11873 29,'8'4'373,"5"-1"48,8-3 44,7 0 42,8 0-148,7-2-89,5 1-44,2-1-31,1 0-19,-1 2-28,-3 0-33,-7 0-36,-7 0-54,-4 0-68,-12 0-132,-6 0-232,-8-2-122,-4-2-58,-6-3-1,-3 0 35,-3-3 96</inkml:trace>
  <inkml:trace contextRef="#ctx0" brushRef="#br0" timeOffset="142684.0882">28372 12080 165,'3'0'307,"0"-4"31,2 3-5,-1-2-80,-1-1-62,0 4-48,-1-2-31,-1 0-25,3-1-22,-4 1-13,2 1-8,0-2-3,-2 2 2,1-2 0,1 3 2,0-3 6,1-4-1,-2 3-5,6-3-10,-1-4-4,3 0-7,-1-1-10,4-1-5,-2 1-5,-2 3-1,-1 2-5,-2 0-1,1 3 2,-3 0 0,0 1 0,-1 1 1,1 0 3,-2-1 0,1-1 0,1 1 1,0-2 2,1 3 2,-3-3-1,4 2-3,-4 0-1,1-1 0,-1 1 0,-1 3 2,2-2 6,0-1 9,-2 1 5,1 0 5,-1 0 7,2 1-1,-1-1-3,-1 1-6,2 1-5,0 1-8,-1 4-7,3 4-7,-4 2-3,0 6 0,0 4 0,-4 5 6,-2 11 6,-2 4 9,-5 11 9,1 5 10,-6 6 10,4 2 3,-2 1 7,0-2 2,1-4 0,-3-5-3,-1-7-2,-3-4 0,-4-5-5,-3-5-5,2-3-3,-3-5-1,3-6-7,5-2-5,2-3-4,5-2-6,3-4-4,2-2-4,4-1-3,-1-2-1,6 1 5,1-4 7,4-1 4,6-3-1,6-2 1,3-6-1,6-5-4,4-1-7,-1-1-1,4-2-4,-2 0 1,0 0-4,-2 2-2,1-2-3,-4 3-2,-3 0-4,-1-1-8,1-5-8,-5-3-17,5-2-34,0-5-33,3-6-28,2-4-29,3-2-14,5-3-2,0 3 10,1 4-7,-2 7-61,-4 4-119,-8 9-58,-13 4-25,-7 4 3,-10 4 28</inkml:trace>
  <inkml:trace contextRef="#ctx0" brushRef="#br0" timeOffset="144205.945">31279 11655 30,'6'-11'402,"-6"2"47,-6-4 24,-7 4 15,-4 1-174,-4 4-133,-2 8-81,-2 4-44,-1 5-15,4 8-8,1 5 0,8 6 3,8 0 3,5 3 6,9 1 2,4-4 6,4 1 6,5-2 1,4 0-4,0-4-6,0 4-21,-4 3-15,-6 2-12,-7-1 3,-10 1 3,-11 1 1,-10-3 14,-8-1 1,-4-5-16,-5-3-50,1-4-93,-1-6-194,4-3-135,5-8-68,7-4-22,8-6 20,10-6 76</inkml:trace>
  <inkml:trace contextRef="#ctx0" brushRef="#br0" timeOffset="144449.1169">31439 12093 258,'33'-13'330,"-6"1"10,-6 3 8,-4 1-147,-4 5-81,-4 3-18,-3 7 12,-3 4 14,1 6 9,-4 3 4,0 3-18,-4 4-28,3 0-28,-4-2-21,2-2-28,-3-3-52,3-2-100,-1-4-177,3-8-96,1-6-51,1-7-16,4-10 28</inkml:trace>
  <inkml:trace contextRef="#ctx0" brushRef="#br0" timeOffset="144601.5654">31726 11806 115,'21'-38'403,"-5"7"34,-2 6 12,-4 6-26,-2 7-233,-1 4-165,-4 8-152,-1 3-163,-4 5-81,1 4-28,-3 2 7,4-2 37</inkml:trace>
  <inkml:trace contextRef="#ctx0" brushRef="#br0" timeOffset="145043.1388">31933 11763 57,'13'0'390,"1"2"37,-2 4 18,-3 3 9,0 4-186,-2 5-112,-6 7-48,-1 7-22,-3 5-1,-3 4 4,-7 4-4,0 1-8,1 2-13,-4-3-9,2-4-16,0-4-10,1-7-4,2-3 9,3-8 9,2-5 7,2-7 3,3-7-2,4-7-3,5-8-14,5-9-18,7-5-12,4-8-4,3-1 0,3-1 0,-4 6 2,4 1 0,-1 14 0,-5 6-2,1 10 0,-3 10 0,-1 8-2,-7 7 2,0 5 2,-3 1 2,-3 3-12,-1 0-20,-1-5-28,-2-3-44,-2-6-101,-2-4-198,-2-11-97,2-3-38,0-7-1,5-11 29,7-7 90</inkml:trace>
  <inkml:trace contextRef="#ctx0" brushRef="#br0" timeOffset="145453.1283">32652 11763 55,'39'-26'393,"-5"8"33,-4 7 20,-4 6 8,-10 7-191,-4 9-126,-9 9-61,-8 7-24,-5 7-1,-10 7 4,-3 2 7,-6 4 3,-1-2 0,-1 1-6,-1-4-15,0-5-8,2-5-4,4-9-2,0-6-2,3-7-2,5-9-2,3-5-6,3-8-5,7-7-7,5-6-7,5-4 0,8-2 2,8 1-2,1 9 0,6 2-2,4 8 6,1 7 3,3 9-1,1 10 2,-2 4 2,1 7 6,-6 8 0,-5 2 0,1 1-6,-5 1-16,-2-3-23,-3-4-26,0-10-49,-3-3-106,-2-11-170,1-8-80,-2-13-27,1-10-2,-2-13 30</inkml:trace>
  <inkml:trace contextRef="#ctx0" brushRef="#br0" timeOffset="145652.4583">33184 11451 100,'22'-32'346,"0"16"49,-4 16 37,-1 19-41,-6 17-103,-5 15-50,-4 17-28,-8 14-20,-11 18-10,-6 22-14,-14 16-22,-13 16-26,-13 7-62,-18 4-273,-15-1-197,-16-9-109,-16-17-61,-14-23-32,-8-27 21</inkml:trace>
  <inkml:trace contextRef="#ctx0" brushRef="#br0" timeOffset="147657.384">33370 10930 144,'0'0'337,"0"-2"42,0 2 35,0-2-85,0 2-78,0 0-47,2-2-29,0 1-24,2 1-21,-2 0-16,1 0-15,2 0-21,7 1-16,4 1-17,3 2-12,7 2-13,0 1-6,4 2-8,2 1-4,0 2-1,-1 3 0,-1 4-1,-1 3-2,-7 3 2,-2 3 0,-9 2 3,-3 5 1,-8 2 7,-8-1 4,-7 3 6,-6-1 2,-9-1 1,-5-4 1,-4 2-3,-1-1-7,0 1-1,4 4-7,2 0 0,5 3-5,5 3-1,5-2 1,6 0-2,8-2 4,5-2 4,7-3 5,4-6 9,7-3 7,2-2 8,2-4-2,2-1-1,-6 2-2,-4 4-5,-8 1-2,-8 8-8,-6 2 1,-5 5 1,-4 3-3,-1 1-3,2 0-4,-2-3 1,7-1-3,-1-1 1,1-4 1,-7 1 1,1-1 0,-9 3-1,-5 4 2,-7 4-19,2 3-26,4 3-29,13 1-37,8 0-37,15 0-30,5-3-10,2 1 20,-3 0 34,-7-1 58,-13-1 63,-20 1 45,-23 5 34,-31 5 4,-21 6-29,-26 0-205,-14 2-197,-12-6-107,-3-11-56,-4-10-26,-6-16 10</inkml:trace>
  <inkml:trace contextRef="#ctx0" brushRef="#br0" timeOffset="149524.6663">1337 15979 203,'-8'-6'441,"-3"3"43,5-1 34,1 1-21,0-2-178,3 2-101,2 0-59,-1 2-36,1-1-25,0 1-27,1-1-25,1 1-15,3-2-13,3 1-5,9-1-26,5-1-36,8-4-68,5-1-119,4 1-178,1 4-98,-1 1-32,-4 3 7,-3 5 53</inkml:trace>
  <inkml:trace contextRef="#ctx0" brushRef="#br0" timeOffset="149728.1483">1585 16203 225,'0'15'439,"2"-6"52,4-3 37,3-6-52,4-1-147,6-4-111,3 1-70,5 1-58,2 3-78,2 3-143,5 2-218,-1 3-114,0-1-62,3-2-22,0-5 25,4-8 106</inkml:trace>
  <inkml:trace contextRef="#ctx0" brushRef="#br0" timeOffset="150360.0772">2409 15733 223,'3'-16'341,"1"2"27,-2 6-6,-2 1-99,-2 7-72,0 3-47,0 4-32,0 3-18,-1-1-10,0 3-14,1 0-13,-3-2-7,2 0 2,-2-3 6,2-2 8,-3-3 4,1-2-4,4-5-11,1-7-13,6-8-18,8-3-14,4-5-7,7-5-2,3-1 5,6-1 2,3 3 7,3 2 10,0 8 2,-1 7 1,-3 13-4,-3 14-2,-6 16 2,-9 19-5,-12 14 1,-9 9 1,-10 8 4,-10 3 3,-9-2 1,-6-2 1,-8-2 2,0-9 3,-1-8-1,4-5-4,7-11 2,6-8 12,6-6 8,9-13 0,10-5-1,11-12-3,15-6-9,10-5-17,7-4-16,11 0-7,3 3-4,-1 4-2,3 5 4,-4 8 0,-2 5 3,-6 5 0,-4 7 4,-3 2-2,-5 5-16,-5 1-27,-1 0-46,-3-1-77,-1-2-137,-3-1-178,-1-7-80,3-8-24,-1-6 19,2-11 62</inkml:trace>
  <inkml:trace contextRef="#ctx0" brushRef="#br0" timeOffset="150797.1157">3723 15038 1,'-3'-18'405,"-3"6"53,-2 7 29,-3 5 19,-6 9-128,-4 15-99,-3 18-46,-6 24-5,-5 23 19,4 24 22,2 19 0,7 10-23,14 3-30,13-6-31,14-14-37,17-14-32,12-16-26,11-18-27,4-11-20,2-13-25,-4-8-52,-5-10-107,-12-9-175,-16-3-275,-12-7-143,-16-4-67,-11-5 0,-8-4 75,-6-6 159</inkml:trace>
  <inkml:trace contextRef="#ctx0" brushRef="#br0" timeOffset="151615.588">4936 15245 219,'6'-20'383,"-1"-3"50,-2 1 37,-1 0-88,-2 5-97,-2 0-58,-1 5-46,-4 5-45,-5 4-32,-6 10-26,-10 10-21,-7 8-13,-7 8-8,-3 8 1,0 1 2,2-1-2,6 0-5,9-3-6,4-5-4,13-4 0,11-1-1,8-4 5,14-5-1,4-1 1,7-1 0,0-4-4,-2 2-7,-2 0-5,-5 2 1,-4 2-4,-6 7 2,-7 2 0,-10 8 3,-13 5-8,-9 4-33,-8 4-66,-7 0-110,-4-5-215,6-5-114,8-10-53,10-11-2,11-15 48,11-11 99</inkml:trace>
  <inkml:trace contextRef="#ctx0" brushRef="#br0" timeOffset="151883.4623">5117 15612 189,'26'-24'337,"-5"4"51,-4 4 53,-6 2-83,-1 4-91,-1 2-44,-1 4-29,-2 8-28,-1 4-33,0 4-27,2 4-11,-3 4-7,-1-1-9,-2 6-15,1-3-20,-4-1-36,1 3-63,-1-6-102,-1-3-216,0-6-118,3-9-60,-2-9-11,2-9 37,3-11 88</inkml:trace>
  <inkml:trace contextRef="#ctx0" brushRef="#br0" timeOffset="152041.5385">5282 15361 126,'3'-34'451,"2"5"44,-2 7 25,-1 4 13,-2 3-213,3 5-149,-2 2-86,-1 4-56,2 3-70,-1 4-114,-1 3-185,-1 5-95,-1 1-49,1-2-11,2 1 32</inkml:trace>
  <inkml:trace contextRef="#ctx0" brushRef="#br0" timeOffset="152450.9055">5519 15253 84,'19'-3'414,"-3"3"36,-3 0 23,-1 5 13,-2 3-194,-2 9-121,3 4-56,0 6-27,0 5-15,1 3-10,-2 0-8,4 1-12,-4-1-9,-4 0-8,-1-4-5,-2-3-3,0-3-1,-6-8-2,2-3 0,-3-10-1,1-7 0,1-9-5,4-8-3,3-12 1,4-4-3,7-3-2,3 3 4,4 0 3,0 7 0,5 4-1,4 7-1,0 7 0,1 5-4,1 9-2,-2 8 0,-4 3-2,-4 8-1,-5 3-10,-3 2-33,-5 0-63,-5-1-125,-1-3-165,2-5-88,7-8-36,6-7 7,12-11 50</inkml:trace>
  <inkml:trace contextRef="#ctx0" brushRef="#br0" timeOffset="152855.0507">6657 15123 360,'39'-40'447,"-4"8"26,-5 6 13,-4 9-125,-5 12-160,-6 13-89,-8 12-38,-7 15-13,-9 11-5,-6 7 1,-4 5 1,-5 2 1,-3-1-5,-6-1-5,-2-5-3,-1-4-4,1-6-5,0-6-2,4-11-9,2-6-5,4-11-7,6-12-7,3-11-3,8-12-4,5-10 0,6-6 6,5-1 5,10-1 3,1 3 0,6 8 0,3 5-1,4 6-5,3 12-5,4 9 3,-1 8 3,-1 12 2,-1 4 2,3 7-8,-4 6-28,3 0-74,0 2-248,3-2-134,0-5-72,-1-5-28,2-8 7,0-7 61</inkml:trace>
  <inkml:trace contextRef="#ctx0" brushRef="#br0" timeOffset="153343.0509">7555 15277 360,'-16'2'450,"5"-4"45,1 2 37,3-3-105,1 2-126,2 1-76,1-2-52,6 1-38,4 1-36,10 1-32,8 1-26,10-1-16,8 1-7,9-2-5,6-2 0,-2-1-4,-5 2-5,-6-2-29,-7 3-50,-13 0-117,-13 4-212,-14 2-112,-12 0-58,-7-1-7,2-2 33,0-3 107</inkml:trace>
  <inkml:trace contextRef="#ctx0" brushRef="#br0" timeOffset="153786.0547">8639 14851 11,'13'-12'408,"-5"2"49,-5 1 30,-8 1 16,-6 4-137,-9 5-134,-7 8-65,-5 6-29,-1 6-12,0 5-2,3 2-11,5 1-22,5 1-20,6-1-15,6 0-14,10-2-10,8-3-7,10 2-1,8-2-3,7-2-6,3 5-2,-3 0-6,-8 4-1,-5-1-1,-11 7 0,-9-3 3,-7 2-3,-5-1 0,-8-5-32,0-3-76,-6-6-178,2-6-184,3-8-97,4-5-52,8-8 3,7-8 59</inkml:trace>
  <inkml:trace contextRef="#ctx0" brushRef="#br0" timeOffset="154018.2898">8780 15146 29,'22'-19'393,"-3"9"40,-3 4 25,-5 6 19,0 6-150,-1 4-117,-4 4-47,3 3-13,-2 2-4,-3 0-8,1 1-18,0 2-23,-2-4-24,2 0-34,-2-4-64,-2-1-100,1-6-237,-2-7-128,0-4-67,0-9-27,0-8 27,-2-9 79</inkml:trace>
  <inkml:trace contextRef="#ctx0" brushRef="#br0" timeOffset="154208.1715">8899 14892 407,'-2'-30'507,"0"2"39,-1 6 27,3 5-92,-1 0-208,1 3-125,1 4-86,2 2-76,2 4-112,2 7-225,2 3-116,-1 1-57,0 3-10,-2 0 18,2 0 79</inkml:trace>
  <inkml:trace contextRef="#ctx0" brushRef="#br0" timeOffset="154589.886">9159 14863 375,'16'7'471,"-2"-5"29,-6 3 14,0 2-105,1 7-178,-2 4-93,-1 9-36,1 6-10,-1 4 3,0 2 6,1 0-2,-1 2-7,0-3-12,-1-1-16,-2-4-12,3-3-17,-4-5-9,1-4-6,2-4 11,0-8 5,3-6 1,4-10-2,4-8-3,1-10-6,5-10-15,-4-7-8,1-2-4,1 0 0,-4 2-5,0 8-2,-2 8-9,-1 10-9,6 9 1,-2 12 2,1 9 5,2 7 2,-1 4 11,-3 5-18,1 1-61,-4 1-117,-2 1-222,0-3-116,-3-3-63,-1-3-9,-1-6 43,6-3 110</inkml:trace>
  <inkml:trace contextRef="#ctx0" brushRef="#br0" timeOffset="155143.9021">9934 15448 348,'22'14'417,"-5"-3"24,-2-1 18,-4 0-129,-2-2-129,-1 1-50,-3-6 10,-2 3 36,2-6 24,-5-6 14,0-2 0,-2-7-19,-1-9-45,0-4-55,1-10-42,1-7-32,1-12-25,1-11-19,4-8-14,3-8-5,1-2-3,1 6-3,1 3 2,2 13 8,-4 6 3,3 12 0,0 8 0,2 9-4,0 9-13,1 11-20,0 9-9,-7 9-9,-3 9-4,-5 6 3,-5 5 10,-6-1 17,-3 4 10,1-4 11,-1-1 5,3-2 5,6-3 1,4-1 5,5-4 2,4 2 0,6-1 2,2 0 1,6 0 4,-1 3 3,1-3 5,-1 0 4,-1 0 7,-5-1 9,-3 2 4,-6-1 4,-6 0-3,-6 2 0,-10 2-30,-10-1-64,-6-1-129,-8 0-229,-4-2-122,3-4-64,6-5-12,10-9 39,14-12 111</inkml:trace>
  <inkml:trace contextRef="#ctx0" brushRef="#br0" timeOffset="155450.738">10414 14255 209,'2'-9'331,"5"6"59,8 11 24,7 9-59,8 13-57,10 12-16,6 16-1,4 10-21,-1 12-21,-4 7-8,-9 2-24,-9 1-43,-16 5-40,-21 9-61,-21 8-100,-28 8-186,-20 0-250,-16-8-122,-6-14-67,6-23-12,5-18 51,11-18 140</inkml:trace>
  <inkml:trace contextRef="#ctx0" brushRef="#br0" timeOffset="156109.3432">11998 14278 225,'2'-11'296,"-2"-1"-31,-2 3-31,1 1-163,-1 0-96,-1 1-8,1 0 37,2 0 60,-1 3 62,-1-1 46,2 0 23,-1 5-12,-4 0-21,-3 2-4,-5 10 4,-7 13 17,-3 18 27,-8 22 27,-7 21 19,0 19 1,3 9-20,4 5-39,9-5-53,12-10-45,12-8-38,12-13-22,18-10-45,12-14-86,9-12-158,7-11-245,5-12-129,0-11-70,-3-8-8,-7-10 57,-9-8 144</inkml:trace>
  <inkml:trace contextRef="#ctx0" brushRef="#br0" timeOffset="156485.1083">12507 14959 174,'10'-43'515,"-1"2"51,-4-4 29,-4 7 16,-1 3-221,-4 3-183,-5 5-100,-6 6-53,-4 3-32,-3 9-15,-5 4-5,-2 10-1,4 4 1,0 8 12,5 3 10,5 6-7,10 4-6,10 5 0,10 2 2,8 1-4,9-1-1,4-3 12,4-2 8,-4-3 0,-6-3-3,-2-1-7,-10 0-7,-9 0-4,-12 0-4,-12 1-9,-16 3-23,-10 0-43,-11 0-43,-3-3-101,-2 0-207,5-6-104,6-5-38,14-10 10,12-7 28,20-10 90</inkml:trace>
  <inkml:trace contextRef="#ctx0" brushRef="#br0" timeOffset="156729.9529">12719 15013 108,'47'-25'429,"-9"5"27,-8 2 1,-6 5-7,-8 4-222,-5 6-128,-3 4-53,-5 10-8,2 8 21,-4 5 21,1 4 10,-2 1-2,3 0-12,-1 2-17,1-1-18,0-3-10,5-4-26,-2-2-68,1-6-173,1-3-152,-1-9-82,0-8-45,-3-10-6,-2-7 50</inkml:trace>
  <inkml:trace contextRef="#ctx0" brushRef="#br0" timeOffset="156898.8472">12940 14659 71,'5'-30'404,"3"8"36,-2 5 10,2 7-30,0 5-270,1 5-295,-4 2-158,-2 2-83,-3 4-36,0-4 16</inkml:trace>
  <inkml:trace contextRef="#ctx0" brushRef="#br0" timeOffset="157273.6229">13221 14613 137,'10'5'438,"-3"3"37,-1 2 20,-1 4 16,2 7-213,-2 6-117,0 8-48,1 3-22,-1 6-7,3-1-9,-3 1-15,-2-1-16,-2-5-13,-1-3-15,0-5-11,-3-5-4,2-3 0,1-8-3,0-6-2,0-7-1,4-7-5,4-11-4,6-9-9,1-10-3,4-9-3,0 0 1,1-2 4,2 5 3,0 8 3,-1 9 0,4 8-2,1 12 11,2 10 3,2 10 5,-3 9-9,-3 7-38,-2 5-102,-5 5-245,-6-4-132,-1 1-69,-3-4-28,2-2 23,2-3 95</inkml:trace>
  <inkml:trace contextRef="#ctx0" brushRef="#br0" timeOffset="157825.8452">13950 15233 155,'21'17'498,"-4"-4"52,-6 4 27,-2 1 13,-4 4-214,-5-4-174,0 1-93,0-3-40,2-3 0,-2-4 30,3-4 27,-1-3 19,1-4 8,0-10-8,-3-5-19,0-6-42,0-12-34,-3-11-24,3-13-14,0-15-9,3-9-10,4-12-7,3-6-4,5 1 1,2 6-3,2 10 2,2 12 3,2 12 3,-2 13 2,3 13-3,-4 15-1,1 12-2,-9 14 3,-5 13 4,-9 8 3,-6 7 4,-6 3 4,-2 2 1,-1-1-10,1-3-18,4-4-17,5-3-9,6-6-13,5-4-6,10-2 5,4-5 13,6 0 13,2-3 9,4 0 12,0 3 11,1 1 6,-5 6 9,-4 3 10,-7 5 6,-9 4 2,-6 0 3,-8 0 0,-6 1-6,-7-5-14,-4 0-44,-2-5-117,-4-4-254,-6-7-136,-1-4-71,-6-5-30,1-8 19,3-9 102</inkml:trace>
  <inkml:trace contextRef="#ctx0" brushRef="#br0" timeOffset="158176.0124">15335 14800 24,'-5'11'522,"2"-4"76,8-2 39,9-4 17,8 1-110,10-1-253,7 2-152,4-1-85,4-1-64,1 0-80,1 1-156,-2-2-197,-1-2-100,-3 0-46,-2-4-6,-2-3 48</inkml:trace>
  <inkml:trace contextRef="#ctx0" brushRef="#br0" timeOffset="158565.9191">16261 14543 62,'8'-10'485,"0"0"62,-3-4 35,-2 5 15,1-1-152,-4 3-198,-4 3-113,-4 5-56,-5 6-31,-7 6-14,0 7-5,0 3-8,5 6 2,5 1-1,8 1 1,7 0 4,7-4 3,10 2 6,6-4 8,8-2 2,8-1 2,1-3-3,-1-1-7,-4 0-8,-10 4-13,-12 1-3,-11 3-8,-18 5-8,-12 2-13,-10 3-14,-9-1-13,-3 0-27,1-4-36,6-4-45,7-5-61,7-5-93,11-7-153,8-7-68,12-6-13,9-7 23,8-10 59</inkml:trace>
  <inkml:trace contextRef="#ctx0" brushRef="#br0" timeOffset="158806.4863">16683 14820 98,'27'-9'507,"-3"4"64,-5 4 33,-5 2 17,-3 5-166,-5 5-199,1 4-105,-4 5-49,-1 3-19,-1 5-11,-1 3-5,0 0-6,0-1-15,2 0-30,0-4-48,0-5-60,1-6-101,1-6-184,-4-9-154,1-11-67,2-10-7,-3-12 28,-1-10 85</inkml:trace>
  <inkml:trace contextRef="#ctx0" brushRef="#br0" timeOffset="158956.9922">16835 14618 15,'5'-46'480,"-1"6"81,-2 5 43,1 8 21,1 5-113,-3 5-218,2 6-147,1 4-112,-3 4-118,5 6-219,2 4-160,-1-2-87,-1 0-35,6-1 10,4-1 65</inkml:trace>
  <inkml:trace contextRef="#ctx0" brushRef="#br0" timeOffset="159408.3021">17164 14515 111,'9'11'482,"-2"-4"55,-3-2 29,1 0 12,-2 0-195,-1 2-168,2 8-97,1 2-39,-2 9-12,2 4 6,2 4 10,-1 4 8,2-1 4,-5 3-7,0-3-10,-5 1-16,-1-3-12,-6 0-11,-1-1-12,-1-1-9,-1-4-6,1-4 1,3-7 1,0-4 2,6-7-1,4-7 2,6-9-2,6-6-2,5-6-7,4-9-9,3-6-9,6-5-8,-1-2-5,2 2-5,-3 3 1,0 7 0,-2 5 2,-3 12 8,-2 8 5,1 9 3,-5 7 0,2 7 3,-6 2 6,0 4-10,-1 0-50,-5 3-105,-4-5-248,-3 0-131,-6-2-72,-5-2-27,-4-3 29,-3-3 96</inkml:trace>
  <inkml:trace contextRef="#ctx0" brushRef="#br0" timeOffset="160350.9975">17886 14628 351,'13'-8'501,"-4"1"57,-2-2 47,-1 0-63,0 1-142,-3 2-101,2 2-69,0 2-48,1 7-41,5 7-34,2 12-24,4 10-1,2 11 17,3 6 21,0 5 25,-2 4 15,-3-2 2,-6 2-14,-3-3-22,0-3-22,-12-4-29,0-5-21,-4-6-10,0-8 15,2-5 19,-2-10 14,3-9 14,2-7 16,3-4 13,0-6-8,3-2-12,1-2-7,0 1-13,1 2-19,-4 0-21,2 2-18,-1 4-16,1-2-13,-3 5-8,2-1-2,-1 0 1,-1 0-1,2 3-1,-2-2 2,2 1-1,-2 1 1,0-2-4,0 2 0,0 0 0,0 0-3,0 0-2,1 0-3,1 0-1,1-1 2,6-1 3,4-1 2,4-1 6,8-7 3,5-7 1,7-7 0,4-11-5,6-11-4,0-8-2,-4-10-6,-3 0-3,-5-4-4,-5 2 0,-10 1 0,-5 5 2,-9 1 2,-6 5 3,-4-1 4,-5 2 4,0 1-1,-2 3 0,0 6 1,0 1-5,-2 5-10,0 5-18,-1 2-33,-2 6-45,-2 2-51,-6 4-57,0 3-73,-5 4-85,1 3-107,1 4-216,2 4-87,5 0-12,5 2 45,7 0 83,8 4 130</inkml:trace>
  <inkml:trace contextRef="#ctx0" brushRef="#br0" timeOffset="161015.8461">19268 13998 44,'-5'-20'338,"-1"4"43,3 0 27,-1 4-19,3 2-100,-1 1-64,2 3-23,3 0-12,1 3-12,6 0-17,5 9-12,7 11-14,8 16-13,5 19-13,3 22-3,0 18 0,-6 17-13,-7 9-15,-15 11-19,-13 8-13,-16-1-14,-20-3-14,-18-12-10,-10-13-4,-8-17-25,0-16-69,-5-15-169,1-13-217,3-16-113,4-10-62,3-13-13,13-16 48,8-9 160</inkml:trace>
  <inkml:trace contextRef="#ctx0" brushRef="#br0" timeOffset="161515.9584">20831 14192 53,'3'-33'401,"-3"4"54,-5 0 39,-3 2 24,-10 3-179,-5 4-114,-13 8-59,-8 10-23,-10 12 3,-4 17 14,-4 20 13,4 19 19,8 13 0,11 11-20,11 5-31,13-1-32,10-2-27,10-4-29,10-6-24,8-10-27,10-5-62,10-12-107,8-8-199,9-11-200,11-11-104,3-7-40,8-9 24,-1-7 85,-2-7 185</inkml:trace>
  <inkml:trace contextRef="#ctx0" brushRef="#br0" timeOffset="161937.5239">21346 14445 210,'11'-25'389,"-1"-2"59,-2 2 50,-2 0-78,-3 0-83,-6 5-66,-5 2-61,-5 6-53,-5 7-44,-11 9-38,1 9-25,-2 9-10,1 6 0,6 6 0,8 2 4,7 1 9,10-1 17,7-1 17,10-2 15,6-4 11,5 0 0,2-2-12,-2 0-20,-3-1-22,-5-2-25,-3 0-13,-12 0-9,-11 1-7,-11-1-21,-11 2-40,-10-6-62,0 1-115,2-7-257,8-7-134,11-7-52,14-8-2,12-11 43,16-9 103</inkml:trace>
  <inkml:trace contextRef="#ctx0" brushRef="#br0" timeOffset="162168.5799">21722 14595 278,'24'-8'575,"-2"5"51,-1 0 26,-7 2 11,0 2-269,1 2-189,-5 6-102,2 5-44,-1 4-20,1 4-3,-1 5-5,-3 0-2,-3 3-3,-2-2-29,-6 0-53,-2-4-103,-4-5-255,-2-6-136,-2-10-74,4-8-15,1-10 27,4-11 84</inkml:trace>
  <inkml:trace contextRef="#ctx0" brushRef="#br0" timeOffset="162341.4353">21912 14379 211,'13'-36'559,"-1"6"65,-1 3 32,-2 4 17,-2 6-231,-4 5-210,0 4-142,-1 5-112,-2 3-113,-2 3-194,-2 1-167,-1 4-79,2-1-23,3-1 22,3-3 71</inkml:trace>
  <inkml:trace contextRef="#ctx0" brushRef="#br0" timeOffset="162787.5201">22113 14255 158,'17'7'521,"0"-4"62,-5 0 32,-4-1 21,-2 0-200,2 1-188,-4 2-113,1 6-56,3 11-21,0 7-9,0 8-5,2 4-1,-2 5 0,1-3 0,-3 1-6,1-4-3,-4-3-4,-3-2-1,-3-4 2,-4 0-3,1-6-4,-3-1-4,1-3 1,3-6 14,5-7 3,6-5 4,6-11 6,6-7-3,7-7-7,2-7-15,3-7-11,3-3-7,2-6-7,0 0-3,-2 2-3,-1 7-2,-4 4-2,-2 10 1,-3 8 3,-1 13 5,-2 10 7,-3 10 6,-8 9 6,-1 6 6,-3 5-11,-5 1-58,-5 2-139,-1-5-284,0-3-150,-3-10-83,0-7-32,1-6 32,0-11 122</inkml:trace>
  <inkml:trace contextRef="#ctx0" brushRef="#br0" timeOffset="163364.9069">23175 14368 83,'9'0'253,"-4"2"-64,2-1-88,-7-1-144,0 0-130,-7 0-67</inkml:trace>
  <inkml:trace contextRef="#ctx0" brushRef="#br0" timeOffset="163937.8363">23042 14263 161,'5'-8'490,"2"1"64,-2 0 43,2-1 30,-1 2-213,-1 0-147,3 1-87,5 5-59,1 7-44,3 6-24,5 9-6,-3 10 3,3 8 11,0 7 19,-4 6 25,2 4 12,-2 2 1,-9 4-3,-4 2-8,-6 0-17,-8-4-20,-6-3-15,-3-8-2,-2-8 3,1-6 6,1-10 9,1-10 7,6-10 8,0-13-8,8-12-11,6-15-30,13-14-21,9-11-17,15-18-16,13-15-10,14-14-3,12-8 13,-2-2 4,-3 5 6,-10 9 3,-13 9-3,-14 12-13,-18 11-28,-17 14-36,-15 12-47,-15 12-67,-14 9-81,-6 11-109,-4 7-213,-4 9-89,7 2-18,5 3 29,9 1 66,14 2 113</inkml:trace>
  <inkml:trace contextRef="#ctx0" brushRef="#br0" timeOffset="164239.9473">24218 14403 225,'3'14'474,"2"-4"40,5-1 23,4-4-22,6 0-198,3 0-126,5-2-70,7 1-23,2 2-15,3 1-28,5 2-62,-1-1-138,-1-1-215,1-2-127,-2-5-67,4-3-21,2-6 26,4-3 117</inkml:trace>
  <inkml:trace contextRef="#ctx0" brushRef="#br0" timeOffset="164780.0239">25882 14158 74,'10'-3'441,"-5"2"54,-5-2 42,-6 0 29,-13 1-170,-6 4-135,-12 2-72,-6 5-33,-6 6-28,3 4-16,2 6-19,6 1-18,8 6-15,7-1-18,8 5-8,10-4-7,9 1-1,12-2 1,9 1-5,11 0-2,8 1-3,4-1-11,-2 0-11,-8-1-7,-12 3-3,-14-1 7,-20-2 7,-22 2 12,-16-2 8,-15-3-12,-8-5-42,-2-2-111,5-7-260,7-5-150,14-7-79,16-7-28,19-7 25,19-9 90</inkml:trace>
  <inkml:trace contextRef="#ctx0" brushRef="#br0" timeOffset="165019.1815">25982 14534 267,'57'-28'525,"-11"1"28,-8 3-1,-8 0 0,-9 6-290,-6 3-157,-7 8-75,-6 9-14,-9 13 16,-2 8 16,-8 12 13,-2 7 8,3 3-1,-1 3-10,4-4-16,5-6-34,2-8-71,4-9-177,2-12-183,0-9-97,3-12-51,2-6-6,0-11 44</inkml:trace>
  <inkml:trace contextRef="#ctx0" brushRef="#br0" timeOffset="165159.0539">26249 14086 59,'20'-28'359,"-3"10"-32,-4 4-150,-3 6-82,-2 4-249,-4 3-141,-4 1-51</inkml:trace>
  <inkml:trace contextRef="#ctx0" brushRef="#br0" timeOffset="165591.9176">26569 14145 145,'19'14'456,"-2"7"43,-3 1 29,-4 0 34,-4 5-195,-7 3-110,-7 7-48,-8 6-11,-8 1-12,-1 3-21,0 1-32,4-5-30,4-2-27,3-7-28,6-2-15,-1-8-8,6-5-7,3-7-2,7-6-6,1-12-13,7-8-11,6-6-15,4-11-14,9-8-9,6-8-1,3-2 5,8-1 6,-2 5 12,1 11 9,-1 10 9,-3 10 2,-5 13 3,-6 9 5,-7 6 4,-7 7 5,-7 4 7,-7 3 8,-7 2 3,-4 2 1,-5 0-26,-4 3-63,2-4-121,-3-1-249,5-3-132,5-9-73,8-7-15,13-11 40,11-9 105</inkml:trace>
  <inkml:trace contextRef="#ctx0" brushRef="#br0" timeOffset="166030.8325">27953 14127 243,'37'-36'492,"-7"7"44,-7 4 20,-5 9-4,-6 8-250,-7 13-130,-6 10-66,-7 14-35,-8 9-13,-8 7-7,-1 5 4,-10 1-6,-4 4 0,-6-4-1,-4-3 2,-4-7-4,-6-6-4,1-6-7,-2-7-8,6-6-5,2-6-6,8-10-6,7-7-2,12-6-4,9-6-2,13-7-1,11-1-1,11 0 2,5 5-2,6 5 0,4 10 2,2 7 1,-1 10 1,3 9 1,-1 4 2,-1 8 2,-3 4-7,-1 2-18,-1 0-24,-1-4-51,0-4-106,-1-9-231,-5-8-114,0-9-50,1-9-12,-2-12 30,4-9 96</inkml:trace>
  <inkml:trace contextRef="#ctx0" brushRef="#br0" timeOffset="166263.2393">28365 13866 136,'17'-51'533,"-4"9"57,-1 11 30,-2 14 20,-1 18-179,0 20-205,1 21-100,0 18-36,-3 17-19,0 15-6,-6 15-6,-4 16-8,-9 12-26,-18 12-76,-23 5-172,-35 0-261,-42 2-139,-31-15-77,-21-13-32,-9-25 35,-5-28 151</inkml:trace>
  <inkml:trace contextRef="#ctx0" brushRef="#br0" timeOffset="167301.9031">23834 16392 1,'10'24'390,"-6"8"78,-5 6 63,-10 11 59,-4 7-124,-7 6-66,-1 4-51,-4 3-43,-1 3-35,3-1-43,0-1-43,3-4-43,4-6-43,5-8-33,1-8-23,3-9-12,3-10-7,3-12-6,3-13-4,4-16-3,5-16-8,6-18-9,5-13-13,7-17-2,6-14-4,7-16-2,9-12 1,4-8 1,3-2 5,4 4-2,-1 19 1,-2 17 0,-4 27 0,-2 25 4,0 31 6,-10 30 8,-8 27 4,-12 20 7,-13 9 5,-15 8 3,-7-3 2,-15-2 0,-4-7-5,-9-4-17,-8-8-30,-5-6-51,-5-12-82,-3-9-164,3-14-229,1-12-109,10-13-38,15-11 15,13-13 60,21-6 151</inkml:trace>
  <inkml:trace contextRef="#ctx0" brushRef="#br0" timeOffset="168161.989">24757 16936 24,'23'30'419,"-6"-3"75,-8-4 54,-4 1 42,-2-6-144,2 0-105,-5-5-76,1-1-43,3-5-19,0 1-4,4-4-2,5-1-6,1-6-13,7-1-20,0-4-25,2-5-31,-1-3-30,-2-5-24,-3-8-18,-4-4-16,-4-7-11,-9-6-10,-9-4-8,-4-2-4,-4 6-2,-5 4-1,0 8 0,1 4 5,4 5 2,8 7 0,1 5 2,13 4 4,11 4 2,14 5 3,13-3 0,12 3 4,11-2 1,11 0-1,2-3 0,1 2-3,-11 2-1,-4 1-2,-14 3-2,-15 3 3,-12 3 8,-15 8 17,-13 4 20,-9 2 19,-6 5 17,-2 0 9,1 3-2,2-2-8,7 2-14,5 3-13,6 2-12,6 0-10,7 1-11,9 1-18,6-4-29,9-5-34,8-6-40,11-6-28,5-9-18,7-8-2,-3-7 13,0-7 26,-6-5 34,-11-6 22,-9-5 29,-11-2 37,-8 2 32,-8 2 33,-11 4 22,-4 6 23,-7 6 10,-4 6-3,-2 8-6,-4 5-5,-2 10 2,3 5-3,-2 8-2,7 2-6,6 2-12,7-1-13,9-1-16,7-7-11,14-4-14,6-8-9,7-4-7,7-11-7,-2-5-7,-2-9-7,-7-5-2,-8-5-6,-8-9-5,-11-5-7,-5-2-15,-7-1-41,-9 1-79,1 4-108,-1 7-156,-1 6-283,7 6-143,4 5-41,6 8 35,10 3 91,6 4 146</inkml:trace>
  <inkml:trace contextRef="#ctx0" brushRef="#br0" timeOffset="169168.8852">26605 16777 141,'17'4'502,"1"0"78,-9-6 57,3-1 45,-3-3-169,-1 0-148,0 3-102,0 3-66,2 5-48,2 5-34,2 6-34,0 8-13,2 2 19,1 4 37,5 4 38,2-3 24,0 5 13,3-5-3,0-3-25,-2-1-39,0-4-42,-3-3-28,-3-6-17,-3-7-8,-5-6-9,-1-9-6,-3-8-8,-3-11-8,-3-9-8,2-7-5,2-7-4,3 0-2,6 0 0,6 6-3,0 8-1,4 11-8,2 10-4,4 8 0,4 10 0,2 6 6,5 7 6,7 0 12,4-1 9,4 0 4,9-2 4,2-5 1,2-1-2,-4-7-3,-1-7-2,-11-1-1,-7-9 0,-13-1-1,-15-6 0,-12 1-2,-17-1 0,-14 7-3,-12 5-3,-9 7-2,-6 7-2,-3 13-1,1 5 2,7 6 2,3 5 3,9 1 5,8 1 6,11 1 8,13 0 5,11-3 0,18 1-12,17-4-44,21-3-66,19-7-82,19-4-91,15-9-74,6-5-23,-1-10 17,-6-8 35,-8-6 52,-10-9 71,-10-10 71,-12-11 45,-3-6 36,-10-8 42,-4-7 41,-7-2 34,-5-1 26,-5 6 20,-8 4 15,-8 10 6,-6 9-9,-5 11-15,-6 11-23,-5 16-28,-4 12-23,-1 17-11,-6 13 3,-3 12 12,-2 9 15,-5 10 18,-2 6 11,-6 5 12,-2-1 10,-2 1 4,-1-1-4,5-6-12,3-6-9,5-7-15,4-12-10,0-6-4,9-11-5,4-10-4,0-9-6,1-10-10,-2-9-16,-8-5-19,-8-5-10,-9-1-8,-11 0-10,-6 6-2,-6 7 2,-3 9 6,5 6 5,1 7 8,10 6 12,7 6 5,16 2 4,15 1-9,17 4-34,16-2-60,12-2-97,13-2-138,12-4-270,3-7-179,4-7-66,-4-9 3,-9-11 67,-4-10 121</inkml:trace>
  <inkml:trace contextRef="#ctx0" brushRef="#br0" timeOffset="169955.8761">29692 16095 300,'-8'-17'410,"3"-3"57,5-2 48,2-2-111,6 0-80,5-1-43,6 2-49,9-1-48,8 3-44,8 3-46,6 6-38,7 4-28,1 3-18,4 8-8,-5 7-7,-5 13 7,-10 12 2,-12 12 8,-16 14 22,-14 16 29,-17 13 42,-13 12 43,-11 11 50,-8 6 33,-4 3 8,0 4-12,1-4-24,5-5-33,4-13-46,6-7-39,6-12-28,2-11-19,6-10-13,1-9-9,6-11-7,0-6-1,2-10-18,-3-5-52,-9-6-96,-9-7-117,-12-6-134,-18-1-177,-12-3-174,-18-3-46,-21-2 39,-21-7 89,-19-5 118</inkml:trace>
  <inkml:trace contextRef="#ctx0" brushRef="#br0" timeOffset="170794.8483">23829 15695 158,'2'-8'346,"-7"0"26,-12 0 13,-11 3-97,-17 5-116,-15 0-78,-15 7-41,-16 3-10,-8 2 7,-6 2 13,-4 3 13,1-2 12,0 2 6,-1 0-9,7-4-15,6-2-16,9 0-11,13-5-8,10-2 0,14-1 0,12 0-6,13 2-1,11 2-6,14 10-1,10 7-6,5 13 0,2 16 10,-6 11 15,-7 13 18,-8 11 20,-12 17 29,-12 18 43,-15 15 28,-8 17 19,-9 2 10,0-4 4,7-14 2,7-17-19,13-11-13,9-9-10,11-12-11,10-9-11,8-13-17,5-10-19,5-7-20,4-7-18,2-6-16,3-4-15,4-6-12,5-3-14,10-8-35,14-3-64,17-9-99,21-5-142,27-7-275,28-10-196,28-16-81,20-8 3,1-12 63,-25 4 126,-41 8 261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</inkml:channelProperties>
      </inkml:inkSource>
      <inkml:timestamp xml:id="ts0" timeString="2021-08-30T15:02:42.316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2307 3297 163,'-9'0'294,"-2"-2"49,1 1-12,2-4-43,2 1-27,-2-4-13,3-1-13,2-1-22,3 0-22,-1 1-23,1 2-32,0 0-30,0 2-30,0 1-26,1 2-17,1 2-15,1 5-10,2 1-7,2 4-4,0 5-1,4 3-2,5 5-2,-2 2 2,3 2-1,-1 2 0,3 2 1,-1 2 5,4-1 2,-2 0 1,-1-3 0,2-2 1,-1-3 1,-4-3-1,0-4 4,0-2 6,-4-3 12,0-5 18,0-4 13,-1-3 6,-1-7 1,0-6-7,2-6-8,-3-8-16,2-6-13,0-7-19,5-8-27,-2-2-18,5 1-36,-1 1-58,-3 10-103,0 8-155,-9 11-105,-6 11-48,-6 14-2,-9 6 38,0 10 95</inkml:trace>
  <inkml:trace contextRef="#ctx0" brushRef="#br0" timeOffset="349.6891">3118 3156 229,'3'-5'295,"-1"4"21,-2 2-37,1 5-54,1 8-28,0 7-13,1 7-1,0 5-1,4 6-6,-2 0-15,2 2-26,-1 0-25,2-4-23,0-3-20,0-4-17,-2-5-18,-1-4-27,-2-1-31,-1-11-76,0-3-204,-4-12-124,-1-12-65,-4-14-22,-4-9 5,-3-12 62</inkml:trace>
  <inkml:trace contextRef="#ctx0" brushRef="#br0" timeOffset="538.1199">3071 2968 82,'0'-22'353,"1"2"42,1 4 27,-2 1-39,2 4-134,-2 0-92,0 6-72,0 0-69,0 2-82,-2 0-111,2 3-133,-3-1-65,1-7-25,-1-5 11,0-9 44</inkml:trace>
  <inkml:trace contextRef="#ctx0" brushRef="#br0" timeOffset="841.935">3199 2452 183,'12'-5'336,"3"5"50,4 8 47,6 6-95,3 13-59,9 12-29,6 14-22,5 14-23,6 9-23,4 10-20,-5 2-22,-4 3-19,-11 6-23,-15 7-16,-19 12-32,-28 16-73,-33 9-160,-24-2-225,-12-18-122,1-29-73,7-24-26,6-27 37,11-25 135</inkml:trace>
  <inkml:trace contextRef="#ctx0" brushRef="#br0" timeOffset="2771.3929">4662 1673 135,'-4'0'187,"1"3"-29,-2 2-29,3 6-25,-1 7-6,3 7 0,0 13 11,0 10 15,0 16 8,0 14 8,0 19 12,-5 21 21,-3 18 9,-1 21-4,1 18-15,0 4-11,3 3-16,8-1-24,4-2-22,9-3-17,4-11-10,2-7-13,2-14-17,-6-5-12,-1-7-4,-6-3-1,-6-1-2,-4 2 0,-4 2 2,-5-4 4,-3-5-4,-1-4-1,0-3-5,0-7-3,2-8-1,2-4 0,3-10-2,2-7 0,3-5 4,0-7 0,0-8-1,2-2-12,-4-7-20,1-7-33,-5-4-57,-2-8-119,-5-3-175,-4-10-84,-4-6-32,-3-9 3,2-7 43</inkml:trace>
  <inkml:trace contextRef="#ctx0" brushRef="#br0" timeOffset="5129.0706">6009 1906 265,'0'-5'302,"0"-2"-6,-3 2-47,3 1-139,-2 0-62,1 2-41,-1-2-10,-1 0 10,3 0 23,-2 0 12,2 1-11,-2 0 5,0-1 10,2 2 7,-2 1 10,-1-2 6,3 1 6,-1 0 1,-1-1-9,2 3-12,-2 0-18,2 3-8,0 6 5,0 8 14,0 12 25,2 12 28,1 13 24,0 13 14,-1 4 1,4 4-15,-3 0-23,2-1-26,3-8-22,-3-3-16,1-8-15,2-4-20,-2-7-38,-1-6-57,3-9-110,-2-7-185,2-7-98,0-11-39,0-11 3,3-7 40</inkml:trace>
  <inkml:trace contextRef="#ctx0" brushRef="#br0" timeOffset="5581.0251">6537 2155 344,'-1'-5'397,"-1"-2"37,-1 2 30,1 2-150,1-1-93,-1 1-57,-1 5-35,0 3-15,-2 8-7,-3 8-2,0 8 3,-3 9 6,0 7 2,2 5-11,-1-1-18,-1 2-19,6-4-14,2-2-13,2-5-14,2-3-9,2-6-4,2-4-1,3-5-1,1-10-2,3-8 0,3-8 2,1-8-3,3-12-5,-2-6-7,-2-8-11,-4-6-8,0-4-8,-5 4-9,-1-1-22,-5 6-31,-2 6-34,-1 5-51,-5 4-82,-1 4-127,-1 3-95,4 4-30,1-2 9,7 0 40,4-3 78</inkml:trace>
  <inkml:trace contextRef="#ctx0" brushRef="#br0" timeOffset="6238.065">6855 2077 210,'13'-7'385,"-1"-3"44,-4 1 47,0 1-81,-2 0-115,0 5-75,-4 6-35,-2 8-16,-3 11-10,-3 10-1,-1 8 5,-1 5 1,2 2-15,3-3-22,0 0-32,7-4-29,-2-4-15,4-6-11,1-4-6,-1-8-4,5-6-1,0-6-1,6-10-5,-2-9-6,2-7-4,-1-10-5,-2-2-6,-3-6-3,-3 0 1,-3 1 5,1 3 2,-4 5 2,-1 4 0,-1 6-2,0 3 0,0 8-5,-1 3-1,-1 7 0,2 8 3,0 8 1,3 8 3,-1 13 8,4 4 5,-1 10 5,3 2 7,0 6 9,0-2 5,0 1 3,-2 2 1,3-1 9,-4 0 7,0-1 4,-5 1 3,-5-1-1,-3 0-4,-9-1-9,-5-6-11,-1-2-10,-3-5-8,-1-9-5,2-6 0,-1-10-1,3-7 8,2-10 6,1-10 1,1-10-1,6-14-5,5-11-4,6-11-27,10-10-16,10-7-11,12-9-11,12-4-19,12-3-34,9 2-41,5 1-78,-1 6-157,-5 4-174,-7 6-78,-11 5-15,-11 7 28,-15 7 76</inkml:trace>
  <inkml:trace contextRef="#ctx0" brushRef="#br0" timeOffset="9898.0117">24448 919 250,'-2'-9'380,"0"2"43,1 0 36,-1 2-112,1 0-85,1 1-56,-2 0-41,0 2-36,2 1-31,-1-1-30,-1 2-25,2 2-20,-1 1-6,1 8 2,-2 3 3,-1 9 16,1 6 12,1 7 18,-4 8 10,0 6 6,1 8 7,-6 8-2,-2 6-5,-3 7-14,1 0-14,1 1-13,4-6-16,4-11-21,2-5-26,6-12-50,2-8-85,3-10-155,1-11-180,5-8-89,-1-9-33,3-5 18,-3-9 69</inkml:trace>
  <inkml:trace contextRef="#ctx0" brushRef="#br0" timeOffset="10304.9682">25056 1264 166,'14'-13'500,"-1"4"58,-1 0 31,-5 2 14,-2 4-233,-4 3-147,-6 8-76,-4 9-18,-12 10 5,-4 8 14,-6 11 20,-3 5 11,3 2-16,1 5-28,1-5-26,9 1-20,5-6-20,6-7-13,4-4-10,5-6-7,6-7-7,6-7-4,8-10-6,4-11-6,6-8-3,4-11-15,-4-8-23,0-12-31,-4-6-32,-4-6-35,-3-5-27,-8 1-12,-3 1 15,-3 7 9,-4 4-5,1 7-16,-2 6-57,-2 8-82,1 7-167,1 9-87,-3 4-23,3 6 22,6 3 67,3 2 96</inkml:trace>
  <inkml:trace contextRef="#ctx0" brushRef="#br0" timeOffset="10957.0847">25654 1238 267,'1'-12'495,"2"2"54,1 0 29,-3 2-41,-1 2-201,0 3-123,-3 5-60,-5 5-26,-5 5 4,-7 8 14,-4 3 11,-4 5 3,1 5-17,0-1-21,5 3-28,3-2-28,6-1-22,2-2-15,6-5-8,5 0-6,7-8-6,4-3-4,5-7-7,7-5-5,2-8-8,5-6-9,2-6-7,-2-6-1,0-5 2,-1-2 1,-4-4 4,-4 2 5,-3 0 19,1 5 11,-6 4 4,-2 2 3,-2 4 1,-1 7 0,-3 4-12,-1 7-17,-4 5-8,-4 13 1,-5 9 5,-5 14 9,-6 11 13,-6 9 23,-4 11 18,-4 6 14,-1 6 8,-4-2 12,0 1 1,1-6 2,-5-4-3,4-3-8,-1-7-12,1-6-16,1-8-14,3-8-11,2-7-9,4-8-8,2-8-5,1-9-5,5-11-2,0-10-1,7-9-7,6-7-7,11-11-4,13-4-5,12-9-14,17-5-23,15-5-36,17-4-51,15-4-79,9 0-116,10 0-230,-5 7-104,-4-1-28,-8 9 21,-12 0 66,-8 5 116</inkml:trace>
  <inkml:trace contextRef="#ctx0" brushRef="#br0" timeOffset="11634.0258">26377 1209 236,'-18'-17'418,"5"1"33,5 0 17,3 4-71,4 3-164,2 1-82,5 3-28,1 0-5,-1 3 11,2-1 11,1 1 3,1 1-9,0 2-17,2 2-16,1 1-20,2 6-11,2 7-14,1 3-5,0 10 0,-2 10-1,-4 3-1,-7 8 0,-6 0 1,-6 1-3,-2-1-8,-5-2-7,-1-3-7,-2-2-5,2-9-6,0-3-7,0-7 0,4-4 0,-1-6-7,2-5-13,4-10-9,6-7-6,5-8-8,6-7-6,8-9 1,7-3 7,4-5 5,9-1 6,2-4 4,6 1 1,2 1 2,3-1 2,0 6 15,0 3 5,-6 5 8,-6 4 5,-6 5 5,-8 5 2,-4 3-6,-6 4 5,-8 8 14,-3 3 13,-5 6 13,-4 6 13,-2 2 7,-2 5-5,0 6-13,4 0-13,2 3-23,5 0-50,8-2-75,7 0-123,8-2-260,8-3-163,-3-7-79,1-7-10,-4-6 42,-6-8 102</inkml:trace>
  <inkml:trace contextRef="#ctx0" brushRef="#br0" timeOffset="31057.8637">7953 1939 88,'-8'-7'270,"-1"1"38,3-2 4,-1 3-42,-1 2-35,3-4-22,-2 2-13,2 3-16,0-3-22,2 2-19,1-1-18,2 1-24,2-2-25,1 0-20,5 3-18,6-3-14,2 1-13,8-3-11,1 5-3,4 1-1,1 3 15,3 3 6,0 7 5,-3 5 6,-3 10 2,-3 6-1,-10 9-16,-9 8-8,-7 6-7,-6 2-17,-7 0-6,-3-2-1,-1-5-2,1-5 0,1-8 4,4-4 12,3-11 5,0-6 3,5-7-1,2-7-1,3-9-2,6-9-3,7-5 2,3-11 18,7-5 12,4-9 8,3-5 8,2-3 4,4-6 0,-1 0-15,-3 3-10,-4 5-4,-3 5-4,-7 10-3,-1 7-2,-7 4-3,-4 11-3,-1 4-4,-5 3-1,-3 7 1,0 3 1,0 5 0,1 4 4,2 6 2,5 4 5,6 5 3,3 4 5,8 5 2,3-2 0,5 2 0,7-2-12,2-2-54,4-4-183,1-7-165,5-5-89,-3-9-47,-2-7-16,-9-7 37</inkml:trace>
  <inkml:trace contextRef="#ctx0" brushRef="#br0" timeOffset="37479.278">27750 1368 279,'-7'-5'332,"1"2"36,-2-1-41,3 2-64,1 1-38,-1-2-32,1 3-24,1-2-15,0 0-8,1 2-6,1-1-5,-2 1-2,2 0-10,-1 0-5,2 0-11,0 0-13,0 0-18,0 0-18,0 0-16,0 0-12,2 0-12,-1 0-8,3 0-5,1 0-4,7 0 2,3 1-2,8-1 3,3 0-2,6 0-2,4 0 4,0 0-2,2 0-2,-3 0-2,0 2-3,-3 0-5,-4-2-10,-3 0-13,-1 0-25,-6 0-52,-4 0-76,-6 0-117,-8 0-159,-8 3-76,-5-3-21,-4 0 27,-5-3 66</inkml:trace>
  <inkml:trace contextRef="#ctx0" brushRef="#br0" timeOffset="37789.7328">27945 1186 170,'5'-11'346,"0"-4"40,0 3 30,1 2-105,-3 0-63,3-1-56,-3 4-41,-1 0-31,0 4-29,-1 0-24,-1 3-26,2 4-19,-2 6-10,-2 10 6,1 7 10,-6 9 9,0 5 7,-1 2 8,0 2 0,0-2-13,-1-1-9,4-2-8,1-3-17,3-3-44,2-3-99,3-6-200,5-6-109,5-7-56,2-10-18,5-7 21</inkml:trace>
  <inkml:trace contextRef="#ctx0" brushRef="#br0" timeOffset="38208.7233">28652 807 128,'-3'-4'307,"-1"3"24,1 1 26,-3 1-92,2 7-54,-4 6-26,-1 7-5,0 5 2,-2 8-5,-3 7-11,0 3-25,-2 4-14,-2 5-21,3 1-19,0 0-11,-2-1-10,6 0-11,1-6-20,1-3-7,3-7-8,1-4-7,3-5-16,1-4-28,2-4-57,4-7-123,3-5-194,6-7-102,1-9-42,5-5-3,0-4 39</inkml:trace>
  <inkml:trace contextRef="#ctx0" brushRef="#br0" timeOffset="38600.801">28881 1135 141,'14'-18'358,"-6"3"48,0 3 36,-3-2-82,-4 6-94,-1 3-60,-1 2-52,-8 6-28,-1 3-20,-6 6-6,-1 5-5,-5 5-12,0 4-5,-1 5-13,1 5-7,0 3-15,5 3-9,-1 0-3,7 3-5,4-5-8,3-1-4,10-4 0,7-4 0,3-9 1,8-6 0,4-9-3,2-7 0,-1-7-7,1-6-5,-5-7-8,-5-5-9,-4-6-10,-3-5-9,-5 0-4,-5 1-2,-1 0-3,-2 3-10,-2 6-22,0 1-43,1 5-74,-2 3-125,3 7-116,3 2-47,2 2-3,3 0 34,2 1 69</inkml:trace>
  <inkml:trace contextRef="#ctx0" brushRef="#br0" timeOffset="39211.0752">29286 1102 159,'8'-14'384,"-3"-1"60,-1 2 43,-2 3-54,0 2-122,-4 2-78,-1 3-58,-5 5-45,-7 2-34,0 7-15,-6 3-8,2 5-6,0 1-5,2 3-14,3 2-10,2 0-15,2 0-9,5 0-5,2 0-4,4-5 1,2-2-2,8-1 2,4-6-2,3-5-2,11-4-2,1-4 3,1-3-2,3-3-1,-3 1-1,-2 2-1,-4-2 0,-6 4-6,-3 4 3,-6 4 2,-6 6 6,-5 6 8,-6 6 12,-7 8 12,-2 4 9,-6 7 11,-1 3 4,-3 7-2,-2 1 0,-3 0-6,1 2-7,-1 1-12,-2-4-8,-3 0-6,2-1-11,3-7-1,-1-2-3,4-4-1,-1-7-2,4-2 3,4-7 5,1-5-1,5-7 3,5-5-1,5-10 1,6-8-5,7-11 1,11-12-1,10-11-2,6-7-3,3-4 1,4-4 2,1 4-8,1 3-8,-1 4-16,2 4-24,5 5-42,0 5-69,-1 4-130,-1 5-192,-6 6-90,-7 4-29,-11 4 9,-5 4 54,-11 2 125</inkml:trace>
  <inkml:trace contextRef="#ctx0" brushRef="#br0" timeOffset="39879.8007">29755 1278 92,'-6'-5'353,"0"1"48,1-1 35,0 2-44,1 2-104,2-1-82,0 2-58,2 2-46,4 2-32,-1 3-26,3 6-21,0 4-7,1 2-3,-1 3-1,2 4-2,0-2-1,0 0 1,0-2-4,1 0-1,-1-5-8,0-2-10,4-3-17,-2-5-24,1-2-35,1-7-36,1-6-35,3-6-41,-3-5-20,4-6 0,-1-7 22,3-3 23,-2 0 41,2 2 66,-3 1 58,0 4 46,-5 5 36,0 4 19,-5 4 7,-3 7-3,1 3-6,-4 7 3,-4 8 19,-2 6 29,-5 8 29,2 5 22,-4 8 0,-4 1-6,-1 4-21,-2 2-19,-7 3-22,-3-1-26,-4 2-8,-4-1-24,-4-4-16,1 3-25,1-7-29,3-3-43,7-4-68,5-6-108,7-4-187,8-8-90,8-4-37,10-10 5,10-6 50</inkml:trace>
  <inkml:trace contextRef="#ctx0" brushRef="#br0" timeOffset="40679.6898">30561 1472 14,'-1'3'289,"-1"-1"43,2 1 36,0-3-49,2 2-60,1-2-55,2-2-34,3 2-30,2-3-32,2 2-26,1-2-26,4 0-12,0 0-22,1 0-26,0-1-50,-3 0-97,0 1-156,-2 1-85,-5 2-42,-3 0-6,-5 0 33</inkml:trace>
  <inkml:trace contextRef="#ctx0" brushRef="#br0" timeOffset="40860.242">30625 1571 43,'-8'14'281,"0"-1"50,5-1 47,1-4-62,4 1-39,1-4-38,8-1-35,2-1-45,5-1-47,5-2-92,4-2-201,0-1-147,1-5-80,-3 0-42,-1-4-19,-8-2 41</inkml:trace>
  <inkml:trace contextRef="#ctx0" brushRef="#br0" timeOffset="41357.1274">31423 1076 127,'5'-12'338,"-4"4"44,4 0 29,-2 2-91,-1 0-93,1 5-66,-3-1-53,0 5-29,-2 7-10,-3 10 4,-5 11 18,-3 8 31,-8 13 23,-2 8 3,-6 6-7,-1 3-14,0 1-20,5-2-34,1-5-25,7-6-19,2-6-21,9-8-24,0-6-44,12-8-73,0-7-123,10-7-180,6-6-87,5-8-31,3-7 12,0-6 55</inkml:trace>
  <inkml:trace contextRef="#ctx0" brushRef="#br0" timeOffset="41756.7103">31975 1393 364,'10'-12'433,"-3"4"31,-7-1 25,-7 6-123,-5 3-100,-6 3-56,-5 6-28,-2 3-14,-5 3-6,0 1-23,1 3-26,-1 4-23,2 1-21,7 0-15,0 5-14,8-3-10,4 1-9,8 0-11,2 0-6,8-3-6,6-2-9,1-2-9,3-5-9,3-4-11,0-6-1,-1-3-1,1-5 3,0-7 6,-3-7 3,1-6 5,-2-5-1,-2-6-3,1-4-3,-4 1-9,-2 0-15,1 3-32,-4 5-60,-1 4-106,0 6-164,0 2-77,-2 5-28,3 5 11,0 2 54</inkml:trace>
  <inkml:trace contextRef="#ctx0" brushRef="#br0" timeOffset="42384.6796">32342 1373 345,'7'-2'426,"-2"-3"49,0 2 39,-2 0-141,-2-1-103,-1 4-78,-1 3-51,-6 1-36,-1 6-22,-7 2-15,0 4-9,-2 3-4,-2 0-4,7 5-10,-1-2-14,2-1-12,5-1 0,2-1-3,6-3-3,4-2-9,7-4-12,4-2-18,9-7-17,2-4-7,7-4-12,0-6 2,0-1 6,-2-4 11,-3-2 13,-3 2 9,-4-1 18,-4 4 11,-6-1 14,-2 6 8,-8 4 3,-5 2 1,-7 11 1,-5 3-1,-7 10 0,-2 7 4,-2 6 7,-1 6 4,0 4-4,1 3-6,3 0 1,1 3-5,3-2-3,-3 2-4,4-2-1,-1 0 3,2-3-2,-1-1 3,1-3-2,-3-4 3,4-2 3,-5-5-1,2-2-3,-3-3-1,4-3-3,-1-4-1,2-2-4,2-5-3,2-6-1,2-4-2,-1-5-5,5-9-6,4-6-15,5-8-19,9-5-18,5-5-27,6-5-26,9-1-29,6-2-37,6 3-53,4-2-91,5 0-131,4 4-58,0 2-10,1 1 25,-2 0 58</inkml:trace>
  <inkml:trace contextRef="#ctx0" brushRef="#br0" timeOffset="42900.5493">33035 1381 126,'5'-5'381,"1"0"42,-1 2 33,-4-1-24,3 3-141,-1-1-85,-1 1-55,-1 1-37,1 1-29,-1 2-33,3 4-17,-1 3-9,-3 7 6,-3 5 4,-5 6 6,-2 6 8,-9 3 0,0 2-3,-6 1-7,-1-2-10,0-1-10,-1-2-2,5-5-7,1-5-5,5-2-4,3-5 3,4-4-1,5-6-5,4-4 0,4-6-1,5-7 1,4-4-2,8-2-1,-2-6 1,5-5 0,2-1-1,3-2 0,1 1 0,0 1-2,0 0 6,-2 2 6,-1 4 4,-3 3 0,-7 2 0,1 6 0,-7 3 0,-3 4-1,-4 6 11,-4 4 9,-4 5 8,-1 3 7,-1 3 2,-2 2-3,1 5-9,1-3-11,1 3-9,5-2-12,0 1-25,5-5-43,4-3-82,6-3-145,5-5-173,5-6-85,5-7-30,2-2 16,0-4 66</inkml:trace>
  <inkml:trace contextRef="#ctx0" brushRef="#br0" timeOffset="43264.6706">33478 1509 159,'0'-9'362,"-2"1"22,0 4 16,2 2-68,-1 4-133,-2 2-78,3 5-36,-2 1-17,2 5-10,2 2-14,-1 0-10,2 1-20,4-3-29,3 0-33,2-1-42,1-6-45,4-2-52,1-3-39,-1-3-1,0-3 32,2-5 60,-2 0 73,-1-4 102,0-2 92,-3 1 61,-3 5 18,-1 2-2,-6 3 17,-2 6-7,-5 8 0,-9 7 1,-4 8 8,-9 8 6,-10 5-29,-11 5-30,-10 6-41,-10 1-36,-6 2-41,-4-1-65,-3-4-109,1-2-193,5-3-191,5-4-103,11-8-44,9-4 12,11-8 76</inkml:trace>
  <inkml:trace contextRef="#ctx0" brushRef="#br0" timeOffset="47160.578">24413 2991 1,'1'-9'357,"-1"2"56,0-1 44,0 1 0,0 0-120,2 0-94,0 4-73,-2-1-55,1 2-41,-1 3-31,3 5-20,-3 10-8,-3 10 1,-3 14 11,-4 12 9,-5 8 5,-3 4 4,-1 6-1,3-7-7,2-2-12,4-9-9,2-5-8,3-7-17,0-7-26,5-6-28,1-6-55,8-9-98,4-7-150,4-10-84,6-7-33,2-7 0,4-3 36</inkml:trace>
  <inkml:trace contextRef="#ctx0" brushRef="#br0" timeOffset="47497.4426">24691 3282 187,'9'-10'357,"-2"1"23,-3 2 21,0 4-91,-3 5-106,-2 6-56,-3 4-22,0 2-6,-1 4-7,-3 5-9,2 2-12,-1-2-20,3 2-18,0-1-16,3-4-13,1-1-5,1-4-4,3-1 0,4-7 3,1-4-1,5-3-3,-1-5-3,1-7-12,-1-5-12,-2-1-18,-5-3-15,-3-1-24,1 0-30,-3 1-50,-1-1-94,0 2-125,2 1-57,-1 1-20,6 3 14,2 1 46</inkml:trace>
  <inkml:trace contextRef="#ctx0" brushRef="#br0" timeOffset="48021.773">25167 3135 106,'22'-10'388,"-8"2"56,-2 0 43,-8 5-38,-9 2-114,-6 4-82,-5 5-60,-4 3-41,-2 4-32,-1 2-21,6 2-19,3 1-15,1-2-22,5 0-13,7-2-8,1 0-5,8-5-3,6-3-9,5-4-1,9-2-4,4-5-6,4-3-6,3-1-6,-2-2 2,-4 1-1,-3 1-3,-5 2 2,-7 5 2,-2 4 7,-8 6 7,-7 7 10,-2 6 14,-9 8 14,-5 8 11,-6 8 14,-5 2 8,-4 5-4,0 1-2,-1 0-6,-3-3-10,1-1-10,3-4-10,2-9-4,4-3-4,2-8-2,8-7-1,-2-7-3,3-8-4,3-10-13,3-10-25,6-8-21,5-11-21,9-7-19,6-2-20,8-4-17,9 3-34,11-1-75,10 4-180,8-4-89,3 5-35,6 1-1,-2 0 34,-4 4 90</inkml:trace>
  <inkml:trace contextRef="#ctx0" brushRef="#br0" timeOffset="48507.3499">25973 3139 15,'0'-9'380,"0"-3"47,0 4 40,-2 1 27,-1 0-164,3 4-116,3 3-71,-1 5-33,2 6-30,3 10-18,-1 2-9,1 8-1,-1 4 1,-3 1-11,-3 4-2,-3-1-4,-6 0-6,-1-2-3,-3 1-6,-1-3 14,3-5 1,-2-6-15,5-3 11,5-8-16,2-4-13,5-9-23,9-12-14,6-8 5,6-6-10,7-5 11,6-6 11,4 1 6,4 2 11,3 0 6,-3 3 11,-3 4 14,-7 3 15,-7 6 11,-7 3 6,-6 5 1,-8 5 3,-7 5-4,-4 8-10,-3 3-12,-6 8-6,3 5-9,1 3-19,7 2-28,2 5-50,12-3-82,7-2-155,9-4-176,9-6-85,8-4-30,1-8 16,4-5 69</inkml:trace>
  <inkml:trace contextRef="#ctx0" brushRef="#br0" timeOffset="48789.6127">26969 3355 287,'7'-3'381,"1"1"48,4 2 46,2-2-129,0 1-84,6-1-47,2 0-39,4 2-42,7-1-25,0 1-22,4-1-15,1 1-15,0 0-7,-1 0-13,-5-3-31,-4 3-35,-5-3-53,-4 2-81,-5-3-140,-2-1-137,-4 1-63,-4 1-16,-4 1 26,-7-1 66</inkml:trace>
  <inkml:trace contextRef="#ctx0" brushRef="#br0" timeOffset="49742.9598">27938 2771 131,'6'-7'349,"-2"0"24,0 5 16,-4 2-62,0 8-94,-4 10-49,-3 14-21,-3 11-2,-1 12 2,-4 9-3,-2 4-21,0 5-28,1-1-24,1-5-21,0-3-18,3-5-42,2-7-75,0-6-110,1-6-188,5-10-112,2-5-56,4-8-11,2-12 47,5-6 94</inkml:trace>
  <inkml:trace contextRef="#ctx0" brushRef="#br0" timeOffset="50101.2524">28224 3237 105,'38'-30'445,"-5"4"53,-6 5 33,-5 6 21,-8 2-198,-2 6-125,-8 4-66,-6 6-28,-5 10-14,-6 3-8,-4 6-6,0 7-10,0 0-16,4 3-22,-1-1-17,5 2-13,2-3-7,6-2-11,4-6-5,5-2-5,8-8-1,0-6-2,6-6-6,1-6-1,2-6-5,-2-9-4,1-6-4,-6-5 0,2-5-1,-6 1 0,-5 0-6,-2 3-30,-1 3-56,-6 6-107,0 5-179,-5 4-121,4 4-55,1 2 1,1 5 42,7 2 95</inkml:trace>
  <inkml:trace contextRef="#ctx0" brushRef="#br0" timeOffset="50630.5942">28815 3060 64,'22'-10'377,"-3"5"44,-6 0 29,-7 3-5,-4-1-143,-6 6-95,-4 1-58,-6 2-33,2 3-26,-1 0-19,0 1-19,4-1-19,2 2-12,4-4-10,0 0-9,6 0-9,2-2-13,5-2-13,1-3-4,4 0-3,4 0 2,-3-2 6,0 2 8,-2 2 13,-3 0 7,-1 4 2,-2 5 4,0 4 5,-7 6 9,-1 7 12,-8 7 11,-1 5 8,-7 7 7,-6 4 10,-2 1 4,-5 3-1,-4 0-6,2-3-4,-1-2 5,2-6-12,5-3-10,1-8-4,7-5 10,3-8 16,4-6-5,2-10 1,4-7 0,4-9-6,4-11-30,9-14-28,3-8-22,7-9-18,9-6-13,4 0-16,7 3-12,0 9-29,1 6-45,-1 11-67,-4 5-105,-1 9-122,-3 7-51,-1 4 3,0 5 36,1 1 69</inkml:trace>
  <inkml:trace contextRef="#ctx0" brushRef="#br0" timeOffset="51016.5966">29407 3219 96,'8'-17'349,"2"3"46,-2-1 29,-2 4-48,1 2-117,-3 3-77,3 4-56,2 2-41,-3 5-28,2 2-18,0 4-12,1-1-8,1 0-5,1 2-3,2-2-6,1 0-11,7-1-37,1-1-52,3-4-60,1-2-65,4-4-63,0-2-17,-5-4 78,-2-1 113,-2 2 115,-7 1 103,-6 4 110,-3 2 75,-10 8-6,-4 8-30,-10 8-25,-4 6-18,-8 5-37,-5 5-42,-6 2-33,0 0-44,-2-1-70,1-2-113,6-5-230,9-7-125,4-7-64,15-7-25,9-13 26,8-6 84</inkml:trace>
  <inkml:trace contextRef="#ctx0" brushRef="#br0" timeOffset="51501.6436">30443 3303 210,'-16'1'392,"8"-1"48,2 0 36,-1 0-90,6 2-110,1-2-81,1 1-58,7 2-45,4 0-36,6 0-36,1-1-68,2-2-114,-1 1-176,2 1-91,-2-2-49,-6 2-12,-8 0 40</inkml:trace>
  <inkml:trace contextRef="#ctx0" brushRef="#br0" timeOffset="51671.6372">30433 3481 295,'-11'17'371,"3"-4"43,7-1 37,1-3-134,3 0-95,5-4-52,8 2-43,1-2-87,5-5-174,3-2-174,1-1-95,-1-4-49,-1 0-21,-2-3 31</inkml:trace>
  <inkml:trace contextRef="#ctx0" brushRef="#br0" timeOffset="52693.3728">31202 3067 68,'1'-12'312,"2"-5"50,1 2 43,-1 2-52,-2 3-75,1 1-61,0 3-47,-1 3-47,3 4-44,-2 7-35,0 7-17,-2 7-3,0 10 0,-4 6 9,-1 8 13,-3 7 13,-5 5 8,-3 3 12,-2 1 5,-2-1-6,0 0-7,2-2-11,-1-5-11,5-4-17,0-7-11,3-4-7,1-8-3,2-2-4,4-9-6,-1-5-25,-2-6-79,1-5-184,5-8-154,-1-7-81,5-7-39,7-4 1,1-2 68</inkml:trace>
  <inkml:trace contextRef="#ctx0" brushRef="#br0" timeOffset="53095.2365">31475 3466 46,'11'-16'381,"0"4"36,-3-1 30,-2 5 36,-2 0-165,1 0-90,-2 3-49,-2 2-24,4 1-28,-5 0-33,-2 6-33,-4 3-22,-4 6-14,-6 9-7,-1 5 2,-3 3 2,-1 4-1,2 3-3,0-3 3,8 0 6,5-4-9,2-3-6,8-6-5,5-3 0,7-7-8,5-7-9,2-4 0,3-7 0,-1-7-9,-3-4-10,-1-7-17,-3-7-17,-5-4-7,0 1-2,-7-3-10,-3 6-19,-4 3-31,-4 4-56,-4 6-127,1 3-94,0 0-37,3 4 2,5 2 32</inkml:trace>
  <inkml:trace contextRef="#ctx0" brushRef="#br0" timeOffset="53654.4844">31981 3303 337,'9'0'424,"-6"0"29,-4 3 31,-7 1-109,-8 4-114,-1 2-69,-5 4-32,0 1-19,0 1-25,2 2-33,6 1-27,3 1-18,5-3-12,6 0-8,5-1-4,6-3-3,8-1-4,6-6-5,3-4-5,4-4-6,-1-4-6,-1 1 2,-3-4 5,-6 1 5,-2 0 4,-6 1 5,-2 5 4,-7 2 2,-2 5-1,-7 5 1,-6 9 6,-1 7 6,-7 6 6,-2 5 4,-6 6 5,0 6-3,-3 2 0,-1 2-2,1-1 2,-4 2 0,1-5-5,0-2 1,3-5-4,0-6-7,3-2-3,3-8-1,2-4 8,5-5 5,0-7 3,-1-8 4,7-6-2,1-11-6,6-7-11,5-9-6,7-8-7,8-2-7,10-4-4,8-2-6,10-2-18,8 0-49,7-3-93,4 3-213,2-2-157,0 1-79,0 1-24,-5-2 25,0 4 79</inkml:trace>
  <inkml:trace contextRef="#ctx0" brushRef="#br0" timeOffset="54204.5566">32635 3096 237,'16'-15'365,"-5"3"37,0 0 29,3 3-116,-1-1-90,-1 5-60,1 0-44,5 2-29,-2 3-30,1 6-20,-1 5-17,-1 7-5,-3 6-5,-7 8-1,-5 3 4,-9 5 5,-2 0 4,-6-1 3,-3-3 5,-1-4-7,0-1-5,5-7-12,2-4-1,3-3-2,6-5-1,5-6 12,8-6 5,8-6 7,6-6-5,10-9-3,3-4-3,6-2-8,-3-2-5,0 1-1,-3 1 5,-4 2 10,-6 6 19,-4 1 16,-7 5 21,-1 3 12,-7 0 4,-4 3-3,-7 7-16,-6 2-15,0 6-17,-4 4-12,1 5-6,2 5-5,4 4-3,8 1-8,8 1-12,9 2-27,8-3-59,9-1-110,2-4-233,3-2-117,-4-5-57,-8-4-10,-14-2 37,-13-1 100</inkml:trace>
  <inkml:trace contextRef="#ctx0" brushRef="#br0" timeOffset="54506.3832">32342 3762 94,'-23'9'442,"6"0"50,2-1 41,5-4 28,2-1-181,4-3-130,8 0-74,4-2-44,10-3-40,11 1-26,6 1-28,12 0-21,5 1 0,8 1-1,4 1 2,1 1-3,-1 1-7,-8 0-19,-4-1-57,-7-1-84,-7 0-166,-6 0-152,-4-1-72,-6-1-20,-6 2 21,-6 0 67</inkml:trace>
  <inkml:trace contextRef="#ctx0" brushRef="#br0" timeOffset="54986.5771">32445 4009 5,'-8'4'439,"3"0"65,1-4 43,4-1 37,2-2-110,1-1-147,3 1-92,0 0-56,1 3-35,1 3-31,3 4-33,-2 3-25,1 3-21,2 4-7,0 4-6,1 0-5,0 0-7,2 0-7,4-2-6,-2-2-15,2-2-3,0-3-18,1-2-24,-2-4-27,1-1-33,-3-5-40,1-5-50,1-4-22,0-3-1,3-5 24,-2-2 54,1-2 86,1 3 89,-7 3 67,2 3 38,-6 3 33,-4 8 17,-4 6 10,-9 12 9,-7 4 14,-13 9 18,-12 9-15,-9 4-24,-14 9-44,-7 3-85,-17 5-143,-18-2-329,-27 5-166,-36 2-95,-30 0-45,-22-8 15,0-12 88</inkml:trace>
  <inkml:trace contextRef="#ctx0" brushRef="#br0" timeOffset="63801.9196">11263 1451 231,'2'-12'347,"-2"4"39,0-2 1,0 3-95,0 3-75,1 2-57,-1 5-40,0 7-24,-1 13-12,-2 10-4,-1 13-2,-2 4 4,0 7-5,0 1-14,-1 0-14,2 0-17,-1-2-11,-1-3-9,0 2-6,2-6-7,0-3-24,2-2-43,0-9-91,3-7-183,5-9-97,4-10-47,7-11-6,5-12 29</inkml:trace>
  <inkml:trace contextRef="#ctx0" brushRef="#br0" timeOffset="64156.3669">11796 1847 356,'3'-12'418,"-1"3"27,-4 2 16,-1 4-151,-5 6-106,-1 6-64,-3 6-40,-2 6-19,0 6-14,0 4-11,4 1-15,4 2-15,1-2-9,2-1-6,8-5 1,1-2 2,5-4 1,3-6-2,6-7 0,3-7-1,2-7-3,-1-2-5,-3-10-6,-4-2-4,-6-2-5,-6-6-5,-5 0-5,-5 2-6,-6 3-8,-3 2-15,-2 3-43,-1 7-77,2 4-148,0 3-93,5 3-40,10 2-9,5-2 32</inkml:trace>
  <inkml:trace contextRef="#ctx0" brushRef="#br0" timeOffset="64704.4819">12245 1654 296,'-11'-3'396,"-1"2"32,0 1 17,4 3-139,0 0-111,-1 2-75,6 3-46,1 3-30,2 1-16,3 3-8,3-1-6,1 3-10,-1 0-11,2-2-13,-1-2-5,2-4-5,-1-3 0,1-3 4,2-6 9,0-6 11,1-4 4,3-3 4,-2 0 0,-1 3 1,1 1 0,-2 4-1,-3 7 1,-2 7 1,-4 9 1,-2 10 4,-2 11 10,-4 10 11,-5 9 7,2 5 7,-3 4 4,2 4-2,0-2-4,0-4-6,-2 1-1,-1-4 0,-1-3 1,-5-2 3,0-6 2,-2-3 5,-1-10 6,-3-3 7,3-11 0,-3-9-3,4-9-7,2-10-13,6-10-16,6-10-21,11-7-11,7-7-4,13-4-2,6-4-1,8 1-4,5-4-10,7 2-44,2 1-100,-2 2-189,-3 0-97,-7 5-47,-9 2-10,-6 1 28</inkml:trace>
  <inkml:trace contextRef="#ctx0" brushRef="#br0" timeOffset="65610.4367">13149 1573 31,'-5'-9'349,"2"0"51,0 2 36,0-1-14,1 3-129,0 3-95,2-1-65,0 1-50,0 5-35,4 4-20,0 3-14,1 6-3,3 1-1,1 5-2,1 1 0,0-3-2,0 3 0,2-4-6,-1 0-9,3-6-15,-1-2-27,2-4-27,1-6-21,2-1-13,-2-8-9,1-2 8,-3-8 23,3-2 27,-4-7 20,1 3 27,-1 0 21,-1 4 10,-2 5 9,-2 8 7,1 8 16,-4 10 17,-3 9 20,-6 10 25,-6 13 20,-5 3 8,-7 7-8,-3 0-18,-5 2-26,0-3-25,-3-1-51,-4-4-123,-2-2-202,0-5-105,0-6-57,6-8-29,5-8 13</inkml:trace>
  <inkml:trace contextRef="#ctx0" brushRef="#br0" timeOffset="66137.1742">15686 1281 29,'1'-17'401,"3"0"59,-4 1 38,0 4 19,0 2-172,0 4-130,0 4-84,-4 7-64,0 8-34,-4 8-16,0 10-5,-2 8 0,0 5-4,-2 5 8,3 4 0,-2 2-3,1 3-2,2-1-7,2-2-8,0-1-29,6-6-50,4-5-67,4-8-96,8-7-139,6-9-67,10-12-13,4-9 25,5-10 55</inkml:trace>
  <inkml:trace contextRef="#ctx0" brushRef="#br0" timeOffset="66466.7718">16089 1528 64,'17'-25'355,"-6"4"29,-1 6 20,-1 6-23,-6 4-131,-1 8-77,-4 8-35,-1 7-10,-4 6-5,-1 2-11,1 6-14,1 2-23,3 1-18,-2 0-17,7-3-17,2 0-8,3-7-5,2-2-2,7-8-2,1-4-2,7-10 0,1-7 1,2-9 8,-3-7 5,1-6 4,-3 0 1,-4-2 5,-9 3 3,-6 1-22,-6 6-18,-6 0-27,-13 5-40,-4 3-70,-2 2-124,1 2-137,8 0-65,8 3-21,11-2 15,14-2 54</inkml:trace>
  <inkml:trace contextRef="#ctx0" brushRef="#br0" timeOffset="67018.4215">16647 1383 114,'24'-12'479,"-5"1"77,-7 1 58,-4 2 54,-2 1-161,-4 0-124,-2 4-88,-3 0-64,-2 3-52,-1 3-50,1 4-47,-3 5-32,3 4-22,2 5-11,3 1-15,3 3-26,4 0-27,4-2-29,6-4-23,2-4-21,7-6-12,0-5 3,1-8 12,0-6 16,-2-7 15,-1 0 23,-6-5 19,-1 0 21,-4 4 20,-5 3 13,-1 2 8,0 4-1,-6 6 1,-2 6 5,-6 10 0,-4 8 5,0 10 2,-4 10 3,-1 10 4,-5 4-5,2 7-5,-2 4-4,0 3-1,-1-1 2,1 4-3,-3-5-2,0 1 0,-1-7-2,-2-1-1,2-9-5,-1-7 3,4-6 11,5-9 6,0-9 5,0-10 0,2-11 3,1-11-2,1-12-12,5-10-10,8-11-11,8-11-11,14-10-15,13-6-24,20-8-36,18-5-59,17 1-98,5 9-208,2 9-105,-7 11-41,-10 10 3,-17 11 45,-12 9 92</inkml:trace>
  <inkml:trace contextRef="#ctx0" brushRef="#br0" timeOffset="67680.5253">18105 1247 242,'0'-7'383,"1"2"43,3-4 33,1 6-117,0-4-90,5 2-65,2 0-50,3 2-36,3 1-27,3 1-22,4 4-20,2 3-13,2 4-8,-1 6-4,-3 6-1,-3 5 5,-9 3 6,-5 2 4,-6 3 5,-7-2 0,-6 1-2,-5 0-2,-2-5-7,0 0-1,3-3-6,0-4-2,7-4-2,4 1 3,9-6 3,11-1 1,11-6 1,12 1 1,7-4-2,6-1-5,2-2-2,-1-2-8,-3 0-16,-6 2-25,-6 0-42,-10 0-77,-7 4-155,-8-1-117,-12-1-49,-10 1-10,-9-3 24,-7 0 68</inkml:trace>
  <inkml:trace contextRef="#ctx0" brushRef="#br0" timeOffset="67926.0059">18250 1492 12,'-3'-12'389,"1"4"49,-1 0 33,1 2 24,1 1-159,1 0-121,-2 3-74,2-1-43,3-1-27,7 3-23,9-1-14,11 1-18,9-3-33,13 2-79,7-2-194,2-1-120,-1-1-64,-6-1-26,-9-3 8,-14 2 64</inkml:trace>
  <inkml:trace contextRef="#ctx0" brushRef="#br0" timeOffset="70039.1338">6184 3990 158,'-6'-14'353,"2"2"41,-1 3 31,3-1-92,-1 3-99,1 2-76,1 0-53,-1 5-38,2 7-29,0 13-13,0 12-5,-3 13 3,0 15-1,0 7-1,-2 5-2,2 1-4,3-1-8,3-2-10,3-9-26,2-6-54,2-11-75,5-7-153,2-9-79,3-11-36,2-14 0,-1-8 41</inkml:trace>
  <inkml:trace contextRef="#ctx0" brushRef="#br0" timeOffset="70389.1376">6551 4306 165,'10'-22'379,"-4"2"43,-2 6 22,-2 2-82,-2 9-111,-2 6-77,-2 12-49,1 5-25,-2 10-8,4 5-8,1 3-10,1 2-10,4-3-14,4-2-15,1-5-9,3-5-5,2-5-6,1-5-3,3-8 1,0-6-3,0-5-2,0-8 0,-3-3-3,-2-9-4,-8-1-9,-4-3-20,-7-4-26,-6 3-30,-6 0-29,-2 2-32,5 4-45,4-2-67,7 3-108,14 1-41,8 1-7,11 1 15,9 4 40</inkml:trace>
  <inkml:trace contextRef="#ctx0" brushRef="#br0" timeOffset="70911.5535">6986 4153 7,'25'-7'383,"-4"1"76,-7-2 61,-3-1 45,-2 0-100,-2 0-84,-2 2-68,-2 1-55,-1 2-53,-2 4-47,-2 5-49,-3 7-46,2 1-29,1 7-17,2 1-8,2 2-10,6 1-9,1-5-5,2 1-6,4-7-6,0-3-3,1-5 3,3-5 1,0-5 0,-3-3 4,1-2 5,-4-2 2,-1 2-2,-2 3 0,-3 4 1,-3 9 2,1 5-1,-2 11 4,-3 9 5,0 9 7,0 3 6,0 9 5,0 3 0,0-2 2,0 1 5,-6 4 3,0-1 1,-4 2 1,-6-2 1,0-3 0,1-4-3,0-9-3,1-6 10,1-9 5,-1-10 5,3-11-4,-2-13-8,3-12-13,2-11-26,4-8-15,8-7-8,5-3-7,8-6-8,10-2-10,3-3-29,10-1-50,4-1-81,5-4-170,3 2-138,-1-5-60,-4 1-3,-4 1 32,-7 2 74</inkml:trace>
  <inkml:trace contextRef="#ctx0" brushRef="#br0" timeOffset="71366.9488">7939 4062 32,'-8'-17'408,"2"5"54,1 0 35,0 4 21,2 1-172,1 1-132,1 5-87,2 1-57,3 2-32,2 7-20,5 6-8,3 1-6,2 5 0,0 0 3,0 4 1,-2 2 0,-3 1-2,-6 6 1,-8 0 1,-4 5 0,-10 0 0,-2 0 0,-5-1 2,1-4-1,3-4-1,0-5-4,5-2-7,5-5-4,7-3-4,6 0 0,5-1-2,9-2 1,7-2 0,2-1-18,4-1-51,2-4-120,0-1-159,-1-1-84,-2-4-41,-5-1-2,1-1 40</inkml:trace>
  <inkml:trace contextRef="#ctx0" brushRef="#br0" timeOffset="71814.0376">8434 4186 63,'9'-36'401,"-2"4"36,0 5 24,-2 1 11,0 6-196,0 8-126,5 9-67,0 6-38,0 12-20,0 8-11,-1 6-5,-3 8-1,-4 1-4,-4-2 1,-1 1 2,-2-4-3,-1-3 1,3-6-2,0-3 0,1-6 5,2-2-2,3-9 1,8-6 2,5-9 1,9-10-1,7-5 3,4-9 8,7-3 16,-2-1 18,0 1 26,-5 3 19,-6 8 13,-6 4-1,-8 6-9,-8 9-14,-5 8-15,-8 8-15,-6 11-14,-1 4-10,-1 5-6,8 4-21,8-3-72,10 2-248,12-6-166,14-6-85,13-8-48,14-5-11,14-6 51</inkml:trace>
  <inkml:trace contextRef="#ctx0" brushRef="#br0" timeOffset="72444.3882">11628 3727 241,'2'-21'390,"-2"0"36,0 2 22,0 1-105,0 3-111,0 3-81,0 1-54,0 7-31,2 5-21,-1 10-14,2 9-3,-3 12 6,0 8 6,-1 10 3,-2 7 2,-2 4-1,0 2-8,-1-1-10,2-2-22,0-3-46,8-6-67,4-12-129,5-7-146,9-12-75,7-14-27,5-8 18,3-11 51</inkml:trace>
  <inkml:trace contextRef="#ctx0" brushRef="#br0" timeOffset="72774.8996">12068 3996 327,'12'-21'478,"-4"1"57,-1 3 46,-3 3-60,-1 3-166,1 2-103,-3 3-68,-1 5-52,-3 4-44,0 7-32,-3 10-25,3 5-10,-1 7-6,4 2-3,5 1-6,4 0-11,3-8-8,2-2-8,0-5-4,5-3-1,-3-11-9,4-4 0,-5-7 4,-1-7 3,-3-6 1,-5-6-1,-1-7 23,-5-2 11,-1-2-6,-3 1-21,-2 5-47,1 0-88,0 7-194,4 1-137,1 4-63,3-1-15,5 4 26,3 0 81</inkml:trace>
  <inkml:trace contextRef="#ctx0" brushRef="#br0" timeOffset="73343.2914">12488 3730 204,'0'-5'393,"0"0"39,0 2 21,0-1-100,0 7-110,-1 1-81,-1 6-59,-1 5-30,1 6-13,2 5-8,2 0 0,4 5-7,5 0-3,2-1-6,4 1-3,1-2-4,2-3-5,2-1-3,-1-1-4,1-1-3,0 0-4,-3 2-4,-3 2-2,-3 3-2,-6 4-2,-7 4 1,-3-1 0,-3 1 3,-2-4 2,0-5 3,0-7 14,2-2 19,1-7 25,1-1 19,0-3 10,0-5 6,0 3-10,1-4-21,-3 2-29,1-1-19,-3 2-15,0 1-10,-4 2-3,4-2 5,0 0 6,-1-1 2,4-5 3,0-1-1,4-1 3,-3-5-5,1 1 0,3-1-3,-2 2-2,2 1-4,-1-2-15,-1 2-28,2 2-42,2-2-46,1-2-77,4 0-169,-1-7-125,6-5-46,-2-6-1,-2-7 26,-3-5 66</inkml:trace>
  <inkml:trace contextRef="#ctx0" brushRef="#br0" timeOffset="74104.8487">12796 3655 208,'-4'-10'309,"1"0"38,0 5-15,-1 0-58,-1 1-49,1 4-38,-3 0-29,0 5-24,0 7-29,-1 7-16,2 5-8,-2 5-3,0 8-4,0 1-4,2 3-5,-2 0-10,3-1-14,-1-2-8,4-5-8,1-5-4,1-4 0,3-9 1,3-1 1,7-10 0,4-5 1,5-10-4,4-5-9,-1-9-5,-1-3-6,-4-1-1,-1-3-2,-4 0-2,-3 2 5,-4 3 2,0 3 8,-3 4 4,-2 3 1,-1 6-1,-1 2-3,2 6-4,-1 8-3,-2 10 2,-2 10 1,-1 14 8,-2 11 11,-3 6 8,-1 9 2,-4 6-3,-3 1 1,-4 0-3,-2 3-7,-4-3-1,-2-2-2,-2-5-1,0-7 1,1-3 0,4-11 7,0-8 9,6-6 16,1-7 6,-2-10 1,2-11-3,1-10-8,4-11-21,4-12-22,8-13-16,6-9-11,10-7-6,10-3-2,12-3 0,7 2 4,11 1-3,6 4-22,2 6-59,-2 4-113,-1 11-219,-6 3-115,-7 7-52,-9 3-7,-8 4 45,-6 3 108</inkml:trace>
  <inkml:trace contextRef="#ctx0" brushRef="#br0" timeOffset="74645.3542">13321 3661 170,'3'-19'339,"1"2"28,-3 2 20,2 2-96,-3 4-107,2 1-62,-2 3-38,2 0-27,-2 2-18,1-1-9,-1 1-6,2 3 3,2-1 4,-1 0 6,4 1 1,2-2-2,2 4-6,4 0-10,0 5-6,1 1-3,1 6-2,-2 7-1,-4 4 8,2 7 13,-10 6 8,-5 2 8,-6 3 8,-4 1 3,-3-1-4,-3-2-10,1-2-10,0-6-10,3-1-6,1-7-4,2-2-4,3-3-4,-1-3 0,6-4 0,0 0-4,1-1-1,4-2 1,1 0 1,2-2 1,4 1-1,0-1 1,4-3-1,1 0-8,4-2-24,-1-3-63,3-1-173,0-7-130,2-2-67,-2-2-30,3-7 3,-1 3 52</inkml:trace>
  <inkml:trace contextRef="#ctx0" brushRef="#br0" timeOffset="75052.318">13756 3897 318,'16'-27'404,"-4"-2"32,0 2 19,0 5-133,-1 1-131,0 6-73,0 4-43,1 7-30,1 4-20,0 4-9,1 5-6,1 1-4,0 2-2,0 3-4,0-6-1,1 2-4,2-5-6,-1-1-8,0-4-6,-2-4-3,2-3-1,-2-6 1,0-5 5,-2-2 9,1 0 18,-3-1 24,0 2 22,-1 5 7,-6 2 7,-2 8 16,-4 9 20,-6 9 6,-12 14 8,-4 10 12,-10 10 7,-8 6-9,-5 5-25,-4 4-28,-4-1-51,1 0-70,1-6-99,6-4-223,4-6-136,8-9-72,10-13-9,8-10 27,14-10 76</inkml:trace>
  <inkml:trace contextRef="#ctx0" brushRef="#br0" timeOffset="75579.4941">16204 3435 17,'3'-22'380,"-1"5"48,-2-1 36,-2 1 28,2 3-147,0 0-104,0 2-60,0 4-44,0 4-35,2 8-27,1 9-33,1 13-22,-3 11-11,2 9-2,-3 7 8,0 0-1,0 1 2,-3 1 6,-2-4-3,0-1-10,-3-3-36,-1-5-69,1-7-128,2-7-173,3-10-91,4-6-40,9-12 5,5-12 53</inkml:trace>
  <inkml:trace contextRef="#ctx0" brushRef="#br0" timeOffset="75939.3553">16595 3505 303,'22'-24'463,"-1"3"39,-4 3 24,-4 6-71,-4 0-187,-1 7-110,-3 5-48,-4 10-19,-2 9-7,-6 10 1,0 10-1,-1 2 3,-1 5-9,1 2-16,4-2-14,3-4-15,2-4-8,7-4-7,1-8-3,4-8-4,4-8-4,7-9-3,1-5-2,1-9-1,-1-8-2,0-5-4,-3-6-4,-2-2-5,-5-7-6,-2 2-7,-4 2-30,-6 4-50,-4 3-78,-3 6-118,-3 5-157,-1 4-78,-2 4-16,5 3 29,1 3 68</inkml:trace>
  <inkml:trace contextRef="#ctx0" brushRef="#br0" timeOffset="76537.3437">17121 3379 311,'24'-4'370,"-8"1"40,-4 1 36,-4 4-104,-5 1-63,-3 4-43,-3 2-25,2 0-33,-3 1-47,4 2-45,2-1-33,1-1-22,5 0-13,5-1-8,1-3-2,6-3-5,2-3-7,3-7-3,-2-4-1,2-4 1,-3-5 0,-2-4 3,-5-3 7,-2-2 3,-1 1 8,-4 3 11,-1 3 5,-4 3 2,0 7-3,-3 8 1,-3 8-8,-2 10-12,-1 12-3,-2 9-3,-3 8-1,1 8 2,-1 8 5,-3 4 2,1 3 1,1 5-2,2-1 5,1-4-1,-2 1-4,3-6 0,0-6-1,-3-4-3,3-7-3,-2-7 0,2-5 4,-4-7 5,1-4 1,-6-6 5,-1-4 3,-6-8 2,-1-3 0,-2-8-1,2-7-1,3-9-3,3-7-4,5-9-4,11-9-9,13-9-8,13-7-11,19-10-18,15-2-14,14 0-26,11 8-44,2 9-92,-3 10-211,-5 10-99,-11 8-45,-12 9-8,-13 3 29,-15 8 88</inkml:trace>
  <inkml:trace contextRef="#ctx0" brushRef="#br0" timeOffset="77739.7691">18343 2975 72,'-5'0'321,"2"-3"44,0-1 35,1 3-61,1-1-77,-1 0-57,2-1-41,2 2-30,1 0-29,3-2-27,7 3-18,1 3-21,6 4-16,3 8-12,4 5-5,-4 8-3,-2 5-4,-7 4 3,-6 4 4,-8 0-1,-8 1 0,-6-1-1,-10-1-1,-3-2 0,-6-4-3,2-1 0,-3-5 2,3-2 1,1-5 3,3-4 0,5-3 7,6-3 9,0-4 10,7-2 8,2-3 5,4-2 2,3-2-7,3 0-8,5-1-9,5 2-10,7 2-6,1 4-2,1 4 0,3 3 1,2 5-3,-2 5 3,-1 2 0,1 1-1,-5 4-15,0 1-33,-4-2-85,0-1-198,1-3-118,0-3-60,2-12-22,1-5 14,1-6 76</inkml:trace>
  <inkml:trace contextRef="#ctx0" brushRef="#br0" timeOffset="78273.4399">18857 2963 149,'10'-4'325,"2"0"32,7-1 13,6-1-98,10 0-63,4-1-52,4-1-40,0 4-26,-1 2-22,-3 8-11,-5 5-24,-8 8-12,-11 8-13,-10 6-3,-12 4-4,-10 4-4,-5 1-2,-2-2-8,-3 1-6,1-2-3,2-3 2,0-2 0,7-2 0,1-3 11,7-3 8,2-1 2,7-3 1,3-1 4,7 1 9,5-5 3,5-2 0,3-1-2,4-5-16,2-4-43,-1-5-114,-3-2-141,-2-3-74,-6-5-38,-7-2-4,-7-6 31</inkml:trace>
  <inkml:trace contextRef="#ctx0" brushRef="#br0" timeOffset="78485.3189">19132 3232 21,'0'-6'397,"0"5"41,0-1 24,0-1 20,2 2-153,-1-1-130,7 1-67,3-2-39,12 0-17,12 1-26,10-1-39,10-2-85,3 5-213,3 0-118,-5 0-64,-7 2-27,-9 3 2,-12-1 63</inkml:trace>
  <inkml:trace contextRef="#ctx0" brushRef="#br0" timeOffset="79489.6932">6145 5970 110,'-1'-19'338,"-1"3"33,-1 1 24,1 0-86,1 3-87,-1 3-81,2 1-53,2 3-33,-1 5-24,4 5-11,1 10 11,0 11 18,-1 13 19,0 11 14,-3 9 13,-4 8 1,-1 4-14,-2 6-20,-6-2-20,0 0-14,1-2-10,0-10-6,0-3-8,2-7-20,2-8-41,1-9-69,5-8-189,5-9-105,4-11-51,2-8-15,7-12 27</inkml:trace>
  <inkml:trace contextRef="#ctx0" brushRef="#br0" timeOffset="79866.4614">6553 6385 318,'14'-22'450,"-1"2"32,-4 5 16,-5 5-106,-4 8-147,-7 7-86,-4 10-46,-5 11-18,-2 3-7,0 8-3,1 1-11,2 1-15,4 0-16,5-1-10,3-1-7,3-3-7,3-2-7,6-6-3,2-2 2,2-8 0,6-7-4,3-6 4,3-9-2,-1-6 0,0-10-1,0-5-4,-7-4-3,-3-8-6,-6 0-10,-5-2-23,-4 2-31,-6 3-45,1 3-68,-5 4-107,5 6-143,1 4-63,3 5-12,4 2 24,6 4 58</inkml:trace>
  <inkml:trace contextRef="#ctx0" brushRef="#br0" timeOffset="80494.0664">6998 6228 21,'28'-8'368,"-8"3"41,-3 3 34,-5 2 28,-8 7-122,-7 4-82,-5 7-47,-4 4-26,-1 4-25,0 1-35,-1 2-37,6-1-31,3-1-22,5 2-14,2-5-9,3 1-6,4-1-6,5-5-4,-1-2-6,4-5-3,3-7-6,0-7-1,4-5-1,-5-7 2,1-6 2,-3-9 2,-5-2 2,-3-4-1,-4-2 1,-1-1-1,-2 4 1,0 6 2,-2 1 2,0 9-1,1 6 0,-1 4 2,2 8-1,1 8-1,2 7 1,0 10 3,1 8 5,3 9-3,-1 8 2,0 7 0,0 5 1,0 3 0,-2 5 2,-1 4-1,-5 1 0,-5-3 1,1-2 0,-5-3 1,-3-7 0,-1-3 1,-7-8 4,-4-4 3,-6-4 7,-1-10 5,-4-7 15,0-6 7,0-9 3,0-6 0,4-12-4,4-7-8,3-10-16,11-10-9,9-12-12,15-12-20,16-13-33,19-19-33,23-15-37,20-11-40,13 4-49,-4 14-61,-9 19-120,-13 16-101,-16 18-35,-11 12 4,-16 12 31,-11 8 65</inkml:trace>
  <inkml:trace contextRef="#ctx0" brushRef="#br0" timeOffset="81540.4216">8080 6053 300,'-2'-3'400,"-1"3"50,3-4-6,0 1-79,0-2-89,5 1-72,6-4-61,3-2-57,6 0-39,5-4-23,3 0-18,4 2-11,2 2-5,-2 5 5,-2 7 0,-5 6 2,-1 6 2,-9 6 1,-6 7 2,-8 4 5,-4 2 0,-2 2 1,-3-3-3,-1-4 1,1-2-5,1-2-1,3-4 0,-1 0 0,2 0 0,5-1-3,2 2 2,4 1 3,3-2-1,3 0 2,1-2 1,2 1 1,-3-4 0,0-1-2,-1-2 1,-5 0-2,-3-2-1,-2 2-2,-11 3-1,-6 1 1,-10 7-4,-9 1-15,-7 3-40,-5 4-212,0 0-125,1-4-66,9-5-34,7-8-4,10-4 32</inkml:trace>
  <inkml:trace contextRef="#ctx0" brushRef="#br0" timeOffset="83112.7519">8892 5900 220,'3'-4'329,"-1"3"32,0-1-12,-1 0-71,1 2-63,-2-3-42,2 1-22,-1 2-14,1 0-14,-1-2-13,2 2-6,-3-1-12,2-1-10,-1 2-10,1-2-8,-1 1-10,-1 1-9,2-2-5,3 2-7,1 0-7,7 2-7,6 4-6,13 5-3,7 6-3,2 3-3,2 4 0,-2 5 0,-5 1 2,-6 0 0,-5 1 1,-9 1 3,-8 1 2,-3 0 1,-11 1-1,-4-1 2,-3 1-1,-4-3-1,1-1-2,-1-3-1,2-5 1,3-3 0,2-3 3,2-4 5,3-6 1,3-6 2,4-8 1,5-6-3,3-6-4,4-6-10,5-8-3,1-4-6,5-4-4,1 1-2,1 0 0,3-1 1,-3 4-2,0 2 1,-4 6 5,-5 5 1,-1 4-1,-6 5-2,-2 4-1,-4 7-1,-3 6-2,-2 7 3,0 5 1,-2 8 6,2 5 4,2 4 6,4 4-1,4 2-9,7 0-25,7-2-66,7-2-136,9-9-189,9-5-99,9-4-47,4-7-3,1-7 50</inkml:trace>
  <inkml:trace contextRef="#ctx0" brushRef="#br0" timeOffset="83618.2485">12012 5571 105,'2'-14'411,"-2"4"50,3-2 32,-3 2-4,2 3-166,-1 0-114,-1 2-73,0 2-48,2 4-31,0 8-23,1 6-14,2 13-5,2 7-2,0 9 1,1 6 0,1 3-1,-1 0 0,-2 3 0,1-3-6,-1 0-19,-1-3-44,2-5-74,3-7-105,1-6-159,5-10-78,6-11-29,2-9 20,8-13 61</inkml:trace>
  <inkml:trace contextRef="#ctx0" brushRef="#br0" timeOffset="83968.7497">12562 5770 105,'10'-13'375,"0"2"32,-1 3 21,-3 3-37,-2 0-143,-3 5-84,-1 6-39,-1 6-19,-3 9-10,1 6-9,-2 4-9,2 7-16,3-1-19,6 3-12,1-2-9,3-6-11,5-4-5,5-6-7,1-9-5,6-8-6,2-8 1,1-9 1,-2-6 1,-6-9 4,-4-4 4,-8-7 4,-8-1 4,-7 0 1,-7 3 0,-4 2-7,-3 5-23,-3 3-52,6 4-87,0 5-162,8 2-99,7 3-52,10 2-6,9 1 34</inkml:trace>
  <inkml:trace contextRef="#ctx0" brushRef="#br0" timeOffset="84527.2434">13195 5569 362,'6'-6'475,"-4"0"33,-6 3 22,-4 0-101,-1 2-171,0 2-105,-1 2-58,1 2-29,2 2-20,4 1-14,2-1-12,1 0-8,3 0-4,0-2-9,5 0-6,4-2-4,1-3-3,6-3-1,3-6 1,-1-3-1,1-4 5,-2-2 3,-2 0 7,-4 2 16,-4 1 10,-4 4 8,3 3 1,-6 5-1,-3 6-1,0 9-9,-3 10-8,-4 9-2,2 8-1,0 9 0,0 6-3,0 3-1,4 4 1,1 1 0,1 1 4,-1-3 2,0-1 0,-1-1 1,-4-6-2,-3 0-1,-4-6-1,-7-6 1,-5-4 2,-2-8-1,-6-8-2,-1-8-4,-2-9-2,1-6-4,4-7-3,5-8 0,11-7-3,12-7 2,13-6-7,19-8-7,16-8-18,17-9-36,10-9-81,12-5-198,-1 1-132,-6 1-64,-12 3-21,-9 4 17,-15 5 71</inkml:trace>
  <inkml:trace contextRef="#ctx0" brushRef="#br0" timeOffset="86095.1858">13903 5541 50,'-10'-8'418,"3"0"46,2-4 27,2-1 18,3-2-170,3-2-139,2 2-77,4-2-43,2 2-24,5 1-19,1 4-12,5 3-9,2 5-4,3 4-6,-1 1 1,0 7-4,0 2-2,-3 1-3,-3 4-1,-5 1 0,-4 1-2,-7 0 4,-4 3 1,-7-2 3,-3 0-1,-1-2 1,-1-4 1,2-2-2,0-4 3,3-1 2,2-4 0,7-2-1,4-2-2,10-2 0,6-2-3,3 3-2,5 0 1,2 2-1,-1 2 1,1 5 2,-2 2-2,-6 4-1,-2 6-2,-6 3 3,-8 2 3,-10 5 2,-8 3-2,-10 2 2,-7 2 3,-5-1-1,-1-2-1,3-3-3,2-2 3,6-6-4,4-4-5,4-3-6,5-5-3,0 0-2,4-1-3,3-4-5,4-2-10,3 1-22,5-3-52,-2-2-137,0-3-141,-4 1-71,-8 1-27,-9 2 6,-9 0 45</inkml:trace>
  <inkml:trace contextRef="#ctx0" brushRef="#br0" timeOffset="86811.2038">14785 5359 154,'-10'-8'462,"1"3"44,4 0 21,1 0 12,-3 3-229,5 0-141,2 2-79,5 4-42,3 6-21,6 7-12,1 8-5,4 2 1,-2 4 4,4 4 0,-3 0 0,0-1-1,2-1 0,-2-4-6,-2-5-8,-1-1-4,-3-7-9,0-3-15,1-6-26,0-7-21,2-7-19,3-10-26,1-8-22,3-4 2,-5-7 16,4-2 30,-4 1 43,1 4 51,-6 5 47,1 4 22,-4 9 18,-4 7 11,1 10 8,-6 11 2,-6 12 10,-5 7 17,-8 11 6,-5 4-8,-9 8-18,-8 1-21,-11 4-21,-10 6-24,-11 3-20,-5 0-20,0-1-28,1-4-59,5-3-127,7-10-212,5-5-109,10-12-50,10-8-10,12-11 36,9-12 113</inkml:trace>
  <inkml:trace contextRef="#ctx0" brushRef="#br0" timeOffset="87436.2091">17203 5049 405,'3'-11'480,"-1"1"30,-2 0 16,0 5-122,0-1-187,2 4-103,1 7-53,2 10-30,3 11-13,2 15-6,0 12 2,-2 8 0,-4 4-1,-4 5-2,-5-1-4,-4-1-4,-2-3-7,-3-1-13,3-10-28,1-6-40,3-11-55,5-8-112,5-10-136,8-12-60,5-8-16,8-11 21,6-10 45</inkml:trace>
  <inkml:trace contextRef="#ctx0" brushRef="#br0" timeOffset="87813.3631">17753 5366 92,'40'-35'432,"-7"7"48,-8 1 38,-6 7 36,-4 4-181,-3 1-122,-6 6-71,-6 4-40,-4 7-26,-10 10-24,-4 13-16,-6 6-10,-1 8-11,2 4-9,3 1-10,2 2-11,6-5-14,3 0-5,8-5-2,1-4-3,4-9-2,9-5 1,4-6 2,7-9-3,4-9 3,2-9 1,-1-6-4,-1-10-7,-4-7-5,-5-6-6,-5-5-4,-6 1-2,-3 2 4,-3 7 1,-4 5-11,-1 9-37,0 5-56,-2 9-82,1 7-143,4 4-130,5 1-53,3 3 0,10 0 41,-1-1 73</inkml:trace>
  <inkml:trace contextRef="#ctx0" brushRef="#br0" timeOffset="88592.4611">18251 5216 56,'24'-12'364,"-2"4"56,-6-3 38,-2 2-3,-3 0-124,-3 2-92,0 1-63,-3 2-48,0 0-34,-1-1-30,1 2-18,4-1-11,-2-1-4,2 0-4,1-3-5,6-1-4,-7 0-5,2 1-5,-5 1 2,1 2 2,-4 0 7,0 2 4,-3-1 5,0 1 2,0 1-1,0-3 3,-1 2 3,-1-1 2,2 1 2,0-2 3,-2 2 0,2 0-4,-1 0-7,-1 2-1,2-1-4,-1 1-4,-3 1-4,0 0-1,-6 4-2,1 4-3,-6 5 1,-3 9 2,-3 6 6,0 5 1,-1 4 0,0 3-1,6 0-4,-1-2-3,7-4-3,6-5-3,4-1-1,6-7-2,7-3-3,9-8-10,6-3-10,7-9-4,3-6-6,5-7-3,-2-6-1,-1-8 6,-6-5 8,-1-7 4,-6-2 7,-1-2 9,-8 2 8,-1 4 17,-4 6 14,-5 4 7,1 8-3,-5 9-3,-3 9-5,-1 11-12,-4 15-13,-1 14-5,-1 9 4,-1 10-1,3 7-1,-5 4 2,0 4-2,-2 1-1,-4 2-1,-8-3 0,-2-1 2,-7-3-1,-1-6 4,-3-7 2,4-9 4,-1-9 1,2-11-3,1-9-1,1-11-3,2-12-2,8-12-4,3-10-7,13-12-19,11-12-44,18-15-75,17-15-111,22-16-179,15-3-150,10 4-62,-2 10 0,-4 11 51,-9 14 101</inkml:trace>
  <inkml:trace contextRef="#ctx0" brushRef="#br0" timeOffset="89250.3103">19607 4893 264,'-6'-3'392,"-1"-2"26,2 2 24,2 2-96,-2-2-118,1 0-64,3-2-30,-1 1-17,4-2-17,1-4-21,5 1-20,6-4-15,5 1-14,7-3-7,5 2-5,6-2 1,2 1-1,0 4-3,-4 2-1,0 5-3,-3 5-4,-7 4-3,-5 7 1,-8 6 2,-11 3 5,-6 3 2,-6 5 7,-9 1 1,-2 1-4,-1 0-3,0-3-3,1-1-5,6-3-2,3-3-2,5 2-5,7-5-2,4 0 0,7 1 2,3 1-1,4-2 4,1 1 3,0 2 2,-1 0 1,-6 1 1,-2 0 1,-9 3 1,-10-2 0,-10 3 3,-8 1-4,-8-1-26,-8 0-76,-2-4-204,-2-1-145,4-8-80,5-2-38,7-12 4,14-7 62</inkml:trace>
  <inkml:trace contextRef="#ctx0" brushRef="#br0" timeOffset="90023.6227">20494 4778 62,'2'-7'346,"0"2"41,-1 2 32,1 1-28,1 0-117,4-3-85,3 0-55,10-3-35,6-1-21,4-1-16,5 0-6,-4 1-1,2-1-1,-3 3-3,-3 2-8,-3 3-11,2 9-11,-4 3-5,-2 10 5,-4 7 6,-5 8 6,-6 5 8,-9 4 3,-8 2 1,-7 2-10,-6 0-5,-9-3-7,1-3-4,-3-5-4,6-2-6,4-4 2,3-5-3,2-3-3,9 2-3,2-5-1,7 4 1,6-4-3,7-1 1,4 0-2,8-2-5,3-4-20,7-4-39,3-5-77,0-1-168,-2-6-134,-3-3-66,-7-3-21,-6-4 19,-8-1 67</inkml:trace>
  <inkml:trace contextRef="#ctx0" brushRef="#br0" timeOffset="90272.7789">20528 5053 79,'-8'-7'450,"4"4"49,3 1 27,6-1 18,7 3-178,10 0-154,12 0-88,10 0-46,8 0-26,8 0-22,9-3-36,1 0-81,-2 2-208,-3-5-134,-6-3-71,-9-3-33,-9-4 3,-4-7 60</inkml:trace>
  <inkml:trace contextRef="#ctx0" brushRef="#br0" timeOffset="91366.8209">21518 1050 36,'-6'-8'351,"0"2"36,5 0 19,-3 3-25,1 1-147,3-1-104,0 3-64,0 0-34,0 1-19,0 3-13,2 5-1,-2 5-1,0 9 9,-2 11 13,-3 15 16,-3 18 26,-2 20 23,-7 24 21,-1 23 6,-2 18-2,3 12-8,3 9-16,1 6-17,5-2-15,3-6-10,2 0-4,5-8-6,1-7 9,4-1 2,-1-2-1,5-4 2,-5 0-4,2-2-3,-3-6-13,-2-8-10,-3-6-2,-5-7-4,-3-6 4,-6-8 2,-2-7 2,-1-4 6,1-10 0,1-3-3,2-7 1,0-3-5,2-7 1,1-2-6,2-1 0,1-7-2,0-2-3,-1-3-1,2-1-2,-2-3 0,0-2-2,0-3 2,4-3-2,-6-4 0,6 3-1,0-1 0,1 4-2,2 2 3,-3 3 1,1 2 1,-2-4-1,1-1-6,-1-4-1,4-8-2,-3-9-2,4-11-2,2-7 0,0-9 1,-1-4-22,2-3-61,-3-2-189,-3 0-179,-5 1-95,-5 0-47,-9 1-4,-6-1 47</inkml:trace>
  <inkml:trace contextRef="#ctx0" brushRef="#br0" timeOffset="117332.8182">2241 9569 55,'-14'-3'227,"4"-2"17,-3-3-47,3-2-103,-2 2-146,1 1-90,-6-1-55,1 3-31</inkml:trace>
  <inkml:trace contextRef="#ctx0" brushRef="#br0" timeOffset="117736.8916">2018 9564 225,'-3'2'278,"3"-2"22,-2 2-48,2-1-72,-1-1-44,1 0-29,0 0-24,1 2-20,1 0-17,1-1-20,3 3-12,4-1-2,-1-1 3,5 0 5,1-1 6,5-1 6,-1-1 2,0-3-5,2 1 0,2-1-7,-2-1-9,4 2-21,-1 2-50,1 2-93,-9 2-121,-8 6-62,-11 3-32,-10 4-2,-9 2 36</inkml:trace>
  <inkml:trace contextRef="#ctx0" brushRef="#br0" timeOffset="117940.8609">2039 9843 240,'-7'12'383,"1"-3"23,3 0 17,-2-6-98,4 2-135,1-1-73,4-3-41,2 1-18,9-4-17,7 1-11,6-3-15,9-1-42,5-2-100,1 0-160,0 0-83,-4-2-46,-6 1-20,-6 1 22</inkml:trace>
  <inkml:trace contextRef="#ctx0" brushRef="#br0" timeOffset="119465.0323">3660 8511 120,'2'-5'189,"-1"2"-33,-1-1-43,0 2-31,0 1-18,0 1-2,0-2-3,0 2 0,0-1 3,0-1-2,0 2-8,2 2-15,-1 1-11,1 4-8,-2 9 2,2 12 7,-1 15 12,-1 18 16,2 18 19,1 17 10,-1 15 3,1 15 1,0 10-6,5 14-6,0 9 1,0 5 5,4-5 0,-4-5-9,-3-8-2,0-7 1,0-3-13,-4-3-8,1 0-1,-4 2 2,-6 5 1,-3 3 1,-8-2-1,-3-3-3,0-5 0,0-7-5,1-6-8,5 1-7,2-6-5,6 1-5,5-7-6,6-1-1,2-9-4,2-6-1,2-6-2,-1-7 2,-2-6-2,2-8-3,-5-6-2,0-3-5,-3-10-27,-3-4-74,-3-8-212,-4-10-119,-5-10-60,-3-9-30,-4-11 9,0-3 64</inkml:trace>
  <inkml:trace contextRef="#ctx0" brushRef="#br0" timeOffset="121678.5235">26317 8007 247,'-4'-8'286,"-1"0"25,-1 0-33,1 2-73,0 0-30,4-2-12,-1 1-9,2-1-14,2 3-23,-2-3-29,1 4-24,-1-3-26,2 2-15,-1 2-11,-1 1-8,0 2-7,-1 5-2,-1 8 3,-3 9 2,-4 14 3,-4 15 2,-1 15 11,-6 15 5,-1 14 3,-1 10-2,1 3 3,2-1 10,7 5 2,0 1 8,2 0 10,3 6 18,2 2 11,1 8 3,-1 4 3,-3 2-4,2-2-6,-4-3-13,-1-6-8,2-3-9,1-9-3,0-4-8,-1-3-8,0-6 6,0-3 5,-2-3 8,-2-3 2,-1-2 12,1-5 17,1 0 3,-2-5-3,-1-2-7,1-2-8,1-4-9,-1-1-19,5-6-14,-3 3-8,0-4-5,1 4-2,-1-3 3,-3 3 6,-4 1 10,3 0 10,-4 1 5,2-3 4,-1-2-1,1 1-4,2 2-8,-2 1-6,2 3-6,2 0-4,1 0-5,1-5-4,3-2 1,0-4-4,0-6-2,0-5-1,1-7-26,-4-5-93,-2-7-203,2-8-247,-2-11-129,4-12-69,8-11-12,10-20 73,10-22 192</inkml:trace>
  <inkml:trace contextRef="#ctx0" brushRef="#br0" timeOffset="123102.5733">27805 9450 19,'-7'-2'304,"-2"2"20,3-1 14,-1 1-33,4 0-131,-2 0-55,4 0-21,1 1-3,-2-1-4,2 2-2,-2-2-1,2 2-17,0-1-11,2-1-2,0 2 4,-1-1 8,1-1 4,0 1 6,1 0 2,-2-1 4,4 2 5,2-2 7,0 0 13,3-2 8,3-3 1,4-5-3,-3-5-11,-1-4-19,-5-7-23,-7-1-22,-4-5-17,-7-2-13,-7-3-10,-1 4-4,0 2-2,-4 2-1,6 4 3,-1 1 1,0 4 2,7 4-2,2 1 0,1 1-3,7 2-4,5 0-3,6 0-3,10 4 2,6-1-2,7 1 5,8 1 1,3 0 5,3 2 0,-1 3-3,-2-1 3,-5 3-2,-5 3-1,-6 1-5,-7 4-6,-11 4 2,-8 6-2,-8 4-1,-6 3 3,-5 3 6,-1 0 3,1 1 4,5-1 2,0-3 0,8 2-2,5-4 2,4 0 2,10-2-2,4 0 1,7-3 2,8-1-1,3 2-17,1-1-43,0-2-90,-2 1-233,-9-2-126,-13-1-70,-13-2-20,-14-6 24,-11 1 78</inkml:trace>
  <inkml:trace contextRef="#ctx0" brushRef="#br0" timeOffset="130955.7527">28717 9316 135,'-2'-3'307,"1"2"16,-1-1 9,0 0-99,2 2-95,0-1-44,-1 1-16,1-1 0,0 1 6,0 0 4,0-1 6,0 1 3,1-2-1,-1 2-4,2 0-6,0 0-8,1-1-15,-2 1-14,4-2-18,3 0-11,5 1-8,0-3-9,4 1 2,-4 3-3,0 0 1,-1 3-2,-4 6 1,-2 5 2,-5 9-2,-2 6 2,-4 4-1,2 4 3,-2-1 1,-1 1-1,-1-2 4,-2-3 2,1-2 3,0-4 4,-1-4 4,-5 0 2,1-6 0,-3-4-1,2-2 5,-2-2-2,3-1-5,-1-7-1,5 4-4,1-4 0,1 0-9,1 0-5,3 0-3,3-2-2,3 0-2,5 2-2,5-5 4,2 5 0,5-2 1,0 4 1,2 3 0,-3 2 4,2 3-4,-5 5 0,-1 3 4,-2 2-2,-1 2-8,1 1-26,1-5-86,2-1-211,6-5-114,4-8-60,4-6-22,1-5 5,1-8 80</inkml:trace>
  <inkml:trace contextRef="#ctx0" brushRef="#br0" timeOffset="131732.6459">29390 9111 289,'-1'0'385,"-1"-3"34,0-2 28,1 2-130,1-1-108,1 1-62,3 0-36,-1-2-32,2 2-23,4 1-17,0-1-13,7 1-12,2 2-9,5 2-8,4-1-6,3 2-16,2-1-19,-4 3-33,1-2-58,-8 0-84,-3 2-126,-6-3-57,-11 3-17,-7 0 17,-9 0 47</inkml:trace>
  <inkml:trace contextRef="#ctx0" brushRef="#br0" timeOffset="131939.4958">29398 9293 41,'-4'12'331,"-1"-4"26,5 0 16,3-3-22,3-3-136,7 0-81,4-4-49,4 0-24,6 1-16,1 0-43,5-2-116,0 0-145,2 0-73,-3-2-43,-2 2-20,-3-1 14</inkml:trace>
  <inkml:trace contextRef="#ctx0" brushRef="#br0" timeOffset="138237.0203">30373 9465 107,'3'1'432,"1"1"39,-1-1 21,-2-1 12,3 2-214,-3-2-134,1 1-73,1-1-37,-1 0-17,-1 2-7,2-2-5,3 2-3,-1 2 2,2-1 5,1-2 3,1 1 11,4-2 5,0-3 5,5-4 3,4 0-5,2-6-3,2-3-8,2-1-6,-1-7-2,0-2-6,-5-3-1,-6-3-5,-7-2-8,-9-4-4,-9-1-6,-9 0-3,-6 0-3,-6 1-1,2 2 1,-2 5 0,3 3 4,4 3 3,5 4 2,4 5 3,7 1 0,7 0 2,7 1-1,10 1-2,8 0 0,10 5-1,5 1 4,4-1-2,4 4 1,0 1 2,3 3 0,-4 0-1,-1 3-2,-5 4 1,-4-1-2,-9 3-3,-4 3 2,-10 3-1,-6 4 0,-13 7-1,-4 4 1,-7 3 3,-8 4-1,1 3 2,-3 1-3,9 1 1,3-4 1,6 3 3,4-7 2,6-2 0,4-6 0,8-4 1,1 0-1,4-5-3,2-3-2,1 0-13,0-3-29,-5 1-59,-1-3-109,-7-2-177,-5-2-92,-8-2-38,-5-2 3,-5-4 45</inkml:trace>
  <inkml:trace contextRef="#ctx0" brushRef="#br0" timeOffset="138862.6318">31304 9259 109,'4'0'271,"2"-1"34,-3-1 6,2-1-73,-1 1-62,0 1-36,1 0-20,-2-1-28,3 1-24,-2 1-21,3-2-13,-1 1-7,2 1 0,1-2 1,-2 1 0,-1 1 3,2 0-2,0 0-5,-2 3 0,-1 1-4,-2 8 4,-3 2 1,0 3 1,-3 5 3,-3 2 2,-5 0 2,0-1-12,-2 0-6,-8-1-1,3-2-3,-5-2 1,0-1-2,1-2 5,1-2 1,7-1-1,2-2 0,3 0-7,8-2-2,2 0-3,4-1-3,8-2 0,1-2-3,3 1 9,4-1-12,-4-1-35,5 0-85,-4 1-171,1-1-90,-1 1-54,-1-3-16,3 0 21</inkml:trace>
  <inkml:trace contextRef="#ctx0" brushRef="#br0" timeOffset="139156.4504">31710 9230 33,'0'-12'402,"0"4"42,2 1 20,1 0 10,4 4-172,1 3-141,6 3-74,2 2-45,6 2-15,3 0-14,3 0-6,4 1-14,3-3-27,-4 0-54,4-2-161,-5 0-111,-3-5-59,-3-2-24,-8-5 7,-2 0 48</inkml:trace>
  <inkml:trace contextRef="#ctx0" brushRef="#br0" timeOffset="139666.1344">31981 9574 236,'4'7'349,"3"-3"21,-4-1 14,0-1-133,-1 1-108,0-1-61,1 0-29,-2-1-18,1 3-11,1-3-2,-2 2 6,1-2 4,-1 0 6,3 1 9,-3-2 11,3 2 9,2-2 4,0-2-1,3 2-3,0-2-7,-1 0-14,0-1-12,1 2-12,-4-1-9,-1 0-5,0 2-3,-3-1 2,1-1-1,-1 2 1,-1 0-1,0 0 1,0 0-2,0 0-3,0 0-2,0 0 0,0 0-1,0 0-9,2 0-17,-2 0-40,0 0-98,0 0-167,0 0-86,-6-2-40,-4 2-8,2-3 26</inkml:trace>
  <inkml:trace contextRef="#ctx0" brushRef="#br0" timeOffset="140587.5661">32032 9624 275,'10'2'308,"0"3"11,3-2-34,1-1-113,0-2-63,2-2-23,1 1-8,2-2-2,2-3-1,0 0-8,1-4-15,1 0-18,1 0-9,-3-4-13,1-1-5,0-4-1,-3-3 5,0-3 2,-5-3 2,-2-4 2,-4-2 1,-3-2 5,-1-1 2,-3 1 1,-2 1 0,1 0-2,-4 1-3,3 3-6,-3-1-10,1 0-5,0 2-3,1 3 2,2 1 1,4 6 0,-1 0 2,3 2 2,7 5-1,4 1-1,4 2-2,6 5 0,-1 1 0,8 1-5,-1-1 0,2 4 5,-2-1 9,0 1 11,-3-2 9,-5 0 10,-4 2 3,-7 4-5,-6 1-10,-3 2-10,-10 6-11,-4 7-3,-6 1 6,-4 5 2,-1 3 6,1 1-1,2 2 2,4 1 4,-1 1-9,7-1-1,2 1-5,5-3-3,2-1 2,3-3-6,1-2-31,7-4-47,-4 0-143,7-3-135,-2-5-74,3 0-34,-2-6 9,4-2 35</inkml:trace>
  <inkml:trace contextRef="#ctx0" brushRef="#br0" timeOffset="140890.3774">33207 9321 293,'5'-8'404,"-2"1"25,1-1 19,-1 3-114,-1 0-140,2 3-78,-3 4-36,-1 3-14,0 5-6,-1 6-4,-7 6-1,-1 7 1,-6 6-8,-4 3-9,-4 3-6,-2 5-20,-2-2-53,-1 4-229,2-2-126,-1-5-66,0-7-39,2-9-8,0-6 34</inkml:trace>
  <inkml:trace contextRef="#ctx0" brushRef="#br0" timeOffset="142400.8039">27647 11035 155,'-4'17'457,"1"-2"39,1 1 18,-2-2 9,4-1-232,0-2-136,0-2-64,4-5-32,3-1-14,3-3-4,3-3-3,4-1-3,3-4-8,-1-2-5,3-4-3,0-1-5,-1-6-3,0-1-2,-6-3-1,-4-3-8,-3-2-8,-8-1-10,-3-2-6,-3-2-4,-4 1 1,-1 3 2,3 0 11,0 6 11,3 2 2,4 3 3,6 3-1,4 2 7,13 1-2,8 2-3,12 2 2,6 2 0,8 1-2,5 1-1,4 2 2,2 2 3,-6 4-2,-9 5-2,-10 4 4,-14 6 1,-15 7 1,-15 0 12,-7 6 11,-12 0 10,-1 2 6,-5-1 2,3-1-1,2 1-6,5-3-10,3-1-5,6-3-6,8-2-11,6-2-21,5-1-51,8-2-81,8-1-233,1-2-123,4-2-62,1 1-16,4-3 30,-2 2 68</inkml:trace>
  <inkml:trace contextRef="#ctx0" brushRef="#br0" timeOffset="143163.1301">28937 11119 2,'0'-6'305,"0"3"21,0-2 13,-4 2-29,1-2-137,2 1-85,-3 4-43,3-3-22,-2 2-4,3 0 8,-2 1 19,0-2 24,2 1 17,2-3 17,0-1 10,-1 2 0,2-2-13,1 1-18,4-1-14,2 1-14,3 1-17,8-1-12,-2 2-8,5 0-5,1-1-6,-2 3-1,-3 0 1,-2 2 1,-5 2 0,-5 4 6,-10 4 5,-9 2 2,-8 7 0,-4-2 1,-4 3-4,0 0-4,3 0-8,7-4-1,3 0 4,6-5 10,4 1 9,8-4 10,5 1 4,7-1 4,2 2-4,0 3-10,4 2-11,-4 4-7,-1 2-2,-6 4-5,-6 0 2,-6-2-2,-7 3 0,-11-4-1,-4-3-3,-5 1-11,-5-5-38,-6-2-68,-1-1-197,2-5-135,4-2-69,6-7-28,9-7 14,14-2 57</inkml:trace>
  <inkml:trace contextRef="#ctx0" brushRef="#br0" timeOffset="143811.9609">29884 11028 291,'-5'0'349,"2"0"38,1 0 0,0 0-89,4 0-61,1-1-38,4 1-25,3-4-34,5 2-19,4-1-32,1 3-31,2 0-39,-1 0-51,1 3-77,-8 1-159,3 1-135,-7 0-66,-5-2-18,-3 3 19,-7-2 62</inkml:trace>
  <inkml:trace contextRef="#ctx0" brushRef="#br0" timeOffset="143993.003">29949 11123 105,'-15'14'286,"4"-3"28,-2-1 29,5 0-80,4-2-59,4 1-25,3-3-25,6 0-20,9-3-9,2 0-29,6-1-52,0-5-116,5-2-178,2-1-98,3-5-64,-3-1-31,-3-1 6</inkml:trace>
  <inkml:trace contextRef="#ctx0" brushRef="#br0" timeOffset="151109.3461">30789 11605 24,'-6'0'286,"1"0"20,0 0 11,0 0-55,1 0-87,1 0-54,1 0-22,1 0-8,1 0 5,0 0-1,0-1-7,0 1-7,0 0-1,0-3-2,0 3-1,1 0-6,2-3-6,3 3-9,2-6-10,4 0-12,2-3-14,2-5-5,4-2 2,0-5 1,0-2 2,-2-4 0,-3-3 2,0-4-3,-3-5-5,-4 1-3,-2 1-3,-2 1-1,-2 3-2,-2 2-2,-2 6-1,1 0-4,-2 8 0,-2 1 2,4 3 0,-2 1-2,3 5 2,-2 0 0,2 0-5,0 3-5,0 1-4,0 0-6,2 3-2,1-1 5,3 1 1,0 0 2,2 1 8,3-1 3,5 3 0,4-1-1,4 1-1,7 3 1,3-3-1,1 6 2,-1 2-14,0 3-7,-6 3 2,-6 7-3,-7 3 13,-11 4 9,-5 6 18,-7 1 8,-8 3 3,-1-2 2,-2 0-12,4-5-5,1-3-4,6-2 0,5-5-2,6-5 0,5-1-2,8-5-2,2-3-12,5 1-49,1-5-150,1 2-143,0-1-78,-1-2-39,3 2-12,-3-4 38</inkml:trace>
  <inkml:trace contextRef="#ctx0" brushRef="#br0" timeOffset="152586.011">31662 11530 43,'4'-7'384,"0"-2"33,3 0 17,0 0 11,1 0-191,1 0-117,4-1-67,-1 3-29,1 1-17,-2-1-11,0 4-4,2 0-4,-4 1 0,-1 1-3,1 1 2,1 3-2,-3 1 4,-4 4 10,-3 3 7,-7 4 4,-2 5 3,-5 1 5,-1 1-6,-2 1-8,4 0-10,1-4-4,4 1 1,5-4-2,3-1 3,4-1 2,5 1 4,4-3 1,0 0 1,3-2-3,-3 2 1,-1 2 4,-2 1 2,-9 2 2,-2-3 1,-9 4 1,-9-1-2,-8 0-10,-4-3-14,-6-2-27,-1 0-53,-1-5-135,6 0-154,8-7-77,5 0-33,14 0 0,8-7 36</inkml:trace>
  <inkml:trace contextRef="#ctx0" brushRef="#br0" timeOffset="153174.5307">32245 11418 196,'-5'-3'317,"0"0"34,4 1-4,-3 2-75,4-3-63,0 1-45,2 2-33,5 0-29,5 0-30,6 5-24,4-5-19,3 3-12,1-1-7,0-1-5,1 2-9,-3-3-27,-1 0-77,-3 2-164,-3-2-88,-4 0-45,-4 1-19,-1-2 14</inkml:trace>
  <inkml:trace contextRef="#ctx0" brushRef="#br0" timeOffset="154368.5161">32798 11705 224,'0'-2'386,"-1"2"38,1-2 31,-2-1-84,1 2-105,1-3-71,0 1-36,0 1-22,0-2-24,1 1-25,1-2-20,4-1-16,0-2-19,4-2-11,2-4-9,1-1-2,1-3-1,4-4-3,-1-1 1,-4-7-5,-1 0-1,-2-2-3,-4-2-5,-1 3 2,-5 1-2,-2 1-3,-1 6-5,0 0-2,-2 6-1,-1 2-3,3 2-2,0 3 1,-1 2 3,3 2-3,1 0-3,3 1-1,0 2-1,2 0 1,3 2 3,1-2 8,2 3 7,3 0 2,2 0 6,3 3 2,2-2 1,0 5-3,1-1-1,-2 2 0,-6 1-2,0 1 0,-7 1-3,-6 6 2,-4 4 3,-7 5 2,-2 3 2,-2 2 2,0 4 0,2-2 0,8 1 2,4-2 0,4-1 1,8-3-3,2-3 1,3-3-1,2-3-11,-1-4-32,-3-2-58,-3-5-126,-5 1-151,-5-5-80,-8 0-34,-2-3 6,-2 0 44</inkml:trace>
  <inkml:trace contextRef="#ctx0" brushRef="#br0" timeOffset="154745.5289">33451 11550 107,'3'-7'343,"0"3"32,-1 0 27,0-1-61,-1 4-110,1 3-63,-2 5-23,-3 5-12,-1 6-10,-2 4-3,-2 3-11,-5 4-21,4 0-22,-7 3-17,2-1-16,1-2-16,-3-1-26,2-3-65,0 0-155,3-5-155,-3-2-82,2-4-40,4-1-4,-1-5 47</inkml:trace>
  <inkml:trace contextRef="#ctx0" brushRef="#br0" timeOffset="157804.4772">33391 11625 161,'0'-4'242,"0"-2"2,0 4-40,0-2-102,0 3-52,0-2-25,0 2-3,0-2 3,0 3 4,0-3 9,0 3 14,0 0 19,0 0 20,0 0 19,0 0 21,0 0 11,0 0 1,0-2-5,0 1-13,-2-2-9,1 0-18,1 1-12,-2-1-18,0 0-12,2 0-9,-1 0-10,1 0-6,-2 2-5,1-1-2,1-1-1,0 3 0,0-1-1,0-1-2,0 2 1,0-1 0,0 1 5,1-2 2,1 2 0,3 0-2,3 0-4,6-2-1,-2-1-6,6 3-6,-1-2-4,-1 2-4,-2 0-1,-1 0 0,-5 2-2,-2-2-1,-1 0-1,0 0-2,-4 3 4,-1-1-7,0 3 3,-1 1-2,-2 3 3,-1 0 3,0 0-1,0 6 1,-1-2 1,1 1 0,-2 1 1,-2 0 0,-2-1 0,-2 2 5,-3-1-1,-4 0 1,2 0-2,-4-2 4,1 1-2,-1-3 0,1-1 1,-1-3 1,4 1 0,1-2 2,5-2-1,-1-1 2,5-1-3,1 1 1,2 0-2,1-2 0,2 0-2,-1-1-3,0 2 0,2-1 0,2 1 2,0 1-3,2 1 1,3 4 4,-1 1-1,3 0 2,1 3 1,0 2 1,-1 0 2,0 3-2,3 1 2,0 0 1,1 0 0,1 3 0,0-1-1,2 2 3,-2 1-6,-1 1-1,1-2-3,-4 0-1,-1-1-5,-1-1-30,-3-4-71,0-3-241,1-8-128,2-6-69,0-12-31,0-11 8,0-9 63</inkml:trace>
  <inkml:trace contextRef="#ctx0" brushRef="#br0" timeOffset="161904.1602">5127 8708 37,'0'-10'254,"2"-2"45,-1 2 3,-1-1-55,0 1-34,2 1-21,-2 0-20,0-1-26,2 3-13,-2-3-13,0 3-14,0-2-16,1 4-17,-1-1-14,2 1-15,-1 1-16,-1 4-13,2 4-9,1 9-7,1 14 1,-2 10 5,-4 14 11,-2 11 7,-1 5 7,-1 4 4,-1-3 2,1-2-3,0-5-5,1-6-5,2-5-3,0-6-4,1-4-5,-1-8-5,3-5-17,-2-3-31,1-6-51,2-6-155,3-6-142,2-12-73,2-7-26,6-12 9,2-6 38</inkml:trace>
  <inkml:trace contextRef="#ctx0" brushRef="#br0" timeOffset="162333.7457">5541 8961 19,'3'-8'287,"-3"-2"44,-1 0 35,-4 4-64,2-2-66,0 2-56,-2 3-51,0 1-44,-1 2-30,-2 3-22,0 6-13,-1 4-3,-1 5 9,-1 5 10,3 3 2,2 2 5,1 0-1,2 3-9,6-2-12,0-1-8,5-3-3,0-3-3,6-2-1,-1-4 7,1-6 2,2-1 4,0-8-1,0-2 0,1-7-2,-1-5-1,-2-6-4,0-7-2,-4-4-4,-1-1-5,-6 3-8,-3 2-27,-4 2-47,-6 8-67,-1 4-102,-2 5-111,3-1-54,5 3-5,6-7 32,13-1 58</inkml:trace>
  <inkml:trace contextRef="#ctx0" brushRef="#br0" timeOffset="162938.4413">6084 8765 273,'0'-7'376,"-7"2"32,-2 0 29,-5 3-116,-1 2-100,1 3-58,1 4-30,2 0-20,4 7-26,3 3-20,3 4-15,4 4-10,6 1-10,2-1-8,2-1-2,4-1-4,-1-5-3,0-3 0,-2-5 0,0-5-1,-1-6-2,-2-6-5,-3-10-1,-1-7-4,-3-7-5,-1-1 0,0 1-1,-3-1-2,0 8-1,0 5-2,0 4 0,0 6-4,0 11 0,2 8 2,-2 12 2,3 11 6,-1 9 2,-1 11 5,2 2 4,-1 10 5,0 3 4,-2 3 2,-2 2 1,-1-1 0,0-2-4,-2-7 1,2-5-5,-3-9-2,-2-4 3,-2-9 0,-4-4 1,-4-7-3,-2-7 2,-5-8-2,0-7-3,-1-8-3,4-12-3,2-7 4,8-10 1,9-10 0,11-5 1,11-7 2,9-3-1,10-4-6,10-3-23,7-3-55,5 1-132,-1 3-180,-4 5-98,-3 8-47,-9 8-7,-10 8 40</inkml:trace>
  <inkml:trace contextRef="#ctx0" brushRef="#br0" timeOffset="163726.0698">7243 8809 123,'-1'-15'320,"1"-1"41,0 3 37,0 1-78,0 3-59,1 1-38,-1 2-29,0 0-28,2 1-33,0 2-37,-1 2-32,4 2-28,2 7-20,5 7-10,2 9-3,7 7 6,-4 6 4,4 3 1,-7 4 2,-1-1 1,-7-3-1,-4 1-2,-7-2-4,-5-3-2,-4-3 2,-2-4-3,-1-2-1,1-5-2,2-4 3,4-5 2,1-3 3,6-5 2,5-7 1,5-6 1,4-6-3,11-5-3,3-6 0,6-2-2,3-4 3,4-3 1,2-4 2,1-1 1,-3 0 1,-5 5 8,-6 4 1,-5 5 5,-6 5-3,-8 10-1,-5 9-5,-6 7-4,-5 11-5,-2 8-4,0 5 3,3 3 2,7 2-3,5 0-18,9-3-43,8-2-92,10-4-228,7-4-121,10-7-62,7-5-17,6-3 21,8-7 82</inkml:trace>
  <inkml:trace contextRef="#ctx0" brushRef="#br0" timeOffset="164351.3823">11042 8594 287,'14'-19'352,"-1"0"49,-2-2-17,0 1-55,-2 1-44,-2 3-38,-1 1-29,-3 1-41,2 3-39,-2 4-41,0 2-33,-3 7-31,-3 7-19,0 12-8,-5 13-3,-2 15 2,-3 9 0,-4 9 5,0 4-2,1-4 1,2-4-3,5-5 2,4-9-13,5-6-23,6-6-47,7-11-78,12-7-206,7-9-111,4-10-49,5-12-9,-1-14 29,-2-7 68</inkml:trace>
  <inkml:trace contextRef="#ctx0" brushRef="#br0" timeOffset="164682.4136">11492 8693 323,'7'-22'419,"-3"6"31,-2 1 16,1 6-131,-3 5-124,-3 7-75,0 10-34,-4 10-17,-2 13-7,1 6-8,2 8-6,1 3-10,5-1-13,6-2-14,3-4-6,4-7-1,0-5 0,1-11-1,2-6-1,1-11 0,1-9 1,-1-11-1,-5-10-8,-2-13-6,-5-5 0,-3-8-6,-4 0-9,-1 4-22,-3 4-28,1 9-56,-1 4-82,1 9-102,2 4-124,4 5-50,7 4-5,10 2 36,8 1 71</inkml:trace>
  <inkml:trace contextRef="#ctx0" brushRef="#br0" timeOffset="165229.3733">11977 8640 298,'18'-7'433,"-4"2"52,-6-1 40,-3 2-106,-7-1-114,-4 3-86,-5 2-63,-2 4-45,-1 1-36,-2 5-27,5 0-17,2 5-9,4 1-5,7 3-8,4-2-8,6 1-6,1-3-9,6-2-5,-3-5-4,5-4 1,-3-1-1,-2-8 5,0-2 4,-3-5 5,-1-1-1,-1-2 0,-2 2 11,-3 3 5,0-2-2,-3 7 0,2 3 2,-2 4 1,0 8 2,1 10 1,-1 7 7,-2 10 5,-1 4 4,0 10 1,-3 2-3,-5 0-2,0 3 0,-6 1-5,-4-3-3,-4 1-3,-4-4-2,0-2-1,-2-8-5,5-4 5,1-9 9,2-6 7,2-9 4,1-9 7,6-11-1,2-12-4,7-10-11,11-11-11,7-7-10,8-3-12,8-7-12,4 2-23,6 1-36,0 1-41,-1 5-65,3 4-147,-3 5-130,1 4-54,0 5-2,-1 3 22,3 3 58</inkml:trace>
  <inkml:trace contextRef="#ctx0" brushRef="#br0" timeOffset="165620.3799">12597 8647 225,'12'-10'329,"-2"3"22,0-3 30,-2 3-119,1 0-82,-1 4-39,3-1-15,3 3-9,-1 2-19,3 6-15,1 2-13,2 1-9,-1 3-9,2 2-9,-1 1-12,0 1-7,2 2-6,1-3-3,-1-3-4,2-1-1,2-5 2,1-4 2,-3-10-6,1-3-4,-2-8-1,-1-5-1,-5-2 13,-1 2 14,-5 4 6,-2 6 5,-4 6 9,-4 11 15,-6 13 9,-3 12 3,-6 10 7,-2 7 7,-3 7-4,-3-2-16,0 2-19,-6-1-26,-2-2-57,-6-2-113,-4-5-243,-2-3-129,-2-5-69,2-5-29,3-8 27,5-7 94</inkml:trace>
  <inkml:trace contextRef="#ctx0" brushRef="#br0" timeOffset="166695.5993">16372 9111 229,'9'0'336,"-2"-2"44,1 1-20,-2-1-43,3-1-42,2-1-33,4-1-26,5-2-21,4-2-21,4-4-24,6-6-24,2-5-26,4-5-23,2-8-19,1-9-14,1-6-15,-4-7-9,-4-6-10,-3-5-4,-3-3-5,-4 1-1,-4 6 0,-8 8 6,-2 4 3,-4 12 1,-3 9-3,-5 7-6,-3 9-3,-7 8-5,-4 10-4,-2 12-3,-7 13 3,-1 13 7,-3 15 5,5 12 6,0 11 5,5 7 7,5 0-2,9-2-10,10-6-14,8-8-19,6-9-25,12-12-30,6-9-22,6-10-14,2-14-8,-1-7-12,1-12-10,-5-11 8,-6-9 10,-3-11 19,-6-6 32,-3-5 58,-7 3 63,-4 3 54,-5 5 40,-3 7 28,-1 6 1,-1 3-24,-3 7-27,0 6-30,-3 4-27,-3 10-23,0 6-11,-1 7-5,2 6-5,4 1-3,2 4-4,6-1-7,3-3-10,5-4-4,4-4-7,2-5-4,1-10-7,1-7-1,-3-7-2,0-9-6,-5-5-2,-2-3 5,-4-2 5,-5 1 7,-4 5 6,-4 1 6,-5 7-7,-2 3-25,-3 3-43,1 4-69,3 0-88,6 3-141,11-1-63,7-2-14,6 0 22,9-4 58</inkml:trace>
  <inkml:trace contextRef="#ctx0" brushRef="#br0" timeOffset="167213.2048">17807 8589 31,'14'-11'417,"-4"4"59,-2-4 44,-8 4 36,-4-1-148,-2 6-136,-2-1-81,-3 8-51,-3 2-41,3 4-29,1 6-24,1 2-24,4 5-30,5 0-31,4-2-36,6-1-31,6-5-23,5-6-11,0-5 7,2-8 20,-1-7 27,-1-5 34,-4-7 42,-1-2 52,-2 2 46,-3 3 30,-3-1 12,-1 9-1,-4 5-22,0 6-31,0 7-33,0 11-22,2 8-10,-2 5-3,0 8-1,-1 5 0,-1 3-2,-4 3-4,-2 0 3,-9 2 1,-5 3-2,-8-2 1,-4 0-1,-7-3-3,0-4-2,2-4 0,-1-8 5,5-5 7,2-8 16,7-9 14,7-10 9,10-11-2,9-14-5,14-11-4,15-15-15,12-8-16,15-7-19,13-6-35,9-5-52,9 0-147,0 4-190,0 4-101,-4 5-40,-6 3 4,-9 4 39</inkml:trace>
  <inkml:trace contextRef="#ctx0" brushRef="#br0" timeOffset="167787.457">19184 8400 172,'6'-10'322,"7"1"24,0-1 27,4 0-101,2 2-82,5-1-46,1 2-22,3 1-20,1 2-21,-3 4-24,0 6-17,-4 8-10,-5 5-4,-9 10 0,-8 2 3,-11 6 6,-8 1 4,-6 1 3,-5 1 6,-2 0 3,-1-5-2,2 3-1,1-5-6,4 1-8,4-3-10,9-1-10,9-3-5,10-3-3,13-5-6,11-2-13,8-5-23,5-5-42,1-4-113,-4-3-164,-10-2-85,-12-3-35,-13 1-1,-15-2 29</inkml:trace>
  <inkml:trace contextRef="#ctx0" brushRef="#br0" timeOffset="167993.8705">19117 8749 303,'8'-18'494,"4"3"42,5-3 20,6 1-45,4 1-226,6 2-130,4 3-76,6 1-58,6 3-57,1 4-85,1 3-218,-2 3-113,-6 5-54,-8 2-14,-12 4 19,-14 0 64</inkml:trace>
  <inkml:trace contextRef="#ctx0" brushRef="#br0" timeOffset="173172.3089">4441 10912 231,'-3'5'322,"3"-3"28,-2 0-39,1 0-70,1-1-66,0 1-55,1-2-36,1 0-24,0 0-14,-1 2-7,1-2 0,1 0 16,0-2 18,0 2 16,2-7 9,3-1 1,6-9-6,0-9-5,5-9-15,-3-9-14,1-7-12,-1-9-6,0-4-4,0-6-15,0-1-10,-2-1-6,-2 4-2,1 8-2,-5 11-4,-2 11-3,-4 14-3,-4 13 0,-5 16-4,-8 15 1,-7 17 1,-3 10 2,-2 9 1,1 9-1,5 0 1,3-1-7,7-1 0,6-6 1,5-3 5,7-3 2,4-6 6,9-4 9,4-4-4,8-5-15,4-7-44,5-7-84,7-5-167,2-9-114,-1-7-55,-2-5-18,-4-8 25,-8-4 72</inkml:trace>
  <inkml:trace contextRef="#ctx0" brushRef="#br0" timeOffset="173547.3019">5034 10601 366,'0'-21'431,"0"4"30,-2 3 13,2 4-147,-1 2-137,-1 3-84,2 7-37,-2 4-18,2 8-6,-1 3-6,-2 5 1,1 3-6,1 2-9,1-1-18,-2-2-8,2-5-4,2 0 3,-2-8 12,3-3 9,5-5 22,3-8 11,3-9 7,0-6-3,5-6-10,-6-1-12,1-2-9,-3 4-7,-4 2-3,-3 4-8,-4 6-14,-3 2-13,-5 8-19,-6 3-20,1 6-32,2 3-32,2 2-26,6-1-48,9 0-126,6-5-88,9-2-24,9-4 7,3-6 21</inkml:trace>
  <inkml:trace contextRef="#ctx0" brushRef="#br0" timeOffset="174068.9968">5464 10449 297,'17'-14'418,"-9"2"44,-3 0 30,-7 2-107,-3 3-115,-4 4-75,-4 3-53,1 5-33,-4 2-28,0 8-22,2 2-18,3 4-15,2 3-12,7 1-8,6 0-9,6-6-10,3-3-10,6-4-9,4-9 0,-2-3-4,4-8 3,-3-8 5,-1-1 6,-5-6 8,-1 2 7,-5 0 12,-2 3 3,-2 3 4,0 4 2,-2 8-1,-1 4-2,-3 9-6,-2 14 3,1 11 6,-3 11 7,0 10 8,-1 7 7,-1 3 4,-2 4-1,-2-3-3,-4 1-5,0-5-6,-5-4-17,-1-9-7,0-7-6,-2-6-2,0-13 2,3-14 0,0-14 7,4-15 0,7-17-4,9-17-9,13-17 4,16-14-2,13-9-2,15 0-4,7 6-24,3 10-58,0 13-232,-2 10-122,-7 12-62,-8 9-26,-7 7 11,-11 10 55</inkml:trace>
  <inkml:trace contextRef="#ctx0" brushRef="#br0" timeOffset="175237.7262">6423 10312 256,'0'-6'328,"2"0"35,-1 0-48,1 0-42,-1 0-48,3 1-49,1-2-31,1 0-29,3 0-25,-1 4-25,5 1-22,3 7-17,1 9-11,4 7-5,-1 7 3,-4 10 7,-4 6 6,-8 1 5,-8 2 3,-5 2 3,-7-4 3,-4-2-4,-4-2-2,0-7 0,-3-2-4,0-5-4,2-6-8,0-3 2,3-6 0,4-5 2,1-4 0,3-4 1,3-2 0,6-3-6,2 1-11,3-3-6,6 2-5,5 0-5,5 4-3,1 4 1,7 6 7,-1 4 3,3 5 4,0 2 0,0 3-2,-2 1-9,1 1-27,-6 0-39,2-3-59,-5-3-92,-1-3-160,-2-5-79,1-5-24,-2-7 15,1-6 44</inkml:trace>
  <inkml:trace contextRef="#ctx0" brushRef="#br0" timeOffset="175699.4573">6768 10498 161,'6'-22'321,"1"2"18,0 5 10,1 4-111,2 1-101,2 4-58,1 6-23,6 4-1,-1 8 8,0 8 4,0 6 5,-2 8 5,-7 0-3,0 7-8,-9-5-17,-4 3-11,-1-5-7,-3-1-8,0-5-7,-1-5-7,1-3 1,0-5 0,0-4-3,5-5-1,0-9-7,9-8 6,4-8 3,7-9 1,2-3 4,6-6 4,0 4 13,1 0-3,-7 4 0,1 8-3,-7 4-2,-2 5-2,-5 7-5,-2 7-1,-3 8-2,-1 4 0,0 3-2,0 4-3,5 4-9,4 3-34,2-2-58,5 3-173,3-2-117,3-3-62,2-5-27,0-7 13,1-4 47</inkml:trace>
  <inkml:trace contextRef="#ctx0" brushRef="#br0" timeOffset="175923.9922">7430 10714 423,'-5'-8'481,"-2"0"27,2 0 13,5 1-135,2-1-182,7 4-100,2-2-62,5 3-56,6 1-68,3 2-185,2 2-125,-2 1-66,-2 1-25,-5-1 8,-4 2 48</inkml:trace>
  <inkml:trace contextRef="#ctx0" brushRef="#br0" timeOffset="176451.2987">7640 11041 56,'3'5'409,"1"-3"40,-1-2 20,2 0 10,1-4-183,2-3-133,1-3-75,4-7-37,1-1-16,2-6-9,5-6-7,-1-6 4,1-6 3,-1-6 0,1-6 4,-5-6-2,-2-3 3,-3-2-8,-3 0-5,-2 6-3,-3 4-2,-1 7 1,-1 10-1,-1 6-6,-1 10-2,-1 5-4,-4 9-4,1 6 0,-1 8-2,-1 5 1,-1 11 4,-1 5 5,1 9 4,0 9 1,-1 9 3,3 6-8,2 4-5,6 4-7,6-5-14,9-5-14,5-8-19,8-8-16,5-9-22,3-8-32,2-7-20,-1-7-35,-4-9-52,-2-3-99,-3-9-45,-3-7 0,-2-6 9,-4-6 35</inkml:trace>
  <inkml:trace contextRef="#ctx0" brushRef="#br0" timeOffset="176786.4332">8268 10683 231,'9'-40'354,"-4"6"68,-2 3 48,-3 4-90,0 9-92,-1 4-80,-3 8-60,-2 9-59,-3 6-39,-1 8-24,1 6-12,-1 5-7,2 3-5,2 2 10,0-1 2,2-3 0,4-1 1,0-7 1,4-3 2,2-6-8,4-6-6,2-6-10,1-7-7,1-9-7,2-3-3,-5-5-5,1-2 3,-5 1 8,-2 1 5,-4 2 3,-4 5 2,0 0 0,-4 7-8,-2 1-20,3 2-33,-1 5-40,4 1-63,3 1-123,5-4-94,6-1-34,5 0 4,4-3 30</inkml:trace>
  <inkml:trace contextRef="#ctx0" brushRef="#br0" timeOffset="177345.8259">8605 10444 386,'12'-9'447,"-5"2"33,-4 1 22,-5 2-136,-3 6-133,-6 5-84,0 1-48,0 3-30,3 2-19,4 2-18,2 1-18,8-1-12,2-1-14,3-2-19,8-4-20,-1-5-20,5-3-9,-1-5-3,-1-2 6,-5-5 10,-2-1 20,-6-3 25,-2 1 27,-2 3 26,-3 0 14,-1 3 9,0 5 6,-3 5 7,-2 10-5,0 7-6,-3 8-2,-2 9-1,1 7-6,-2 5-2,0 2-8,3 3-1,0-1 6,-1 2 8,1 0 12,-1-2-2,-4-2 1,-1-1-3,-5-4-12,1-6-9,-2-1-10,0-7-4,-1-6 1,0-8-1,-1-5-1,3-11 0,0-11-6,2-8-6,6-11-11,6-10-3,5-5-6,10-3-4,8-4-8,8 0-9,8-1-30,8 1-52,8-1-100,7 3-215,3-2-105,0 3-51,-5 0 0,-7 5 35,-4 1 96</inkml:trace>
  <inkml:trace contextRef="#ctx0" brushRef="#br0" timeOffset="181695.9972">11275 10885 285,'10'0'418,"-2"0"41,-3 0 42,0 0-75,2 0-85,-2-3-41,0 1-17,2-5-13,1-1-26,6-6-40,0 0-47,6-7-43,2-2-36,-1-3-26,4-6-16,1-4-9,0-8-8,-4-6-12,-1-7-6,-2-5-5,-2-4-3,-4-2 0,-3 1-1,-3 8 1,-2 9 2,-5 14-1,-5 7-2,-7 14 0,-4 15 1,-11 14-4,-3 16 2,-3 13 4,-3 13 3,6 6-1,4 5 0,6 0-1,8 0-7,5-9-5,7-3-6,6-7-7,4-6-14,4-6-21,8-8-22,6-7-40,4-6-31,5-8-21,3-7-8,0-7 8,0-8 19,-2-6 37,-2-5 37,-5-7 29,-2-3 31,-8-2 38,-3 3 39,-6 4 30,-2 5 23,-3 4 10,-1 5-2,-3 5-24,-1 5-24,-2 7-23,-3 9-18,-4 8-8,1 8-7,-2 3-1,2 6-3,3 0-8,1-2-5,2-4-3,2-3-1,3-8 3,1-6 4,5-5 10,0-9 8,3-8 4,0-6 5,0-8-2,-2-3 0,-1-1 2,-2 2 12,-1 3 8,-1 4 8,-4 5-1,-2 4-4,-1 5-6,-4 4-18,-5 7-13,1 5-21,-2 2-29,2 2-37,4-2-50,4-3-73,5 0-170,8-6-137,8-5-51,2-4-3,4-4 27,1-3 62</inkml:trace>
  <inkml:trace contextRef="#ctx0" brushRef="#br0" timeOffset="182205.2165">12157 10456 48,'13'-18'422,"-3"5"70,-1 1 43,-4 2 25,-2 6-157,-1 1-133,-4 3-82,-1 3-55,-2 4-34,-2 5-20,2 0-14,0 5-14,5 0-21,0 0-21,5 0-17,3-3-11,4-2-13,1-5-4,3-2 0,-2-5 3,0-5 8,-4-5 11,-4-1 14,-3-6 12,-3 0 20,-1 3 22,-1-2 24,-1 5 0,1-1 5,-1 7-13,-2 5-21,2 10-22,-3 11-23,1 8-3,-1 12-10,0 8-3,-1 7 2,-2 6 2,-1 1 3,-3 3 4,-4-1 5,-1-2 6,-5-1 7,-4-3 0,-1-7 1,-2-5 1,1-7-3,-1-8 3,2-10 0,4-8 1,2-13-1,6-13-5,8-13-7,13-14-20,14-18-32,16-15-54,17-14-56,17-7-41,9 1-60,-1 11-154,-7 13-105,-8 12-23,-14 13 17,-13 11 22,-13 11 55</inkml:trace>
  <inkml:trace contextRef="#ctx0" brushRef="#br0" timeOffset="182858.0163">12717 10435 69,'-6'-21'429,"1"5"45,4-1 23,-2-1 12,3 2-186,3 2-150,0 0-82,2 3-45,1 2-21,2 3-14,4 3-4,-2 4-6,3 4 1,2 4-1,0 2 1,0 6 6,-2 5 4,0 1 6,-4 4 4,-4 3 3,-5 2 2,-8-1-3,-5 2-3,-9 1-6,-3 0-3,-3-3-12,1-1-3,0-6-4,3-2-1,7-3-1,3-4-2,4-3 12,5-2 7,7 1 6,4-4 0,7 2 0,1 0 1,7 3-1,1-4-5,-2 2-4,2 1-4,0 1-8,-2 2-26,-2 1-56,1-1-88,-4 0-181,2-1-94,-1-3-41,1-1-4,1-6 40</inkml:trace>
  <inkml:trace contextRef="#ctx0" brushRef="#br0" timeOffset="183303.3362">13138 10510 162,'6'-22'441,"-1"1"35,3 5 17,1 3 1,2 5-234,1 5-128,2 4-67,0 6-32,0 4-20,-3 7-13,3 3-9,-1 4-12,-2-5-7,3-1-7,2-5 0,2-4 2,0-5 7,0-5 7,-1-6 11,3-6 7,-2-4 8,-1-2 18,-4-1 25,-1 0 34,-2 4 32,-3 1 18,-2 4 4,-4 4-10,-1 7-15,-3 8-24,-3 9-27,-7 9-17,0 6-6,-3 8-4,-6 2-16,-5 5-11,-6 3-20,-8 2-43,-5-1-84,-6 0-217,-3-6-135,3-6-72,-2-8-27,7-11 17,10-8 69</inkml:trace>
  <inkml:trace contextRef="#ctx0" brushRef="#br0" timeOffset="183720.2061">13875 10665 180,'-10'6'437,"3"-2"41,0-1 17,2 2-28,2-2-197,1-2-126,4 1-66,4-1-36,5-1-19,7-1-15,2-2-32,5 0-58,2 0-174,-1 1-125,-1-1-64,-1 3-29,-2 0 9,-3 2 44</inkml:trace>
  <inkml:trace contextRef="#ctx0" brushRef="#br0" timeOffset="184292.266">14194 11028 213,'0'10'233,"0"-1"35,0 0-46,0-3-1,1-1 26,1-3 19,3-4 9,3-3-16,3-7-46,4-3-55,4-10-55,2-7-37,1-7-18,5-9-18,0-10-7,1-8-8,2-9 1,-3-8 8,-3-5 5,-4-1 8,-2 0 0,-9 6 5,-2 11-5,-4 9-10,-3 12-13,-3 13-9,-4 16-5,-4 14-4,-3 20 0,-2 15 2,0 17 1,0 8-2,1 9 2,4 0 0,-2 2-2,7 4 0,1-2 2,2-2 1,3 1-1,3-6-10,3 0-16,6-6-24,3-7-33,2-6-41,4-8-57,4-8-73,1-6-114,-1-10-68,0-7-19,1-7 15,-1-8 46</inkml:trace>
  <inkml:trace contextRef="#ctx0" brushRef="#br0" timeOffset="184660.2071">14845 10647 274,'6'-14'459,"-4"0"47,-2 4 35,0 1-56,-3 3-170,-4 5-101,-2 4-62,-5 6-38,-1 5-31,-5 7-25,5 5-18,-2 1-14,4 1-8,4-2-11,3 0-6,1-6-3,5-1-2,0-4-3,5-6-2,1-6-3,5-5-9,0-5-7,2-7-4,1-5 1,-1-5-1,3-2 7,-7 1 12,1-1 11,-3 4 8,-2 3 3,0 0-3,-5 6-10,0 1-25,0 2-42,0 3-70,0 0-104,3 2-163,4 1-79,3-1-24,5 0 16,4 0 54</inkml:trace>
  <inkml:trace contextRef="#ctx0" brushRef="#br0" timeOffset="185195.7043">15032 10512 314,'12'-9'412,"-4"1"45,0 1 29,-2 0-117,-4 2-119,-2 5-63,-3 4-35,-4 1-23,-1 5-18,0 0-13,-1 6-14,4-1-15,4 0-28,1 2-27,3-5-22,5 1-22,3-5-21,2-3-19,4-5-6,-1-5 3,1 0 6,-2-6 17,-5-2 25,0-4 32,-4-1 28,-1 0 32,-2 2 27,0 1 24,-1 1 2,-1 4-13,-1 7-15,0 4-27,0 10-26,-3 9-22,-3 8-12,-3 7-8,-3 8-8,-2 6-4,0 2 0,-7 3 0,1-2 12,-4 3 14,-3-3 16,-1-1 9,-4-3 6,2-3 2,2-5-3,1-8 1,3-7 4,4-5 4,2-8 3,1-12 3,7-9-1,4-9-14,8-10-16,9-12-17,12-4-22,9-9-32,14-4-53,5-2-62,4-2-102,3 6-219,2 2-107,-8 7-38,-6 5 14,-8 7 44,-7 7 96</inkml:trace>
  <inkml:trace contextRef="#ctx0" brushRef="#br0" timeOffset="188145.2998">18020 10626 245,'4'0'496,"-1"5"47,-2-1 26,3-3-17,-3 1-212,1-1-138,1-1-69,0-1-35,2-2-19,7-4-16,5-2-12,3-5-12,5-4-12,2-4-9,1 0-8,-1-2 0,-4 0-2,-1 2 3,-4 0 1,-3 3 0,-3 2 2,-2 3-1,-4 4-3,-1 2-5,0 1-2,-1 3-3,-1 0-3,1 1-2,-1 0 5,2-2 0,0 0 0,4-4 0,0-1 3,3-4-1,1-5-1,0-4-1,1-6 0,1-6-2,-4-2 1,0 2-1,-2-5-1,-1 4-1,-3-3 0,0 3 1,-2-3 0,-2 6 4,1 1 5,0 5 2,-2 6-2,-2 6-1,-1 10 0,-5 10-4,-5 15-1,-1 11 3,-6 13 2,-4 8 3,-1 6 1,1 7 0,0 1-1,4 5-4,5-2-2,3 1-6,9-4-5,7-6-8,10-7-17,7-11-16,9-9-19,9-9-37,6-11-70,5-11-126,6-7-151,-4-5-77,0-11-28,-3 0 16,-6-6 63</inkml:trace>
  <inkml:trace contextRef="#ctx0" brushRef="#br0" timeOffset="188491.3029">18915 10355 120,'17'-36'450,"-2"7"66,-3 4 42,-4 1 23,-1 9-194,-2 4-134,-4 6-72,-2 5-39,-3 9-25,-4 6-14,-1 7-10,-4 4-12,2 4-24,0-2-24,5 1-14,3-2-5,3-5-8,3-5 0,5-6-1,4-6 1,6-7-2,2-7-2,2-8-2,0-5 1,1-7-3,-3 0 4,-4 0-1,0 3-1,-7 3-8,-4 2-22,-5 7-27,-1 3-37,-3 4-41,1 5-45,3-2-30,3 4-52,7 0-125,2 0-87,6-1-23,1-1 13,4-1 25,-1-2 61</inkml:trace>
  <inkml:trace contextRef="#ctx0" brushRef="#br0" timeOffset="189040.011">19310 10143 164,'10'-11'426,"-2"2"58,-4 1 47,0-1 7,-4 2-149,1-1-95,-1 3-67,0 2-47,-1 6-34,-3 4-36,1 10-37,-3 4-22,-2 7-13,5 3-9,1 3-18,6-2-16,5-1-19,5-4-8,8-5-5,3-6-1,5-8 5,0-6 9,-4-7 13,3-7 7,-6-7 1,1-7 3,-4-4 6,-4-1 15,-2 2 18,-3 0 15,-1 7 10,-3 4 1,-2 5-5,0 3-16,0 10-21,-2 5-16,-1 10-8,-4 9 0,-1 11 0,-7 9 1,-3 11 4,-7 9 3,-5 8 5,-3 6 9,-6 0 10,-1-1 6,-4-5 4,3-6 3,-4-9 1,1-9-9,1-9-4,2-9-1,2-8-13,3-10-9,2-8-7,4-9-2,6-12-11,11-11-1,13-14-10,17-13-16,18-10-29,21-10-40,18-5-56,15 0-95,2 9-229,1 4-109,-2 9-40,-6 2 7,-8 8 40,-7 5 81</inkml:trace>
  <inkml:trace contextRef="#ctx0" brushRef="#br0" timeOffset="189904.6568">20218 10083 65,'13'-12'407,"0"1"51,-3-2 34,-2 1 29,1 1-184,-2 1-112,-1 2-71,1 3-45,0 0-32,4 2-28,2 0-20,4 1-14,1 2 3,-1 2 2,0 2 0,-1 3 1,0 7 3,-3 7 1,-2 8-9,-3 5-4,-7 4-5,-1 1-2,-1 1-1,-6-5-12,-3 1-5,-3-7 1,-9 0 5,-7-3-2,-6-3 4,-1 1 10,1-4 3,3-2-2,7 2-3,6-3 3,10 2-2,7-1-2,10-4 2,6 2-2,4-3-2,5-1-2,4 0 0,5 0 10,0 0-3,1 2-16,-3 1-49,-2-3-89,-6 4-208,-4-1-120,-7 0-58,-7 0-12,0-3 33,-4-6 81</inkml:trace>
  <inkml:trace contextRef="#ctx0" brushRef="#br0" timeOffset="190331.1666">20723 10169 89,'10'-26'429,"1"1"42,3 3 19,1 2 11,2 4-199,3-1-143,-1 0-75,2 7-37,2 2-18,-2 3-10,1 5-2,2 6-3,-5 4-2,2 9-3,-6 5 3,-4 4 3,-6 5 4,-5 3 8,-5 0 6,-6 2 7,-4-3 6,-6 2 7,-1-4 0,-2-2-3,2-2-4,3-2-5,2-3-9,2-2-11,6 0-10,4-5-17,4 3-22,5-6-47,3 2-78,4-3-192,1-1-120,2-3-57,-2-3-15,-4-5 25,-2-5 68</inkml:trace>
  <inkml:trace contextRef="#ctx0" brushRef="#br0" timeOffset="190534.5393">20842 10396 398,'-2'-12'552,"0"0"46,2 2 27,4 3-62,4-1-240,6 1-148,8 3-82,10 3-64,6-1-73,6 2-118,2 3-227,4-1-122,-2 3-62,-9-1-18,-2-1 30,-6-1 96</inkml:trace>
  <inkml:trace contextRef="#ctx0" brushRef="#br0" timeOffset="190949.559">21925 10362 208,'-2'-2'540,"2"2"51,4 0 18,3 0-2,6-3-250,10 1-224,7 0-150,9-1-99,8 0-86,4 1-190,-3 0-91,-1-1-23,-7-2 15,-8-4 31</inkml:trace>
  <inkml:trace contextRef="#ctx0" brushRef="#br0" timeOffset="192188.1577">22400 10692 15,'-8'14'377,"4"3"38,1-5 20,1 0 11,4-3-162,1 0-119,0-1-53,2-1-8,-1-2 18,5-1 26,1-3 19,3-3 10,11-6 15,1-5-3,7-10-16,2-6-21,4-8-21,2-8-17,1-8-27,-1-6-24,-1-7-24,0-11-22,-1-7-17,1-5-14,-5-5-6,-4 2-6,0 4 0,-4 7 6,-8 9 4,-1 12 7,-4 10 3,-5 12-1,-1 10-4,-5 7-2,-4 13-1,-5 13 0,-4 17 5,-8 15 8,1 14 8,-5 16 2,0 9 6,-4 6 0,2 4-1,-1-1-6,5-3-11,3-5-18,6-8-23,5-7-15,7-9-11,7-12-8,6-7-2,9-11 8,1-8 11,5-9 4,2-8-3,-1-6-3,1-7 0,0-4 2,-2-7 12,1 1 13,-4-1 18,0-3 19,-6 2 17,2 3 22,-6 2 18,-2 4 21,-5 1 13,0 6 3,-4 2-5,-4 6-12,-4 6-23,-4 6-33,-2 7-23,1 5-17,0 5-15,1 2-15,4-2-9,3 0-2,2-5 9,4-4 10,6-6 13,2-6 14,6-5 12,2-7 11,2-7-2,1-4-1,-1-9 1,-2-3-4,1-3-1,-6 0 0,-3 1 1,-9 1-3,-5 7-2,-7 5-3,-5 3-16,-3 7-28,-1 4-46,3 3-64,1 4-79,9 3-142,4 4-108,4-1-40,9 0 12,4-4 46,2-1 71</inkml:trace>
  <inkml:trace contextRef="#ctx0" brushRef="#br0" timeOffset="198958.0194">4293 13080 55,'-2'4'334,"2"-2"52,-1-1 38,1-1-51,0 0-73,1-3-69,-1 0-45,2 0-34,2-3-25,-1-1-13,0-3-7,2-2-9,0-5-10,2-3-9,3-6-9,-2-8-10,2-7-16,4-8-12,-1-8-13,2-8-13,0-10-6,2-5-8,-4-4-1,1 0-5,0 1 0,-4 8 8,-1 6 3,-4 11 3,0 8 1,-4 11-2,-1 10-5,-6 7-5,-2 12-3,-8 7-4,-2 13-2,-2 8 6,-5 9 1,3 11 4,-2 11 3,5 8 3,2 8 4,4 3 1,5 5 5,4-3 1,4-5-2,4-4-1,6-5-4,3-6-13,5-6-20,4-6-30,5-7-34,1-6-42,3-5-56,5-10-61,-1-3-79,0-12-83,-4-7-24,1-5 11,-5-9 43,-4-7 63</inkml:trace>
  <inkml:trace contextRef="#ctx0" brushRef="#br0" timeOffset="199303.8045">4724 12600 184,'6'-42'262,"-2"2"57,-3 3-9,-2 4-29,-1 5-18,-1 5-32,-2 6-33,-1 5-42,1 7-43,0 6-41,-3 10-30,2 7-13,-2 7-7,2 8-1,1 5-3,2 3-2,1 2-4,2-1-3,0-3-2,3-5-1,2-4 2,3-5 1,0-6 5,3-6 0,2-5 2,6-10 1,-1-8-4,2-10-4,0-8-4,-5-11-5,-1-5-4,-6-3-6,-5 4-5,-1 4-15,-4 8-32,-3 6-39,-3 9-41,-2 8-48,0 7-71,3 5-100,4 5-30,6-1 7,7 1 25,7-7 44</inkml:trace>
  <inkml:trace contextRef="#ctx0" brushRef="#br0" timeOffset="199897.4378">5045 12330 271,'17'-20'357,"-7"-1"54,-4 3-24,-4 3-49,-2 4-47,-5 1-55,0 3-53,-3 4-47,2 4-39,-2 8-32,2 2-24,1 8-13,2 5-7,6 7-8,0 3-5,5 2-7,6-2-6,4-3-12,6-8-9,4-8-4,2-9-5,3-10-1,-1-11-3,-2-12 0,-5-6 2,-6-9 2,-6-2 9,-7 3 11,-3 3 13,-3 9 8,-3 7 7,-2 9 3,-4 12-2,-4 9-1,2 15-3,1 11-1,-2 9 2,4 10 1,3 5 4,2 4 1,1 5 1,2 3 3,-1 2 1,-1 3-1,-4 4 0,-2-4 1,-3 0 0,-1-9 1,0-8-2,3-8 3,-2-10 4,-2-10 1,-1-9-2,0-12-1,-5-11-1,3-13-6,2-9-8,6-14-9,8-11-4,10-9-12,5-9-15,10-11-22,7-11-29,9-3-27,3-3-7,4 10-12,-1 10-35,-1 10-70,0 10-115,-7 11-46,-4 10-31,-5 12-2,-8 7 38</inkml:trace>
  <inkml:trace contextRef="#ctx0" brushRef="#br0" timeOffset="200513.0559">5762 12209 224,'2'-5'365,"-5"-1"29,-2-2 22,-4 2-101,-1 0-103,-1 1-66,-1 2-38,-1-2-25,1 2-22,2 1-21,3 0-15,1-1-4,3 1 0,0-1 3,7-4-2,1-2 1,3-2-3,2-1-5,5-3-8,2-1-5,1 2-2,4-1 1,-1-2 0,4 4-1,-1 4 1,1 2-1,-1 7-2,-5 5-1,0 2 0,-5 6 1,-5 3 0,-4 6 6,-3 2 5,-4 0 0,-3 3 0,0 0 0,0-2-3,0-2-3,2 4-3,1-2 0,5 2 0,2-1 0,4 2 3,1-4 2,4-1 0,3-1 1,0-3 2,1-3 6,-2-1 0,0-4-3,-2 1 1,-3 1-2,-8 2 0,-7 6-5,-12 3-2,-11 6 1,-8 1-4,-1 3-5,-1-2-42,4-2-125,3-7-168,3-4-87,5-7-46,6-5-20,-1-5 27</inkml:trace>
  <inkml:trace contextRef="#ctx0" brushRef="#br0" timeOffset="201585.588">6382 12013 145,'-1'-3'337,"-1"-6"45,-1 1 28,3-1-101,0 1-79,0 0-63,0 1-55,3 1-41,0-1-25,2 5-20,6 0-13,3 4-9,3 4-2,4 4 4,1 4-1,0 7 7,-3 3 5,-8 3 6,-6 5 7,-8 2-2,-5 2 2,-8 0-2,-1 0-5,-2-3-6,0-4-5,5-1-6,0-7-5,6-3-1,1-5 2,6-6-2,6-3-1,4-8 1,8-6-1,7-8-4,1-4-4,5-6-2,0-3-1,2-1 0,-1-3 0,-2 2 3,-5 2 2,-2 3 9,-5 5 10,-4-2 9,-3 7 13,-3 2 8,-2 3 2,-2 2-4,0 5-11,-3 3-11,0 8-10,0 12-5,-1 7-3,1 8 3,1 7 5,4 2 0,0 2 2,6-2-8,0-1-31,2-2-48,4-7-95,5-4-168,3-8-90,1-6-41,1-8 2,1-8 34</inkml:trace>
  <inkml:trace contextRef="#ctx0" brushRef="#br0" timeOffset="201814.021">7086 12187 281,'-10'2'372,"0"-2"19,4 0 12,3 0-140,6 0-115,5 0-67,8 0-34,6-2-28,5 1-49,6-1-155,-3-1-110,2 2-60,-5-4-30,-4 0-8</inkml:trace>
  <inkml:trace contextRef="#ctx0" brushRef="#br0" timeOffset="202402.0076">7746 12470 137,'7'14'320,"0"0"18,0-4 14,-1 0-77,1-3-80,-3-2-20,2 0 14,-1-3 20,2-4 13,2-3-11,4-4-25,-1-7-37,4-2-44,0-7-33,1-6-27,1-5-16,4-11-15,-2-5-12,4-9-1,-3-7-2,1-7-5,-3-2 2,-2 2 3,-3 6 1,-3 6-4,-1 10-2,-1 11-1,-6 12-4,-1 9-5,-4 15-3,-5 14 0,-3 17 3,-1 16 2,-3 14 8,0 10 8,0 8 5,4 2 6,2 0-1,6-2 2,4-6-3,4-4 0,4-6-2,4-10-6,5-4-8,3-11-8,5-6-36,3-8-68,2-9-105,3-8-176,1-5-92,0-10-44,-1-4 6,-5-7 51</inkml:trace>
  <inkml:trace contextRef="#ctx0" brushRef="#br0" timeOffset="202751.0021">8483 12151 351,'9'-31'445,"-6"3"39,-1 4 21,-2 7-117,-3 11-126,-4 4-79,-5 10-52,4 7-29,-2 6-13,3 6-14,2 5-25,3 3-17,4 2-9,3 1-4,2-1-8,3-3-1,5-6-5,0-5 2,4-9-6,0-9-1,0-6 1,-1-10-1,-3-6 3,-2-11-4,-1-2-1,-4-7-4,-4-1 2,-4 1-1,-4 2-4,0 6-4,-7 6-11,3 5-24,-2 5-37,2 8-53,1 2-70,7 3-121,7 1-112,6 1-43,7-1 1,3-1 36,5 0 60</inkml:trace>
  <inkml:trace contextRef="#ctx0" brushRef="#br0" timeOffset="203307.815">8884 11993 356,'11'-20'443,"-1"0"58,-2 2 47,-4 1-112,-2 4-98,-2 3-65,0 1-55,0 3-51,-2 4-46,1 5-41,-4 9-35,-1 8-21,3 9-14,0 5-13,1 3-16,2 1-21,3 1-14,2-6-14,3-5-5,0-6 6,1-6 11,4-9 17,-2-8 16,3-7 9,-3-8 5,0-4 4,-1-5 4,1-1 3,-3 1 5,-2 1 2,-1 9 0,1 2-3,-1 9 0,0 8 0,-1 10-1,0 10 0,-3 13 5,-2 12 2,-1 10 2,-3 11-2,0 8-2,-1 2 1,-3 4 2,-2-4 7,-2 0 6,-3-7 11,3-6 11,-2-11 11,3-8 7,-1-9 17,1-8 7,-2-9-2,1-10-5,-4-8-7,1-11-16,1-11-34,5-14-38,5-13-35,10-13-51,5-13-53,8-7-42,9-6-38,5 3-66,4 9-128,4 8-84,2 8-16,-2 13 7,1 8 32,-5 10 78</inkml:trace>
  <inkml:trace contextRef="#ctx0" brushRef="#br0" timeOffset="204921.9891">9389 11965 202,'-2'-1'339,"1"-1"39,-1-1-11,2-1-61,0 1-68,2-3-62,-1 2-49,4-1-34,2 1-29,5-1-27,3 0-16,1 0-25,6 1-11,-1 1-6,1 1-3,-1 2-2,-4 4-1,0 1 14,-1 5 6,-5 6 6,-3 6 4,-6 5 4,-2 7 4,-5 2 0,-5 1 1,-2 4 9,-1-2 6,-4-3 2,-1 0 2,-2-5-1,1-1-3,5-6-9,1-3-8,2-4-3,6-4-3,2-5 2,3-2 3,3-5-3,4-2 1,2-3-3,1 2-1,-1-1-3,-1 0-14,1 6-7,4 2-6,0 6 1,1 4 2,3 7 2,-1 4 14,1 3 6,0 0 2,0-3-26,-1 1-61,-1-5-142,-3 0-115,0-4-59,-2-5-30,-1-7 11,0-2 49</inkml:trace>
  <inkml:trace contextRef="#ctx0" brushRef="#br0" timeOffset="205396.4543">9946 12109 339,'10'-29'422,"-2"4"25,1 3 11,2 6-130,2 2-154,1 9-86,4 5-43,-1 12-23,3 5-11,-2 10-4,-1 7 4,-4 4 1,-2 6 0,-5-5 4,-6 4 3,-3-4 2,-8-3 1,0-5-2,-3-1 0,1-6-3,-1-2-4,2-5-3,2-3-3,5-6-4,5-6-7,3-7-3,7-12-3,7-6-1,7-9-3,5-3 6,1-3 6,1 4 7,1 2 6,-7 8 1,0 5 3,-8 4 5,-2 9 3,-3 6 1,-4 3 2,-3 8 2,0 5 0,1 1-6,5 3-13,0 1-44,8-1-91,6 0-191,5-3-103,7-2-56,6-4-18,4-6 23</inkml:trace>
  <inkml:trace contextRef="#ctx0" brushRef="#br0" timeOffset="206017.7899">11755 12855 61,'-8'10'452,"6"-1"54,1-4 26,2-4 17,6-1-163,1-4-157,4-4-85,1-4-36,7-2-12,4-7-8,3-7-8,4-6-11,1-9-20,3-5-18,1-15-19,4-5-14,-1-9-12,-1-10-3,-3-3 2,-2-2 2,-3 7 7,-6 9 4,-2 10 0,-8 18-2,-4 16-4,-7 19-5,-6 22-3,-10 19 4,-7 20 7,-10 17 11,-5 12 6,0 5 7,3 0 3,2-4-1,7-3-5,8-6-6,6-7 1,9-5-4,8-4-6,5-6-9,9-7-13,4-8-35,6-8-52,6-7-78,2-10-121,1-7-149,-2-7-70,-4-8-11,-2-2 27,-1-8 65</inkml:trace>
  <inkml:trace contextRef="#ctx0" brushRef="#br0" timeOffset="206343.6099">12607 12538 249,'20'-17'432,"-5"1"34,-3 6 18,-4 5-61,-3 4-169,-2 7-108,-3 4-51,-3 6-27,-3 6-13,-1 0-13,-1 2-11,2-1-9,5-2-11,2-5-6,5-2-5,4-6 0,6-4-7,6-8-3,3-6-2,3-6 1,1-7 0,-2-3 2,-2-4 5,-6 6 12,-5 0 5,-6 5 4,-5 4-1,-6 2-9,-5 2-9,-3 4-19,0 0-34,1 4-64,3-1-72,5 3-161,6-3-79,6 3-36,8-3 6,10-2 47</inkml:trace>
  <inkml:trace contextRef="#ctx0" brushRef="#br0" timeOffset="206888.4034">13229 12305 15,'18'-16'425,"-1"0"67,-7 4 44,-4-1 26,-3 7-140,-7 1-154,-6 5-88,-3 5-55,-4 6-37,1 6-21,-1 6-16,4 1-12,4 2-13,2 2-17,4-2-14,5-3-12,1-5-10,5-5-5,4-4-11,3-7-2,2-6 0,-1-6 4,3-5 4,-5-4 4,2-2 14,-3 1 18,-2 3 12,-5 2 10,0 4 3,-1 4 1,1 6-4,-3 9-4,-1 7 0,-4 11 5,-1 9 13,-8 7 10,0 9 10,-3 5 1,-5 6-1,-5 1-8,-2 5-11,-3-2-11,-3-1-6,-1-5-1,0-4-1,3-10 3,-2-6 3,-1-8 5,1-8 4,2-13 2,2-7 0,4-14-3,6-14-4,11-14-9,12-11-10,15-9-8,15-10-16,14-7-29,11 4-54,5-1-66,6 6-125,3 6-192,-1 7-93,-1 5-28,-5 8 25,-9 7 52</inkml:trace>
  <inkml:trace contextRef="#ctx0" brushRef="#br0" timeOffset="207909.9591">13678 12209 396,'0'-8'443,"2"-2"23,-1 0 16,3 0-151,-1 1-147,0 0-86,0 2-46,1 0-26,-3 2-13,2 1-7,-1 0-5,2 1 1,3 1 0,1-1 2,3-1 0,3-1 1,2-1 1,4 1 1,-1 1 1,1 2 0,1 2-1,1 4 1,-1 3 4,-2 10 2,2 4 0,-9 5 8,-4 5 3,-5 6 3,-9-1-2,-5 3-4,-5-1-1,-5-1-9,1-4-5,2-3-1,1-6-3,4-3-2,1-3 1,7-3 2,5-3 3,5 0-2,9 0 0,4 0 0,4 2 0,1 1 0,1 0-2,-5 1-1,-3 1 2,-7 3-1,-7 1 1,-12 1-2,-7 0 1,-6 1-7,-6-1-16,-1-2-38,-1 0-93,2-4-187,7-7-99,3-3-48,11-10-13,9-2 24</inkml:trace>
  <inkml:trace contextRef="#ctx0" brushRef="#br0" timeOffset="208353.9965">14296 12303 277,'4'-10'345,"-3"1"17,-2 8 13,-1 4-151,2 4-92,0 5-44,2 3-21,3 2-10,1 2-10,6 0-7,1-4-10,4 0-8,4-5-8,0-2-9,4-7-5,0-2-4,0-6-3,-1-4 0,0-6-2,0-3 6,-2-5 18,-2 4 13,-2 2 10,-3 4 2,-4 3 10,-3 12 11,-3 7 5,-8 11 0,-5 12 6,-11 10 12,-5 12-1,-9 2-9,-6 6-16,-4-1-13,-4 1-15,-3-1-13,2-4-22,-3-7-43,8-4-66,4-8-152,8-7-139,11-10-71,10-10-26,15-10 17,10-10 52</inkml:trace>
  <inkml:trace contextRef="#ctx0" brushRef="#br0" timeOffset="208557.1033">14772 12649 17,'11'-6'413,"-1"3"40,-1 0 8,-1 0-8,-1 2-178,1-1-177,2 1-136,2-1-131,3 1-143,3-1-61,4 2-22,1-2-3,3 1 35</inkml:trace>
  <inkml:trace contextRef="#ctx0" brushRef="#br0" timeOffset="209161.5963">15134 13020 320,'-7'0'408,"-2"0"24,5 0 13,0 0-127,0-2-121,2 0-62,2 0-28,3-3-9,4-4-3,4-3-7,6-5-14,5-5-13,2-5-10,6-6-11,3-6-4,5-7-1,-2-10 0,4-9-1,2-13-5,-3-2-5,-3-7-7,0-3-6,-4 4-5,-3 5-4,-6 11-5,-4 10-2,-9 19-4,-9 11-1,-7 16-4,-11 21-4,-9 16 4,-2 15 7,-4 15 8,-1 11 3,1 8 3,4 3 5,1 5-4,8-3-1,3-4-2,7-5 1,7-8-1,9-4-2,6-9-3,8-10-15,9-7-25,7-10-36,2-7-63,6-7-72,-2-9-89,-3-4-122,-2-10-48,-3-5-3,-2-8 42,0-10 62</inkml:trace>
  <inkml:trace contextRef="#ctx0" brushRef="#br0" timeOffset="209484.942">15855 12609 242,'25'-43'347,"-6"3"64,-3 5 39,-2 6-65,-4 5-117,-4 7-98,2 7-59,-5 7-34,-3 9-19,-3 9-9,-5 9-3,2 4-4,-1 7-6,-1 1-8,3 0-7,0-2-8,3-5-6,2-4 0,5-5-1,4-8-3,2-6 0,6-9-2,1-10-1,4-7-2,0-10-2,-1-6 1,-1-3 12,-5 3 19,-3 4 15,-4 8 5,-5 6 5,-4 8-1,-6 8-11,-4 6-19,-1 11-41,-1 2-69,-1 1-128,4 0-176,5-1-97,-1-5-46,-1-5 1,-5-4 50</inkml:trace>
  <inkml:trace contextRef="#ctx0" brushRef="#br0" timeOffset="210127.9362">14918 12675 127,'-5'0'252,"0"-2"20,0 0-22,1 2-30,-1 0-15,-1-3-12,0 3-7,1 0-14,1-2-21,1 0-24,0 2-29,1-1-32,2-1-24,0 2-15,2 0-5,4 0-6,3 0-1,4 0 2,2-2-15,2 1-7,2-2-5,0-1-8,0 2-4,-6-1-1,-2 2 10,-2-1 3,2 2-1,-3 2 0,3-1-7,2-1-19,4 2-34,1-4-85,2-1-143,-1-3-74,-8-1-34,-9-3-2,-12-5 24</inkml:trace>
  <inkml:trace contextRef="#ctx0" brushRef="#br0" timeOffset="211212.9129">16474 12383 66,'-3'-3'474,"-1"-2"65,1-2 34,0 3 18,-2-1-162,-2 4-181,-1 4-106,-7 4-54,-1 5-42,-8 10-19,2 2-12,0 10-8,4 1-9,3 0-12,4-1-4,2-5-6,8-4-7,4-6-5,5-5 11,8-6 10,3-8 11,6-5 8,2-9 0,3-8-4,0-8-11,3-6-7,1-3-4,-1-2 3,-2 2 5,-5 4 11,-3 5 3,-7 5-1,-2 5 1,-6 10 0,-4 9 3,-8 9-2,-2 12 2,-6 11 5,-5 12 4,-5 6 2,-3 9-4,-5 5 3,-5 7 10,-1 2-6,-5 3-4,-3-2 2,2-1 4,0-6-2,6-7-9,4-7 7,5-10 2,4-7 11,6-10 7,0-9 2,8-11-1,4-12-3,6-14-5,6-11-20,10-11-19,6-13-21,12-10-5,12-14-14,11-9-5,13-4-1,3 5 6,-1 13 5,-2 12-22,-4 13-46,-3 15-178,-5 10-136,-4 8-70,-4 6-29,-4 1 8,-9 3 49</inkml:trace>
  <inkml:trace contextRef="#ctx0" brushRef="#br0" timeOffset="215480.9263">17196 12133 128,'-2'0'319,"0"-2"4,-1 1-3,0 0-98,-2-2-116,4 0-57,-3 3-13,3-2 13,-1 1 11,1-3 18,-3 2 11,4-1-2,-1 1-4,-2-1-9,3 2 0,-2-1-8,2-1-6,-1 1-8,-1 2-5,2-1 1,0 0 4,0 1 5,0 0 6,0-2 5,2 1-1,-1 0 0,-1-1-8,2-1-8,-2 1-8,3-3-10,-2 3-8,-1-1-8,2 1-3,0 1-5,-2 0-4,0-2-2,0 3 2,1 0-1,-1-2-2,0 2-1,0 0 0,0-2 3,0 2 1,0-1 0,0-1-3,0 2 3,0-2 1,0 1-2,0 1-1,2-2 0,-1 1 3,1 0 1,1-2 1,2 0-3,-2 0 3,2-2-2,1 2 0,-3 0-1,2 0-1,-2 2 1,-1-2 1,-1 1-1,1 0 3,1 1 2,-1 0 3,0-1 3,-1 0 7,5 0 3,-3-1 2,-1 1-1,-1 2 4,1-5 1,1 5-4,-1-2 2,-1 0-3,-1 2-1,2-1-5,0-1-4,-1 2-4,3-2-5,-1-1-3,3 3 1,-2-4-1,1 1 1,2 0 2,-1 0-1,0-1 2,2 1-2,0 3-1,0-3-3,4-1-2,-3 2 0,0-1-2,0 0 0,-1 1-1,0 1-1,-3 1 2,3 0-1,-2 0 1,2 0-2,4 3 0,-2 1 0,1 0-3,0 3-1,0 6 0,-6 2 1,-3 5 3,-7 5 1,-5 5 2,-8 3 4,-4 1 2,-1-2 2,-2-2-2,3 0-1,2-9-1,5-1-2,4-3 2,2-5 5,1-2 6,3-3 3,3-1 9,2-3 3,3-1-1,4-2-4,1-3-7,1 1-4,2 1-9,-1-3-3,1 3-2,-2 0-2,-1 0 3,0-2 1,0 1 0,0-1 0,-2 1 1,2-3 0,2 1-3,-2 1-1,-2-2 1,5 3-1,-3-1-1,1-1-3,2 3 0,4 1 2,-1 0-3,3 0 0,2 0 1,-3 1 3,0 1 1,-2 0-2,-2 1 0,-3-1-1,-1 1-4,-2-1-1,0 3-1,-3 2 2,0 1 2,1 1 2,-1 3 3,0 0 3,0 3 1,0-1-3,-1-2 0,1-2 3,-1 0 0,1-2-3,0-2 0,-2-1 2,-1-2-1,2 1-1,0-1 2,-2-1 2,0-2 1,0 3 2,0-3-3,0 0-1,0 0 2,0 0-1,0 2-3,0-2-1,0 2 2,0-2 2,0 0-4,0 0-3,0 0 3,0 0-2,0 0 1,0 0-2,0 0 2,0 1 2,0-1-2,0 0 2,0 0-1,0 0 2,0 0-3,0 0 2,0 0 1,0 0-2,0 0 1,0 0-1,0 2-2,0 0-3,0 1-1,0 1 3,0-1 1,0 0 2,0 0 3,0-1 4,0 0 0,-2 0 1,2-1-1,-2 1-1,2-2 2,0 0-1,0 0 1,0-2 1,0 2 2,0 0 3,0 0-3,0 0 0,0 0-2,0 0 0,0 0-5,0 0-2,0 0-1,0 0-1,0 0 1,0 0-1,0 0 2,0 0-1,0 0 4,0 0-2,0 0 3,0-1 1,0 1-1,0 0 1,0 0-3,0 0 0,0 0 0,0 0 1,0 0-2,0 0 0,0 0 1,0 0-1,0-2-1,0 2-1,0 0 0,0 0 3,0 0 0,0 0-1,0 0-1,0 0 0,0 0 2,0 0-3,0 0 1,0 0 1,0 0 0,0-2 1,0 2 0,0 0 1,0 0-2,0 0 0,0 0-3,0 0-2,0 0 0,0 0-1,0 0 0,0 0-1,0 0 4,0 0 0,0 0 0,0 0 1,0 0-1,0 0 3,0 0-1,0 0 2,0 0-1,0 2 1,0-2 1,0 0-2,0 0-2,0 0 0,0 0-1,0 0 0,0 0 1,0 0-1,0 0 1,0 0 1,0-2 1,0 2 0,0 0-2,-1 0 1,1 0 0,0 0-2,0 0 1,0 0-1,0 0 0,0 0 0,0 0 0,0 0 0,0 2 0,0-2 0,0 0-2,0 0 1,0 0-1,0 0 0,0 0-1,0 0 3,0 0 0,0 0 0,0 0 2,0 0-2,0 0 1,0 0-1,0 0 0,0 0 2,0 0-2,0 0 0,0 0-1,0 0 2,-2 0-1,2 0-1,0 0 0,0-2 1,0 2 2,0 0-1,0 0 0,0 0 2,0 0-2,0 0 1,0 0 0,0 0 0,0 0 1,0 0-1,0 0 0,0 0-1,0 0-1,0 0 0,0 0-1,0 0-1,0 0 0,0 0 3,0 0 0,0 0-1,0 0 0,0 0 0,0 0 0,0 0 1,0 0-1,0 0 1,0 0-1,0 0 0,0 0-2,0 0-1,0 0 1,0 0-2,0 0 5,0 0-1,0 0 0,0 0 1,0 0 1,0 0-1,0 0-4,0 0 2,0 2 1,0 0-1,0-2-1,0 0 1,0 0 1,0 0-1,0 0 0,0 0 1,0 0-1,0 0 1,0 0 0,0 0 1,0 0 0,0 0-1,0 0 0,0 0 0,0 0-1,0 0-1,0 0-1,0 0 0,0 0 2,0 0-2,0 0-1,0 0 3,0 0 1,0 0 1,0 0-1,0 0 1,0 0-1,0 0 1,0 0-1,0 0 0,0 0 0,0 0-1,0 1 0,0-1 0,0 0 1,0 0 0,0 0 0,0 0 0,0 0 1,0 0-2,0 0-3,0 0 1,0 0 3,0 0 0,0 0 0,-1 2 4,1-2-2,0 0-2,0 0 0,0 0 1,0 0 1,0 0-2,0 0 2,0 0 0,0 0-1,0 0-6,0 0-24,-3 0-45,1 0-64,-1 1-105,1 1-234,-2-1-120,-1-1-41,-2 0 9,3-4 47,-4-3 96</inkml:trace>
  <inkml:trace contextRef="#ctx0" brushRef="#br0" timeOffset="216939.8759">17317 12286 110,'-11'-2'334,"1"-1"35,0-2 37,0 2-42,0-2-87,2-1-54,-1 0-26,4-2-21,2 2-28,0 1-37,1-2-30,2 3-24,0 1-21,0 1-12,0-1-10,2-1-5,0 1-2,1 0 3,0-1 1,0-2-2,1 4 3,-3-3 1,3 1-2,0 1-4,-1-1 1,0 1 2,-1-1 4,1 2 3,-1 1 6,-1-1 6,-1 1 0,2-3 1,-1 3-3,-1-1-5,4-3-5,-3 3-5,1-1-4,-1 0-2,2-1-2,-3 4 1,0-2 0,0-1 2,2 1 4,-1 0 4,1-1 0,1-2 0,0 0 0,2-2-4,2 1-3,-3-2 0,2 1-1,-1 1-1,0-1 1,-2 3-2,0 0 0,1 0-2,0 0-3,1-1 3,0 2-1,3 1 0,-2-1 3,5 0 1,-2 0 0,1-1 0,2 3-2,-4 0 1,0-1-1,1 2-3,0 2-1,-3 0-1,2 3-1,-1 0 3,2 3-1,-1 1-1,1 1 1,0-1 0,1 2 0,-2 0 0,0 1 1,3 1 4,-3 4 4,-2 2 8,2 4 9,-5 6 6,0 2 6,-1 4 3,-2-1-2,0 0-4,-2 0-9,2-4-5,-1-4-3,-1-4 0,0-3 2,-2-2 6,-1-3 5,-6 3 2,-9-2 0,-7 1-3,-8 2-1,-3 3-10,-3-3-6,-2 2-3,5-2-1,2-1-3,6-3-2,3-3 1,5-2 4,6-1 4,2-2 4,4-2 7,2-1 10,2 0 8,2-1 6,2-1 2,2-1 0,2-1-4,-1-1-7,1 0-9,1-1-7,1 1-7,0-1-3,-1 0-1,0 1 1,-1 1 1,-1-3 0,2 4 0,-1-1 0,0 1-2,2 0-5,2 0-1,4 3-4,4 2 0,2 3-2,4 4 1,0 5-1,0 3-1,2 1 1,-3 6 0,3-2 0,-1 2 0,-2-2 2,1 3 4,-1-5 2,-1 1 1,1-2 6,-3 0 6,-1 0 1,1-3 3,-3-1 0,-4-3-1,-1-4 0,0-2-6,-3-1 0,0-1-3,-2-3 1,0-3-3,0 1-16,0-4-28,1 1-46,1-3-65,-3-1-79,1-2-106,1 4-241,-4-6-120,-2 1-35,-3 2 18,-4-6 56,-1 0 93</inkml:trace>
  <inkml:trace contextRef="#ctx0" brushRef="#br0" timeOffset="244747.9913">23992 10047 116,'2'-14'281,"1"-1"37,-3 2-18,-3 1-55,1 0-31,-1 1-38,-2 2-34,1 1-21,-3 3-15,-4 1-10,-1 4-3,-7 4 0,-1 4 3,-6 4 2,-6 8 8,-1 8 7,-5 8-7,0 2-6,0 7-10,3-2-15,5 3-17,7-5-20,8 0-10,8-4-9,8-8 0,13-5-5,11-10-2,9-6 0,4-12-1,5-5 0,2-7-3,-2-8-2,-1-5 0,-3-6-3,-6-3-3,-5-4-1,-3-3-2,-5 4 1,-5-3-2,-2 6 2,-4 3-1,-1 8-2,-1 4-2,-6 8 1,3 8-1,-4 9 2,-2 10 2,0 13 2,-1 8 4,-2 11 0,0 7 2,-1 5 2,-5 6 2,2 4 4,-7 3 2,2 0 4,-5 1-7,0-5-6,-2-2-4,1-3 2,0-6 0,-3-3 0,-1-6 11,2-3 3,1-8 3,3-3-1,2-6 1,0-6-2,3-8-2,2-11 0,7-11-3,5-12-7,7-17 7,9-13 5,5-13 2,10-11 0,6-5 2,8-1 2,6 6-15,13 4-10,11 8-12,6 9-23,2 8-52,0 9-75,-6 8-158,-8 8-171,-8 6-86,-10 7-27,-13 4 26,-9 1 61</inkml:trace>
  <inkml:trace contextRef="#ctx0" brushRef="#br0" timeOffset="269852.2956">8954 10413 162,'3'0'158,"0"-3"-27,-1 1-15,1-1-6,3-1 0,-3 2-1,0-1-1,-1 0-2,1 1-10,-1 0 0,0-1-4,-1 0 2,1 1 1,-1-1 2,-1 1-2,2 1-10,0-2-10,1 0-9,0 0-10,6-1-13,-1-1-10,3 1-6,0-1-7,-1 0-7,-1 2-6,1-1-3,-4 1-3,2 3-3,-3 0 1,4 5-1,-1 0 2,3 7-1,0-2 4,2 5 3,4 1 6,-1 1 3,1 2 3,-1 0 7,0 4 7,-3 1 7,-3 3 10,-6 4 7,-6 4 5,-7 4 9,-2 2 0,-3-2-4,-1-3-10,0-6-6,0-1-6,1-3-11,-3-6-9,0 1-5,2-5-3,-2-2-4,4-2-1,3-3-2,-2-2-1,7-4 1,0-5-2,2-3 1,2-3-3,2-5-1,2-4-3,4-3-8,1 0-6,4-4 0,4-3-1,3-3-2,3-2 1,5-4 6,-1-3 2,4-2 2,1 2 0,-1-2-2,-1 4 0,-4 2 2,-2 5 3,-4 4 0,-6 4 0,-3 5 0,-3 2 1,-2 5-4,-2 3 0,-4 7-1,-3 7-2,-3 9 8,-1 11 10,0 10 12,3 5 19,5 8 14,6-1 26,9 0 9,12-3-12,8-4-13,10-6-31,9-8-91,4-4-237,1-14-175,-5-11-82,-9-13-43,-15-13-11,-10-11 64</inkml:trace>
  <inkml:trace contextRef="#ctx0" brushRef="#br0" timeOffset="281126.7025">15474 10253 7,'-11'3'11,"0"-3"-2,5 0 15,1 0 24,1 0 23,0-5 22,1 5 24,1-2 20,2-1 9,0 0-2,0 1 1,0 0 1,0 0 1,2-1-1,-2 0-7,2 2-1,-1-1-17,-1 0-22,4 4-20,1 1-22,2 5-21,4 4-20,6 5-10,-1 0 0,6 6-4,0-1 1,3 3-3,-4-4 1,5 2 5,-3-4-5,2 0 2,-4-1 1,1-5 3,0-1-1,-1-2-1,-4-2 1,0-1 2,0-5 0,-2-4 0,1-1-1,0-10 0,-2-3-7,3-8-8,-1-3-6,0-4-4,-3 0-2,-1 1 0,-2 3 0,0 5 6,-5 4 3,0 4 3,0 6 0,-2 6 2,0 3 4,-1 3 3,-2 3 2,-2 5 3,-4 6 3,-8 7 3,-7 12 6,-14 11 3,-13 16 1,-14 12-7,-9 10-1,3-4-6,10-5-14,11-11-40,11-11-79,11-12-142,4-11-81,7-12-41,3-13-14,3-12 25</inkml:trace>
  <inkml:trace contextRef="#ctx0" brushRef="#br0" timeOffset="282842.1446">24772 9776 135,'-5'-2'199,"0"-1"-21,2 1-30,-3-1-28,1 2-13,0-1-8,-1 1-7,-2-1-12,-1 0-10,0 2-10,0 0-12,-3 2-11,0 0-7,3-2-4,-4 1-4,2-1-3,1 2 1,1-1 5,3-1-4,-1 2 1,3-1-5,-1-1-2,-1 2-1,3-1-3,-1-1 0,1 0 1,2 2 7,-1-2 3,0 0 1,2 0 7,0 0 4,2 0 3,0 0 2,2 1-1,3-1 0,7 1-7,3 1-4,9 1-6,2 0-3,7 0-3,6 0-1,-2 1-3,3 1 1,-2-1-3,-2 3-4,-6 1-3,-4-1 0,-6 1 1,-4 6-1,-10 3 2,-5 4 5,-11 4 3,-6 1-3,-8 3 4,-6 0-1,-4 0-1,-6 1-3,-5 0-2,2-3-1,1-2-4,1-1-1,9-5-1,5-2 1,3-2 5,4-4 11,7-1 10,6-2 9,5-3 2,8 0 4,10-1-2,2-1-12,6 2-8,0 2-9,5-2 0,-5 4-4,4 2-2,0 1 0,-3-1-4,0 3 1,-4-1-1,-2 1-10,-2-3-25,-3-1-57,-3 1-100,-5-4-140,-7-2-73,-2-1-30,-6-6 5,-2-2 46</inkml:trace>
  <inkml:trace contextRef="#ctx0" brushRef="#br0" timeOffset="283158.1446">24681 9958 239,'-3'-12'301,"2"2"31,2 0-62,6 5-67,1 0-52,6 2-45,0 3-36,8 5-30,0 2-12,2 5-8,-2 2-4,3 3-7,1 3 0,0 4-1,0 2-12,-4 2-50,3 2-85,-4 2-112,-3-4-61,-1-3-33,-9-1-7,-3-8 37</inkml:trace>
  <inkml:trace contextRef="#ctx0" brushRef="#br0" timeOffset="289258.4951">17981 12058 38,'-3'-4'318,"0"-2"47,1 1 49,1-1-28,1 0-63,-2 2-57,2-1-37,0 1-39,0-1-41,0 4-42,0-1-41,2 4-29,-2 4-19,1 6-10,2 6-4,2 5 0,3 2 2,-2 2 2,4 3 3,-1-3-1,5-1 2,-2-2-3,2 1 2,0-7-3,0 2-19,-3-3-29,2-4-47,1-3-64,-3-6-120,5-7-144,3-6-62,3-6-11,3-9 22,2 0 53</inkml:trace>
  <inkml:trace contextRef="#ctx0" brushRef="#br0" timeOffset="289503.405">18381 12085 2,'6'-13'247,"-1"2"17,-2 1 17,0 7-61,-3 3-41,-1 6-10,-4 8 9,-5 11 22,-4 5 18,-6 10-1,-6 5-21,-4 6-31,-9 2-36,-1 3-34,-1-1-34,0-1-22,3-1-18,3-3-13,4-2-28,-1-1-53,5-4-101,5-6-183,5-5-95,6-8-49,6-9-5,7-8 36</inkml:trace>
  <inkml:trace contextRef="#ctx0" brushRef="#br0" timeOffset="290089.6102">19865 11840 45,'6'-22'387,"-1"1"44,0 0 28,-2 3 12,0 2-176,1 5-112,-4 5-69,0 9-35,-7 12-8,-3 15-8,-3 13 8,-4 14 5,-3 7 0,1 2-5,2 3-18,-1-5-13,6-2-15,-1-7-11,5-3-19,2-6-38,3-7-68,1-6-108,7-10-173,6-9-88,11-12-36,6-16 8,4-10 51</inkml:trace>
  <inkml:trace contextRef="#ctx0" brushRef="#br0" timeOffset="290468.8975">20169 12061 45,'15'-25'381,"-3"4"43,-5 3 31,0 4 25,-7 4-172,-4 3-88,-5 11-34,-4 2-17,-4 11-15,0 8-13,-2 3-14,3 6-29,2 4-28,2-1-23,6 3-16,2-5-11,6-1-8,3-5-4,2-1-2,4-6-4,1-6-2,1-4-2,4-7 0,-1-8-3,3-7-4,3-8 0,-3-7-5,3-11-6,0-2-8,-2-7-5,-1 4 0,-7-4-4,2 6-12,-7 4-30,-2 7-61,-5 6-77,0 4-149,0 9-102,1 4-43,6 2 5,0 5 55,8 2 72</inkml:trace>
  <inkml:trace contextRef="#ctx0" brushRef="#br0" timeOffset="291048.0836">20624 11948 243,'8'-6'359,"-8"-3"44,-4 1 22,-3 1-102,-3 3-78,1 3-48,-4 1-43,2 5-41,1 5-29,1 4-30,3 2-23,4 2-14,2 6-4,7-3-6,-1 1-12,8-2-8,0-3-3,4-5-3,0-4-3,2-5-2,-2-6 10,0-4 6,-1-6 1,-2-1 5,0-1 8,-3-2 15,-3 2 9,-3 6 4,1-1 4,-6 6-3,-1 4-6,-1 9-9,-7 9-7,-2 14-1,-2 10 1,-3 11 3,-5 8 4,-1 7-2,-4 4 6,3 3 10,-5-2 5,-2-2 2,-1-4 15,-1-6 12,-1-4-2,0-8-2,4-8 6,0-10 11,2-4-5,3-12-6,3-11-4,3-9-4,6-14-15,5-13-17,12-9-22,7-14-25,11-10-35,7-7-32,7-5-31,8 2-33,3 3-32,3 4-39,3 6-64,4 5-144,2 6-60,3 6-15,1 7 16,-5 5 40</inkml:trace>
  <inkml:trace contextRef="#ctx0" brushRef="#br0" timeOffset="291706.8776">21307 12051 72,'-8'-3'301,"-1"-4"33,-1 2 41,0-1-46,-4 1-82,1-1-38,-1 2-12,2-1-11,2 0-21,-1 1-23,6-1-18,4 0-22,2-3-24,4 1-21,6-3-16,0 0-16,6 0-9,-1 1-8,3-2-2,-1 3-3,2 3-3,1 0-1,-4 2 0,2 3-2,0 3-1,-1 5-3,-6 4 1,2 4 1,-7 2 0,-4 3 2,-5 1 5,-6 4 2,-3-2 2,-4 1 1,-3 0 4,2-1-4,-1-2-5,4 0-2,-1 1-3,6-3-1,3-1-5,2-1 1,5-1 0,1-3 3,4 2 1,2-3-1,0-1 5,-1 0 0,3 2 2,-3-1 1,0 3 1,-1 2 1,-4 2 0,-5 3 4,-4-1 1,-6 2-5,-8-2-21,-5-1-53,-7 1-118,-3-4-187,-3-5-100,-4 0-49,2-6-7,5-5 38</inkml:trace>
  <inkml:trace contextRef="#ctx0" brushRef="#br0" timeOffset="292359.8821">21854 11952 151,'4'-8'239,"3"1"14,2 0-65,-1 3-65,2 1-50,2 3-28,1 5-16,0 4-12,1 2 1,-1 7 10,-4 7 17,-3 1 18,-4 2 15,-6 3 17,-6-1 7,-6 2-4,-5-3-16,-6-1-19,3 0-18,-2-3-18,4 0-14,1-1-12,8-1 1,4-4 6,1-2 1,10 0 12,8-2 7,3-1 8,9-4-1,4 1-3,0-1-15,0-2-41,1-1-74,-4 0-157,-4 1-82,-7-1-43,-6-5-13,-6-2 19</inkml:trace>
  <inkml:trace contextRef="#ctx0" brushRef="#br0" timeOffset="292583.703">21751 12208 55,'-3'-4'342,"7"1"26,3 0 16,6 3-23,5 0-160,7 3-102,6 1-83,2 0-105,5 1-148,2 2-78,-1-2-42,-3-1-11,-3 1 21</inkml:trace>
  <inkml:trace contextRef="#ctx0" brushRef="#br0" timeOffset="293015.638">22404 12396 53,'-4'4'446,"3"-1"50,-1-1 13,4-1 8,3-1-168,8 3-174,7-1-99,10 1-57,10-2-33,5 0-50,7 3-87,-1-4-176,1 0-92,-3-2-40,-6-2-7,-7-4 29</inkml:trace>
  <inkml:trace contextRef="#ctx0" brushRef="#br0" timeOffset="293523.0506">23063 12612 122,'-5'10'441,"1"1"37,2-4 28,0 1 34,1-5-196,1 2-113,0-2-52,1-1-18,5-2-12,2 0-21,5-2-22,8-3-26,4-6-20,3-4-19,4-8-17,4-6-9,2-5-7,6-13-3,-1-9-4,3-10-6,-3-9-4,-4-5 1,-1 0-1,-8-3 2,-4 8 5,-8 6 3,-5 11-3,-2 11-4,-6 13 0,-7 16-5,-4 15-4,-10 20 0,-3 15 0,-3 18 4,-2 9 2,2 8 4,3 5 3,4 1 4,3-3 6,3 0-1,3-4 1,2-5-1,1-6-11,5-3-36,1-5-62,2-8-94,6-5-141,3-8-155,6-8-71,6-6-10,4-12 39,5-10 78</inkml:trace>
  <inkml:trace contextRef="#ctx0" brushRef="#br0" timeOffset="293858.1594">23787 12518 108,'34'-34'324,"-7"1"42,-3 2 40,-3-1-33,-6 3-81,-5 4-51,-4 3-23,-1 3-11,-2 2-24,-1 5-30,-4 4-34,-4 7-34,-4 5-31,-5 10-24,-1 6-9,0 8-6,2 5-1,0 3-6,6 0-3,1 0-3,6-7-6,2-2-4,6-7 0,2-6-1,5-7-1,4-7 0,1-6-1,3-7-4,-6-6-3,1-3-2,-6 0-1,-2-4-3,-5 1-16,-6 4-31,-6 1-52,0 1-76,-1 4-120,-4 3-118,9 0-46,5 2 0,7-2 36,8 0 69</inkml:trace>
  <inkml:trace contextRef="#ctx0" brushRef="#br0" timeOffset="294451.516">24353 12163 367,'15'-8'438,"-2"1"50,-5 2 40,0 0-143,-8 1-110,-5 4-69,-7 4-51,-1 6-43,-6 4-37,0 4-19,3 3-16,2 4-11,5-3-13,4 3-12,5-5-12,5-1-10,8-6-17,5-4-12,6-6-4,-1-7 1,2-6 5,0-3 14,0-8 21,-3 0 12,-2-1 18,-5 2 17,-1 3 12,-6 3 1,-4 3-4,-2 5-5,-5 5-17,-7 7-16,-4 9-8,-2 8-6,-6 6-3,0 9 3,-1 7 7,0 5 5,-4 1-1,4 4 1,-6 1 2,3-3 0,0-2 0,0-3 3,1-4 1,0-5 3,2-6 1,-4-6 3,-2-5 2,1-5 2,-4-7 5,2-6 8,3-4 6,7-10 4,6-3 2,7-9-1,14-5-4,8-7-10,14-5-11,10-4-18,13-7-24,8 0-41,8 0-49,2 0-82,4 5-232,1-1-116,-4 0-46,1 5 1,0-3 29,-7 3 70</inkml:trace>
  <inkml:trace contextRef="#ctx0" brushRef="#br0" timeOffset="294945.0302">25064 12013 335,'-6'-8'419,"3"-1"52,-1-3 28,1 4-124,0 2-85,1-2-68,1 4-57,-1 1-46,2 0-35,0-1-29,0 3-21,0 0-12,3 2-8,1 4-5,0 1-2,3 4-5,0 3-1,-2 4-1,2 3 0,-4-1 3,-2 2 2,-1 1-1,-4 1 4,-9 0 2,-8 4 2,-5 0-2,-8-1-3,-1 3 2,-1-2-2,3-1-3,3-1-2,1-1-1,11-5-1,3 0 4,4-4 4,8-2 5,6-1 3,8-1 4,4 2 2,2-1 0,4-1-8,-3 0-17,4 3-34,-6-2-63,0 0-87,-3 0-194,-3 0-119,0-5-50,-2-3-2,4-4 40,-2-4 76</inkml:trace>
  <inkml:trace contextRef="#ctx0" brushRef="#br0" timeOffset="295390.0337">25203 12177 9,'5'-26'359,"1"1"49,-1 5 35,1 2 25,-3 5-162,2 1-106,2 3-59,2 3-45,4 6-36,5 3-28,2 4-12,5 7-7,0 1-7,0 3-4,-3 0-2,-4 7 0,-6 0 2,-9 3 1,-9 1 8,-11 2 5,-8-1 6,-9 0 4,-4-3 0,4-2 1,-2-2-6,4-1-2,6-2-5,4 0 2,4-1 1,5-1-1,6 0 4,6-1-2,5-1 3,4 0-6,10-2-9,-2 1-20,6-3-29,-3 0-49,1-5-73,-1 1-169,-4-5-100,-3-3-42,-6-3-4,-6-7 31,-1-5 63</inkml:trace>
  <inkml:trace contextRef="#ctx0" brushRef="#br0" timeOffset="295618.0292">25190 12380 75,'0'-12'400,"2"2"50,3 0 44,0 2 32,1-1-150,3 1-101,1 2-54,-1 1-44,4 3-40,0 4-43,1 3-43,-2 3-47,4 6-79,0 1-152,3 2-191,3 2-102,4 0-50,4 2-5,1-3 46</inkml:trace>
  <inkml:trace contextRef="#ctx0" brushRef="#br0" timeOffset="315520.672">1307 15598 71,'-7'3'325,"1"-1"32,0-1 29,3-1-45,-2 0-92,2 0-63,1 0-31,0 0-15,2 0-15,0 0-16,2 0-15,-2-1-8,3-1-4,2 0-9,0-1-9,7-2-8,1 0-14,4-1-24,1-1-19,4 1-13,-3 2-16,0 3-19,0 1-22,-2 3-22,-3 3-43,-1 2-48,1-1-80,-4 2-113,1 0-51,-5-1-3,-4 0 28,-4 0 43</inkml:trace>
  <inkml:trace contextRef="#ctx0" brushRef="#br0" timeOffset="315725.156">1367 15761 111,'-10'14'298,"1"-3"32,1-2 27,3-2-93,2-1-60,1-1-35,2-2-25,2 4-22,3-2-21,6 0-29,3 3-26,8 1-29,2-1-52,6-4-164,2-3-124,5-5-60,-4-5-31,-1-8-10,-3-6 27</inkml:trace>
  <inkml:trace contextRef="#ctx0" brushRef="#br0" timeOffset="317266.1124">2219 13721 162,'-2'0'282,"2"0"24,-1 0-26,1 0-68,0-3-61,0 3-44,0 0-28,0 3-23,-2 2-23,0 6-14,-1 4-8,0 7-2,1 7-1,1 2 4,2 3 5,1 4 4,4-1 9,1 3 6,1 0 9,3 3 4,-2 4 1,-1 1 1,1 6-1,-2 3-2,1 8-5,-2 6-1,2 8-1,0 4-6,0 2-2,0 2-3,-1-3-6,0-5-8,-1-7-3,1-7 1,-4-7-2,0-8-1,-1-5 2,0-4 3,0-3-1,-2 3-2,-2 1-3,0 3 0,-1 6 1,-2 3 6,-2 4 3,1 2 1,-2-5 2,2 0-4,1-4-4,0-9-3,2-5-3,3-6-1,-2-2-1,4-3 2,0-1 2,1 2-2,0 5 0,2 3 5,1 8 2,-1 2 2,-2 3 4,0 1-1,-1 4 1,-1-3 0,-1-2-6,2-1-2,1-2-4,-1-3-3,1-3 0,2 0-3,-1-3 0,1 0 3,-2 0 0,0 0 4,-1 1 7,-2 2 4,0 2 4,0 1 6,-2 0 3,-1-1 2,0-2-4,1-2-3,-1-4-5,1-1-6,0-4-5,0-1-2,2-1-2,-1-1-5,-1 1 0,2-2 2,-2 1 4,1 1 3,1-2 4,-2-1 3</inkml:trace>
  <inkml:trace contextRef="#ctx0" brushRef="#br0" timeOffset="317677.8435">2342 17423 3353,'-3'19'21,"1"-1"-5,1-2-3,-1-2-5,2-1-4,0-3 1,0 4-3,0 0 1,0 1 0,0 2 3,0 3 1,0 3 3,-2 1 4,1 1 1,1-2 2,-2-3-3,2 0 1,-1-3-1,1-4-5,0-2 0,0-4-5,0 3 0,0-5-1,0 2-2,-2 0-2,2-1 0,0 1 2,0-1 0,0 0 0,0 0 0,0-1 2,0 0-1,-2 2-1,2-2-2,-1 7 1,1 5 0,-3 2 3,2 6 0,-1-1 1,0-2 2,-1 2 0,1-2-1,1-5-1,-1-1 0,2-2 5,-1-3 9,-1-2 10,2-4 10,0 2 7,0-4 0,0 2-3,0-3-12,0 1-12,0 0-9,0 3-6,0 1-3,0 4-4,0 1 1,0 3-2,0 1-6,-2-2-5,1 1-1,1 0 1,-2-3 1,2 0 3,-1-3 4,-1-1 4,0-2 5,1-2 5,1-1 1,0-3-2,-3-3-5,3-1-16,0-5-32,0-3-50,0-3-135,0-5-223,0-2-115,-3-3-50,1 0-5,-6-8 30,-1-4 124</inkml:trace>
  <inkml:trace contextRef="#ctx0" brushRef="#br0" timeOffset="319772.5425">3113 14877 68,'2'7'281,"-1"-1"15,-1 0 19,2-1-75,-2-1-72,3 0-31,-1 0 0,-1-1 20,3-3 17,0 2 12,5-2 9,1-2-4,5-1-15,5-6-25,4-5-24,2-4-21,0-4-20,3-4-10,-3-3-10,-2-3-5,-2-4-9,-6-5-13,0-3-13,-3-8-9,-3-4-9,-2-5-4,-1-2-5,-2-2 1,-2 4-1,3 7-2,-5 7-1,1 5-1,-2 11 0,1 5-6,-1 7-4,0 4-7,0 7-2,-1 1-1,1 5 2,-2 2 1,1 0 4,-5 9 6,3 2 3,-2 12-1,-2 11 3,1 14 5,-2 12 3,4 9 4,0 5 2,4-1 5,4-7 3,2-8-1,5-5-2,0-11-3,3-6-13,2-7-35,3-7-65,4-8-128,0-5-194,5-8-104,1-7-44,1-4 4,1-5 47</inkml:trace>
  <inkml:trace contextRef="#ctx0" brushRef="#br0" timeOffset="320215.2724">4062 14290 120,'1'-9'325,"-4"3"40,-3 1 48,-3 0-52,-1 2-78,0-1-49,-2 4-27,-1 5-25,-1 7-27,-4 6-26,-2 9-22,1 6-8,5 3-10,1 2-11,4-2-15,2 1-18,4-7-13,2-2-5,2-5-7,2-3-3,2-5 0,3-2 0,3-5-1,2-5-4,4-6-1,1-5-1,0-5-6,0-5-3,-4-3-4,-1-5 0,-2-2-6,-3 0-7,-3 1-15,-2 2-31,-3 4-57,-2 4-75,-3 3-117,0 2-149,1 3-69,2 0-9,4-2 35,4 1 66</inkml:trace>
  <inkml:trace contextRef="#ctx0" brushRef="#br0" timeOffset="320838.8841">4258 14205 287,'9'-10'406,"-3"2"48,-1-1 34,-3 4-126,0 0-109,-2 5-73,-2 3-57,0 6-42,-3 6-31,2 5-17,0 3-8,0 2-6,3-1-3,3 2-2,2-4 2,1-2-1,2-2 0,0-3 4,3-5 2,0-3-3,3-4-4,-1-3-5,1-5 0,-3-7-3,2 0-4,-2-6-1,-3-1 1,2-5 2,0 4-1,-5-1 1,2 2-2,-3 4 0,1 3-5,-3 5-4,4 6-1,-3 5 0,2 10 4,0 8 5,-2 13 10,2 12 9,-4 8 8,-1 11 5,-3 6 6,-2 6 2,-1 4 2,-2-4 5,0-6 4,0-7 1,-1-8 4,-2-7 6,1-11 11,2-3 28,-4-11 24,1-7 15,-1-5 4,-3-11-7,-3-10-18,1-8-37,-2-10-36,1-7-27,3-6-18,5-1-7,7-1-8,5-4-8,7 2-8,10-2-23,9-2-53,7 2-86,5-6-148,6 0-211,-3 0-104,-7-1-35,-6 2 22,-10 5 69,-16 3 146</inkml:trace>
  <inkml:trace contextRef="#ctx0" brushRef="#br0" timeOffset="322608.8087">5464 14316 241,'-7'-5'291,"1"1"44,-2-1-23,4 1-44,-1 1-19,0-2 12,2-1-6,1 2-24,2-1-35,0 0-38,3 2-34,4-2-38,1 1-27,6 4-18,0 4-13,7 6-8,-1 5-12,1 7-3,-4 7 3,-2 3 2,-3 3 2,-7 1 2,-4 1 4,-4-3-1,-2-1-3,-2-1-3,-3-5 2,2-3-2,0-5-1,1-2 0,0-4 4,2-6 1,2-2-3,1-8-7,7-6-6,5-9-4,7-8-6,7-3-4,3-5 1,7-6 2,1 0 7,0 1 3,-2 1 6,-1 5 7,-5 5 3,-5 4 6,-6 4 2,-2 7-1,-5 2-7,-4 4-2,0 5-5,-3 7-4,-2 6-1,-2 6 0,4 5 4,-1 6 0,8 2-8,1 2-47,3-1-120,7-2-227,4 0-121,9-6-66,7-5-26,5-10 30,6-8 107</inkml:trace>
  <inkml:trace contextRef="#ctx0" brushRef="#br0" timeOffset="323396.3081">9142 14826 37,'3'3'438,"-1"1"54,1-3 31,1 3 23,-2-3-152,1 1-159,0-2-99,-1 0-49,3 0-32,0 2-22,0-2-16,2 2-9,-2-2-1,0 1-3,-2 1-1,-1-2 5,-1 0 6,1 0 5,-1 0 8,-1 2 11,2-2 15,-2 0 3,2 0 6,-2 0 3,0 0 5,0 0-2,0 0-6,0-2-4,-2 2-17,0 0-67,-1 0-143,-2 0-250,-1 0-134,4-5-73,7-4-28,10-5 37,15-6 120</inkml:trace>
  <inkml:trace contextRef="#ctx0" brushRef="#br0" timeOffset="324502.1543">11448 15005 77,'7'3'464,"-1"0"54,-2-2 28,-2-1 15,1 0-176,-1 0-173,-1 0-94,-1 0-43,2 0-13,1 0-3,-3 0 11,2 0 20,1-4 8,6 0 1,2-6-11,4-7-10,10-7-22,8-9-25,5-7-17,3-8-15,5-9-8,3-7-7,-2-10 2,-2-2 1,-7-2 0,-5 0 5,-4 6 7,-7 9 8,-4 8 2,-8 10 0,-2 11-1,-3 8-1,-7 7-3,-3 14-4,-7 10-2,-7 14-1,-2 11 3,-6 8 4,2 10 4,0 6 4,4 1 1,5 1 3,7 4 4,9-6-3,8-4-7,6 0-13,8-5-33,6-7-47,6-6-58,2-6-68,6-6-69,-2-8-53,0-7-36,-4-2 2,-4-9 29,-5-4 47,-2-6 54,-5-7 43,-4-4 44,0-6 65,-3-1 69,1-2 77,-3 0 72,-1 3 76,0 3 62,-2 3 17,-1 4-16,-2 4-40,-1 4-42,-1 2-45,-3 6-41,0 4-33,-1 4-22,-4 8-11,2 6-10,-2 8-3,-1 4 0,1 5 0,5-1-3,2-2-2,4-5 1,5-5-2,6-6-3,7-5-1,1-9-4,5-8-5,-1-5-3,-5-7-4,-1-5-2,-5 1-5,-6-3 2,-2 2-2,-6 4-1,-5 2-12,-5 6-19,-4 2-30,2 4-47,2 3-63,2 1-46,4 1-66,7-2-107,7 1-34,8-4 11,5 1 46,2-2 37</inkml:trace>
  <inkml:trace contextRef="#ctx0" brushRef="#br0" timeOffset="325040.1574">12806 14268 170,'14'-14'382,"-5"1"55,-2-2 45,-4 3-73,-1 1-91,-2 5-82,-3 4-64,-4 4-43,-2 7-34,-4 8-28,3 3-17,-2 7-7,4 4-6,3-3-11,4 1-10,2-3-8,4-5-5,3-1-5,4-9-10,3-6-6,2-6-5,-1-6-3,3-8 0,-1-7 2,0-3 4,1-1 8,-3-1 5,0 5 8,-5 3 2,0 4-1,0 4-2,-3 10 0,0 6 4,1 12 0,-4 9 8,-2 9 7,-1 8 11,-2 6 5,-3 4 4,-2 3 2,-3 2 1,-3 0 2,-2-4-2,-4-1 0,1-5 0,-1-8 2,0-5 17,1-10 17,0-5 7,3-12 6,-4-8 5,7-15-4,2-8-22,8-10-28,5-11-20,11-6-18,9-3-18,7-1-23,7-2-30,2 5-47,4 3-72,-1 1-148,-1 8-181,-4 1-83,-4 3-24,-4 6 23,-4 2 58</inkml:trace>
  <inkml:trace contextRef="#ctx0" brushRef="#br0" timeOffset="325689.5611">13505 14229 262,'0'-9'424,"-2"1"46,2 1 38,0-1-87,0 3-100,0 0-78,2 1-52,-1 1-37,6 3-33,2 0-32,4 0-29,1 5-9,6 2-10,1 1-5,1 0 0,4 2-3,0-1-1,1 2-17,0-4-11,-2-1-12,-1-3-11,-2-3-3,-3-3-6,1-7-1,-5-4 5,-2-4 7,-1-3 8,-1 1 11,-3 0 12,1 3 3,-4 6-1,0 1 1,-5 8 7,-1 11 5,-6 8 8,-4 12 6,-6 8 10,-4 8 4,-4 5-5,3 0-12,-4 1-21,-2 1-45,0-5-85,-1-1-125,4-3-224,3-6-121,9-6-55,8-9 3,8-8 59,9-11 111</inkml:trace>
  <inkml:trace contextRef="#ctx0" brushRef="#br0" timeOffset="326731.7499">17880 14601 42,'10'15'414,"-1"-1"45,-3-2 35,-1-4 44,-2-2-123,2-1-96,-2-4-41,5-2-12,-4-2-16,6-2-34,4-3-51,1 0-51,7-6-44,4-4-30,11-7-20,6-7-13,7-10-5,5-9-5,1-9-4,-5-9 0,-1-4-5,-6-4-2,-4-3-5,-7 5 1,-6 2 0,-8 10-2,-4 11 1,-5 10-2,-3 16 2,-7 11 2,-9 15 3,-5 15 5,-8 13 7,-6 16 7,-2 7 5,1 7 3,4 1 0,6 1 1,3 0 1,8-7 0,5-2-2,6-5-8,5-7-13,11-3-30,3-10-53,12-7-55,6-6-64,7-13-48,1-7-30,4-10 0,-4-6 37,-2-8 57,-8-1 78,-3-3 82,-9 3 78,-4 3 59,-6 2 43,-2 4 28,-2 4 3,-6 4-22,2 2-28,-4 8-28,-4 1-23,0 11-20,-4 3-13,-4 10-3,2 5-4,-1 5-1,4 2-7,1 1-8,6-3-6,4-5-8,6-4-4,5-8-12,4-10-9,3-5-9,0-11-7,-1-6-10,-2-9-12,-1-7 3,-3-4-1,-5 0 5,-2 3 7,-3 3 5,-4 6 6,-5 6 1,-4 6-4,-5 7-21,0 6-47,-1 4-60,-1 5-70,8 2-119,3 0-85,9 0-26,4-2 20,4-2 51</inkml:trace>
  <inkml:trace contextRef="#ctx0" brushRef="#br0" timeOffset="327278.3027">19331 14046 315,'18'-13'433,"-1"-2"55,-4 2 52,-3-1-96,-2 3-96,-3 3-71,-2 1-57,-3 4-49,-3 3-49,0 5-44,-2 3-32,-1 4-22,1 3-13,2 1-7,6-1-7,5-1-6,6 0-10,8-7-5,5-2-3,5-7-3,-2-3 2,0-3 5,-3-4 5,-4-1 7,-3-2 11,-7 5 14,-1 0 4,-3 2-1,-3 5 0,-1 3-1,-3 4-3,-4 9-7,0 6-3,-7 10 4,1 8 5,-1 8 2,-7 6 7,0 5 6,-3 1 6,-4 3 5,-1-1 0,-5-5 4,1-1-2,-1-5-4,2-7 3,1-9 12,0-4 18,5-10 9,0-8 6,3-11 0,2-11-7,7-11-24,6-12-35,6-9-31,11-10-24,11-7-17,5 0-17,8 1-24,5 1-44,6 11-77,5 7-209,2 7-145,4 9-67,1 7-18,-1 1 38,2 9 77</inkml:trace>
  <inkml:trace contextRef="#ctx0" brushRef="#br0" timeOffset="327960.0095">20626 13841 246,'-2'-4'344,"1"-2"46,-1 0 10,0 2-68,2-2-48,0 3-33,0-1-29,4 4-32,-1-3-37,6 3-40,0-2-34,5 4-23,1-2-22,2 3-12,-2 4-8,2 3-7,-4 2-5,-4 6-3,0 3 1,-7 5-1,-5-1-1,-6 3 2,-6-2 0,-5-2 2,-4-1 3,0-1 1,-3-1 0,-4 1 2,-1 3 9,-1 0 1,3 3 0,1 3 1,10 0 2,7-2 0,12-1-9,9-4-1,12-1-3,9-7-5,6-3-28,7-3-59,-1-4-114,0-2-203,-6-2-109,-7-6-52,-12 2-8,-9-4 43,-10 0 105</inkml:trace>
  <inkml:trace contextRef="#ctx0" brushRef="#br0" timeOffset="328206.6299">20447 14103 258,'-18'-15'479,"7"3"47,-1 1 33,5 1-26,4 2-206,6 3-124,9 1-70,10 4-46,11 4-32,9 6-21,6 3-28,4 3-37,2 6-71,-7 0-132,1-1-180,-9-1-94,-6-3-40,-4 0-1,-9-6 55</inkml:trace>
  <inkml:trace contextRef="#ctx0" brushRef="#br0" timeOffset="331260.2359">3150 15645 61,'0'1'239,"1"2"32,-1 0-4,0 3-53,0 2-31,-1 5-15,-1 6-11,0 3-7,-1 9-3,-1 8-4,-3 8-1,1 4-9,1 7-10,-1 1-18,0-3-23,1-4-22,2-4-20,1-6-21,-1-7-41,3-4-68,0-5-179,5-10-125,1-7-67,5-8-30,0-10 15,5-5 51</inkml:trace>
  <inkml:trace contextRef="#ctx0" brushRef="#br0" timeOffset="331687.2003">3478 15894 349,'16'-17'446,"-3"3"28,-5 3 15,-3 4-128,-4 0-154,-4 7-91,-2 3-48,-1 6-23,-5 4-6,1 5 4,-2 5 10,-1 6 6,2 1 6,-1 2 1,2 2-1,2-1-8,2-3-8,3-2-10,3-3-10,0-3-5,6-3-2,0-4-1,2-5 0,5-1-3,3-9-1,1-5-4,0-6-5,2-8-6,-1-6-2,-3-6-3,-5-3-2,-3-3-2,-6-1-1,-1 4 0,-3 0-5,-2 9-10,2 2-15,-2 7-20,0 7-31,0 4-52,1 5-78,1 6-173,9 2-79,0 3-29,7-2 7,4-1 40</inkml:trace>
  <inkml:trace contextRef="#ctx0" brushRef="#br0" timeOffset="332266.1217">3888 15850 27,'11'-9'392,"-2"4"51,-4-3 40,-3 3 31,-1 1-157,-2 1-117,-2 3-69,-4 4-42,-2 5-29,1 7-20,-2 2-16,0 7-7,3 3-9,2 2-4,5 0-7,2-1-9,1-4-7,5-1-7,1-5-4,4-9-1,1-5-7,4-8-2,2-9-5,-1-7-4,0-2 1,-2-2-2,-2 0 0,-3 2 1,-2 6-2,-4 2 0,1 8 0,0 5 1,-2 9 3,3 7 6,-3 13 9,0 7 5,-2 11 10,0 3 0,-6 6 0,0 1 3,-4 0-3,-4-2 2,-3-2-5,0-3 4,-5-9 1,1-3-6,-4-5 1,2-7 0,2-4 5,-2-7 6,1-7 3,0-8 4,2-8-2,4-12-10,2-10-13,11-10-13,12-10-9,9-7-12,12-4-6,8-2-5,10-2-17,3 4-38,6 1-60,-2 5-146,-4 4-171,-2 7-86,-8 11-28,-3 8 12,-8 11 51</inkml:trace>
  <inkml:trace contextRef="#ctx0" brushRef="#br0" timeOffset="333406.0675">5165 15537 59,'-3'-4'343,"-2"1"28,2 1 22,1 0-20,2 0-118,-1-1-78,2 1-36,1-4-20,3 3-15,1-2-18,6 1-24,1-1-19,0 2-14,6 0-7,-2 5-8,2 2-6,0 7-5,-1 3 3,1 10 8,-5 4 2,-5 3 5,-6 3 5,-4 2 2,-7 2-5,-8-2-2,-9 0-3,-5 0-1,-5-3-5,-1-3-2,1-5-2,3-3-3,7-4-1,3-3 0,6-5 5,5-2 3,8-2 1,5-2 1,7-2 0,5 0-2,7 1-5,4-1-6,2 0 0,5 1-2,-2 2 0,4 0-3,-2 3-6,-4 2-7,1 3-21,-4 2-34,-3-1-55,0 1-83,-4-1-166,-1-5-83,-2-2-29,-3-4 9,-1-7 41</inkml:trace>
  <inkml:trace contextRef="#ctx0" brushRef="#br0" timeOffset="333947.9228">5612 15712 86,'7'-17'412,"1"2"36,1 4 18,2 0 11,2 2-206,1 2-131,-1 5-67,4 4-27,-1 7-8,1 6-3,0 7 6,-4 7 6,-5 5 1,-6 3-1,-2 3-5,-5-1-4,-1-2-6,-4-4-6,-1-4-1,0-4-5,0-4-2,-2-4-2,4-8 2,2-6-1,2-6-1,6-8 1,8-6-2,4-10-1,6-2-9,8-5-4,4-6-1,3 1-3,2-3 0,0 4-1,-1 3 2,-6 4 0,-4 6-4,-5 6 1,-7 8 4,-5 8 8,-8 8 10,-5 8 12,-3 8 10,-6 5 8,2 5 0,0 2-6,4 3-6,-1 0-11,9-1-9,5 0-19,7-5-27,8-2-39,8-4-57,8-6-119,0-6-176,4-5-82,-5-4-27,-7-2 8,-11-2 40</inkml:trace>
  <inkml:trace contextRef="#ctx0" brushRef="#br0" timeOffset="334466.9324">4750 16433 281,'-10'5'379,"4"-2"46,1 1-6,0-1-79,2-2-75,0 2-57,3-3-43,4 1-24,4-1-20,5 0-15,11-1-11,11-2-10,12-1-13,16-1-13,10-4-10,12-1-16,10 0-7,5-1-6,4-1-6,0 1-2,2 0-5,-8 3 5,-3 1-5,-8 1-7,-8 2-12,-11 2-22,-10 1-32,-13 1-25,-12 1-17,-11 1-27,-11 1-28,-8 2-34,-9 2-124,-7-2-93,-9 2-42,-3 0-3,-8-5 19,-2 3 46</inkml:trace>
  <inkml:trace contextRef="#ctx0" brushRef="#br0" timeOffset="335401.8376">5451 16551 67,'-12'1'340,"0"-1"39,0 0 35,4 0-28,3-1-97,0 1-56,2-2-33,1 2-25,2 0-28,2 2-27,3-1-34,3 5-39,3 5-22,5 1-11,-2 6-4,0 4 0,-1 3 4,1 2 10,-3-1 3,-4-1 4,-3 0 2,-7-1 0,-3-3-5,-4 0 6,-1-3 6,-6-3-3,4-2-4,1-3-3,0-2 2,2-4-9,3-4-8,7-7-3,3-3-15,8-4-7,7-3-6,4-5-2,6-2-2,4 0 1,1-3 11,2 3 4,-2 0 4,-3 4 2,-6 3 3,-2 2 1,-8 4 2,-3 4 2,-5 2 4,-1 7 5,-5 2 3,0 6 1,0 3 3,2 4 3,4-1 2,5 2-3,4-2-2,8-4-4,7-2-34,5-2-85,6-1-220,5-5-169,0-2-92,1-2-48,-4-5 6,-2-3 66</inkml:trace>
  <inkml:trace contextRef="#ctx0" brushRef="#br0" timeOffset="337014.4115">10988 16513 211,'-3'7'336,"1"-4"26,-1 1 16,3-1-98,0 0-74,0-1-29,0-1-7,2 0 5,-1 0 12,1-1 17,1-1 26,0 0 11,7-5-2,4-4-17,6-9-26,6-6-42,4-8-52,2-5-41,2-6-26,-2-9-16,-4-4-11,0-6-7,-3-4-7,-5 0-3,-5 3-4,-2 4 0,-4 7 6,-3 9 6,-3 7 2,1 9-1,-4 5 0,-4 9 0,-2 10-5,-4 8 1,-4 10 0,0 11 2,1 7 4,0 9 3,2 7 2,2 4 1,6 5 0,1 4 0,6-6-11,3 2-13,7-5-23,5-8-22,6-8-32,7-11-38,8-9-35,4-13-39,5-7-56,-2-10-84,-1-4-142,-6-4-53,-1-5-5,-6 0 26,-3-2 61</inkml:trace>
  <inkml:trace contextRef="#ctx0" brushRef="#br0" timeOffset="337364.3473">11782 16116 86,'8'-18'417,"-1"3"87,-3 2 52,-4 1 31,0 3-145,-4 5-151,-5 4-91,0 6-53,-4 6-30,-3 7-16,3 4-12,1 5-11,5 0-22,4 0-22,3-1-18,7-5-8,5-4-6,4-5-2,6-9-3,2-6 2,-2-5 2,0-6-1,0-5 2,-6-7-4,1-3 2,-7-2 0,-2 1 7,-2 4 0,-3 4 1,-4 2-1,-1 4-6,-4 7-17,3 1-26,0 4-37,1 3-38,4 0-39,4 0-45,6 0-68,10-2-107,3-2-101,3-2-31,5-3 2,2-5 31,-4 2 71</inkml:trace>
  <inkml:trace contextRef="#ctx0" brushRef="#br0" timeOffset="337900.3269">12182 15936 92,'20'-11'307,"-7"-2"80,-1 2 65,-5 1 15,-2-1-91,-4 4-81,-1 1-53,-3 4-40,-5 2-31,1 6-28,-3 4-22,2 4-24,1 4-17,1 2-17,4 1-23,2-1-20,7 1-18,2-4-14,5-2-21,4-6-17,7-7-18,2-4-5,1-7 1,-1-6 3,-6-4 13,0-3 17,-6 2 14,-2 2 11,-5 0 12,-3 4 5,-2 4 5,-3 7 0,-5 3 8,-1 7 4,-4 9 1,-1 6 2,0 5 1,1 8 3,0 3-5,2 6-1,1 2-1,-1 4 0,-2 2 1,-2-1 2,1 3 5,-5 2-2,-1-4-3,-2-2 3,-1-5 1,-4-7 3,3-4 3,-4-10 11,-2-7 13,0-7 11,0-10 9,2-10 2,3-6 1,3-9-8,8-7-11,9-4-16,10-3-17,14-1-22,11-7-44,14-1-65,6-5-89,10-2-214,4-2-167,-1-1-81,0-2-15,-7 0 33,-7 6 73</inkml:trace>
  <inkml:trace contextRef="#ctx0" brushRef="#br0" timeOffset="338800.55">13408 15618 292,'0'-7'367,"5"-3"20,1-3 21,8 2-134,-1-3-83,6 1-39,0 1-12,3 0-8,0 2-9,-1 5-17,1 4-24,-2 2-21,0 7-14,-5 6-6,-3 5-10,-8 8-3,-7 6-6,-7 3-2,-10 2-2,-7-1-5,-4-2 2,-1-1 0,0-6 3,2-3-1,6-5 5,2-5 10,5-4 10,4-1 16,3-3 14,3 0 6,4-2-7,1 0-11,5 0-17,6 1-17,3 3-19,4 4-11,4 0-12,4 3-12,-1 0-14,0 1-15,-1-2-21,2-2-30,-2 0-47,-2-6-78,1 0-176,-1-5-85,0-4-30,0-3 6,-1-7 42</inkml:trace>
  <inkml:trace contextRef="#ctx0" brushRef="#br0" timeOffset="339208.9852">13866 15658 120,'13'-30'433,"0"7"35,-4 6 20,1 3 11,1 5-222,-2 6-133,1 3-67,2 6-33,3 5-19,2 1-10,-1 5-1,6-2-4,-2-1-3,1 0-3,0-4 3,-1-2 0,-4-4-6,0-3 4,-3-4-1,-1-5-2,-2-3-3,-1-5 1,-1-2 7,1-1 8,-4 3 7,0 3 9,0 2 2,-4 5-1,-1 8 6,-3 8 2,-6 11 2,-7 9-2,-3 10 2,-5 7-3,-4 4-13,-2 3-25,0 0-30,-2-3-45,-3-1-81,0-3-206,-4-6-103,0-6-47,-6-5-9,-1-3 23,2-5 67</inkml:trace>
  <inkml:trace contextRef="#ctx0" brushRef="#br0" timeOffset="339603.81">13139 16474 249,'-8'0'391,"-1"-1"34,3-2 35,3-2-92,3 2-122,4-1-74,12-2-31,8 2-20,14-4-24,11 1-15,17-2-8,13 1 1,11-3-4,10-1-5,11 1-9,5-3-7,5 0-10,-3 1-15,-1-1-26,-6 2-38,-9 4-46,-13 1-87,-15 2-204,-22 3-110,-23 2-48,-23 2-3,-23 3 26,-18-2 76</inkml:trace>
  <inkml:trace contextRef="#ctx0" brushRef="#br0" timeOffset="340409.9559">13596 16613 240,'-3'0'477,"3"2"37,2 0 23,2 1-46,1 3-200,5 1-137,4 1-73,-1 5-38,4-1-19,-1 0-6,0 2-5,1-4-1,-3 2-6,-1-3-2,-1 1-3,-2-3-5,1-2-8,-3-1-13,1-1-14,0-3-15,1-2-8,1-3-2,-1-4 6,4-7 8,-1-2 17,-1-1 22,1-3 20,-2 2 15,0 5 7,-1 2 11,-1 7 14,-3 4 18,-2 9 16,-6 10 16,-9 8 13,-5 9 3,-7 11-6,-8 2-17,-3 8-19,-3 0-15,-4 1-11,3-3-10,0-7-21,3-5-52,5-11-83,5-4-251,6-13-158,11-7-85,10-13-31,14-12 21,9-10 64</inkml:trace>
  <inkml:trace contextRef="#ctx0" brushRef="#br0" timeOffset="341278.0469">18312 16049 299,'-10'16'406,"3"-3"29,3-4 33,-4-1-110,6-2-91,1-2-51,2-3-24,3-2-9,6-6-14,3-8-17,8-7-22,5-10-23,4-9-18,4-9-19,1-7-15,-1-8-14,0-3-9,-6-1-7,-1-2-5,-4 4 1,-6 6 8,-3 8 11,-5 9 7,-1 9 1,-3 7-2,1 6-3,-4 6-11,-6 7-14,-2 9-12,-2 10-5,-3 11-2,-3 9-1,3 9 5,-2 8 2,2 6 5,2 2 0,2 2 3,1-2 2,3-2-2,6-5-5,8-6-9,7-9-7,9-4-15,4-9-29,10-6-41,2-8-58,2-6-94,0-5-195,0-4-132,-2-4-56,-3-4 2,-3-1 38,-7-1 86</inkml:trace>
  <inkml:trace contextRef="#ctx0" brushRef="#br0" timeOffset="341656.0804">19119 15709 207,'8'-14'456,"0"-2"54,0 3 32,-4 1-22,0 3-194,0 4-126,-2 3-60,1 6-25,-1 6-9,-4 7-3,1 2-3,-3 6-9,0 0-19,0 3-23,1-4-21,2-1-11,-1-3-11,4-3-3,1-8-5,6-1-9,4-8-7,6-5-2,1-5-7,6-9-4,-5-4-4,1-5 5,-5-1 7,-3 0 1,-6 3 1,-5 1 1,-6 6 2,-5 3-3,-1 5-1,-5 4-3,1 3-10,-1 4-17,4 4-24,2-1-19,6-1-14,2 0-30,5-1-77,7-1-153,6-3-68,6-2-27,4-3-10,1-1 20</inkml:trace>
  <inkml:trace contextRef="#ctx0" brushRef="#br0" timeOffset="342237.0915">19642 15519 8,'22'-8'457,"-6"1"63,-3 1 33,-4 0 18,-4 2-121,-2 4-181,-6 5-90,-2 3-35,-3 4-15,-2 8-10,2-1-7,0 5-18,1-1-31,2 3-40,3-5-31,2-1-28,2-6-23,3 1-21,3-8-17,2-4-7,4-6-2,2-4 8,3-5 10,3-2 13,-3-6 14,3-2 18,-2-1 19,-4 2 14,1 0 14,-4 4 20,-3 2 7,-1 5 3,-2 3-1,-6 5 0,-1 7-5,-1 9-6,-6 8-1,1 11 6,-5 9 8,1 10 12,1 10 15,-5 10 12,2 6 9,-1 1 0,-4-3-7,3-6-12,2-10-8,-4-11-7,0-13-7,-4-7 0,-6-11-1,-2-9 1,-4-11-6,-1-8-7,1-9 0,4-11 2,4-6 4,10-7-3,8-3-7,10-7-12,15-1-32,13-4-68,12 0-86,16 0-126,16-5-217,7 5-108,2 5-35,-2 10 26,-5 5 62,-4 10 115</inkml:trace>
  <inkml:trace contextRef="#ctx0" brushRef="#br0" timeOffset="346023.5514">20576 15069 133,'-3'0'314,"0"0"27,1-3 35,-2 3-74,2 0-61,2-3-38,-1 1-14,-1 0-12,2 1-22,0 0-26,0-1-25,0 1-20,0-1-13,0 1-11,0 1-11,0-2-6,0 1-7,0 1-6,0-2-9,2 2-3,-1 0 0,-1-1-1,5 1-3,0-3-1,3 1 3,3-2-2,1-1-2,1 2-4,3 0-1,-4 3-2,4 5-4,0 3 2,0 8 1,-3 3-2,-2 5 2,-1 2 4,-5-1 2,-1 2-1,-8-1-1,-5-2 2,-8 1 1,-4-4-4,-3-1-2,0-3-2,-1-2-1,3-4-2,1 0-3,4-4 3,3-1-1,1-1 1,5-2-1,3 0-4,1-1 0,-1 3-3,5-1 2,5 3-1,-2 1 1,3-1 6,2 0 3,5 2 4,0 0-1,1-1 2,5 1 2,1 0-4,-4 0-6,3 2-6,-4-3-4,-2 3-4,0-1-6,0 1-13,-2 0-22,-1 3-53,2-2-90,-2 0-192,-1-3-101,5-3-41,1-3-1,0-6 41</inkml:trace>
  <inkml:trace contextRef="#ctx0" brushRef="#br0" timeOffset="346483.5713">21133 15079 109,'-7'-24'442,"4"3"42,0 0 24,1 3 12,2 0-208,2 2-136,4 2-72,3 3-42,8 1-19,5 5-13,0 5-7,8 7-10,0 3-4,0 5-2,0 3 1,-1 2 3,-6 2 5,-2-1 8,-10 0 10,-5 2 7,-9 1 7,-10 0 2,-9 0-4,-4 1-7,-9 1-9,-2-2-9,2 1-8,3-1-8,6 0-3,4 1-2,11-6-1,5 0-3,13-1-4,11-2-1,9-5-6,8-2-13,3-3-33,1-1-57,-8-5-131,-4-2-167,-12-2-84,-10-4-33,-13-1 9,-11-4 42</inkml:trace>
  <inkml:trace contextRef="#ctx0" brushRef="#br0" timeOffset="346738.6411">21011 15180 120,'-5'-3'503,"2"1"59,2-1 28,2 3 14,4-2-188,6 2-188,10 2-110,5-2-55,9 3-26,11-1-14,6 2-9,7-1-7,3 1-19,-1 1-35,-1 0-58,-5 1-104,-6-2-197,-9 1-101,-12-2-39,-11 4 1,-12 0 40</inkml:trace>
  <inkml:trace contextRef="#ctx0" brushRef="#br0" timeOffset="347241.5116">20257 15913 360,'21'-5'415,"2"1"25,11-2 23,5 2-144,13-2-106,12 3-59,13-2-30,10-1-18,16 0-13,4 0-17,9 1-21,2-2-19,-3 0-14,-4 1-1,-7 0-7,-10 1-21,-12 2-31,-14 1-45,-11 2-47,-13 2-63,-11-1-46,-9 4-59,-12-1-89,-12 1-19,-7 2 16,-8-2 33,-7-3 37</inkml:trace>
  <inkml:trace contextRef="#ctx0" brushRef="#br0" timeOffset="348225.9018">20701 16167 332,'-1'0'408,"-1"0"19,0-2 8,2 2-143,0-2-131,0 2-75,0 0-36,4 0-14,2 0-3,5 0 2,7 0 1,0-1 5,6 1 2,3-1 11,3 0 4,4 1 0,1 1-2,0 3-12,0 2-6,-2 4-10,-3 4-8,-6 2-7,-5 1-1,-6 1 3,-7 0 2,-3-1 5,-8 2 3,-6-6 3,-9 3-4,-5-1 0,-4-1-4,-2-2-6,2 1-6,1-1-6,4-1-2,3 2-4,6-3 1,5-1 1,5 3 2,7 0 1,7-1 0,7-1 0,5-2-3,4 2-8,4 0-17,-1-1-22,2-2-32,-2 2-60,-1 0-145,-5-2-127,-6-3-57,-3 0-17,-9-6 15,-4-1 51</inkml:trace>
  <inkml:trace contextRef="#ctx0" brushRef="#br0" timeOffset="348478.4805">20883 16380 19,'-5'-7'422,"5"-1"56,5 4 31,3-3 26,9 4-143,1 0-145,6 1-89,2 1-50,4 1-30,0 1-24,2 4-24,1 2-14,1 0-14,-3 3-20,-2 1-32,-1-1-53,-3-1-163,-3-1-149,-4-5-77,-6 0-27,-10-9 8,-11-2 39</inkml:trace>
  <inkml:trace contextRef="#ctx0" brushRef="#br0" timeOffset="351199.4657">3145 17786 27,'0'2'222,"-4"3"9,0 0-16,-4 2-80,2 0-57,1 1-31,-1-2-11,0-1 16,1-1 19,3 0 25,-1-1 24,1-1 19,1-1 4,1 0-8,0 1-10,0-2-16,0 1-8,0-1-3,0 0 6,0-1 12,1-1-2,1 0-3,1-6-11,2-2-14,4-5-22,1-6-28,4-3-12,0-6-8,-1-3-6,-1-3-4,1-5 0,-5 0-1,0-6-5,-2-5-5,-3 2-2,-1-1-7,0-1-5,-2 6-1,-2 4 1,2 7 1,-3 4 2,1 6-2,-1 8 1,0 5 3,-3 7 0,1 8 5,-1 4 0,-1 6 8,1 5 1,0 0 0,1 5 2,2 2-1,1 1 1,2 6 1,0 2 5,0 5 7,4 4 11,0 5 4,2 3 3,2 5 1,2-4-2,1 0-8,3-6-6,2 0-4,1-5-3,-1-7 1,2-5-1,0-5 2,0-6-2,1-5-6,1-5-15,1-8-33,-2-5-60,1-4-177,-2-1-148,-3-3-73,-3-3-30,-4-2 8,1 1 47</inkml:trace>
  <inkml:trace contextRef="#ctx0" brushRef="#br0" timeOffset="351636.8288">3651 17611 105,'3'-12'383,"-3"0"29,-3-2 16,1 2-26,-1 0-155,0 2-96,0 1-54,-1 3-27,1 0-14,0 5-11,-1 1-15,-3 3-10,1 3 0,-2 3 4,1 1 9,0 3 6,-1 2 6,1 2 3,4-1 0,0 4-6,1 2-6,4-2-3,1 3-8,2-3-7,3-1-3,0-3 0,6-4-1,1-3-3,2-6 2,0-4-2,4-5 0,-1-5-3,-4-1-1,0-5 0,-5-2-7,-4 0-1,-3-4-9,-6 2-6,-2 0-12,-1 2-19,-3 3-35,-2 4-48,-2 2-73,1 3-160,1 4-81,1 1-30,4-1 14,5 3 37</inkml:trace>
  <inkml:trace contextRef="#ctx0" brushRef="#br0" timeOffset="352208.4488">4002 17452 74,'14'-4'433,"-2"-1"50,-4 2 29,-3 1 20,-3 1-182,-2 4-132,-2 0-75,-1 5-39,0 2-21,-2 5-15,2 4-11,1-1-14,2 5-13,3-1-9,2 0-7,3-1-8,0-5 4,3-2 4,2-5 4,-1-4 0,1-2 1,3-6 1,-5-2-6,0-4-5,0-3-2,0-2-4,-4-1 3,-1 3 1,0 2 0,-3 0-5,0 5-4,1 3-2,-1 4-1,0 6-2,4 4 1,-2 10 6,-1 3 5,-1 10 4,-3 5 4,-2 8 3,-1 0 0,-3 2 3,-2-4 1,0-2 0,0-5-4,-3-3-1,0-2 0,-3-4-12,3-5-6,1-2-1,-1-5 8,3-5 8,0-4 5,-1-2 11,-2-6 7,3-2 0,-2-6-7,1 0-7,1-5-7,3-3-7,2-1-5,3-4-5,2-4-4,2-3-2,6-6 3,4-3 0,4-1-7,5-4-15,4-1-27,3-1-48,2-4-107,1 4-222,-1-1-108,-2 6-44,-3 6-4,-2 6 31,-5 7 93</inkml:trace>
  <inkml:trace contextRef="#ctx0" brushRef="#br0" timeOffset="353069.8764">4914 17403 295,'-2'-4'405,"2"1"28,-2 1 23,2-1-122,0 0-111,2 0-75,0-2-44,-1 1-23,4-1-17,0-1-15,1 1-15,3-3-7,3 1-6,0 2-4,3-4-2,3 4-2,-2 0 0,5 3-1,-2-1-2,1 3-1,1 3 3,-5-1 2,1 6-2,-6 3 4,-3 2 2,-5 2 4,-3 3-2,-6 0-2,-2 1-3,-3 1-3,0-2-3,2-1-3,0-2-2,3 0-3,3-3-1,0-1-1,3 2-4,4-3 2,1 1 1,3-1 3,2 0 5,2 0 2,1-3 5,-2 1-2,0-2 2,-3-1-2,0 2-4,0-2 1,-5 3-4,-1-1 1,-6 5-1,-3 1-3,-4 0-7,-1 0-29,-2 3-59,-2-6-156,4 0-157,2-5-81,4-5-36,6 0 5,1-7 44</inkml:trace>
  <inkml:trace contextRef="#ctx0" brushRef="#br0" timeOffset="353779.139">5418 17370 82,'-5'-3'434,"2"1"53,2-1 30,-1 2 10,2 0-173,0-2-137,3-1-90,4 1-61,3 1-35,5-1-23,0 3-11,3 0-9,4 7 3,-3 3 9,0 5 11,-5 6 4,-6 4 6,-3 0 2,-5 0 1,-5 0-1,-1 1-3,-2-5-5,-1-3-1,2-1 0,1-5 4,1-3 6,3-2 4,1-5 1,2-4 0,2-4-7,5-4-4,4-5-9,3-1-5,1-4-3,3 0 0,0-1 1,0 2-1,-2-1 0,-2 1 0,-3 0 3,-2 7 5,-2 0 2,-1 5 3,-5 3 2,1 4 5,-3 4 3,0 5 1,-3 1 3,1 4-3,2 1-2,2-1-3,4-1-6,2-1-8,6-1-32,1-3-51,8-3-76,4 0-213,-2-3-134,-2-2-67,-6-2-13,-12 1 30,-13 1 65</inkml:trace>
  <inkml:trace contextRef="#ctx0" brushRef="#br0" timeOffset="354423.9265">4930 17979 83,'9'-2'336,"-4"2"34,0-1 24,-1 1-69,0 0-98,-1 0-69,3 0-45,-1 0-20,1 0-11,0 1 0,4-1 0,2 0-6,1 0 0,3-1-2,3 1-1,1-3-6,7-3-5,3-4-2,4-6-4,5-1-6,8-1-14,7 2-5,3-1-9,3-2-8,3 3-9,5-1-4,4 3 3,5 0-1,-1 0 0,4 1-2,-1 1 0,-9 1-2,-8 1-5,-10 2-2,-13 3-11,-9 0-16,-12 1-16,-7 1-17,-13 3-24,-7 3-39,-4-1-70,-9 1-156,1 1-76,-6-1-30,1 4 2,-1-2 27</inkml:trace>
  <inkml:trace contextRef="#ctx0" brushRef="#br0" timeOffset="358457.2151">6569 18023 300,'2'4'352,"0"-4"39,-2 1-29,2 1-77,-1-2-63,-1 0-54,0 0-47,0 0-38,0 0-31,0 0-25,0 0-18,2-2-24,-2 2-30,0 0-41,2-1-84,-2 1-142,0 0-72,0 0-25,0 0 4,3-4 29</inkml:trace>
  <inkml:trace contextRef="#ctx0" brushRef="#br0" timeOffset="360708.9915">6356 17873 286,'1'0'462,"-1"-3"41,-1-1 23,-1 3-94,2-1-153,0 0-119,2 2-76,-1 0-40,-1-3-22,4 3-19,-2 0-20,1 0-38,-1 0-75,-2 0-196,0 0-103,0 0-50,0 0-14,0-4 22</inkml:trace>
  <inkml:trace contextRef="#ctx0" brushRef="#br0" timeOffset="362146.3256">5764 18035 13,'-3'2'305,"3"-2"50,-2 3 28,2-3-34,0 0-59,0 0-56,0 0-46,0 0-32,0 0-24,0 0-19,0 0-23,0 0-22,0 0-18,0 0-17,2 0-14,-2 0-8,1 0-5,1 0 2,-2 0 1,3 0 8,-1 0 9,4 0 6,1-3 7,2 3 7,2-2 4,1 2 0,1-2-7,2 1-5,0-1-10,0 0-9,2 1-5,0 1-6,1 1-5,-1 3 0,-2-1 1,0 2 2,-2 3-1,1 0 1,-3 2 1,-4 0 4,-3 2 1,-2 0 1,-2 0 0,-5 0 7,-1 2 0,-6-3-1,0 1-3,-2 0-1,-5 0-1,4 1-6,-2-3-2,3-1-2,0 0 0,3-2-1,0 0-1,3-2 0,3 0-1,0 0-1,0-2 1,2-1-2,1 0 1,0 1 1,2-3 3,0 0 2,0 2 2,2-2 1,0 1 2,0-1-4,1 2 1,2-1-3,1 2-1,1 0 0,3 3-2,0 2 1,1-1-2,3 1 2,-1 2-1,-1 1-1,0-3 1,-3 3-2,2-3 1,-3-1 0,0 2 2,1-3-5,-4 1-19,0 0-37,1-2-62,-4 2-77,1-2-187,-1 0-128,-1 0-54,-1-5 2,4-2 41,1-5 65</inkml:trace>
  <inkml:trace contextRef="#ctx0" brushRef="#br0" timeOffset="362834.3291">6211 18086 179,'8'-3'338,"-3"1"32,3-1 8,-3-1-94,2 3-92,0-1-62,-1 2-32,-1 0-11,4 3 1,-1 1 6,0-1 5,0 1 2,2 4-4,-2-1-11,1 3-15,0-2-12,-1 3-5,-1 1-9,1 0-7,-1 1-9,-2 1-6,0-1-4,-3-1-3,-1 2 1,-1-2-2,-3 1 0,1 0 0,-1-3-1,0-1-3,-1-2-1,1 1-1,-1-2 2,1-2 2,0-1 2,1-1 4,1-2 3,-1 2 2,0-4 1,-1 2-2,3-5-3,0 1-6,0-4-5,3-1-3,1-1-5,0-2-2,3-2-1,2-1-1,1-1 1,-1-2-2,4-2 1,0 1-5,-2 1 1,3 0 0,-3 1 1,3 4 2,-4 1 2,-2 1 7,-1 2 4,-2 2 1,1 2 3,-4 2 5,1 0 6,-1 0-2,-2 1 4,1 2 0,-1 0-2,0 0-2,0 2-5,-1 3 6,1 1-1,-2 4 8,1 2 1,-1 3 5,2 3 0,2 0-5,-1 2-4,4-3-8,3 3 0,1-3-4,4-1-3,6-4-2,4 0-3,7-3-9,2-1-33,5-2-52,-1-4-65,-1-2-126,1 0-202,0 0-98,-6-3-27,-4-2 20,-4-2 47,-5 0 118</inkml:trace>
  <inkml:trace contextRef="#ctx0" brushRef="#br0" timeOffset="364366.6507">10975 17941 224,'0'7'271,"0"-3"11,0 1-52,0-2-83,0-1-41,0 1-10,0 0 6,2 0 10,1 0 10,0 0 1,1 1-6,0 1-9,1-2-3,4 2 0,-4-4 8,2 2 12,-1 0 6,2-3 7,1 0 1,1-2-5,-2-1-13,3 1-17,-2-1-20,3-2-17,-2-1-17,0-4-12,1-2-12,3-5-7,-1-4-5,4 0-4,2-3-1,2-3-1,2-3-3,-1-5-4,1-3 0,-1-3 1,-2 2-1,-4-3 0,-2 6 1,-1 3 2,-5 6-1,-2 3 0,-3 7-1,-1 2-3,-4 5 0,-3 4-2,-4 5-1,-2 2-2,-3 7 3,1 2 2,-4 7 5,1 3 5,2 5 5,1 3 0,4 5 2,1 4 1,5 7-5,3 2-2,6 5-3,0-1 0,5-4 2,2-8-2,1-1 0,5-6-7,0-6-4,7-3-13,0-5-21,1-5-28,3-4-31,0-4-34,0-4-45,-3-3-57,1-3-71,-5-3-116,-3-2-70,-4-1-14,0 0 22,-4-4 51</inkml:trace>
  <inkml:trace contextRef="#ctx0" brushRef="#br0" timeOffset="364723.31">11690 17844 158,'2'-17'425,"-1"5"67,-1-3 52,0 3-18,-1 3-139,-1 1-108,2 3-85,-2 0-62,-1 5-48,0 3-35,0 4-17,0 8-7,1 9-4,-1 1 4,6 5 1,-1-5-3,2 1-2,1-4-4,0 0-2,3-5-3,4-2 3,-2-3 6,1-1 3,3-6 3,1-2 1,0-3-1,1-5-9,3-5-3,-3-4-7,-2-6-3,-1-6 0,-2-1 4,-3 1-4,-3 4-1,-2 0-4,-3 6-10,0 2-13,-3 5-17,-2 4-17,-2-2-34,1 5-45,0 2-54,3 0-68,3 0-146,0 0-99,3 0-31,5 0 16,3 0 46,6-5 70</inkml:trace>
  <inkml:trace contextRef="#ctx0" brushRef="#br0" timeOffset="365330.0053">12050 17732 323,'19'-9'444,"-6"-1"45,-2 3 27,-2 2-108,-4 0-126,-2 4-74,-4 4-45,-2 3-23,-4 3-11,1 5-16,0 2-14,1 1-27,2-1-22,3 6-18,3-2-10,2 3-5,3-3-2,4-4-2,1-6 0,6-7-6,3-7-2,0-5 0,5-3-3,2-2-1,-3-2-1,0-2 4,-4-1-1,-3 2 5,-4 2 13,-5 0 20,-3 4 20,-3 1 15,-1 0 7,-3 5-2,-3 1-10,-3 4-16,1 4-17,-3 4-9,0 4-8,-3 8-3,3 8 2,0 6-1,2 2 1,3-2-2,2-1 1,-1 2-1,2-4 1,0 3 0,2-3-1,-1 1-3,1 2 1,-1-3-2,2 4-1,-3-2-1,-3-1-3,0 3 3,-2-2-5,0 0 1,-3-3 0,-1-2 1,1-5-4,0-5 4,0-1 15,-3-6 14,0-4 11,0-5 5,-3-4 9,-2-4-3,-1-5-12,-2-4-13,1-1-13,0-4-7,0-1-5,1-1-6,2-2-3,1-1-4,5-1-4,2-1-8,7 0-13,3-3-21,5 2-29,10-3-33,4 0-37,8-6-30,7-1-34,7-2-51,3-1-101,7 2-177,-1 4-72,-1 3-21,-1 6 16,-7 2 52,-4 3 121</inkml:trace>
  <inkml:trace contextRef="#ctx0" brushRef="#br0" timeOffset="366830.3752">13053 17546 41,'-4'-1'359,"1"1"47,0-1 31,0-1-15,0 1-97,1-1-67,-1 1-43,3-2-22,0-2-12,3 2-17,2-1-27,1-1-28,2 0-27,2 0-21,5 0-15,1 0-12,3 2-9,6-2-10,2 1-3,0 4-7,-1 0-4,-1 0-1,-3 5 1,-2 2 5,-7 2 7,-6 2 9,-9 6 7,-6-1 5,-8 3 0,0 1-1,-6-2-9,5 0-5,0-3-6,2-1-4,1-4-1,6-1 1,0-3 10,2 0 3,5-1 4,1-1 1,4-1-1,5 3-2,3-2-7,3 3-4,3-2-1,2 0 1,-1 0 1,-1 0-3,-3 0 2,-2-2 1,-3-1 0,-3 1 2,-5 1 1,-4 2 5,-7 2-1,-7 2-4,-3 2-18,-2 0-54,-2 3-90,-1-6-168,7-2-217,9-3-114,8-4-44,7-5 14,8-5 71,7-5 155</inkml:trace>
  <inkml:trace contextRef="#ctx0" brushRef="#br0" timeOffset="367266.2372">13653 17531 280,'0'-1'428,"0"-2"34,0 3 24,0 0-92,3 3-129,1-2-88,2 4-39,6 0-18,1-1-16,7 2-18,-2-1-18,3 0-18,-3 0-19,0 2-15,-4-5-6,-3 1-5,-3-1-6,1-2-7,-2-3-3,-2-1-5,-1-3-7,1-1-4,0-4-6,1-3-2,-1 1 4,1-3 11,-1 3 11,0-1 7,-2 7 14,0 6 21,-4 5 18,-4 9 21,-6 10 11,-5 4 13,-5 6 4,-4 5-10,-2 1-18,0 5-22,-3 1-17,4-1-33,-1-1-42,3-7-55,2-3-63,1-9-103,4-2-198,1-4-87,2-3-20,1-7 20,2-1 44</inkml:trace>
  <inkml:trace contextRef="#ctx0" brushRef="#br0" timeOffset="367715.0985">12771 18093 361,'0'1'419,"2"-2"23,2 1 14,3-2-159,1-1-123,6 0-78,2-1-42,1 2-13,5 1-1,1-3 8,3 0 12,4 1 13,2-1 11,6-1 4,1 1 3,4-2 5,6-2 1,5 3 4,2-3 1,6 1-1,3-3-13,3 3-16,0-1-15,0 1-20,-6 2-14,-2 1-15,-6 1-1,-7 0-5,-8 1-2,-5 1 0,-7 1 0,-4 0 5,-7 0 5,-3 0 4,-4 0 8,-2 0 5,-2 0 1,-5-2-2,0 2-5,-5-1-4,-2-1-6,-1-1-6,-3 1-10,2 2-10,-1-2-19,-1-1-32,2 1-45,-1 1-57,-1 1-76,2 0-182,-3 0-108,-1 1-37,0 1 9,-4 0 41,0-1 70</inkml:trace>
  <inkml:trace contextRef="#ctx0" brushRef="#br0" timeOffset="368590.1907">13078 18289 119,'3'0'285,"-1"0"4,-1-1-22,-1 1-122,2 0-105,-1 0-47,-1 0-5,0 0 30,0 0 50,0 0 59,0 0 43,0 0 15,2-2-9,-2 2-21,2-3-27,-1 1-25,2 0-12,-1-1-8,1 0-6,-2 0-4,3 1-4,-3 1-10,1-1-12,-1-1-11,1 3-8,1-2-8,-1 2-6,-1 0 1,-1 0 4,2 0 4,-2 0 8,0 0 12,0 0 14,0 0 10,0 0 12,0 0 12,0-2 6,2 2-3,-1-1-9,-1-1-13,3-1-17,-1-1-18,1 4-18,-2-4-8,1 1-8,0 2-1,-1 1-3,-1-2 1,3 0 1,-3 2 1,2 0 1,1 0 0,0 0 2,2 0 3,0 0 3,6 0 4,-2 0-2,1 2 0,2 0 0,1-1-3,1 1-4,1 3-4,0-1 2,-2 2 3,-2 1 2,0 1 5,-1 2 7,-5 4 1,-4 0 5,-4 5 2,-5 0-3,-3 1-3,-5-1-2,-2 1-2,-2-2-3,-2 0-1,-1-4 2,-2 1-1,0-5-3,2 0 1,1-1 0,2-3 2,3-1 3,3-2 8,1 0 7,5 0 3,2-3 1,1 1-3,2-1-6,3 1-8,3 1-6,0-2-5,5 3-5,5-1-1,1-2-2,5 2-1,3 0 1,2-1-5,3-1-7,1-1-16,-1-1-19,3 0-34,-2 2-35,1-2-40,-2 1-39,-3-1-43,-2 2-53,-4-3-127,-5 2-118,-3-1-41,-1-1 4,-6 0 34,-1 0 63</inkml:trace>
  <inkml:trace contextRef="#ctx0" brushRef="#br0" timeOffset="369005.9986">13521 18286 112,'1'-6'458,"3"3"45,-4 2 22,2 1 7,0-2-212,-1 4-151,3-1-88,0 1-44,1 2-16,2 1 5,2-1 11,0 2 3,1 2 5,2 1 4,0 1 2,2 0-5,-2 0-7,0-1-2,3 1-7,-2-2-3,-1 1-5,1-4-7,1 0-3,-1-1-4,0-1 0,1-3-5,0 0 0,0-4-2,-1 0-5,1-3 1,-3 2 0,-1-3 2,1-1-4,-3 2 4,-2-1 2,-1 2 6,-1 1 0,0 2 3,-3-1 2,2 3 1,-1 2 4,-2 4 6,0 2 13,0 4 9,-3 2 7,-4 4 4,-2 4-4,-2 3-8,-4-1-11,-3 4-13,-3-2-14,1 0-25,1-3-28,-2-2-43,5-2-59,1-3-87,5-3-208,4-2-96,3-6-34,9-3 7,4-6 42,8-3 79</inkml:trace>
  <inkml:trace contextRef="#ctx0" brushRef="#br0" timeOffset="369979.257">18412 17931 300,'-2'9'407,"0"-1"36,0-1 21,2-2-129,-1 0-99,-1-2-59,2 2-32,0-2-11,2-2 1,-1-1 11,-1 2 12,2-2 9,2 0 6,3-2-1,2-5-7,7-6-11,2-8-22,5-5-20,6-4-21,-3-5-16,1 0-12,-4-6-15,-1 0-12,-3-2-15,-3-4-7,-2-1-8,-5-7-4,-1-1-5,-3 0-2,-1 3 0,-4 2-2,0 5 1,-4 4 2,3 9 0,-1 5 0,0 9 1,1 3 0,-1 4-5,2 2-2,-2 8 1,1 6 1,-1 11 7,-1 7 8,-2 12 8,2 6 6,-3 4 2,3 2-1,0 0-3,3 0-6,0 1-5,1-4-8,4-3-10,4-5-10,2-3-11,7-6-16,-1-2-22,5-9-30,3-4-42,1-4-60,-1-7-136,1-5-205,0-4-95,4-3-28,0-2 15,4 2 53,1-3 137</inkml:trace>
  <inkml:trace contextRef="#ctx0" brushRef="#br0" timeOffset="370379.0006">19272 17500 311,'7'-7'355,"-2"0"15,-5 0 20,-2 4-142,-4 0-63,-4 3-15,-6 3 7,0 2 13,-4 4 7,-2-1-8,-2 5-5,3 2-13,-1 1-7,2 3-4,6 0-14,-2 2-18,5 1-27,3 3-26,3-3-24,3-1-17,2-1-13,3-4-6,6-3-5,0-5-1,8-5-3,3-6-3,3-5 1,1-5-4,-1-3 2,-2-4 2,1-3-2,-5 0 1,-2-1-1,-1 1-4,-4 0-2,-2 2-10,-2 5-28,0 1-54,-3 4-58,-1 6-61,-1 0-70,-1 3-128,0 2-125,5 3-31,2 2 16,3-2 39,5-1 60</inkml:trace>
  <inkml:trace contextRef="#ctx0" brushRef="#br0" timeOffset="370999.2269">19527 17469 83,'19'-11'445,"-5"4"65,0 1 43,-4-1 42,-4 4-156,-2-2-106,-2 3-58,-4 2-26,-5 2-10,-1 4-18,-3 3-31,-2 1-35,2 5-37,2 1-36,-2 1-29,4 1-22,4-1-13,3-2-9,2-2-5,3 1-4,1-2-5,5-3-2,2-5-11,1-1-16,3-3-14,5-6-12,2-3-7,-2-4-5,5-2 7,-5-2 13,0 0 17,-4 4 21,-3 2 23,-3-1 14,-4 3 13,-2 4 6,-5 3 10,-2 2 3,-7 2-4,-2 8-4,-2 6-2,-6 1-5,0 7-7,-2 5-7,3 4 1,-1 2 5,-2 9 4,3 4 7,-1 5 3,3 1 0,0-2-4,-2 0-8,4-5-5,-2 1-8,0-3-5,3-3-4,1-6-3,3-4-1,-1-7 3,0-4 14,5-5 9,-5-6 6,1-6 2,-2-5-2,-2-7-4,0-5-15,-2-6-14,-3-1-6,2-6-3,-4-3-4,3-2-3,1-5 1,2-3 0,2-3 4,6-1-1,5 2-6,3 2-17,10 3-27,6 2-44,14 0-69,10 2-79,13 1-87,9 0-128,12 3-184,5 0-71,0 5 8,0 0 47,-8 2 80,-4 3 138</inkml:trace>
  <inkml:trace contextRef="#ctx0" brushRef="#br0" timeOffset="372450.2092">20750 17123 1,'0'-3'302,"0"3"49,0 0 42,-3-4-29,3 4-57,-1-1-46,-1-1-27,2 0-17,0 2-16,0-3-15,0 3-21,0-2-22,0 0-23,0 2-21,0 0-20,0 0-17,0 0-11,0 0-10,0 0-5,0 0-1,2 0 6,-2 0 12,1 0 15,-1 0 16,5 0 18,-4-3 5,6 0-6,2-1-14,5-2-17,1-2-21,4 1-22,-2-1-13,0 1-7,0 1-3,-4 2-2,0-1-3,1 2 0,-1 1-1,-1 2-1,1 2 1,-5 1-2,1 2-3,-2 4-1,-4 1-2,-1 3 1,-5 5-1,-4 2 3,-2 0 3,-1 2 2,-1-3-1,0 0-1,5-4-3,-1-1-8,4-3-7,2-3-8,1-1-5,1-2 1,2 0 3,4 2 4,1 0 10,3 2 8,2 3 7,-1 3 5,-1 1 2,2 3 0,-2 3 4,-2-1-1,-2-1 1,-2-1 1,-1-4-1,-2-2 2,-7-2-4,-1-2-5,-7-1-30,-9-3-60,-5-1-90,-4-1-167,-3-3-207,7 0-104,4 0-30,12-5 25,11-2 73,8 0 156</inkml:trace>
  <inkml:trace contextRef="#ctx0" brushRef="#br0" timeOffset="372927.1596">21476 16985 333,'9'-7'408,"4"-1"37,7 1 35,2-2-120,3 1-87,-2 1-48,1 1-30,-4 2-22,-4 4-19,-3 6-21,-7 5-24,-4 8-18,-9 4-12,-4 5-6,-5 4-10,-2 0-10,-4 1-7,2-3-4,2-3-3,1-2-3,2-2-3,4-3-3,2-2-2,2-1-2,7 0-2,3-2 0,8 1-4,4 1-3,2-2-3,5-1-6,0-4-16,3-1-27,-3-3-36,-2-2-44,-6-1-75,-5-3-126,-9 0-191,-5-4-85,-7 0-23,-10-2 13,-4-2 56,-4-1 122</inkml:trace>
  <inkml:trace contextRef="#ctx0" brushRef="#br0" timeOffset="373145.7539">21368 17235 391,'-5'-18'462,"2"-1"35,2 0 26,1 3-138,1 1-120,1 2-90,-1 1-56,4 5-34,2 2-21,7 7-22,3 3-18,7 4-11,1 1-10,5 4-16,0-1-39,-1-1-70,1 2-219,-4-6-115,-1 1-58,-3-5-19,-7-3 18,-4-2 60</inkml:trace>
  <inkml:trace contextRef="#ctx0" brushRef="#br0" timeOffset="373614.0896">20436 17754 355,'-5'2'440,"0"2"38,0-3 33,2 2-124,2-1-115,-1-2-75,4 1-40,1 1-18,6-2-19,9 2-17,7 0-7,14-1 4,9 1 12,16 1 10,13-1 12,11 0 15,10 1 8,9-6-13,1 1-26,6-1-26,-5-4-29,0 2-41,-9-3-55,-8-1-64,-14 2-73,-16 0-102,-15-1-193,-17 1-156,-17 2-57,-13 1 4,-13 1 45,-10 1 87</inkml:trace>
  <inkml:trace contextRef="#ctx0" brushRef="#br0" timeOffset="374195.7967">20696 18040 295,'-6'2'404,"-1"-1"18,3 1 1,1-1-139,0 1-138,1 1-81,2 0-34,2-1 2,1 0 19,0 0 26,1-1 20,3 2 15,1 0 7,3 1 1,3-1 8,4 2 1,4 1 1,2 0-2,6 1-5,1-2-14,6 4-20,2-1-21,5 2-20,-2-1-17,-1 0-14,-2 1-8,-4 1-4,-5-2-2,-5 0-2,-6-1 2,-1 1 7,-10 0 5,-5 0 5,-6-2 5,-5 4 3,-11-3-1,-4 4-6,-7-2-6,-6 0-5,0-1-4,-4 0-3,-1-1-4,-1-3 1,3 2-3,1-2 0,5-1 0,3-1 0,5 0-2,5-1 0,2 3-1,7-3 3,6 1-2,4 0 2,6 0 2,4 1 0,5 1 1,8-2 2,1 1 0,5-1-6,5-1-9,1 2-15,1 1-19,2-3-26,-2 3-34,0 0-37,-5 0-45,-4-1-67,0 2-128,-10-2-114,-4 1-40,-5 1 1,-7-6 34,-5 1 70</inkml:trace>
  <inkml:trace contextRef="#ctx0" brushRef="#br0" timeOffset="375559.1249">20396 18226 142,'2'0'352,"-1"0"33,3 2 19,-4-2-94,1 0-105,-1 0-81,2 0-44,-1 0-21,-1 0 4,2 0 15,-2 0 21,0 0 19,0-2 8,0 2 2,0-2-6,0 1-7,0 0-10,2-2-12,-2 3-7,1-3-9,-1 3-8,3-3-18,-1 3-13,-1-2-6,4-1-6,0 1-6,1 1-4,2-2-1,1 2 1,3-1-4,-3 1-3,4-2 1,-4 1 3,1 2 4,-1-1 5,-1-1 3,0 2 3,0 2-2,-4-1-6,1 1-2,-1 1-1,-1 4 0,-2 1-1,1 2 3,-4 3 1,-1 1 1,-2 3-3,-3-1-4,-2 0 0,-3 1 0,-3 0-6,-3-1-6,-3-1-1,-3 0-2,-1-3-2,0 0-1,0-3 4,2-1 3,1-1 2,4-2 3,3-1 2,4-2 2,2 1-2,5-3 0,3 0-3,6 0-1,2-3-5,6 3-2,1-2-2,4 2-1,1-1-1,3 1-2,-1 1 8,1 1 3,-1 1 3,2 0 2,-1 2 2,1 2 3,-2 2-7,1-1-11,0 2-21,-1 0-34,-4 1-53,0-1-67,-2-1-119,0-1-206,-3-3-93,-1-1-25,1-3 19,-3-2 50,-2-6 110</inkml:trace>
  <inkml:trace contextRef="#ctx0" brushRef="#br0" timeOffset="376185.7792">20920 18252 202,'1'1'307,"1"1"13,1-2-16,0 0-107,1 2-87,1-2-43,0 0-17,-2 1-1,1-1 4,-3 0 9,1 2 10,-1-2 11,1 0 11,0 2 4,-1 1 5,3-1 0,-4-1-5,2 1-9,-2 1-10,3-2-8,-1 1-7,1-1-2,0 1-4,1-1-1,2 0 0,1 1-2,0 1-1,1-1 0,2 1 3,-1 1 7,2-1 0,0 2-5,3-2-5,2 4-8,0-1-15,3 0-13,0-1-16,3 0-25,3 0-48,4-2-80,-3 0-225,0 0-131,3-4-65,-4-2-16,-2-5 24,-7-4 69</inkml:trace>
  <inkml:trace contextRef="#ctx0" brushRef="#br0" timeOffset="377793.7086">22982 13873 285,'-5'-7'331,"2"0"43,2 3-29,-3 0-65,4 1-44,-1-2-26,-1 1-27,2 2-26,0-1-23,0 0-21,-1 2-22,1-1-20,-3 2-16,1 0-17,2 0-16,-1 2-12,-1 2-5,-1 2-5,0 5 0,-4 4 2,2 7 4,-4 6 1,1 6 2,0 5 5,-2 5 4,1 9 3,0 6 11,1 10 9,-1 8 3,4 14 1,3 10 1,2 6-3,0 8-11,3 1-8,2 0-6,-1-5-6,1-5-3,2-4 0,-2-6 1,-1-4 4,-2-3 2,0 1 1,-4-1-2,-3 4 0,0 5-1,-4 1-4,0 0 0,-3-5-3,1-3 1,-3-7-2,4-6 0,-2-8-1,2-7-2,-1-5 4,2-4-1,3-2 4,-2-3-1,1 0 1,1 3-1,-2 6 0,0 3 1,0 4-2,2 1 0,-3-3-1,1-5 2,0-5-1,3-9-1,-3-3-6,3-8 3,1-3-1,0-4 0,1-2-1,0 0-2,0-2 2,-2 5-1,4-1 0,-1 1-1,1 3 1,-3 3-3,3 6 1,-1 2-2,1-1 4,-3-5 1,3-6 1,-3-3 8,1-4-1,0 0 0,-1-3-2,1 0-1,1 3 1,0-2-5,1 3 2,-1 2-2,1 2 1,1 0-1,0 1 1,0 3 0,0-3 1,-2 1-2,0-2 0,-1-1 0,-2 3-3,2-5 3,-3-2 1,3 0 8,0-3 6,-2-1 3,2 2 6,-1-2 1,1 1-3,2 2-6,-1 0-5,-1 0-6,3 2-4,-1-3 1,-1 4-3,2-4 1,0 0-2,-1-2-2,1-1 1,-2-4-8,0 0-21,1-4-40,-1-3-67,-1-3-178,1-6-198,1-4-97,1-7-37,1-3 10,1-12 53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</inkml:channelProperties>
      </inkml:inkSource>
      <inkml:timestamp xml:id="ts0" timeString="2021-08-30T15:09:55.211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2015 3275 1,'-3'-9'279,"-2"-1"38,2 2 36,1 3-40,1-1-43,-1 0-30,0 1-11,2-1 4,-3 2 13,1 1 6,-1-2 1,-1 2-1,1 3-6,1-3-21,-1 1-34,3 0-41,3 1-35,6-1-34,9-2-28,10-3-26,14-2-31,10 0-32,5-3-39,-1 0-40,-4 3-47,-9 1-53,-8 5-53,-8-1-69,-10 4-165,-10 7-68,-11 0-10,-11 3 27,-9 5 51</inkml:trace>
  <inkml:trace contextRef="#ctx0" brushRef="#br0" timeOffset="180.4678">2070 3439 187,'-11'18'401,"0"-4"51,5-1 39,6-5-68,5-5-105,9-2-90,8-2-66,6-2-49,5-1-63,5 0-98,0 1-199,2 0-153,2-4-80,0-2-41,2-8 3,-1-3 57</inkml:trace>
  <inkml:trace contextRef="#ctx0" brushRef="#br0" timeOffset="997.2842">3654 1498 58,'-3'-10'310,"1"-1"38,-1 4 28,0 1-51,0 0-88,1 1-56,-1 3-32,3-1-24,0 1-18,0-1-20,0 3-24,3 0-19,0 5-16,1 3-10,2 11-11,0 9-1,2 16 5,-3 17 12,-4 24 9,-4 26 11,-5 23 14,-4 22 11,-1 18 8,-3 10 10,0 8 22,-4 8 22,-5 8 29,-5 13 26,-5 14 10,-5 11-7,-2 9-23,5-1-20,9-10-38,12-10-34,8-15-25,7-11-17,2-15-7,-1-13-10,-3-12-9,-2-9-2,-3-12 0,0-12 1,-1-15-12,1-14-31,2-14-54,2-17-83,4-18-135,2-17-237,3-22-119,1-23-37,-4-22 18,-2-25 64,-5-22 122</inkml:trace>
  <inkml:trace contextRef="#ctx0" brushRef="#br0" timeOffset="2307.4511">4912 2583 66,'0'15'316,"0"-3"42,-2-2 45,2-2-36,0-4-47,0-2-31,2-5-17,1-8-17,4-8-22,5-11-33,7-9-42,5-12-38,9-14-31,7-13-22,4-12-20,4-10-22,-1-9-12,-6 0-13,-3 2-6,-11 4-4,-2 11-2,-8 11 22,-5 7 10,-6 14 8,-2 11 3,-2 11 0,-4 8-2,-5 10-21,-3 11-16,-3 12-8,-6 15-4,-2 16 2,0 15 4,-3 11 7,2 15 8,0 8 6,8 4 0,3-3-1,6-1-3,5-8-11,9-8-14,6-6-19,8-11-31,6-8-49,9-11-56,7-12-84,5-9-167,2-12-95,-2-6-27,-4-10 16,-9-5 40,-6-6 86</inkml:trace>
  <inkml:trace contextRef="#ctx0" brushRef="#br0" timeOffset="2631.4197">5684 1939 324,'6'-21'471,"0"4"53,-1 2 28,-2 4-95,0 3-155,-3 2-116,0 3-77,-1 5-41,-1 2-19,-1 8-8,-2 5-6,3 5-3,2 4-2,0 2-5,5 3-8,0-3-10,3-3-2,3-3-4,2-8 0,5-7-1,-1-5 0,1-9 5,-2-7 2,0-5 0,-5-5 0,-3-2 2,-2 1 7,-3 2 6,-3 2 1,-3 7-1,-6-1-2,-2 8-5,-5 5-11,-2 4-10,0 3-25,3 2-45,3 1-63,7-1-98,10-1-189,9-6-95,9-4-31,11-6 16,5-9 47</inkml:trace>
  <inkml:trace contextRef="#ctx0" brushRef="#br0" timeOffset="3121.2419">6189 1721 347,'13'-14'531,"-4"-1"54,-2 1 36,-4 4-50,0 1-210,-1 3-141,-4 3-82,-4 6-53,-5 0-32,1 10-21,-4 3-13,2 2-6,2 4-10,5 1-19,3 1-26,7-5-17,5-4-19,10-3-28,2-9-16,4-5 4,1-6 16,0-3 13,-5-3 24,-4 1 36,-5 0 26,-3 6 16,-3 2 6,-5 5 3,-2 8-5,-6 9-3,-2 5 0,0 9 0,-3 9 4,-5 7 3,-1 6-3,-1 9-5,-7 4-4,0 1-1,-3 4-2,1-3-1,3-5 2,0-8 3,7-10 29,1-7 37,2-13 19,1-9 11,-1-12 2,0-11-5,-2-9-31,5-11-42,1-11-34,7-7-20,8-5-12,11-5-7,11 0-12,11 0-22,10 5-41,9 0-102,5 5-195,1 3-101,-1 4-47,-4 3-3,-6 3 37,-4 7 103</inkml:trace>
  <inkml:trace contextRef="#ctx0" brushRef="#br0" timeOffset="3629.9564">6998 1669 137,'0'-23'458,"4"4"48,0 0 26,1 0 14,2 5-223,3 0-141,0 5-79,3 4-47,4 6-23,1 6-12,2 9-4,-3 9 0,-4 7 0,-3 8-2,-4 2-2,-5 1-3,-4 0-2,-3-1-2,-3-4-4,-3-4 3,-5 0 1,-2-5-1,3-5 5,-2-7 1,3-2 2,5-6-14,3-8-13,10-5-8,5-10-8,5-4 5,5-4 5,3-6 23,3-3 27,4-3 31,2-1 28,0 3 25,0 2 27,-3 4 10,-5 7-5,-1 4-15,-4 7-16,-2 6-17,0 9-23,-2 4-14,1 10-5,-1 2-29,2 4-85,-2 1-169,6 0-270,2-3-143,4-3-77,2 0-20,5-4 54,2 0 145</inkml:trace>
  <inkml:trace contextRef="#ctx0" brushRef="#br0" timeOffset="4294.9046">9847 2131 89,'19'4'471,"-2"-1"67,-1-3 37,1-3 21,-1 1-185,3-5-151,3-5-101,1-4-53,2-5-25,3-5-3,4-8 8,0-7 8,2-8 3,1-9-7,1-7-6,-3-8-16,-3 1-21,-3-6-24,-3 1-10,-2 2-5,-3 5-4,-4 7-1,-3 6 1,-4 9 1,-2 8-8,-4 10-9,-2 11-8,-2 7-3,-6 12 0,-7 11-1,-3 13 4,-7 11 9,-5 14 4,0 11 4,0 7 3,1 5 3,6 2-5,8-3-20,6-2-33,9-8-43,13-9-57,10-9-69,10-10-71,7-9-84,11-8-116,3-14-37,1-7 14,0-12 46,-1-8 66</inkml:trace>
  <inkml:trace contextRef="#ctx0" brushRef="#br0" timeOffset="4604.3989">10756 1589 11,'9'-18'380,"-6"7"44,-1 2 24,-4 5 19,-2 4-147,-6 5-112,-2 7-59,-4 5-28,5 5-13,1 2-12,1 5-18,7 0-21,6 3-17,5-1-11,5-2-11,10-5-10,4-6-4,5-7-3,4-6-2,1-7-5,-1-8 4,-3-7 4,-4-7-1,-7-7-1,-10-4-4,-5-3-2,-6 2-5,-4 4 0,-4 3-2,-2 3-8,-3 6-13,-2 8-23,2 2-32,0 7-45,3 4-78,2 7-136,7-1-77,7 5-25,8-5 7,6-2 31</inkml:trace>
  <inkml:trace contextRef="#ctx0" brushRef="#br0" timeOffset="5119.9486">11315 1526 118,'21'-8'423,"-2"3"48,-8 1 23,-3 1-4,-5 1-185,-3 1-124,-2 2-72,-3 1-41,-2 5-21,2 1-14,-3 1-7,3 1-6,2 2-6,1 0-12,2-1-13,2-5-17,5 1-15,1-4-28,5-5-31,5-6-29,4-2-15,0-6-3,2-1 15,-3-2 45,-3 3 53,-3 2 54,-4 3 38,-5 6 28,-1 4 15,-5 5 1,-5 6-8,0 8 1,-4 8 5,-1 5-3,1 6-9,-3 9-18,0 5-13,0 5-18,2 4-11,-3 7-10,1-1-8,2 1-1,-1-1 0,-3 0-1,3-6-1,0-7 6,0-7 24,-2-7 32,1-10 28,-3-8 13,-3-11 8,-3-7-3,0-7-19,1-8-34,0-9-43,5-8-38,7-4-28,6-8-21,9-3-21,11-5-25,10-1-31,14-6-68,13 1-187,10-5-91,5-2-42,6 2-6,-2-1 30,-1 4 84</inkml:trace>
  <inkml:trace contextRef="#ctx0" brushRef="#br0" timeOffset="5555.729">12327 1188 69,'-2'-6'394,"1"2"36,1 3 17,1 1-3,1 0-179,3 1-117,1 3-67,3 3-33,1 2-11,4 4-2,2 2-4,1 1-2,1 2-3,-1 1-5,2 3-1,-1-1-6,0-1-1,3-1-1,0-2-1,2-3 1,0-5-1,4-7 1,-1-4-4,0-7-4,-1-7-1,-5-6 10,-2-2 17,-4 0 21,-5 3 19,0 3 10,-5 4 1,-2 6-8,-5 8-22,-5 7-22,-7 11-11,-7 10-2,-3 10 8,-5 7 3,-3 5 6,-4 7 0,-2 0-6,-4 1-7,2-1-20,-1-1-43,4-5-81,4-4-214,9-6-138,6-10-73,11-7-27,5-9 17,10-13 67</inkml:trace>
  <inkml:trace contextRef="#ctx0" brushRef="#br0" timeOffset="6264.2885">14851 1993 111,'2'12'488,"3"-3"57,-1-2 29,-1 0 16,1-3-190,0-1-178,5 0-102,4-5-58,5-2-34,11-3-13,5-7-5,7-5 1,10-7 4,4-7 7,4-7 14,4-6 1,0-10 1,2-4-7,4-8-11,4-6-6,-1-4-1,2 2-1,-5 0-1,-2 2 4,-1 2 3,-9 7 1,-3 7-5,-9 4 2,-10 14 4,-5 5-2,-9 9-2,-9 5-2,-7 10-3,-10 8-8,-7 9-7,-10 9 0,-7 9 2,-6 9 0,-4 7-7,-2 10-2,0 5-1,-3 7 1,4 5 0,3 3 1,4-3 11,5-1 4,7-5 1,9-2 4,4-8-2,14-4 1,7-7-9,9-5-13,9-6-24,8-5-34,5-6-43,8-7-54,2-8-62,-1-6-67,0-8-103,-6-4-76,-6-7-16,-5-7 23,-6-7 50,-6-5 71</inkml:trace>
  <inkml:trace contextRef="#ctx0" brushRef="#br0" timeOffset="6584.0871">16289 1514 33,'10'-28'361,"-2"6"47,-3 6 28,-2 2 14,-3 5-160,-1 4-102,-4 6-71,-5 6-25,0 3-11,-2 5-4,-1 4-3,-2 4-10,4 3-11,2 1-12,6 3-9,3-2-6,5-1-8,8-1-9,7-4 1,5-6-5,9-6-5,4-6-1,2-5-2,2-7 3,-2-6-7,-7-3 4,-5-3 6,-4-1 8,-10 1 6,-5-1 6,-5 3 1,-6 4-2,-4 0-3,1 4-8,-3 3-12,2 0-24,-2 6-39,2 1-52,4 1-61,6 1-86,8 0-140,6-6-59,8-1-4,8-3 32,6-6 46</inkml:trace>
  <inkml:trace contextRef="#ctx0" brushRef="#br0" timeOffset="7111.7619">17036 1363 206,'20'-10'422,"-8"2"36,-8 1 28,-7 2-49,-5 2-142,-5 1-94,-1 4-53,-2 1-22,1 2-17,2 1-20,0 1-17,5 3-16,0 2-12,4 0-13,4 3-10,4-4-13,4 1-11,5-4-9,6 0-9,5-4-2,-1-4-4,1-5 5,2-2 6,-6-1 6,-1-1 12,-5-2 13,-1 1 13,-4 2 10,-1 3 1,-3 1-4,-2 1-9,-1 6-10,-4 2-5,-1 9-5,-3 5 5,-2 8 5,-6 7 7,-1 5 0,-5 7 1,-1 2-4,-1 4-3,0 4-3,-2 0-4,2-2-3,3 1-2,0-6-1,2-3-1,-1-3-1,1-7 3,0-6 2,-2-6 4,-1-7 7,2-5 19,-3-5 18,5-9 14,2-6 8,6-11 0,5-9-10,9-12-27,12-8-32,10-13-37,15-8-35,12-6-34,10 1-30,8 6-30,3 6-46,-2 9-91,0 6-165,-6 9-74,-8 6-20,-9 11 10,-8 2 45</inkml:trace>
  <inkml:trace contextRef="#ctx0" brushRef="#br0" timeOffset="7850.3027">18435 1090 103,'-8'-9'294,"-4"1"32,0-2 26,3 1-84,-3 0-59,-2 0-28,5 1-12,1 3-8,-1-1-5,2 2-13,2-1-15,2 3-20,1-1-21,2 3-23,7 0-18,4 0-18,10 3-10,5 1-11,8 4-4,2 1 0,8 0-3,2 5 0,1-1-4,-4 0 4,-1 1-6,-5-1 1,-7 3 0,-7-4-2,-5 5-3,-10 2 1,-9 2 6,-9 4 2,-10 2 2,-5 3 5,-5 1 5,0 0 3,4 0-1,2-2-5,5-4 1,6 1 0,7-5 0,11-2 0,6-1 2,11-5-2,10-1-5,4 0-18,6-7-34,1 0-54,0-5-99,-4-3-171,-7-4-86,-8-5-35,-10-5 7,-12-1 39</inkml:trace>
  <inkml:trace contextRef="#ctx0" brushRef="#br0" timeOffset="8051.1781">18412 1371 313,'3'5'416,"6"-5"25,7 0 16,10 0-119,8-3-148,8-1-87,6-1-60,2 1-75,4 0-168,-5 1-131,-3-2-68,-5 1-35,-6-2-6,-5 0 42</inkml:trace>
  <inkml:trace contextRef="#ctx0" brushRef="#br0" timeOffset="9634.1989">4260 4175 150,'1'5'242,"1"-3"15,2 2-56,-2-1-42,1 3-32,0-1-10,0-1 3,-1 1 10,3-1 13,-2 1 1,-1-2-1,-1-3-5,2 3-11,3-2-17,1-1-22,2 0-18,7-1-13,2-2-14,0-2-7,3 0-4,-4 0 2,2-1 1,-1-2 3,1-2 1,-1-4 0,5-8-6,4-6-5,3-7-14,1-10-13,4-8-12,3-7-8,0-5-2,0 0-2,-3 0 5,-5 7 8,-3 7 13,-7 7 7,-2 6 9,-4 7 1,-5 4 0,-1 6-2,0 3-6,-2 3-4,-2 1-3,0 4-2,-2 0-3,1 2 0,-3 1 0,2 1 0,-2 1-3,-2 4-5,-1 1 2,-2 4-2,-5 4-2,-3 3-1,0 6 1,-1 4 6,-1-1 1,4 1-3,0 2 2,3-3 5,2 4 4,-3 4 2,2 4 5,-1 7 4,2 6 4,-1 6-2,0 2 0,4 2-2,4-4-11,4-5-13,7-6-25,4-9-34,10-7-49,5-12-54,4-6-54,4-7-62,-1-7-80,-1-1-47,-2-8 4,-2 0 29,0-4 50</inkml:trace>
  <inkml:trace contextRef="#ctx0" brushRef="#br0" timeOffset="10003.9702">5412 3706 329,'12'-21'443,"-7"3"37,-3 1 11,-6 0-123,-2 2-146,-5 4-93,-2 4-57,-7 2-35,0 5-8,-3 6-3,1 6 3,-3 6-1,3 8 2,1 2 0,7 7 1,4 1-1,4 0-6,6-3-4,6-3-5,4-5-1,6-7-3,6-4-4,2-8 0,4-3 11,2-8 4,-3-4 4,1-3-1,-4-5 2,0-3 2,-7-3-6,0 2 2,-7 0 2,0 4 1,-3 1-10,-4 4-33,1 2-63,-3 2-96,1-1-158,-2 4-136,0-2-60,5-2-7,4-3 36,7-1 78</inkml:trace>
  <inkml:trace contextRef="#ctx0" brushRef="#br0" timeOffset="10553.6375">5835 3532 179,'21'-14'471,"-7"4"59,0 0 42,-7 0 13,-4 3-188,-3 1-129,-2 2-84,-4 4-55,-4 2-36,-4 9-36,1 3-27,-2 6-8,2 5-1,4 3-2,6 1-5,3 1-9,5-2-10,5-1-14,3-3-7,4-3-5,1-6 1,4-4 7,0-7 9,1-4 9,-2-4 3,3-5 1,-2-6 0,-3-1 2,0-4-1,-2 5 0,-4-2 5,-3 5 0,-3 5-5,1 4-4,-5 7 0,-1 10 0,-5 11-3,-4 10 3,-2 11 6,-4 13 4,-4 8 1,-2 5 0,0 2-1,0-4 1,2-7-2,2-6 0,-2-9 0,4-7 10,1-10 15,-3-5 12,0-9 8,0-12 1,-3-8 3,3-11-13,4-11-29,8-16-31,8-9-24,12-15-19,12-8-16,12-9-16,12 2-13,8 3-22,3 5-58,0 6-152,-4 6-132,-5 6-57,-6 8-14,-8 1 19,-4 10 63</inkml:trace>
  <inkml:trace contextRef="#ctx0" brushRef="#br0" timeOffset="10960.3781">6736 3427 114,'3'3'375,"2"-6"40,0 1 30,6 2-58,-2-3-129,4-1-92,1 3-62,-1 0-39,3 3-24,-2 5-9,3 4-11,-1 6-8,2 1-2,0 7 4,-3 1-1,0 0 5,-5 3 3,-5 0 0,-7 0 3,-7 6-1,-12-2-2,-6 3 8,-6 1 7,-2 1 0,4-2-2,4-3-3,5-4 5,14-6-7,11-3-5,19-9-4,16-4-7,17-4-13,9-4-35,5-2-63,2-3-116,-6 0-165,-7-1-87,-8 0-35,-10 3 4,-8 0 43</inkml:trace>
  <inkml:trace contextRef="#ctx0" brushRef="#br0" timeOffset="11920.7871">10139 3931 339,'5'7'626,"-2"0"63,2-2 35,0 0 17,-1-5-291,3 2-203,1-4-120,4-5-69,6-6-37,5-6-17,8-8-12,3-9-9,6-9-1,4-9 5,4-7 3,-1-11 1,0-3 1,-4-3 3,-3-1 3,-7 3 0,-5 2 1,-7 8 2,-4 11 3,-7 9-1,-6 8-1,-4 7-1,-6 10-4,-5 7-5,-7 13-2,-2 11 2,-5 13 1,-1 12 0,-2 12 3,-1 10-1,4 9 3,3 9-6,6 2-22,5-1-35,8-1-40,11-6-33,11-11-31,11-6-37,13-14-31,9-9-30,6-9-14,4-11-18,1-8-9,-1-5 10,-2-8 43,-6-3 91,-6-6 97,-6-2 109,-9-1 92,-5-1 76,-9 0 46,-8 2 9,-6 0-20,-2 2-36,-4 3-39,-1 5-39,-1 2-37,0 7-30,0 5-23,1 7-15,4 7-11,2 5-1,6 2 1,2 3 0,4-3 1,3 0 0,2-4-4,1-5 2,-2-5 7,2-4 8,-2-5 6,-1-7 4,-2-5 8,-3-7-2,-3-4-12,-4-4-10,-5-3-13,-2-1-15,-7 5-16,-1 2-20,-3 2-28,-2 5-42,1 7-56,-1 4-61,4 7-94,4 3-115,6 1-42,7 0 7,8 1 40,7-3 58</inkml:trace>
  <inkml:trace contextRef="#ctx0" brushRef="#br0" timeOffset="12443.4602">11633 3406 255,'24'-10'418,"-5"-2"52,-7 0 36,-3 3-99,-5 1-124,-4 3-92,-3 2-66,-5 3-49,0 5-32,-3 6-17,3 4-9,2 3-6,3 3-6,3 0-12,3-2-11,5-3-5,4-1-4,3-7-2,7-6-1,4-5 10,4-8 10,1-5 4,-3-5 4,2-3 13,-6-1 19,-2 5 16,-5 2 7,-4 5 0,-1 4-3,-5 9-11,-1 9-17,-4 8-16,0 13-5,-4 9 2,0 6 6,-3 6 3,-1 3 4,0-2 7,-2 1 3,2-3 2,-4-4 4,-2-2 3,-3-2-1,-2-5-3,-1-2-3,-2-5-2,3-6-5,-1-3-1,1-10 0,2-9 7,5-9 2,3-13 0,9-10-4,7-12-13,9-7-14,10-10-20,10-2-19,8-2-32,6 2-48,2 3-81,6 1-148,-1 5-131,-3 3-60,0 5-13,-4 1 30,-5 8 76</inkml:trace>
  <inkml:trace contextRef="#ctx0" brushRef="#br0" timeOffset="12846.2171">12662 3200 160,'8'2'382,"1"1"40,-2-3 24,-2 0-56,-1 0-123,0 0-78,2 0-45,-3 0-22,0-3-6,2 1-6,-2 0-8,3 1-8,-4-1-9,3-1-18,1-1-15,0 1-20,4 2-16,2 0-10,3 2-8,0 3-2,3 0-2,-1 4 0,-4 5-1,1 3-2,-8 3 8,-6 5 3,-3 1 7,-8 3 8,-3-1 4,-3 2 8,-1-2-2,-1 0-2,3-2-5,2 3-2,6-5-1,8 3-8,10-4-19,12 1-39,9-5-70,12-5-146,11-5-179,3-5-93,1-6-30,-3 0 10,1-6 57</inkml:trace>
  <inkml:trace contextRef="#ctx0" brushRef="#br0" timeOffset="13501.8074">15920 3609 221,'19'1'332,"-2"-1"-3,-4 0-3,-2 0-127,1 0-122,-2 2-55,-2-1-1,3-1 24,-1 1 35,-1 1 41,0-2 41,1 0 31,0 0 24,4-3 10,-2-4-8,6-4-16,4-7-28,2-8-32,4-8-35,5-10-13,1-11-17,5-8-16,0-12-11,0-7-7,0-7-6,-5-2-16,0 2-9,-6 6-6,-1 12-4,-8 9-3,-2 12-5,-7 8-7,-2 13-4,-5 10-3,-7 14 1,-8 13 0,-5 16 6,-4 12 6,-1 16 6,0 10 4,1 6 1,7 6 3,6 2-9,8-2-10,7-3-16,8-8-23,6-4-26,9-8-31,5-9-38,9-7-57,8-11-90,4-8-158,4-10-71,4-9-19,-5-7 16,1-11 53</inkml:trace>
  <inkml:trace contextRef="#ctx0" brushRef="#br0" timeOffset="13839.5972">17189 3148 98,'11'-28'415,"-5"4"42,-1 3 23,-2 3 12,-3 4-206,0 4-127,-3 3-71,-3 7-28,-7 7-8,-4 3 1,-4 8 3,-2 3 0,0 3 0,1 3-11,4 0-10,3 1-11,4-3-5,7-4-5,5-2-2,7-5 1,6-6 1,8-6-2,5-6-3,1-6-1,1-7-1,-4-3 3,-3-1 4,-3-3 2,-8 0 3,-4 3 2,-4 1-10,1 0-21,-4 5-46,2 1-75,0 4-80,2 3-116,5 5-122,3 1-51,7 1 3,6-2 52,9-1 65</inkml:trace>
  <inkml:trace contextRef="#ctx0" brushRef="#br0" timeOffset="14402.2492">17654 2975 19,'31'-15'395,"-7"5"62,-2-1 41,-8 3 26,-6 0-152,-8 5-114,-5 0-66,-7 3-25,-4 3-16,-4 3-9,-1 3-10,4 2-17,-2 3-21,4 1-31,3 2-23,4-2-14,3-1-11,7 0 0,4-2-1,11-2-14,4-6-10,11-2-8,7-8 0,2-3-4,5-5-2,-2-2 7,-1-1 7,-4 1 9,-4-1-1,-8 4 0,-5 4-3,-6 4 1,-8 5-1,-4 9 2,-8 9 3,-5 8 2,-9 8 3,-4 8 3,-8 8 0,-3 8-5,-6 8-3,0 3 13,1 3 9,0-1 4,4-4 5,2-4 3,8-6 1,1-7-14,2-8-3,7-9 13,-2-6 19,7-9 15,-4-9 14,2-9 10,1-9 3,1-9-17,4-11-22,4-7-17,4-10-17,11-7-16,10-3-23,7-6-21,12-1-31,16 0-45,7-3-59,11 4-76,1 3-109,2 1-180,-2 4-76,1 4-9,-8 7 30,-3 3 65,-8 4 116</inkml:trace>
  <inkml:trace contextRef="#ctx0" brushRef="#br0" timeOffset="14909.934">18962 2721 193,'-9'-7'372,"5"0"32,2 0 20,4-1-82,4-1-128,3 1-71,2-2-33,6 3-7,3 0 1,3 2 0,3 3-4,2 1-5,-1 4-10,0 4-19,-5 7-17,-2 5-13,-7 5-8,-5 6-5,-10 5-3,-7 3-5,-2 2-4,-5-1-7,3 0-2,4-5 0,1-1 2,5-3 5,5-1 8,5-5 14,4-2 9,10-3 5,6-2 0,7-3-11,11-1-45,10-4-109,10 0-242,3-5-130,1 1-70,-10-3-29,-16-2 19,-18 0 88</inkml:trace>
  <inkml:trace contextRef="#ctx0" brushRef="#br0" timeOffset="16844.2769">4335 7190 169,'-8'8'382,"2"-2"32,0-4 22,3-1-60,1-2-121,2-4-72,3-4-31,2-2-11,4-7 1,2 2-2,-1-3-5,4-1-10,2-2-20,0-1-19,0 0-16,4-6-23,0-1-16,3-5-12,1-5-7,2-5-7,4-8-7,-1-7-5,1-9-4,0-7-6,-2-5-6,-1-4-4,-6-4-2,-2 0 1,-6 6 1,-3 7 5,-3 9 3,-2 12 1,-4 9-4,-1 14-2,-3 8-2,-3 13-2,-4 11 2,-6 11 2,-4 11 13,-3 11 6,-3 7 6,-1 11 4,0 9 4,3 6 5,10 8 0,5 2 4,9 1-2,11-2 2,6-5 1,8-5-4,7-7 0,3-5-4,2-11-1,6-6-9,1-7-8,4-7-15,-1-4-18,-4-7-30,-3-2-35,-4-1-29,-6-5-27,-6-3-35,-5-6-23,-5-6 4,2-9 20,-3-9 25,2-9 27,3-7 58,2-7 45,5-1 41,2 2 37,2 4 39,-4 3 37,-3 7 28,-3 5 22,-2 8 11,-4 3 2,-3 3-9,0 4-25,-3 5-31,-1 1-30,-2 4-29,-3 8-23,-1 9-15,-5 10-6,-1 11-2,-4 8 4,-2 9 1,4 0-2,1 3-1,6-2 3,2-3-3,6-7 1,6-7-3,6-8 1,1-8 25,6-13 11,2-7 7,2-15 0,3-11 7,-4-11-3,-2-8-27,-4-4-14,-6-1-9,-7 4-8,-4 3-7,-6 6-21,-4 9-40,-8 4-53,-5 7-81,-5 8-126,1 5-134,-1 3-54,8 2 1,10-4 34,13-2 69</inkml:trace>
  <inkml:trace contextRef="#ctx0" brushRef="#br0" timeOffset="17309.1902">5987 6138 139,'16'-6'222,"-5"-1"25,-6 2-62,-5 1-48,-5-1-15,-3-2 0,0 3 6,0 0-4,0 1 6,3-2-3,2 2-10,0 0-12,0 2-19,1-1-19,0 1-18,0-1-15,0 2-13,2 0-6,-1 0 1,-1 0 11,2 0 20,0-1 22,0 1 23,0-2 18,0 2 10,0-1-7,0 1-17,0-2-20,0 0-26,0 2-22,-1 0-17,-1 0-6,2 0-5,-2 0-2,2 0-1,0 0 1,0 0 2,0 0 0,2 0 3,-2 0 1,2 0 3,-1-1 1,-1 0 0,0 1-3,0 0-7,0 0-22,-3 0-45,-2 2-58,-1 6-90,-1 1-174,-2 3-88,7-1-27,7-6 16,9-2 43</inkml:trace>
  <inkml:trace contextRef="#ctx0" brushRef="#br0" timeOffset="17916.207">6243 6082 344,'14'-3'416,"-4"0"37,-1 0 19,-7-2-143,-4 0-111,-7-1-69,-1-1-36,-3-2-25,-2 2-12,-1 2-12,0 4-14,-1 4-15,-4 7-9,-1 11-9,-3 7-8,1 7 0,-1 9 3,1 7 1,7 0-2,6 3-2,6 0 3,10-5 3,6-8 1,8-7 7,8-9 6,4-10 6,4-9 0,3-12 1,1-9-6,-2-10-7,-6-7-5,-4-9-9,-3-4-7,-8-6-3,-1 2-4,-5 2 6,-2 7 3,-3 5 3,2 9-1,-3 5-3,-1 9 2,5 12-5,-2 12-4,5 17 2,-1 12 2,-1 19 7,2 10 2,-6 10-1,-5 5 0,-3 2-1,-10 0-2,-1-4-4,-6-6-1,-4-10 3,-3-9 1,3-7 1,-3-9 2,0-9 4,-1-9 2,0-8 0,1-15 1,0-9 4,6-13-3,9-10-3,12-12-7,14-8-12,11-10-24,16-8-40,13-12-48,11-6-69,4-2-115,1 1-148,-3 4-63,-5 1-7,-8 6 23,-6 3 56</inkml:trace>
  <inkml:trace contextRef="#ctx0" brushRef="#br0" timeOffset="18481.1699">7243 5595 141,'10'-7'324,"-2"2"34,0-2 12,3-1-89,3 0-80,4-2-56,5-3-36,1-1-19,3-3-8,-2 1-3,2-1-3,-2 2-1,-3 2-5,-2-1-9,0 2-13,-1 3-14,0 2-10,1 4-10,2 3-6,-4 6-3,-2 4-1,-5 7 2,-8 3-2,-6 6 0,-7 4 3,-5 2-1,-1-2 0,-2 2-2,4-3 0,0-2 0,6-3 0,0-3 2,6-3 1,4-2 3,6-4 2,3 0 3,8-4 1,8 1-2,1 0 0,4 0 0,1 0-4,-4 1-6,-6 2-1,-7 2-1,-8 1-1,-11 3 1,-10 2 6,-7 2-10,-7-1-34,-3 2-89,-5-2-197,-3 0-105,-2-2-59,-5 0-18,0-2 18</inkml:trace>
  <inkml:trace contextRef="#ctx0" brushRef="#br0" timeOffset="18789.2473">7178 6507 26,'-10'8'330,"3"2"46,-2-4 44,1-2-8,5 1-88,3-4-71,6-1-51,12-3-40,8-3-41,16-3-40,13-4-36,11-4-22,13-1-9,5-1-8,0-2-4,-2 2-1,-5 4-12,-7 4-23,-12 3-45,-10 2-78,-9 6-134,-16 2-119,-11 2-52,-15 4-10,-13 2 26,-9 1 70</inkml:trace>
  <inkml:trace contextRef="#ctx0" brushRef="#br0" timeOffset="19267.1492">7591 6728 285,'10'2'406,"-1"-2"51,-1-2 36,-3 2-114,0 0-99,-2-3-71,-1 3-52,-1 0-48,-1 0-34,3 0-30,-3 0-18,2 0-14,-1 0-8,2 0-3,-1 0-1,0-1 0,-1 1 1,1 0 1,1 1 2,-1 2-2,1-3-1,0 2-1,-1 0 0,2 1 0,-2 0-1,-1 1-1,-1 4 6,-6 2 2,-2 7 4,-5 1-1,-7 4 1,-2 4 2,-4 1-3,1-2-5,5-1-2,1-3-2,6-3-1,5-3 2,3-1 3,5-1 0,5-2 1,3 2 2,9 1 3,1-1-7,10-1-14,7-1-28,6-2-67,5-4-127,1 0-171,-2-2-86,-7 0-36,-5 1 3,-8-1 51</inkml:trace>
  <inkml:trace contextRef="#ctx0" brushRef="#br0" timeOffset="20272.1259">10405 6223 270,'1'15'360,"1"-4"49,1-1 15,-1-3-71,-1-2-39,1-1-13,0-1 7,1-3 13,4-3-14,1-6-31,5-6-44,9-8-51,7-10-58,6-12-61,4-11-33,5-13-20,4-12-12,1-12 9,-2-10 4,-6-7 1,-6-3-3,-5 4 1,-6 10 2,-7 12-13,-1 12-11,-5 17-9,-6 14-1,-7 16-3,-7 18-13,-12 18-4,-7 15 5,-5 19 8,-4 11 7,2 9 3,5 6 16,4 7 4,8 0 2,7 5-1,8 3-2,11-4-1,9-4-16,10-4-24,9-9-31,9-10-57,10-12-70,10-10-81,11-13-64,6-11-33,0-13 0,0-10 41,-9-7 56,-7-8 71,-12-4 73,-11-4 84,-10-4 74,-10 0 77,-8 3 65,-3 5 50,-5 4 32,-4 7-10,-3 5-38,-2 7-56,-3 8-43,-4 8-33,-3 9-24,0 5-7,0 10-2,2 6-4,4 3-4,3 2-3,3-1-5,4-3-4,3-6 2,3-7 9,3-7 11,0-9 13,4-7 17,-2-10 11,-1-8 1,-1-6-6,-4-3-12,-1-3-17,-3 1-22,-2 4-28,-1 4-44,-1 5-69,-1 3-89,0 6-178,0 4-117,2 0-47,4 3 4,8-4 45,6 1 79</inkml:trace>
  <inkml:trace contextRef="#ctx0" brushRef="#br0" timeOffset="20802.2496">12030 5535 194,'25'-12'441,"-4"2"45,-9 0 22,-5 3-45,-7 7-168,-7 3-112,-5 4-74,-7 5-39,1 2-20,-1 2-12,4 2-10,4-1-5,3 0-6,4-4-3,4-1 0,8-5 0,5-4-1,9-3-3,8-7-2,5-4-15,6-3-8,-2-3-3,1-1 1,-5 1 2,-7 3 0,-2 0 9,-8 7 4,-5 7 1,-8 5-1,-3 12-1,-7 10 0,-8 11 2,-2 10 14,-6 11 7,-5 10 8,-2 3 2,3 2 3,-2-1 3,0-1-8,2-4-2,-1-6-6,3-6 2,-1-6 0,2-6-3,3-8 3,2-6 10,2-6 4,1-14 2,4-9-3,2-12 3,4-13-10,4-14-21,9-11-17,4-10-13,9-8-5,8-4-2,7-3-2,7 3-18,7 0-22,7 3-42,5 4-67,5 2-102,5 6-154,0 5-59,-1 2-13,-2 4 28,-4 2 55</inkml:trace>
  <inkml:trace contextRef="#ctx0" brushRef="#br0" timeOffset="21341.6498">13173 5015 43,'-2'-11'385,"4"2"36,-1 0 20,1-2 9,1-1-186,0 0-118,1 1-60,-3-1-29,3 0-17,-2 2-8,-2 0-7,2 5-8,-1-1-6,1 2-4,1-1-6,4 2-1,2-2-3,5 2-1,6-2 0,1 0-2,1 0 1,0-2-1,-1 2 2,-2 1 0,-2 3 0,-1 1-1,-4 3-3,-2 6 3,-3 1 1,-4 7 4,-3 2 0,-5 6 6,-1 0 5,-5 3-3,1 3 3,-1 3-3,2 0 1,2 1-1,3 0-1,2-3 1,5-2-4,0-2 1,4-5-1,0-3 0,3 0-1,-2-4-2,1 2-1,-4-2-3,-2 4-1,-6 1 2,-8 3 3,-8 1-5,-8 4-26,-8 2-68,-4 3-181,0-3-98,2-3-55,5-2-21,4-7 14</inkml:trace>
  <inkml:trace contextRef="#ctx0" brushRef="#br0" timeOffset="21627.231">12722 6068 18,'-11'5'405,"5"1"54,1-3 26,13-3 14,9-4-162,12-2-144,16-3-87,15-4-54,13-1-27,13-1-13,5-3-12,1 0-8,-2 1-33,-5 0-77,-8 1-183,-11 4-99,-12 1-48,-18 2-22,-16 2 15</inkml:trace>
  <inkml:trace contextRef="#ctx0" brushRef="#br0" timeOffset="22204.0589">13136 6215 326,'0'2'416,"0"1"27,3-3 18,-1-3-127,1 3-130,0-1-76,-1 0-40,-2 1-21,2 0-15,-1 0-11,-1 0-10,2 0-9,0 0-4,-2 0-2,1 0 3,-1 0 0,0 0 6,0 0 2,0 0 0,0 0-1,0 0-2,0 0-5,0 0-5,0 0 0,0 0 6,0 0 13,0 0 14,3 0 12,-2 0 9,1 0-2,4 0-6,2 0-11,6 2-16,4 1-14,2 3-8,-2 2-7,3 1 0,-6 4 0,-7 2 5,-8 4 5,-11 2 8,-8 4 3,-9 1 8,-6 0 6,0-1-4,0 2-3,4-2-6,5-2-1,6 2-4,11-3-2,8 1-1,10-3-5,12-3-35,10-2-74,11-6-157,10-3-209,7-5-110,5-5-56,6-3 2,0-5 57,2-4 143</inkml:trace>
  <inkml:trace contextRef="#ctx0" brushRef="#br0" timeOffset="23119.7605">15901 6025 211,'22'-7'422,"5"-1"32,6-1 15,3 1-50,2 3-177,-3-1-91,-2 2-41,-4 4-17,-4-3-1,-6 3 6,-3 0 19,-4 0 20,0 0 40,-4 0 61,4-4 40,1-4 9,5-5-14,5-9-34,7-8-50,8-11-72,1-8-52,6-16-29,4-15-19,3-15-15,2-18-18,-1-11-14,-4-3-8,-8 11-2,-4 9 1,-9 14 4,-4 20 3,-9 14-2,-5 16-3,-10 9-2,-6 15-1,-10 16 0,-3 14 4,-8 16 14,-3 13 10,-2 17 8,-1 11 4,3 13 6,3 9 6,7 4 0,9 1-10,9-5-14,8-5-20,11-10-24,8-7-26,8-11-32,8-12-21,3-10-5,5-9 5,0-9 6,-1-9 10,-6-8 17,-1-7 13,-8-9 10,-4-9 12,-7-7 20,-6-4 26,-6-6 28,-6-1 29,-2 2 23,-7 2 14,-1 4 1,-4 10-9,-5 8-11,-2 12-16,-1 8-14,-1 13-9,4 8-6,4 6-2,5 7-1,5 3-3,7 3 0,3-3-3,7-4-1,5-5 0,2-6 1,4-12 2,2-7 0,-3-10 6,0-8 0,-4-9-3,-3-8-18,-8-5-12,-3-4-6,-4 1-9,0-1-9,-6 7-26,-2 6-41,-1 6-71,-2 7-165,1 8-133,1 1-65,5 3-9,5 1 34,6 1 73</inkml:trace>
  <inkml:trace contextRef="#ctx0" brushRef="#br0" timeOffset="24061.5513">17588 5351 70,'22'-20'426,"0"2"72,-6-2 65,-2 2 55,-3 4-167,-5 4-111,0 2-82,-6 5-66,-1 1-62,-8 5-53,-4 6-33,-1 4-23,1 5-8,-1 5-13,4 1-21,5-2-28,4-1-23,4-1-16,3-5-8,7-3 2,0-5 17,2-4 31,-2-3 24,4-2 18,-4-3 10,3-3 10,-5-2 8,-1-2 1,0-1 8,-3 3 10,-2 0 10,-1-2 5,0 4 1,-4 1-10,0-1-9,-4 2-12,3 4-14,-2-1-11,3 1-3,-2-1 0,2 1 2,0 1-2,0 0 4,0 1 4,2-3 0,-2 1 2,0-1-1,0-1 0,0-1 2,0 0 0,-2 2-1,-1 0-1,-1-1-2,-5 4-5,0 0-7,-4 4-2,-6 5-4,2 2 3,-1 4 1,1 4 4,3 3 6,-2 2 1,8 1 3,2 1-3,2 1 0,6-1 2,3-1-1,6-4 2,6-3 7,7-1 5,6-6 3,5-6 3,3-5-2,0-5 0,3-6-8,-2-7-2,3-6-3,-3-6-5,-3-8-2,-3-2-2,-6 0 9,-2 2 8,-7 6 5,-2 7 0,-7 7-1,-5 8 0,-6 8-9,-6 14-12,-8 12-3,0 12 0,-6 10 2,4 9 2,-2 8 1,3 1 0,7 4-2,1-3 1,1-2 0,2-5 2,-1-4-1,1-7-1,-5-7 5,-2-5 2,-5-7 2,-3-5 0,-9-4 0,-4-6-6,-3-6-6,0-7-3,4-8-1,5-8-1,12-9-8,11-11-18,19-12-15,21-8-33,19-7-52,15-4-93,10 6-209,2 1-121,0 0-61,-3 1-8,-8-1 30,-5 2 81</inkml:trace>
  <inkml:trace contextRef="#ctx0" brushRef="#br0" timeOffset="24743.9764">19446 4753 253,'0'-3'406,"0"-1"45,3-1 39,2-2-97,3-2-97,4-1-64,3 0-41,-1-4-27,5 1-23,3-2-18,2 0-21,0 0-18,4-1-23,-1 0-19,6 3-16,-1 0-12,0 1-7,-2 4-6,-3-1-4,-6 5-6,-2 3-3,-6 2-4,-6 5 0,-7 4 0,-7 5 5,-4 2 4,-5 2 3,0 2 3,-1-3-2,4 2-1,1-2 0,4-1-1,1-3 1,4 1 0,2 2 1,2-3 6,2 5-1,2 2 3,2 0 2,-1 1-1,3 4 1,-2-2-4,-1 3-1,-1 0-1,-3-2-4,-4 3-24,-6-5-49,-11 1-129,-9-1-205,-14-3-110,-13 0-54,-6-2-8,-6-3 34,-1 2 119</inkml:trace>
  <inkml:trace contextRef="#ctx0" brushRef="#br0" timeOffset="25032.7184">18877 5387 375,'-27'10'458,"5"-3"34,5-1 35,3-1-110,6-2-136,6 0-89,13-3-54,19 0-33,19 0-35,23 0-35,22-3-21,20 0-13,17-3-1,8-2-5,7-2-2,-5-3-21,-4 1-45,-9-1-82,-11-2-153,-16 2-135,-22-2-65,-25 3-15,-32 2 24,-25 3 72</inkml:trace>
  <inkml:trace contextRef="#ctx0" brushRef="#br0" timeOffset="25494.1856">19495 5566 309,'0'5'520,"2"-1"43,0-1 17,-2 0-32,1 0-236,-1-1-146,2 0-78,-1 1-41,-1-3-19,3 0-14,-1 4-10,-1-3-3,3 1-1,0 0 0,1 1 1,3-1 2,1 3 0,1 0-1,-2 0 0,3 3-1,-2 0 0,0 6 0,-3 2-1,-4 5 0,-7 1-1,-10 3 3,-8 3-2,-11-2 1,-4-1 3,1 0 1,0-3 0,6-3-1,4 0 3,8-2 1,3-3 3,11 1 8,13 0 4,13-1 1,15-2-14,16-2-39,15-2-67,8-5-158,6-8-184,3-4-96,-1-5-36,-2-8 7,-2-9 50</inkml:trace>
  <inkml:trace contextRef="#ctx0" brushRef="#br0" timeOffset="26383.0661">22525 1131 229,'-18'95'339,"-6"23"48,-10 23-46,-10 24-43,-3 20-49,-12 31-57,-3 21-46,-2 21-39,3 21-24,5 2-4,4 0-8,9-11-7,10-20-13,12-26-2,6-23-2,7-23-8,0-20-10,-2-11-4,-1-14-4,-4-10-18,-8-6-14,0-9-7,-4-7-1,2-7-3,-2-7-11,6-7-15,2-10-37,6-8-42,4-7-42,4-9-66,0-5-129,2-3-49,-2-8 6,-5-4 20,-3-4 32</inkml:trace>
  <inkml:trace contextRef="#ctx0" brushRef="#br0" timeOffset="27668.4698">1114 9837 236,'-2'3'321,"2"-2"37,-2 1-12,2-1-78,0 1-55,0-2-32,2 0-25,-2 0-28,2 0-26,-1 0-27,4-2-23,2 1-19,5 1-13,7-2-10,8-1-6,5 0 7,4-1-4,2 1-14,-2 0-37,-3 0-71,-1 3-177,-7-2-105,-9 2-48,-5 0-13,-11 0 22</inkml:trace>
  <inkml:trace contextRef="#ctx0" brushRef="#br0" timeOffset="27863.4461">1367 10202 187,'6'28'500,"-1"-2"47,1-7 24,-3-3 15,2-4-239,0-3-164,3-2-109,7-3-91,5-3-110,8-2-223,8-4-117,4-4-58,4-4-14,3-6 27,1-9 78</inkml:trace>
  <inkml:trace contextRef="#ctx0" brushRef="#br0" timeOffset="29468.5598">3076 10510 382,'-2'11'451,"-1"-6"15,3-1-6,0-10-144,5-8-167,2-11-93,6-9-49,3-11-14,1-9 4,4-13 3,-2-5 2,5-6-2,-1-9-5,1-3 1,-3-2-1,1-3 0,-2-1 1,2-1-2,-3-1-2,0 0-3,-1 6 1,-3 5 3,-2 10 0,-2 14 3,-5 15 1,-2 11 3,-6 18 1,-5 15-3,-5 14-2,-1 15 6,-2 11 8,2 13 6,0 7 4,5 11 6,5 6 4,5 9-1,7 1-1,2 6-1,5-2-2,3-3-12,3-8-28,3-10-32,1-11-42,7-17-64,0-13-159,3-16-76,3-14-22,-1-11 6,-1-10 26</inkml:trace>
  <inkml:trace contextRef="#ctx0" brushRef="#br0" timeOffset="29797.0536">3831 9656 90,'5'-37'317,"-2"3"46,-3 0 37,-1 6-70,-1 4-90,0 6-75,-1 6-51,0 6-42,-4 11-28,-1 8-9,-1 9 1,-2 7 9,1 5 8,1 6 0,3-2-3,6 3-7,3-2-8,6-1-10,2-6-5,7-1-4,4-7-8,5-9-7,-2-10-4,4-8-4,-3-12-3,-5-8-4,-2-9 0,-3-6-3,-5-4-8,-3 3-12,0-1-20,-2 5-28,-1 6-71,-2 5-93,0 8-101,-1 8-43,-1 5-12,-1 3 17,7 1 64</inkml:trace>
  <inkml:trace contextRef="#ctx0" brushRef="#br0" timeOffset="30442.9079">4300 9433 199,'12'-9'411,"-3"1"38,-3 3 24,-3 2-60,-3 0-129,-3 1-84,-3 4-48,0-1-25,1 4-16,0 0-19,0 3-21,2 6-23,3 1-18,3 3-10,5 1-7,5 2-11,9-2-11,3-5-10,7-3-3,3-7-6,0-7 8,-4-7 10,-4-6 19,-3-8 16,-10-6 12,-3-3 11,-5 1 22,-4 3 13,-2 3 3,0 6-9,0 6-7,-3 4-12,0 6-27,-4 6-22,0 10-13,0 9-2,2 9-2,2 8 3,3 9-1,3 10 4,2 6 5,3 5 1,1 9 3,-1 1 2,0 6-3,3-4-1,-4-7-2,-1-5 2,-3-10-5,0-10 0,-1-9 10,-4-5 12,-2-8 16,-6-6 11,-9-4 9,-3-3 5,-5-7-4,-2 0-11,1-3-12,1-2-8,5-1 3,2-1 6,10-6-2,5-9-6,10-13-6,7-13-20,9-18-33,8-15-35,4-16-35,4-8-17,3-2-9,3 4-8,3 12-27,0 10-66,4 7-194,2 4-104,1 9-50,-3 5-12,-1 7 29,-6 6 84</inkml:trace>
  <inkml:trace contextRef="#ctx0" brushRef="#br0" timeOffset="30904.0165">5379 9194 107,'3'2'470,"0"0"56,1 1 29,-2-1 13,1-2-196,-3 0-159,2 3-97,-1-3-56,1 0-27,0 0-12,-1 0-12,2 0-3,-1 0-5,3 0 0,1 0-1,3 2-10,4 1 0,3 4-4,0 2 3,6 1-3,-3 3 0,-2 5 12,-1 4 8,-6 1 10,-6 7 6,-5 5 6,-9 2 6,-7 4 6,-7 1 0,3-2-3,-2 0-3,6-8-2,4-1-4,3-4-8,4-4-1,5 0-1,5-6-8,4 4-2,5-5 1,2 0-9,0-1-28,5-1-50,-1-2-74,4-2-178,3-7-146,4-6-74,2-7-18,4-12 25,5-5 65</inkml:trace>
  <inkml:trace contextRef="#ctx0" brushRef="#br0" timeOffset="31116.2403">6131 9515 139,'6'-7'492,"2"5"64,0-3 42,-2 2 23,1-2-212,1 2-157,2 2-115,0-2-103,1 6-119,2-2-172,-2 2-181,-5 2-97,0-2-38,-3 2 12,1-1 62</inkml:trace>
  <inkml:trace contextRef="#ctx0" brushRef="#br0" timeOffset="32258.1184">7577 9752 96,'-2'13'305,"0"-2"21,0-1 19,0-3-64,1-1-65,1-2-20,1-1 10,1-1 17,4-4 11,2-5 1,5-5-18,4-7-27,5-9-27,5-9-20,3-10-18,3-9-22,0-11-18,2-6-18,0-9-20,-5-10-17,0-8-13,-5-5-12,-4-5-13,-2-1-7,-4 2-1,-3 5 0,-4 13 0,-2 13-1,0 16 1,-4 17 0,-4 20-5,-4 19-3,-3 21 2,-4 20 7,-3 19 10,-3 16 8,3 12 7,-1 12 4,4 4-1,2 3-5,5 0-1,5-6-5,6-5-4,5-6-2,9-12-4,5-12-13,13-11-28,8-15-37,7-15-47,6-11-51,3-16-50,-6-9-34,-3-9 0,-6-8 25,-10-4 48,-9-6 73,-8-2 80,-5-4 72,-4 2 51,-7-2 35,-1 4 27,-2 5 10,-2 4-2,2 9-12,-3 6-14,0 7-15,-5 8-13,-3 10-20,-2 9-16,-1 7-10,-2 5-7,3 2-5,4 6-11,4-1-7,4 1-5,6-2-3,7-3 0,4-4 6,9-8-3,7-6-2,1-8-2,4-9 1,-2-6-4,-3-9-9,-6-4-7,-6-6-7,-6-5-6,-4 1-4,-5-1-3,-2 6 4,-2 5 1,-1 7 1,-1 4 1,-1 4 0,1 8-15,-1 3-34,0 6-59,4 0-88,3 2-183,6-3-96,1-1-38,7-6 9,2-5 50</inkml:trace>
  <inkml:trace contextRef="#ctx0" brushRef="#br0" timeOffset="32809.4435">8924 8806 170,'8'-10'494,"1"2"56,-4 1 29,-2-1 18,0 5-231,-1 1-157,-4 4-93,-1 3-47,-2 8-25,-1 10-14,0 4 0,3 6 0,4 4-3,4-1-6,9-2-4,5-4-5,5-4-7,6-7-5,2-7-4,1-5 0,-1-9 0,-2-5 0,-5-7-1,-2-9 2,-6-3 1,-4-8 2,-3 1-1,-1 3 1,-2 1 0,-1 8 0,0 4-3,1 9-4,2 11-3,-1 10-1,0 12 3,1 14 6,-6 12 8,-3 14 9,-7 11 7,-3 15 7,-10 11 6,1 6-3,-5-3-1,-1-4-3,-2-7 0,-3-5-3,-2-10 6,-3-11 16,-3-11 25,0-16 22,-1-14 9,1-15 0,-2-17-9,4-16-25,2-15-44,9-16-40,10-11-27,15-12-15,17-7-11,16-7-14,15-1-18,18 0-36,12 4-62,7 3-126,5 3-181,-3 6-80,-8 4-20,-3 7 23,-10 4 62</inkml:trace>
  <inkml:trace contextRef="#ctx0" brushRef="#br0" timeOffset="33824.42">10620 8283 10,'-12'-5'415,"-1"1"58,-2-4 41,1-2 33,1-1-130,1-1-143,4 0-82,3 2-49,2-2-40,6 1-31,5 0-28,6-1-21,5 0-12,3-2-8,4 3-2,-1-1-1,1 2-1,0 1 0,1 2-4,3 0-2,0 5-2,-3 6-3,0 6-2,-8 5 0,-10 8 0,-7 7 4,-12 3 6,-7 3 8,-7 1 6,4 0 4,-1-5 1,4-2-4,6-1-7,4-5-11,7-1-9,4-2-5,5-1-1,4 1 0,-1-3 6,4 3 4,-5-4 3,-1 2 2,-5 1 5,-7 2 2,-4 2 2,-9 3-7,-10 2-31,-2-1-58,-6 1-133,-4-1-174,-2 2-92,-2-1-38,3 0 6,0 1 46</inkml:trace>
  <inkml:trace contextRef="#ctx0" brushRef="#br0" timeOffset="34117.1003">10008 9324 109,'-7'7'322,"2"-2"31,3 0 33,7-2-58,10-1-86,11-2-51,13-2-23,13-3-16,15-1-21,12-3-28,6 0-21,9-1-27,2 0-22,-3 1-21,-6 1-42,-9 4-71,-10-1-123,-15 4-138,-13 1-73,-18 3-36,-17 4 9,-16 5 50</inkml:trace>
  <inkml:trace contextRef="#ctx0" brushRef="#br0" timeOffset="34619.1075">10470 9673 7,'3'4'401,"2"-1"47,-2-2 23,-1 1 13,-1-2-150,1 2-143,-2-2-76,0 0-31,0-2-8,-2 1-2,2 0-2,-3-2-6,1 0-4,1 0-7,-1-1-1,2 1 3,0 1-1,5-1-2,4-1-5,4 4-8,6-3-12,0 3-15,5 3-8,-2 6-2,-3 3 1,-5 4 7,-8 5 10,-9 5 10,-7 6 11,-10 2 14,-7 4 13,-6 1 7,-5 2 2,0 0-4,0-1-6,3 0-14,5-1-13,5-3-15,11-5-9,9-1-14,11-8-23,12-4-45,14-5-70,13-7-86,12-5-83,13-3-56,10-3-158,10-5-52,7-4 16,3-6 59,4-6 65</inkml:trace>
  <inkml:trace contextRef="#ctx0" brushRef="#br0" timeOffset="35334.051">12771 7270 273,'-9'45'358,"-1"23"58,-1 34-19,-5 36-49,-3 29-40,-1 26-50,-1 11-44,5-5-37,2-4-25,3-11-6,6-3 10,2 1 22,3 9 29,0 10 16,0 10-4,3 9-26,2-2-41,2 3-44,4-3-47,1-2-38,-2-5-23,-4-16-9,0-12 0,-3-13 3,-1-14 0,0-9-22,2-11-57,6-10-90,9-15-133,8-14-248,7-14-130,6-17-45,4-15 23,-4-14 73,-5-15 122</inkml:trace>
  <inkml:trace contextRef="#ctx0" brushRef="#br0" timeOffset="36617.5515">14968 8591 275,'0'2'456,"-1"-2"39,1-2 27,0 2-67,1-2-158,3-3-97,6-5-60,3-8-32,8-7-19,5-7-15,6-7-16,3-8-17,1-5-7,-1-6-8,0 0-6,-5-6-8,-5 1 1,-1-4 5,-6 2 3,-5 3 5,-1 1 2,-2-1 1,-2 2-2,-1 2-10,-1 6-6,2 2-6,-3 5-3,-1 10-4,-2 7-6,-2 7-3,-2 10 1,-4 10-1,-5 11-2,-3 14 5,-3 14 7,-1 11 3,4 13 5,6 10-1,3 8 1,7 10 0,4 1-1,6-1-2,6-3-15,6-6-17,6-14-20,6-11-28,7-15-41,8-13-48,2-16-50,4-12-58,2-12-64,-7-12-65,0-11-43,-6-9 4,-7-6 96,-4-2 193,-5 0 176,-6 5 160,-8 1 135,-4 5 85,-4 4-6,-4 7-98,-3 6-84,-4 8-55,-7 10-33,-4 10-22,-3 9-20,-4 8-11,3 10-5,5 4-10,5 0-19,6 2-13,7-3-9,6-3-3,8-4-5,4-4-1,6-5 0,2-8-1,4-7 3,-1-8 0,-3-8 0,-1-8 0,-5-7-4,-4-8-7,-5-7-4,-5 0-3,-2-1-2,-4 7-10,-2 4-25,-3 8-41,0 7-56,-1 5-121,-1 6-156,5 5-76,2 2-17,8 0 19,7 0 48</inkml:trace>
  <inkml:trace contextRef="#ctx0" brushRef="#br0" timeOffset="37170.0732">16574 7750 399,'17'-17'463,"-5"-1"38,-6 3 21,-6 4-149,-8 3-119,-6 5-80,-2 6-47,-4 2-24,2 8-11,-1 3-10,5 6-14,3 2-14,5 1-14,4 2-11,5 0-8,4-2-8,7-2-7,3-5-8,7-6-5,4-6-6,2-6-1,4-5 3,-3-6 5,2-4 3,-3-5 2,-3 0 1,-2-3 3,-3 1-2,-5 4-3,-4 6-6,-5 7 2,-6 7 0,-4 11 0,-4 11 3,-8 10 3,-4 8 6,-5 8 2,-4 5-4,-6 5-3,-4 5 1,-3 0 3,-5 5 2,-2-1 3,-1 2 13,3-1 7,2-5 1,6-7-1,7-7 11,7-14 19,9-11-4,10-16 1,12-17-11,8-15-7,9-18-21,10-15-32,6-12-19,8-13-15,3-6 2,3 2 1,-2 6-6,1 5-20,-1 6-46,-1 7-83,-2 9-211,0 7-108,-4 4-49,-2 5 0,-4 4 35,-1 2 85</inkml:trace>
  <inkml:trace contextRef="#ctx0" brushRef="#br0" timeOffset="37725.5176">17453 7572 34,'-2'-5'415,"4"1"56,0-2 37,1-1 21,3 0-165,5 0-141,4 2-85,3 2-56,6 3-34,2 8-19,2 9 3,-1 8 5,-2 8 6,-6 7 5,-5 4 4,-9 1-2,-5-2-17,-10-1-7,-2-2-8,-9-3-4,-4-4-6,-2-5 2,2-2 2,4-5 0,6-6 5,2-2 0,5-5 1,7-4-4,6-7-7,7-6-13,8-7-13,10-7-2,5-5-2,6-5 5,5-6 5,2-3 11,0 0 10,-2 0 3,-2 2 8,-5 6 4,-8 4 4,-6 8-2,-6 3 0,-6 7-8,-8 4-3,-7 11 1,-3 6-1,-6 6 3,-3 8 0,4 5 3,4 4-3,3 2-13,9 0-46,6 2-94,11-1-238,10-5-136,10-6-73,13-3-28,5-8 20,9-7 82</inkml:trace>
  <inkml:trace contextRef="#ctx0" brushRef="#br0" timeOffset="38976.1948">20692 8163 78,'-4'0'411,"2"0"50,0-2 37,2 1 6,4-1-149,0 0-121,2-3-71,5-2-45,6-1-33,4-4-27,5-4-19,4-2-13,7-11-7,8-5-5,7-16-3,9-19-2,3-15 3,-4-12 7,-7-4 2,-7-4 7,-7 0 5,-9 4 7,-7 5 11,-3 11 14,-7 11 6,0 11 1,-7 13-2,-1 10-10,-2 9-22,-1 8-20,-4 10-13,-1 14-10,-4 10-2,-5 15-2,1 11 4,-5 13 4,0 10 3,-2 9 5,3 10 5,1 3 5,8 4 4,2 1-3,6-1 0,6-6-2,9-4-7,10-9-17,6-9-42,9-9-73,3-11-160,5-10-201,-2-14-104,-5-7-42,-5-11 7,-14-7 57,-9-7 148</inkml:trace>
  <inkml:trace contextRef="#ctx0" brushRef="#br0" timeOffset="40201.0369">21983 7483 130,'8'-1'492,"-2"0"62,-1-2 32,-3-1 25,-6-2-193,0-1-145,-5 2-83,-3 1-37,-2 2-12,-2 4-7,-6 4-3,-3 10-14,3 5-13,-5 3-20,3 7-14,5 2-14,7-1-14,3 0-9,9-2-6,5-4-3,7-3 1,6-3-1,8-5-1,4-5 1,1-7-4,2-8-1,2-8-5,-1-10-1,-4-7-4,-5-8-5,-6-11-1,-3-4-5,-8-6-2,-5-1-6,-1 5-21,-4 4-48,0 7-86,1 8-139,1 7-247,1 10-128,8 6-48,4 6 14,8 4 64,9 3 133</inkml:trace>
  <inkml:trace contextRef="#ctx0" brushRef="#br0" timeOffset="40771.4281">22642 7153 224,'27'-16'535,"-6"1"68,-7-1 35,-8 1 21,-6 2-249,-11 6-164,-4 2-101,-11 8-67,1 7-36,-4 7-22,2 7-8,5 2-5,10 6-2,6 5 2,7 1 3,12 0 1,1-1-2,10-3 2,3-7 0,3-9-4,1-5 2,2-13-3,-1-5-2,0-11-2,-2-6-4,-2-10-3,-1-2 0,-2-5 2,-5 3 9,-3 1 2,-3 7 3,-5 7 0,-1 9-4,-1 10-5,-6 14-5,-1 13-2,-3 15 3,-3 15 9,-2 11 12,-6 13 12,-6 14 11,0 7 5,-4 2 1,-1 0-7,3-3-6,-4-11-9,8-9-6,2-16 35,-2-14 31,6-18 21,-2-14 11,-1-22 4,0-17-1,-2-11-39,-1-17-34,3-13-26,5-8-20,2-8-12,9-3-12,10 1-20,8 6-28,13 6-36,7 9-53,12 7-71,6 10-86,4 6-134,4 5-158,7 6-56,-2 1 10,6 1 48,2 1 82</inkml:trace>
  <inkml:trace contextRef="#ctx0" brushRef="#br0" timeOffset="41180.8072">23711 6997 272,'2'-19'468,"-2"1"42,-2 3 29,0 1-46,1 5-209,-1 2-117,0 4-64,4 7-36,1 7-22,4 7-10,7 7-2,0 4 2,10 3-3,3-3-3,6-1-5,3-3-5,-1-6-3,0-5-5,-1-7 0,-4-6-3,-4-6-3,-1-10 1,-3-7-4,0-4 8,-6-1 22,-2 3 19,-2 2 10,-8 8 2,-2 6 8,-8 10 6,-12 11-6,-7 13 5,-14 11 11,-8 14 10,-9 10 1,-6 11-5,0 10-31,5 0-67,7 2-88,10-4-108,5-10-188,12-6-193,10-11-87,8-11-8,12-11 40,5-12 82</inkml:trace>
  <inkml:trace contextRef="#ctx0" brushRef="#br0" timeOffset="42135.1176">26631 7916 118,'-7'12'519,"5"-9"71,7-6 44,3-6 36,9-2-156,2-1-169,4-3-77,4-3-28,3-2-9,1-2-10,8-4-21,3-8-30,6-4-44,7-11-43,5-10-47,1-10-30,3-7-15,-6-8-8,-3-5-3,-8-4-2,-5-5 5,-11-6 4,-4-3-2,-8-2-1,-6 8 0,-5 6 4,-3 13 4,-3 15-2,-2 12-1,-5 17-4,-8 15 0,-9 22-1,-12 22 9,-9 30 11,-5 27 8,-3 19 7,7 16 0,6 6 6,9-3-6,7-3-3,9-4-3,9-7-9,10-7-12,9-11-22,11-11-33,12-12-28,11-15-28,10-16-23,9-17-14,5-13-7,7-17 9,4-18 12,-4-10 14,-4-13 20,-8-9 26,-8-3 27,-8-2 33,-9 0 43,-13 6 42,-6 9 24,-10 9 14,-9 12 2,-12 9-13,-7 14-26,-6 9-28,-3 16-17,2 9-10,2 9-3,4 5-1,9 2-1,9-2 2,7-2 2,7-6 2,7-6-1,4-8 0,4-6 0,2-7-2,-2-8-3,-5-9 2,2-6 0,-7-8 0,-4-4 0,-6-2-1,-6 4 2,-3 4-17,-7 6-36,-8 5-56,-2 8-74,-3 3-108,0 7-204,2 4-117,7 1-32,5 0 17,9 1 53,7-2 100</inkml:trace>
  <inkml:trace contextRef="#ctx0" brushRef="#br0" timeOffset="43009.4169">28612 6880 140,'24'-21'468,"-6"3"52,-9-3 34,-6 1 29,-6 1-203,-3 1-125,-2 2-78,-5 1-44,5 4-29,-1 1-31,2 5-25,0 3-22,0 6-11,2 4-8,-1 6-4,0 4-1,0 5 1,3 2-2,-1 4 0,4-1 2,4 2 5,2-3 12,6-4 7,3-6 7,2-5 1,3-9 12,1-5 9,0-8 0,-5-3-2,-4-3-1,-1-4 5,-4 1-7,-1 0-5,-2 2-7,0 2-9,-3 3-7,1 2-8,-1 1-8,-1 4-7,2 0-4,-2 0-5,0 3 0,-2 2-2,-1 0 0,-2 2 1,-5 8 4,-3 5 8,-8 6-4,1 8 2,-4 8-1,2 4 2,3 6 0,5 5 0,6-2 11,6 0 3,7-5 15,8-3 7,6-7 2,7-9 3,9-6 0,5-7-2,5-6-12,3-11-8,3-9-5,-3-4-8,-3-5-4,-5-4 11,-5 4 14,-9 2 4,-5 4 2,-8 9 2,-8 4-2,-8 10-10,-9 9-14,-6 8-4,-9 11-1,-4 7-1,-7 9 4,-6 11-4,-7 11 1,-6 9-2,-4 2 2,-3 2-1,4-4 0,8-4 2,0-9 1,11-10 33,6-12 66,8-12 45,5-12 25,3-15 12,6-13 5,3-10-26,2-11-66,4-13-45,6-7-40,8-11-42,8-11-47,12-11-42,13-7-19,16-2-17,13 1-11,9 8-7,8 11-7,4 10-34,0 8-79,0 8-126,-6 6-211,0 2-89,-6 6-21,-12 3 37,-9 3 75,-8 3 136</inkml:trace>
  <inkml:trace contextRef="#ctx0" brushRef="#br0" timeOffset="43723.0599">29795 6823 73,'4'-16'414,"6"-1"43,7-1 21,6 0 10,8 1-206,12 0-134,9-1-77,8 2-31,9 3-4,3 3 9,-6 2 19,1 6 13,-10 4 6,-7 8-5,-9 6-13,-11 9-15,-11 7-14,-14 7-12,-13 6-7,-16 4-8,-7 5-4,-11 2-2,-3 0-1,-5-2 3,2 1 0,5-4 1,2-3 4,8-5 0,8-6 2,12-4 2,8-2 1,11-5 4,16-4-5,7-6-10,9-3-31,5-4-51,1-3-80,-5-4-149,-2-4-142,-7-5-66,-10-3-13,-10-5 27,-12-3 66</inkml:trace>
  <inkml:trace contextRef="#ctx0" brushRef="#br0" timeOffset="43926.5202">30204 7125 199,'-13'-22'501,"6"7"45,5 4 23,10 3 9,6 4-249,10 2-162,4 1-89,9 1-42,6 0-20,5 0-10,6 1-12,-1-1-28,-3 3-69,-3-3-136,-4 0-162,-3-1-86,-4-4-39,-2-2 8,0-6 55</inkml:trace>
  <inkml:trace contextRef="#ctx0" brushRef="#br0" timeOffset="45008.1872">16449 9934 242,'-5'-10'368,"1"-4"34,-1-1 29,2 1-109,2-3-80,2 0-35,2 2-16,-1 1-9,2 2-13,-1 5-26,2 6-22,0 6-19,0 15-16,-5 13-5,-5 17 1,-6 12 1,-8 13 1,3 5-10,0 3-25,7-4-53,10-7-67,11-11-101,11-10-243,11-13-137,8-14-62,10-13-4,5-14 30,7-11 82</inkml:trace>
  <inkml:trace contextRef="#ctx0" brushRef="#br0" timeOffset="45480.5634">22680 9931 267,'44'-21'438,"-6"-6"50,-4 3 46,-11 3-64,-2 1-107,-4 3-61,-4 5-43,-4 1-33,-4 2-36,-2 5-42,-3 5-42,-3 8-36,-2 9-25,0 11-14,1 8-6,3 10-2,2 5-4,3 4-5,3-1-12,4-1-40,5-4-67,1-7-108,9-3-220,5-11-149,11-5-72,6-10-7,12-11 42,10-6 96</inkml:trace>
  <inkml:trace contextRef="#ctx0" brushRef="#br0" timeOffset="45932.1329">28271 9201 318,'49'-7'367,"-8"-1"18,-3 3 23,-5-2-146,-5 1-68,-5 0-24,-3 1-1,-7 1 11,0-1-6,-5 4-17,-3 2-29,-4 4-24,-2 8-23,-8 11-23,0 8-15,-5 7-8,-1 8-7,-3 8-23,1 1-47,0 6-102,0 0-227,3 0-120,-3-4-65,2-2-21,-4-1 22,-3-2 87</inkml:trace>
  <inkml:trace contextRef="#ctx0" brushRef="#br0" timeOffset="46718.3543">15915 11231 247,'5'5'386,"-2"-2"25,-2-2 15,1 2-111,0-3-125,-2 5-56,0 2-9,0 6 11,-4 2 12,0 3 16,1 6-2,0 1-19,1 4-28,0 4-30,-1 3-18,0 12-11,-2 6 0,-4 10 0,-4 10 0,0 6-3,-5 5-5,0-1-12,4-3-37,4-7-85,4-13-154,12-16-211,9-13-113,10-20-61,10-19-3,6-17 58,8-10 139</inkml:trace>
  <inkml:trace contextRef="#ctx0" brushRef="#br0" timeOffset="47296.2296">22929 11829 269,'60'-18'588,"-8"-3"66,-9-5 33,-6 1 1,-7 2-289,-6 7-213,-2 4-130,-5 4-68,-4 4-33,0 11 11,-7 6 37,-3 6 34,-4 8 21,-4 4 10,-4 7 4,1 1-10,1 1-18,2 3-15,2-3-13,6 4-15,5-3-32,10-1-52,4-4-90,11-3-193,8-7-167,9-6-80,10-7-17,10-9 26,10-6 76</inkml:trace>
  <inkml:trace contextRef="#ctx0" brushRef="#br0" timeOffset="47685.0519">28357 11566 360,'68'-6'506,"-12"-1"36,-7 0 16,-9 1-79,-8 9-216,-9 4-126,-8 11-68,-8 6-28,-9 10-10,-5 5 12,-4 6 9,-4 3 4,1 2 1,3 2-8,-1-4-10,4 0-42,4-3-59,4-6-99,5-7-223,11-8-116,6-14-59,12-16-10,14-19 29,19-25 84</inkml:trace>
  <inkml:trace contextRef="#ctx0" brushRef="#br0" timeOffset="48506.1677">32673 6582 60,'0'-21'365,"4"-2"50,-2 2 24,0 4-19,-1 1-153,-1 4-81,0 3-72,0 2-48,0 1-24,-1 1-31,-3 5-16,-1 2-9,-2 5 5,-4 10 19,-8 10 22,-3 16 51,-8 20 37,-9 32 31,-13 31 25,-12 40 8,-4 28-8,-5 20-26,-1 8-24,8-10-21,4-4-17,9-4-4,2-6 12,3-1 21,3-6 28,-1-6 27,-3 0 16,0-3-2,-7 0-18,3-7-26,-6-9-31,1-15-48,-1-11-37,-4-11-12,2-6-3,-3-7 1,6-4 2,3-9 9,8-3 7,9-5-7,8-8-9,7-5-7,6-5-3,5-6-2,4-8-2,-1-6-3,0-5-8,-4-2-28,-8-4-47,-6-1-70,-4-4-99,-6-3-133,4-3-268,5-9-118,6-8-33,9-13 30,5-14 78,8-13 123</inkml:trace>
  <inkml:trace contextRef="#ctx0" brushRef="#br0" timeOffset="49894.9606">1822 15318 114,'-20'2'201,"0"3"-4,0-3 3,1-1 24,3 1 25,1-2 21,3 0-10,4 0-29,2-2-30,2 1-26,0-1-21,1 2-21,3 0-23,0-2-17,0 2-18,0 0-20,5 0-17,4 2-15,4 0-9,9 2-3,8-1-4,10-1-10,5-1-30,3-1-56,-1 0-90,-7 5-176,-12 4-108,-17 3-49,-14 8-2,-13 3 39,-11 7 78</inkml:trace>
  <inkml:trace contextRef="#ctx0" brushRef="#br0" timeOffset="50062.8333">1782 15748 105,'-1'20'433,"2"-2"40,3-6 22,4-4 11,7-3-207,6-5-136,9-3-82,5-3-61,7-3-84,0 3-177,0-1-132,-4 2-70,-2-4-34,-2-1 5,-4-2 52</inkml:trace>
  <inkml:trace contextRef="#ctx0" brushRef="#br0" timeOffset="53219.4246">3921 15627 90,'7'7'451,"0"1"55,0-2 25,-3-2 13,1-1-195,-2 0-154,1-1-93,0 1-50,-2-3-26,-1 3-12,2-3 6,-1 0 17,1-3 25,4-2 13,4-10 7,6-10 4,5-16-8,3-12-18,1-13-30,2-9-17,-2-10-12,-3-6-13,-2-7-16,-5 0-14,-2-2-11,-5 4-6,-4 6-1,-2 5 8,-3 8 14,0 14 15,0 8 16,-3 10 6,1 10 1,-1 10-3,0 8-3,-3 15-4,-3 18 0,-1 17 7,2 22 8,1 15 10,3 18 11,4 11 9,8 2 2,3 3 0,9-5-1,4-6-3,5-11-3,2-13-5,5-11-6,-1-15-18,2-11-30,-1-16-52,2-12-75,-2-16-111,-6-8-161,0-13-84,-7-8-24,-5-7 20,-3-6 62,-3-1 212,-2-4 251,-2 2 161,1 0 111,-3 2 85,1 4 66,1 5-58,-2 9-52,-3 6-41,0 7-45,-3 5-53,0 9-49,-1 4-33,-4 9-22,-1 9-14,-2 8-5,1 5-1,1 6-1,0 7-11,1 3-9,2 1-10,5-1-6,1-3-3,6-3-3,1-9 0,5-4-1,1-10-2,5-8-3,-2-11-3,3-10 0,-2-9-11,-4-11-11,-2-5-11,-7-3-12,-4 2-13,-6 2-16,0 4-16,-4 5-31,-2 6-44,1 5-70,3 5-156,0 1-92,5 2-34,2-2 9,4-3 38,8-2 73</inkml:trace>
  <inkml:trace contextRef="#ctx0" brushRef="#br0" timeOffset="53818.255">5067 14391 342,'27'-17'487,"-5"2"37,-6 3 20,-2 2-77,-6 3-197,-2 3-121,-2 1-65,-3 6-34,-2 4-19,-3 5-8,1 7-1,0 5-2,3 3 1,2 3 4,4 1 1,5-2-6,3-2-2,2-5-2,3-4-1,3-9-1,5-6-4,-3-7-5,3-9-5,-5-9-2,-2-5 1,-7-3 10,-1-1 6,-4 1 10,-3 3 10,-2 4 1,-1 5-6,-2 6-15,2 8-7,-1 8-5,1 14-3,1 15 4,3 14 11,2 14 13,5 14 4,2 12 3,3 8-4,1 4-3,1 0-6,-2-2-10,-4-7-5,-4-5 3,-6-10 10,-7-10 11,-5-8 10,-11-6 16,-7-8 9,-8-5 0,-2-12-6,-4-6-10,-2-15-12,2-10-11,5-12-6,5-16-10,8-12-7,9-13-10,10-9-8,14-13-11,15-8-12,15-6-5,19-4-15,14 3-28,16 0-54,5 11-87,0 10-212,-12 10-126,-10 11-53,-14 10-3,-15 6 41,-14 9 85</inkml:trace>
  <inkml:trace contextRef="#ctx0" brushRef="#br0" timeOffset="55654.247">6676 14251 94,'-11'-6'263,"-3"-1"8,1-1 12,-1 1-92,1-1-43,1-1 5,2 0 17,-1 0 26,4-1 15,2 0-1,0-2-23,3 1-35,-1 0-36,1 2-32,1 2-31,1 1-26,-2 2-15,2-1-6,-1 3-6,-1 1-3,2-1 0,-2 0 3,2 2 7,0 0 9,0 0 12,0-3 17,0 1 9,0 2 5,0 0 2,0 0-5,0 0-10,0 0-9,0 0-5,0 0-3,0 0-1,0 0 0,0 0 3,-1 0 5,-1 0 8,2 0 5,0-2 5,0 2 5,-2 0-3,2 0-5,0 0-11,0 0-8,0 0-15,2 0-10,-2 0-5,0 0-3,2 0-2,-1 0 1,-1 0 2,0 0 1,0 0 4,0 0 0,-1 0 2,-1 0-2,2 0 2,0 0 0,0 0-3,0 0 0,0 0-4,0 0 2,0 0-2,0 0 0,2 0 2,-2 0 0,0-1 1,1 1 0,-1 0-1,0-2 6,0 2 8,0 0 9,0 0 6,0 0 4,0 0 5,0-2-7,-1 2-6,1 0-9,-2 0-7,2 0-5,0 0-5,0 0-1,0 0 0,0-1 0,0 1-1,0 0 0,0 0-1,0 0 2,0 0 0,0 0 0,0 0 0,0 0 1,0 0 0,0 0-1,0 0 2,0 0 1,0 0 1,0 0-2,0-2 0,0 2 1,0 0-1,0 0 1,0 0-3,0 0 1,0 0 1,0 0-2,0 0 1,0 0-1,0 0 3,0 0 0,0 0 3,0 0 0,0 0 2,0 0 2,0 0-2,-2-1-1,0 0 0,2 1-2,-2-2-2,1 1-3,-1-1 2,0 1 1,1-2 2,1-1 2,0 0 6,0-3 4,3-1 2,2-1-2,4-3-3,2 0-5,8-3-6,9 3-6,6 0-8,7 7-3,5 5-4,1 7 0,-1 11 1,-3 8 2,-7 9 5,-9 9 4,-7 7 6,-13 3 6,-7 1 3,-10 1 2,-7-4 2,-2-2-1,-5-5 0,-1-3-4,1-8-4,4-3 2,2-9-1,4-3-1,3-4 0,5-3-2,1-3-5,0-3-6,7-1-5,4-1-3,7-1 2,9 0 3,6 3 6,7-1 7,5 4 5,5-1-23,0 4-60,-1 5-100,-3-2-200,-1 3-194,-3 0-100,-2 1-31,3-3 28,0-1 84</inkml:trace>
  <inkml:trace contextRef="#ctx0" brushRef="#br0" timeOffset="55962.1918">8190 14388 354,'8'-8'452,"-3"2"31,2 2 14,0-1-124,1 1-154,0-2-100,5 1-56,-2 0-51,3 2-80,-3 1-204,-3 2-115,-8 0-61,0 0-31,0 0 3,-5 0 57</inkml:trace>
  <inkml:trace contextRef="#ctx0" brushRef="#br0" timeOffset="56832.3351">9096 14800 17,'16'14'414,"0"-1"50,-7-1 27,1-3 24,-1-3-139,-3-2-133,-1-1-66,3-6-26,3-7-9,4-5-7,5-10-15,5-8-20,5-11-20,3-8-22,1-11-16,0-7-21,1-8-13,-3-6-8,0-7-9,-1-7-11,-1-6-10,-1-6 0,-1 2-4,-6 5 0,-1 6 6,-7 17 15,-3 10 7,-6 17 4,-5 13 5,-5 15 2,-9 16-1,-10 19 6,-1 22 9,-5 23 7,0 20 5,6 15 3,8 11 0,5 11-11,8 3-2,9 2-7,9-6-3,7-9-2,9-8-5,9-11-5,9-18-21,9-15-14,7-16-20,6-18-17,3-16-16,-1-13-25,-3-11-26,-2-11-15,-8-10 3,-8-8 8,-8-4 29,-7-3 48,-9 5 61,-8 2 57,-7 6 49,-3 9 25,-3 6 1,-2 8-19,-3 10-21,-4 9-22,-1 10-27,-3 14-16,0 9-3,1 9-2,0 4 2,5 3 0,6-1-3,1-4 3,5-7-1,3-3 3,5-12-4,2-9-3,2-10-5,0-10 0,-1-11-3,-4-9-1,-6-7-2,-5-7 1,-3 0 4,-5 1-2,-3 4-2,-2 9-5,-2 6-13,1 6-24,-2 9-31,5 3-48,2 8-69,4 2-83,6 2-152,9-1-72,5-3-19,6-3 21,4-4 55</inkml:trace>
  <inkml:trace contextRef="#ctx0" brushRef="#br0" timeOffset="57352.1562">10893 13962 318,'27'-21'431,"-6"0"56,-2 1 47,-6 3-99,-3 2-112,-3 5-84,-4 1-60,-3 8-46,-5 2-38,-1 8-33,-3 4-19,1 6-7,1 3-6,2 0-5,5 2-9,5-1-13,6-2-11,5-5-7,6-4-6,2-5-1,6-7-1,3-4 8,-3-4 9,-1-1 16,-4-1 11,-6 3 5,-5 3 3,-1 2 1,-5 7 6,-4 8-5,-2 11 1,-4 12 1,-7 13 10,-8 14 12,-6 14 6,-10 10 3,-5 5-2,-1-1-8,-3-5-1,0-1-2,-1-8-5,2-7-2,3-7-4,2-9 7,4-7-5,5-11-1,5-11 0,6-8-6,2-14-6,8-17-21,11-20-33,12-23-45,13-26-23,16-19-13,19-17-6,12-3 10,5 8 5,-1 13-15,-2 16-64,-3 11-106,-2 11-190,-1 9-99,-4 8-34,-6 8 21,1 4 62</inkml:trace>
  <inkml:trace contextRef="#ctx0" brushRef="#br0" timeOffset="57901.9636">12411 13602 90,'-2'-14'394,"2"1"45,-2-1 30,-1 2-14,3 2-153,-1-1-100,1 3-66,3-2-41,5 1-25,3-1-20,6-2-17,5 1-14,-1 2-8,4 2-5,-1 2-4,0 6-1,-3 6 0,-1 3-3,-1 8 1,-5 4 1,-2 3 1,-7 1-1,-5 5 2,-3-3 0,-3 0 2,-3 1 1,0-3-3,1-1-1,-1-1 0,6-1 0,2-2-1,2 1 1,6-1 4,3 0 3,2 0 1,5 0 2,0-3 2,2 0-1,-3 0-2,-2-2-4,-3-2-2,-7 1-1,-9 0-2,-11 2-10,-11 1-47,-8 1-92,-7 0-191,0 0-103,4-2-54,4-4-19,10-3 30</inkml:trace>
  <inkml:trace contextRef="#ctx0" brushRef="#br0" timeOffset="58319.6487">11973 14841 369,'-13'-7'509,"0"0"48,3 0 27,0 1-95,2 0-183,6 1-123,4 2-79,13-4-49,8 1-28,18-3-15,18-1-19,15 0-13,10 0-2,12-2 1,2 1 3,0-2 3,-3 1 12,-6 0 4,-6 1-17,-8 2-45,-3 2-89,-9-1-195,-4 2-118,-13 2-59,-11 1-15,-18 6 26,-20 4 78</inkml:trace>
  <inkml:trace contextRef="#ctx0" brushRef="#br0" timeOffset="58785.8313">12556 15091 167,'-16'15'385,"5"-4"28,2-2 19,4-2-48,0-2-122,2 1-71,3-5-31,0 2-10,0-3-3,2 2-13,-2-1-16,0-1-14,0 0-13,0 0-10,0 0-11,1 0-13,1-1-12,5-1-16,5 0-13,6 1-11,4 0-2,4 1-3,1 1-3,2 5 2,-3 1 1,-8 7 3,-6 4 4,-10 5 11,-11 7 12,-14 4 18,-10 4 20,-11 2 17,-2 0 9,-3-2-1,5-1-1,3-2-4,6-3-13,8-4-23,11-5-16,10 0-13,12-6-37,14-2-65,14-3-81,15-4-105,16-2-214,15-9-144,11-3-48,13-6 10,13-9 52,11-5 98</inkml:trace>
  <inkml:trace contextRef="#ctx0" brushRef="#br0" timeOffset="59561.6783">15480 14105 104,'4'-14'390,"0"2"40,0-1 26,2 3-28,-2 1-157,6 2-106,1 0-55,6 7-21,5 2-4,7 9 7,4 9 13,5 14 7,3 12 1,2 11-5,-3 10-10,-2 10-6,-7 6-10,1 2-10,-4 2-5,-3-1-9,1-6-8,-3-9-12,2-9-8,-2-10-18,1-11-38,-1-13-56,-2-12-80,-4-9-93,-1-15-119,-5-9-141,-1-15-50,0-9 11,0-11 52,0-10 79</inkml:trace>
  <inkml:trace contextRef="#ctx0" brushRef="#br0" timeOffset="59803.2686">16413 14178 224,'16'-42'421,"-8"9"29,-13 13 23,-13 14-71,-16 18-166,-22 17-100,-16 19-44,-16 16-15,-15 19-6,-13 12 6,-10 9-3,-6 2-5,3-2-14,10-14-15,15-12-10,17-12-11,18-10-40,17-10-55,20-9-95,24-14-188,22-9-103,29-16-52,26-16 5,26-19 35</inkml:trace>
  <inkml:trace contextRef="#ctx0" brushRef="#br0" timeOffset="60362.764">18574 14033 150,'11'-24'470,"1"2"58,-2-3 37,-4 1 31,-1 2-209,-2 6-125,-3 1-79,-4 6-52,-9 6-33,-12 10-26,-14 13-19,-13 13-9,-9 15-3,-6 17 1,2 9 6,5 6 2,10 0-1,13-2 5,16-3 11,14-6 14,18-8 3,16-8 1,15-8-4,14-15-12,13-13-20,12-13-22,10-18-13,3-14-15,6-16-10,-2-12-3,-5-14 1,-9-10 0,-18-3-3,-15-6-3,-17-1 2,-16 3-8,-15 2-13,-11 8-32,-9 11-68,-13 14-83,-14 22-137,-16 19-185,-17 19-90,-16 20-20,-8 14 41,-3 8 76</inkml:trace>
  <inkml:trace contextRef="#ctx0" brushRef="#br0" timeOffset="61378.8966">3292 17455 49,'-14'8'306,"-3"-2"25,2-1 16,-2 2-56,1-2-100,-1 2-63,-1-2-30,1 2-16,4-1-7,-1-2-8,4-1-4,4 0-6,3-1-9,1-1-3,5-1 7,2 0 6,6 0 8,8 0 6,5 0 9,7-3 6,6 0-7,7-2-13,7 0-13,7-1-24,4-1-46,0 5-87,-1 2-215,-7 2-112,-11 5-62,-13 3-23,-13 5 16,-12 3 68</inkml:trace>
  <inkml:trace contextRef="#ctx0" brushRef="#br0" timeOffset="61541.9489">3568 17833 433,'-14'32'519,"5"-10"34,6-4 8,6-4-136,8-10-218,9-7-160,12-4-94,11-8-52,11-3-15,9-1-1,7-1 3,7 0-33,5 4-104,2 1-86,10-1-48,4 3-17,9-2 1,5 2 54</inkml:trace>
  <inkml:trace contextRef="#ctx0" brushRef="#br0" timeOffset="62046.9364">7026 16948 90,'-26'-19'429,"-2"1"45,-2-3 15,-4 0 9,-2 3-201,-2 2-136,-1 5-61,-4 7-28,0 4 8,-1 13 19,-2 9 29,-2 14 28,1 12 18,2 14 14,5 4-3,7 4-15,9 1-26,10-2-29,9-6-30,11-5-24,11-4-15,9-6-8,9-7-6,14-12-6,9-12 2,12-17 1,15-17-2,12-27-3,7-26-2,2-19-5,-9-15-14,-17-1-6,-17 7-12,-14 6-18,-16 10-33,-18 12-41,-15 19-37,-15 15-39,-15 15-39,-9 12-57,-2 14-156,-4 5-111,1 5-39,6-1-3,8-4 25,7-3 58</inkml:trace>
  <inkml:trace contextRef="#ctx0" brushRef="#br0" timeOffset="63266.1821">11693 17014 585,'0'-27'752,"-8"-2"62,0 0 32,-2 0 15,0 5-405,3 6-216,1 2-114,2 7-60,6 3-30,6 11-16,10 8-4,7 12-2,9 12-2,6 9 2,2 6 1,0 6-2,2 2-4,-1 0-1,-2 2-3,-3-5-1,-3 1-2,-3-7-2,-4-2 1,-6-6 1,-3-7 3,-6-5 3,-7-11 3,-4-6 3,-9-10 0,-5-11 0,-6-11-13,-4-14-14,0-17-23,1-16-28,3-15-23,5-14-18,2-6 0,8-6 7,4-3 17,8 3 22,6 7 18,12 5 13,8 11 1,10 11 1,9 9 4,8 12 4,10 12 5,3 16 4,-1 15 8,-6 15 5,-16 17 2,-22 20 0,-23 16-2,-29 18 7,-23 7 2,-13 2 2,-4-8-2,0-10 1,4-9 1,4-9-5,7-10-6,6-10-18,4-7-30,6-9-56,7-10-71,7-10-92,15-12-175,13-5-148,14-5-59,12-2 8,10 0 45,10 6 79</inkml:trace>
  <inkml:trace contextRef="#ctx0" brushRef="#br0" timeOffset="64338.6982">12766 17002 189,'37'21'387,"-4"-3"47,-3-2 38,-3-3-64,-2-2-98,-6 2-65,0-3-44,-4 2-28,-3-1-23,-3 0-21,0 0-16,-2 0-8,-4-2-6,2-2-7,-2 0-7,1 0-8,-3-2-15,2 3-14,2-1-13,0-2-7,4 1-5,1 0 3,5-4 3,3-2 4,4-2 1,3-1-3,-5-3-1,0 1-5,-5 3-1,-5-1 3,0 0 2,-4 3 8,-2-2 7,0 2 6,-3 0 5,-1 0 4,-1 0 8,-1 0 2,2-1 1,0-1-2,0 0-7,0-1-11,2-2-14,-1-2-12,4-3-10,2-3-9,1-5-4,5-4-4,0-7-3,1-2-3,-1-3-2,1-2 1,-3-1 0,-1-1 4,-1 4 5,-6 4 6,-3 3 0,-4 1 2,-6 5-1,-2 2-2,-2 2-4,-1 5-2,4 2 0,3 1-5,7 3-2,6 1-4,9 5 1,9 0-2,9 3 2,4 0 4,7 2 0,1-2 0,-1 0-1,-2 4 0,-5 1-3,-7 2-1,-8 4 6,-8 4 3,-6 4 5,-5 3 5,-6 3 0,-1 0 3,-2 3 4,5-3-2,7 0-2,4 1 3,7-2 1,8 2 0,8-4-8,7-3-18,4-2-27,3-7-38,3-6-45,3-10-53,-1-9-46,-1-7-30,-1-6-11,-5-6 8,-1-6 28,-7-3 39,-6-2 54,-2-1 62,-7 0 58,0 4 63,-6 6 57,-3 6 37,-4 5 11,-2 5 4,-2 10 7,-4 5-4,-6 11-7,-2 10-2,-5 9 4,1 6-7,1 6-19,1 1-26,3 5-26,5-2-23,4 0-15,7-6-7,2-6-4,6-6-3,7-9-4,3-12-2,7-10-6,0-11-6,-1-9-5,-6-9-4,-3-9-3,-7-5-1,-4-4 3,-8-1 0,-4 4-4,-4 3-26,0 5-55,-3 7-79,-2 9-92,1 9-129,0 8-228,3 7-94,4 7-11,2 4 45,7 7 73,2 0 118</inkml:trace>
  <inkml:trace contextRef="#ctx0" brushRef="#br0" timeOffset="65398.7722">14731 16755 227,'19'-2'530,"0"1"61,-3-3 38,4-3 34,1-1-230,1 4-154,3 1-91,2 3-43,0 7-26,3 8-21,0 2-12,2 9-7,-1 3 4,-1 3-3,-1 4 1,-4 0-1,1-2-1,-4-4-1,0-2 0,-5-1-4,1-5-2,-1-4 12,-3-6 14,2-3 10,-2-9 3,2-9-2,0-9-6,-1-7-25,-2-8-28,0-9-23,-1-8-13,-2-1-5,0-1-5,1 2 1,-2 7-3,1 7 0,2 6-4,4 6-4,3 9-1,3 4-1,6 8 2,6 3 1,4 3 2,3 0 2,6 2 0,-1-5 0,2 0 2,-4-3 2,-2-4 0,-7 1-1,-8-6 0,-5 0-2,-11-2-3,-11 0-3,-6 1-2,-11 3-2,-4 3-1,-6 7 4,-1 7-1,-4 4 6,0 7 0,1 7 1,1 1 1,1 6 1,6 4 4,4 0 1,9 3 4,9-3 2,7 1 0,16-4-7,16-8-22,17-3-39,15-10-51,18-8-59,9-7-63,5-7-69,3-6-53,1-9-28,-7-5-7,-5-6 14,-8-6 34,-8-6 56,-9-5 71,-9-9 71,-12-2 80,-6-8 79,-11 1 71,-7-1 61,-7 7 37,-4 6 17,-4 13-16,-3 6-29,-3 12-39,-3 8-39,0 16-33,-3 11-16,0 14 1,0 9 11,0 15 16,-5 5 17,2 9 15,-2 7 3,-5 3-1,2 3-4,-3 2-10,0-2-12,2-3-16,0-4-9,4-11-4,3-7 3,2-10 16,1-11 8,6-11 3,0-12-3,3-12-3,-1-9-16,-2-8-26,-8-5-15,-5-1-6,-8 0-1,-6 4 2,-6 10 2,-7 11 3,-6 10 4,-1 11 7,0 8 3,5 9 1,10 3 4,9 5 0,14-2 0,14-1-6,18-5-15,16-6-26,14-7-49,11-8-69,4-8-100,3-9-134,-4-6-241,-5-9-111,-6-8-27,-9-11 29,-4-10 76,-7-9 124</inkml:trace>
  <inkml:trace contextRef="#ctx0" brushRef="#br0" timeOffset="65825.7662">17505 15963 193,'6'-43'479,"-1"6"38,3 6 21,3 5 11,7 6-255,5 7-138,7 6-69,10 7-31,7 4-13,5 10-5,6 2 3,0 5 9,1 0-4,-6 0 2,-7 0 15,-11 2 31,-13 5 40,-13 8 42,-15 11 39,-15 10 33,-9 13 19,-8 11 5,-9 14-15,-2 14-16,2 7-26,-1 1-25,6-1-30,5-3-33,5-6-29,6-13-34,4-12-17,6-11-15,3-9-11,7-11-9,1-7-17,0-11-17,2-3-15,-6-6-10,-7-5-9,-13-4-40,-18-3-58,-18 2-88,-26-6-148,-21 0-303,-20-4-156,-15-4-47,-9-5 23,-15-10 78,-9-10 148</inkml:trace>
  <inkml:trace contextRef="#ctx0" brushRef="#br0" timeOffset="66663.5724">11883 16535 22,'6'-15'251,"0"-4"16,2-1 17,2 0-75,2-3-54,1 1-21,-2-2 7,-3 0 16,-1 1 8,-4 2 4,-5 2-6,-3 0-16,-4 3-26,-7 2-24,-7 3-19,-6 2-18,-7 3-16,-10 1-8,-11 5-9,-7 2-6,-8 1-4,4 3-1,1 0-2,7 0-4,10-2 3,9 0-3,9 1 1,8-3-3,7 1-1,6-3 2,6 3-4,5-2 3,5 3-5,0 3 1,1 7 6,-3 11 13,-3 16 19,-7 26 16,-5 28 24,-8 28 15,-6 25 9,-7 4 10,-6 1 9,-3-13 15,-1-9 4,3-11 7,5-15-1,5-11-12,8-14-19,7-14-16,5-11-5,8-14 0,10-4 4,5-10-2,10-7-2,5-5-11,9-5-21,6-7-23,9 0-17,6-3-20,4-3-29,6 0-41,8 0-55,6 1-77,8-3-94,13-2-126,6 2-224,8-3-94,6-7-17,1-4 38,-11-5 76,-14-8 123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C019-B0E3-4A71-B6F5-5B078DA85A20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D42B1-0F49-45B0-B74C-6F87DC585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95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C019-B0E3-4A71-B6F5-5B078DA85A20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D42B1-0F49-45B0-B74C-6F87DC585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50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C019-B0E3-4A71-B6F5-5B078DA85A20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D42B1-0F49-45B0-B74C-6F87DC585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205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C019-B0E3-4A71-B6F5-5B078DA85A20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D42B1-0F49-45B0-B74C-6F87DC585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53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C019-B0E3-4A71-B6F5-5B078DA85A20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D42B1-0F49-45B0-B74C-6F87DC585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C019-B0E3-4A71-B6F5-5B078DA85A20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D42B1-0F49-45B0-B74C-6F87DC585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120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C019-B0E3-4A71-B6F5-5B078DA85A20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D42B1-0F49-45B0-B74C-6F87DC585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20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C019-B0E3-4A71-B6F5-5B078DA85A20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D42B1-0F49-45B0-B74C-6F87DC585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36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C019-B0E3-4A71-B6F5-5B078DA85A20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D42B1-0F49-45B0-B74C-6F87DC585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97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C019-B0E3-4A71-B6F5-5B078DA85A20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D42B1-0F49-45B0-B74C-6F87DC585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992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C019-B0E3-4A71-B6F5-5B078DA85A20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D42B1-0F49-45B0-B74C-6F87DC585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07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CC019-B0E3-4A71-B6F5-5B078DA85A20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D42B1-0F49-45B0-B74C-6F87DC585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2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93200" y="409680"/>
              <a:ext cx="11223000" cy="56908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6000" y="402480"/>
                <a:ext cx="11239560" cy="570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73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055880" y="188280"/>
              <a:ext cx="6179760" cy="3879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8320" y="181080"/>
                <a:ext cx="6194520" cy="389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681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901800" y="73800"/>
              <a:ext cx="11275200" cy="61614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5320" y="67680"/>
                <a:ext cx="11284200" cy="617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023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66000" y="267840"/>
              <a:ext cx="11487240" cy="58906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8440" y="260280"/>
                <a:ext cx="11499480" cy="590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612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67640" y="351360"/>
              <a:ext cx="11730600" cy="61491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9720" y="344880"/>
                <a:ext cx="11746440" cy="616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983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58280" y="288720"/>
              <a:ext cx="11670120" cy="6462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1800" y="284400"/>
                <a:ext cx="11682720" cy="647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358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99600" y="324000"/>
              <a:ext cx="11366280" cy="61729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3840" y="315360"/>
                <a:ext cx="11378520" cy="619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314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Riad Hassan</dc:creator>
  <cp:lastModifiedBy>Md. Riad Hassan</cp:lastModifiedBy>
  <cp:revision>4</cp:revision>
  <dcterms:created xsi:type="dcterms:W3CDTF">2021-08-02T13:29:11Z</dcterms:created>
  <dcterms:modified xsi:type="dcterms:W3CDTF">2021-09-08T18:40:03Z</dcterms:modified>
</cp:coreProperties>
</file>