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D87D8-6841-4984-AC4C-B38BC0A25D5D}" type="datetimeFigureOut">
              <a:rPr lang="fr-FR" smtClean="0"/>
              <a:t>28/09/2022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0166-1466-44B4-8665-4C2FF33A843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D87D8-6841-4984-AC4C-B38BC0A25D5D}" type="datetimeFigureOut">
              <a:rPr lang="fr-FR" smtClean="0"/>
              <a:t>28/09/2022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0166-1466-44B4-8665-4C2FF33A843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D87D8-6841-4984-AC4C-B38BC0A25D5D}" type="datetimeFigureOut">
              <a:rPr lang="fr-FR" smtClean="0"/>
              <a:t>28/09/2022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0166-1466-44B4-8665-4C2FF33A843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D87D8-6841-4984-AC4C-B38BC0A25D5D}" type="datetimeFigureOut">
              <a:rPr lang="fr-FR" smtClean="0"/>
              <a:t>28/09/2022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0166-1466-44B4-8665-4C2FF33A843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D87D8-6841-4984-AC4C-B38BC0A25D5D}" type="datetimeFigureOut">
              <a:rPr lang="fr-FR" smtClean="0"/>
              <a:t>28/09/2022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0166-1466-44B4-8665-4C2FF33A843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D87D8-6841-4984-AC4C-B38BC0A25D5D}" type="datetimeFigureOut">
              <a:rPr lang="fr-FR" smtClean="0"/>
              <a:t>28/09/2022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0166-1466-44B4-8665-4C2FF33A843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D87D8-6841-4984-AC4C-B38BC0A25D5D}" type="datetimeFigureOut">
              <a:rPr lang="fr-FR" smtClean="0"/>
              <a:t>28/09/2022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0166-1466-44B4-8665-4C2FF33A843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D87D8-6841-4984-AC4C-B38BC0A25D5D}" type="datetimeFigureOut">
              <a:rPr lang="fr-FR" smtClean="0"/>
              <a:t>28/09/2022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0166-1466-44B4-8665-4C2FF33A843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D87D8-6841-4984-AC4C-B38BC0A25D5D}" type="datetimeFigureOut">
              <a:rPr lang="fr-FR" smtClean="0"/>
              <a:t>28/09/2022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0166-1466-44B4-8665-4C2FF33A843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D87D8-6841-4984-AC4C-B38BC0A25D5D}" type="datetimeFigureOut">
              <a:rPr lang="fr-FR" smtClean="0"/>
              <a:t>28/09/2022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0166-1466-44B4-8665-4C2FF33A843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D87D8-6841-4984-AC4C-B38BC0A25D5D}" type="datetimeFigureOut">
              <a:rPr lang="fr-FR" smtClean="0"/>
              <a:t>28/09/2022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0166-1466-44B4-8665-4C2FF33A843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D87D8-6841-4984-AC4C-B38BC0A25D5D}" type="datetimeFigureOut">
              <a:rPr lang="fr-FR" smtClean="0"/>
              <a:t>28/09/2022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20166-1466-44B4-8665-4C2FF33A8438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332657"/>
            <a:ext cx="7772400" cy="1296143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55576" y="1772816"/>
            <a:ext cx="7016824" cy="3865984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fr-FR" dirty="0" err="1" smtClean="0"/>
              <a:t>Request</a:t>
            </a:r>
            <a:r>
              <a:rPr lang="fr-FR" dirty="0" smtClean="0"/>
              <a:t> message to the server and copy the web sites</a:t>
            </a:r>
          </a:p>
          <a:p>
            <a:pPr>
              <a:buFont typeface="Arial" pitchFamily="34" charset="0"/>
              <a:buChar char="•"/>
            </a:pPr>
            <a:endParaRPr lang="fr-FR" dirty="0" smtClean="0"/>
          </a:p>
        </p:txBody>
      </p:sp>
      <p:pic>
        <p:nvPicPr>
          <p:cNvPr id="4" name="Image 3" descr="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71800" y="3573016"/>
            <a:ext cx="2762250" cy="16573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Understunding lagunages</a:t>
            </a:r>
          </a:p>
          <a:p>
            <a:endParaRPr lang="fr-FR" dirty="0"/>
          </a:p>
        </p:txBody>
      </p:sp>
      <p:pic>
        <p:nvPicPr>
          <p:cNvPr id="4" name="Image 3" descr="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3728" y="2557462"/>
            <a:ext cx="3757959" cy="25997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r>
              <a:rPr lang="fr-FR" dirty="0" err="1" smtClean="0"/>
              <a:t>get</a:t>
            </a:r>
            <a:r>
              <a:rPr lang="fr-FR" dirty="0" smtClean="0"/>
              <a:t> money </a:t>
            </a:r>
          </a:p>
          <a:p>
            <a:endParaRPr lang="fr-FR" dirty="0"/>
          </a:p>
        </p:txBody>
      </p:sp>
      <p:pic>
        <p:nvPicPr>
          <p:cNvPr id="4" name="Image 3" descr="z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672" y="2624137"/>
            <a:ext cx="4371553" cy="21730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15</Words>
  <Application>Microsoft Office PowerPoint</Application>
  <PresentationFormat>Affichage à l'écran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Diapositive 1</vt:lpstr>
      <vt:lpstr>Diapositive 2</vt:lpstr>
      <vt:lpstr>Diapositive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conclusion</dc:title>
  <dc:creator>K.B.S</dc:creator>
  <cp:lastModifiedBy>K.B.S</cp:lastModifiedBy>
  <cp:revision>8</cp:revision>
  <dcterms:created xsi:type="dcterms:W3CDTF">2022-09-28T11:32:23Z</dcterms:created>
  <dcterms:modified xsi:type="dcterms:W3CDTF">2022-09-28T13:27:11Z</dcterms:modified>
</cp:coreProperties>
</file>