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E29EB-E19F-4877-9A4E-B7E3EF8DF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08E21D-8521-4D7A-9639-70CCA2E5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9B347-8236-497D-A2BC-E8932E5E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68C704-26F3-4103-8D60-382B4725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B00E5-2D70-4F6C-A647-F4AF58AE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23024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0DA3F-A968-4896-95EC-E82375C2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82877C-B74D-4F6E-B6C8-0EFEC8360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0707E-6517-4599-87C3-6F86BC78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756CC-2BC5-47A5-802A-64D11231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0ADF1A-70F5-4072-BD22-7F8B9241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7960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877FAA-0288-4EE9-B690-FC9AFC956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7DCF3C-9A2A-48FC-8092-959C0EE34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22A5B-B622-4024-808A-B68F4BD5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7FE9C0-12C2-42C4-86A3-A1E2478B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4EEA-769C-4789-8343-29DFFF33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1462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96DFB-C4CD-4E48-8A8F-A2AE85C5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73015-DDFB-4083-9C88-00246945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7C400-58A8-40EF-9929-0ED43525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D1014-7516-4665-8D73-C7A1989B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FF0D4-37C3-4933-865E-53120A76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4414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17140-D09F-41CE-A525-52BF6579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BE5909-470C-4CC3-A11B-3D90713F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0BC68-D3CA-48F6-B08C-95C2BBB5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8DBCF-E479-4A38-9F34-B941A75D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E2C307-4FEA-422C-A88A-A569DCC2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0950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4474E-1FA4-438B-ACCD-4C8C1458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9F74B6-D1DA-45A7-8D25-17AA59C48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8C0BAA-32AC-44CE-AE36-5602A10F3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B2B75B-F4F2-49C6-AF40-D1415443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A581B0-07A5-4280-BDEA-22ABB6C7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87A48A-E09F-4BA6-BD9F-1B06EA47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6371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2779B-DB9C-454B-B986-9B0B6A98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A4CF93-0E0D-4C50-A067-FB312156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A0DA5-D962-43D7-89E5-C95AFAAA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823ECF-F7C9-411E-B233-D9A819F2F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04BC3E-78E7-436C-B81F-D36858E1C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C3AE41-84EC-43C8-983C-F6AE1690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9A44E2-F3E5-457F-B792-9518DC1F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9ECF8A-324B-4ECD-9E1A-92263BC9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545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3409E-73A9-4AC2-BD90-FB7C652E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AA8F92-A1E7-45E9-939D-C1A3655B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DB0ED1-0A48-4BB1-A3A3-F6BE4031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AF9B2-FA39-4C2C-BD0A-17911677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8059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7872C2-BE3B-4AC2-AFF9-16F3125B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8644E0-525B-420A-8E49-E3DBCE30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84320C-1EBA-44FE-AE35-B6DA956D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7762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D6AFE-E2D5-4034-A190-11A397B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F4BF5-DF63-4BAF-BFA0-5C9386EC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105CA8-7EB3-4748-A77B-5850122D3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AA5018-736D-49C0-A018-088CFF00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334389-9C71-4E1D-8264-19C73608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A853FD-A9AD-4966-BE62-833A6846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872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D6D12-7228-4293-ABA8-C1AD1583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5F18E2-7C00-4F9D-8091-10E7B3AF2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BAFC0F-4410-4EB4-95BD-2879CCF6A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0C599-291A-429B-BC1D-58D0BE04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8382CE-4F25-47BC-8919-21E98641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DCCBE2-6B91-4FF0-83DB-17E9BE6B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7220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E3CAFF-2CB0-494E-9FB9-F702C383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B82EC1-CA2F-42BE-BEC0-7CE870A2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5517C-FDF1-42B7-9A0D-862B1E907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D730-3841-49FE-9C8A-1E2EBA71C3AE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DDA94-D686-41CF-B912-CF323D4DC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63D659-4241-48CA-9E81-055F8EE9D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1743-63BF-4827-9D39-55868A4A1B0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295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9AF37-2987-4189-ACE2-A18D78608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917" y="151692"/>
            <a:ext cx="9144000" cy="2387600"/>
          </a:xfrm>
        </p:spPr>
        <p:txBody>
          <a:bodyPr/>
          <a:lstStyle/>
          <a:p>
            <a:r>
              <a:rPr lang="fr-FR" b="1" dirty="0" err="1">
                <a:solidFill>
                  <a:srgbClr val="C00000"/>
                </a:solidFill>
              </a:rPr>
              <a:t>Relational</a:t>
            </a:r>
            <a:r>
              <a:rPr lang="fr-FR" b="1" dirty="0">
                <a:solidFill>
                  <a:srgbClr val="C00000"/>
                </a:solidFill>
              </a:rPr>
              <a:t> model Checkpoint</a:t>
            </a:r>
            <a:endParaRPr lang="fr-TN" b="1" dirty="0">
              <a:solidFill>
                <a:srgbClr val="C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DD29B0-55BF-4375-B0BF-87E148A91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015" y="2827606"/>
            <a:ext cx="11802794" cy="375607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5000" b="1" dirty="0" err="1">
                <a:latin typeface="+mj-lt"/>
              </a:rPr>
              <a:t>Hotel</a:t>
            </a:r>
            <a:r>
              <a:rPr lang="fr-FR" sz="5000" b="1" dirty="0">
                <a:latin typeface="+mj-lt"/>
              </a:rPr>
              <a:t>(</a:t>
            </a:r>
            <a:r>
              <a:rPr lang="fr-FR" sz="5000" b="1" u="sng" dirty="0" err="1">
                <a:latin typeface="+mj-lt"/>
              </a:rPr>
              <a:t>Hotel_id</a:t>
            </a:r>
            <a:r>
              <a:rPr lang="fr-FR" sz="5000" b="1" dirty="0" err="1">
                <a:latin typeface="+mj-lt"/>
              </a:rPr>
              <a:t>,HotelName</a:t>
            </a:r>
            <a:r>
              <a:rPr lang="fr-FR" sz="5000" b="1" dirty="0">
                <a:latin typeface="+mj-lt"/>
              </a:rPr>
              <a:t>, #Type_ID);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5000" b="1" dirty="0">
                <a:latin typeface="+mj-lt"/>
              </a:rPr>
              <a:t>Type(</a:t>
            </a:r>
            <a:r>
              <a:rPr lang="fr-FR" sz="5000" b="1" u="sng" dirty="0" err="1">
                <a:latin typeface="+mj-lt"/>
              </a:rPr>
              <a:t>Type_ID</a:t>
            </a:r>
            <a:r>
              <a:rPr lang="fr-FR" sz="5000" b="1" dirty="0" err="1">
                <a:latin typeface="+mj-lt"/>
              </a:rPr>
              <a:t>,Type_Name</a:t>
            </a:r>
            <a:r>
              <a:rPr lang="fr-FR" sz="5000" b="1" dirty="0">
                <a:latin typeface="+mj-lt"/>
              </a:rPr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5000" b="1" dirty="0">
                <a:latin typeface="+mj-lt"/>
              </a:rPr>
              <a:t>Room(</a:t>
            </a:r>
            <a:r>
              <a:rPr lang="fr-FR" sz="5000" b="1" u="sng" dirty="0">
                <a:latin typeface="+mj-lt"/>
              </a:rPr>
              <a:t>Room_ID</a:t>
            </a:r>
            <a:r>
              <a:rPr lang="fr-FR" sz="5000" b="1" dirty="0">
                <a:latin typeface="+mj-lt"/>
              </a:rPr>
              <a:t>,</a:t>
            </a:r>
            <a:r>
              <a:rPr lang="fr-FR" sz="5000" b="1" dirty="0" err="1">
                <a:latin typeface="+mj-lt"/>
              </a:rPr>
              <a:t>Floor</a:t>
            </a:r>
            <a:r>
              <a:rPr lang="fr-FR" sz="5000" b="1" dirty="0">
                <a:latin typeface="+mj-lt"/>
              </a:rPr>
              <a:t>,#Hotel_id,#</a:t>
            </a:r>
            <a:r>
              <a:rPr lang="fr-FR" sz="5000" b="1" dirty="0" err="1">
                <a:latin typeface="+mj-lt"/>
              </a:rPr>
              <a:t>Category_id</a:t>
            </a:r>
            <a:r>
              <a:rPr lang="fr-FR" sz="5000" b="1" dirty="0">
                <a:latin typeface="+mj-lt"/>
              </a:rPr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5000" b="1" dirty="0" err="1">
                <a:latin typeface="+mj-lt"/>
              </a:rPr>
              <a:t>Employee</a:t>
            </a:r>
            <a:r>
              <a:rPr lang="fr-FR" sz="5000" b="1" dirty="0">
                <a:latin typeface="+mj-lt"/>
              </a:rPr>
              <a:t>(</a:t>
            </a:r>
            <a:r>
              <a:rPr lang="fr-FR" sz="5000" b="1" u="sng" dirty="0">
                <a:latin typeface="+mj-lt"/>
              </a:rPr>
              <a:t>Employee_ID</a:t>
            </a:r>
            <a:r>
              <a:rPr lang="fr-FR" sz="5000" b="1" dirty="0">
                <a:latin typeface="+mj-lt"/>
              </a:rPr>
              <a:t>,EmployeeName,Employee_Speciality,#director_ID,#Hotel_ID);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5000" b="1" dirty="0" err="1">
                <a:latin typeface="+mj-lt"/>
              </a:rPr>
              <a:t>Category</a:t>
            </a:r>
            <a:r>
              <a:rPr lang="fr-FR" sz="5000" b="1" dirty="0">
                <a:latin typeface="+mj-lt"/>
              </a:rPr>
              <a:t>(</a:t>
            </a:r>
            <a:r>
              <a:rPr lang="fr-FR" sz="5000" b="1" u="sng" dirty="0" err="1">
                <a:latin typeface="+mj-lt"/>
              </a:rPr>
              <a:t>Category_ID</a:t>
            </a:r>
            <a:r>
              <a:rPr lang="fr-FR" sz="5000" b="1" dirty="0" err="1">
                <a:latin typeface="+mj-lt"/>
              </a:rPr>
              <a:t>,Category_Name,Price,Beds_Numbers</a:t>
            </a:r>
            <a:r>
              <a:rPr lang="fr-FR" sz="5000" b="1" dirty="0">
                <a:latin typeface="+mj-lt"/>
              </a:rPr>
              <a:t>);</a:t>
            </a:r>
          </a:p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995942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Relational model 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Checkpoint</dc:title>
  <dc:creator>emna</dc:creator>
  <cp:lastModifiedBy>emna</cp:lastModifiedBy>
  <cp:revision>1</cp:revision>
  <dcterms:created xsi:type="dcterms:W3CDTF">2021-06-30T15:06:12Z</dcterms:created>
  <dcterms:modified xsi:type="dcterms:W3CDTF">2021-06-30T15:09:34Z</dcterms:modified>
</cp:coreProperties>
</file>