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Language Programming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two number result&lt;10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org 100h</a:t>
            </a:r>
          </a:p>
          <a:p>
            <a:pPr>
              <a:buNone/>
            </a:pPr>
            <a:r>
              <a:rPr lang="en-US" dirty="0" smtClean="0"/>
              <a:t>.stack 100h</a:t>
            </a:r>
          </a:p>
          <a:p>
            <a:pPr>
              <a:buNone/>
            </a:pPr>
            <a:r>
              <a:rPr lang="en-US" dirty="0" smtClean="0"/>
              <a:t>.model small</a:t>
            </a:r>
          </a:p>
          <a:p>
            <a:pPr>
              <a:buNone/>
            </a:pPr>
            <a:r>
              <a:rPr lang="en-US" dirty="0" smtClean="0"/>
              <a:t>.data</a:t>
            </a:r>
          </a:p>
          <a:p>
            <a:pPr>
              <a:buNone/>
            </a:pPr>
            <a:r>
              <a:rPr lang="en-US" dirty="0" smtClean="0"/>
              <a:t>    a db 0</a:t>
            </a:r>
          </a:p>
          <a:p>
            <a:pPr>
              <a:buNone/>
            </a:pPr>
            <a:r>
              <a:rPr lang="en-US" dirty="0" smtClean="0"/>
              <a:t>    b db 0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.code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ah,1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a,al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ah,1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b,al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 </a:t>
            </a:r>
            <a:r>
              <a:rPr lang="en-US" dirty="0" err="1" smtClean="0"/>
              <a:t>al,a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b,al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sub b,48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ah,2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dl,b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21h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two number </a:t>
            </a:r>
            <a:r>
              <a:rPr lang="en-US" dirty="0" smtClean="0"/>
              <a:t>result&gt;10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org 100h</a:t>
            </a:r>
          </a:p>
          <a:p>
            <a:pPr>
              <a:buNone/>
            </a:pPr>
            <a:r>
              <a:rPr lang="en-US" dirty="0" smtClean="0"/>
              <a:t>.stack 100h</a:t>
            </a:r>
          </a:p>
          <a:p>
            <a:pPr>
              <a:buNone/>
            </a:pPr>
            <a:r>
              <a:rPr lang="en-US" dirty="0" smtClean="0"/>
              <a:t>.model small</a:t>
            </a:r>
          </a:p>
          <a:p>
            <a:pPr>
              <a:buNone/>
            </a:pPr>
            <a:r>
              <a:rPr lang="en-US" dirty="0" smtClean="0"/>
              <a:t>.data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msg</a:t>
            </a:r>
            <a:r>
              <a:rPr lang="en-US" dirty="0" smtClean="0"/>
              <a:t> db "enter first number: $"</a:t>
            </a:r>
          </a:p>
          <a:p>
            <a:pPr>
              <a:buNone/>
            </a:pPr>
            <a:r>
              <a:rPr lang="en-US" dirty="0" smtClean="0"/>
              <a:t>    msg2 db "Enter second number: $"</a:t>
            </a:r>
          </a:p>
          <a:p>
            <a:pPr>
              <a:buNone/>
            </a:pPr>
            <a:r>
              <a:rPr lang="en-US" dirty="0" smtClean="0"/>
              <a:t>    msg3 db "Sum: $"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a db 0</a:t>
            </a:r>
          </a:p>
          <a:p>
            <a:pPr>
              <a:buNone/>
            </a:pPr>
            <a:r>
              <a:rPr lang="en-US" dirty="0" smtClean="0"/>
              <a:t>    b db 0</a:t>
            </a:r>
          </a:p>
          <a:p>
            <a:pPr>
              <a:buNone/>
            </a:pPr>
            <a:r>
              <a:rPr lang="en-US" dirty="0" smtClean="0"/>
              <a:t>    c db 0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.code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ax,@data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ds,ax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ah,9</a:t>
            </a:r>
          </a:p>
          <a:p>
            <a:pPr>
              <a:buNone/>
            </a:pPr>
            <a:r>
              <a:rPr lang="en-US" dirty="0" smtClean="0"/>
              <a:t>lea </a:t>
            </a:r>
            <a:r>
              <a:rPr lang="en-US" dirty="0" err="1" smtClean="0"/>
              <a:t>dx,msg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ah,1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r>
              <a:rPr lang="en-US" dirty="0" smtClean="0"/>
              <a:t>sub al,48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a,al</a:t>
            </a: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ah,9</a:t>
            </a:r>
          </a:p>
          <a:p>
            <a:pPr>
              <a:buNone/>
            </a:pPr>
            <a:r>
              <a:rPr lang="en-US" dirty="0" smtClean="0"/>
              <a:t>lea dx,msg2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21h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ah,1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r>
              <a:rPr lang="en-US" dirty="0" smtClean="0"/>
              <a:t>sub al,48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b,al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76400"/>
            <a:ext cx="335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al,a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ah,0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ah,48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al,48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bx,ax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ah,9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 dx,msg3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ah,2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dl,bh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ah,2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dl,bl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21h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.org 100h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	Where to put next pieces of instruction related to the</a:t>
            </a:r>
            <a:br>
              <a:rPr lang="en-US" dirty="0" smtClean="0"/>
            </a:br>
            <a:r>
              <a:rPr lang="en-US" dirty="0" smtClean="0"/>
              <a:t>current segment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.model small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	</a:t>
            </a:r>
            <a:r>
              <a:rPr lang="en-US" dirty="0" smtClean="0"/>
              <a:t>This code can be linked up with C, Pascal, ADA, Basic or</a:t>
            </a:r>
            <a:br>
              <a:rPr lang="en-US" dirty="0" smtClean="0"/>
            </a:br>
            <a:r>
              <a:rPr lang="en-US" dirty="0" smtClean="0"/>
              <a:t>other assembly language. Explain to compiler how to</a:t>
            </a:r>
            <a:br>
              <a:rPr lang="en-US" dirty="0" smtClean="0"/>
            </a:br>
            <a:r>
              <a:rPr lang="en-US" dirty="0" smtClean="0"/>
              <a:t>treat this code.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.stack 100h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	</a:t>
            </a:r>
            <a:r>
              <a:rPr lang="en-US" dirty="0" smtClean="0"/>
              <a:t>Command to the compiler set up 100h byte to execute</a:t>
            </a:r>
            <a:br>
              <a:rPr lang="en-US" dirty="0" smtClean="0"/>
            </a:br>
            <a:r>
              <a:rPr lang="en-US" dirty="0" smtClean="0"/>
              <a:t>this program.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b="1" dirty="0" err="1" smtClean="0">
                <a:solidFill>
                  <a:srgbClr val="FF0000"/>
                </a:solidFill>
              </a:rPr>
              <a:t>Mov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	</a:t>
            </a:r>
            <a:r>
              <a:rPr lang="en-US" dirty="0" smtClean="0"/>
              <a:t>Allow to set a number/variable in register/memory and</a:t>
            </a:r>
            <a:br>
              <a:rPr lang="en-US" dirty="0" smtClean="0"/>
            </a:br>
            <a:r>
              <a:rPr lang="en-US" dirty="0" smtClean="0"/>
              <a:t>also access from register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21h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08h-&gt; backspace</a:t>
            </a:r>
            <a:br>
              <a:rPr lang="en-US" dirty="0" smtClean="0"/>
            </a:br>
            <a:r>
              <a:rPr lang="en-US" dirty="0" smtClean="0"/>
              <a:t>	09h-&gt; horizontal tab</a:t>
            </a:r>
            <a:br>
              <a:rPr lang="en-US" dirty="0" smtClean="0"/>
            </a:br>
            <a:r>
              <a:rPr lang="en-US" dirty="0" smtClean="0"/>
              <a:t>	0ah-&gt; line feed</a:t>
            </a:r>
            <a:br>
              <a:rPr lang="en-US" dirty="0" smtClean="0"/>
            </a:br>
            <a:r>
              <a:rPr lang="en-US" dirty="0" smtClean="0"/>
              <a:t>	0eh-&gt; from feed</a:t>
            </a:r>
            <a:br>
              <a:rPr lang="en-US" dirty="0" smtClean="0"/>
            </a:br>
            <a:r>
              <a:rPr lang="en-US" dirty="0" smtClean="0"/>
              <a:t>	0Dh-&gt; carriage return</a:t>
            </a:r>
            <a:br>
              <a:rPr lang="en-US" dirty="0" smtClean="0"/>
            </a:br>
            <a:r>
              <a:rPr lang="en-US" dirty="0" smtClean="0"/>
              <a:t>	1Bh-&gt; escape character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In high level language in assembly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x =42; </a:t>
            </a:r>
            <a:r>
              <a:rPr lang="en-US" dirty="0" err="1" smtClean="0"/>
              <a:t>mov</a:t>
            </a:r>
            <a:r>
              <a:rPr lang="en-US" dirty="0" smtClean="0"/>
              <a:t> x,42</a:t>
            </a:r>
            <a:br>
              <a:rPr lang="en-US" dirty="0" smtClean="0"/>
            </a:br>
            <a:r>
              <a:rPr lang="en-US" dirty="0" smtClean="0"/>
              <a:t>	y =24; </a:t>
            </a:r>
            <a:r>
              <a:rPr lang="en-US" dirty="0" err="1" smtClean="0"/>
              <a:t>mov</a:t>
            </a:r>
            <a:r>
              <a:rPr lang="en-US" dirty="0" smtClean="0"/>
              <a:t> y,24</a:t>
            </a:r>
            <a:br>
              <a:rPr lang="en-US" dirty="0" smtClean="0"/>
            </a:br>
            <a:r>
              <a:rPr lang="en-US" dirty="0" smtClean="0"/>
              <a:t>	z = </a:t>
            </a:r>
            <a:r>
              <a:rPr lang="en-US" dirty="0" err="1" smtClean="0"/>
              <a:t>x+y</a:t>
            </a:r>
            <a:r>
              <a:rPr lang="en-US" dirty="0" smtClean="0"/>
              <a:t>;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z,x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add </a:t>
            </a:r>
            <a:r>
              <a:rPr lang="en-US" dirty="0" err="1" smtClean="0"/>
              <a:t>z,y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declearation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org 100h</a:t>
            </a:r>
          </a:p>
          <a:p>
            <a:pPr>
              <a:buNone/>
            </a:pPr>
            <a:r>
              <a:rPr lang="en-US" dirty="0" smtClean="0"/>
              <a:t>; add your code here</a:t>
            </a:r>
          </a:p>
          <a:p>
            <a:pPr>
              <a:buNone/>
            </a:pPr>
            <a:r>
              <a:rPr lang="en-US" dirty="0" smtClean="0"/>
              <a:t>    .model small</a:t>
            </a:r>
          </a:p>
          <a:p>
            <a:pPr>
              <a:buNone/>
            </a:pPr>
            <a:r>
              <a:rPr lang="en-US" dirty="0" smtClean="0"/>
              <a:t>    .stack 100h</a:t>
            </a:r>
          </a:p>
          <a:p>
            <a:pPr>
              <a:buNone/>
            </a:pPr>
            <a:r>
              <a:rPr lang="en-US" dirty="0" smtClean="0"/>
              <a:t>    .data</a:t>
            </a:r>
          </a:p>
          <a:p>
            <a:pPr>
              <a:buNone/>
            </a:pPr>
            <a:r>
              <a:rPr lang="en-US" dirty="0" smtClean="0"/>
              <a:t>    	x db 0</a:t>
            </a:r>
          </a:p>
          <a:p>
            <a:pPr>
              <a:buNone/>
            </a:pPr>
            <a:r>
              <a:rPr lang="en-US" dirty="0" smtClean="0"/>
              <a:t>    .code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output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ah,1   ;input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x,al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ah,2   ;output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dl,x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21h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Carge</a:t>
            </a:r>
            <a:r>
              <a:rPr lang="en-US" dirty="0" smtClean="0"/>
              <a:t> return &amp; New line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ah,2   ;output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dl,0dh ;</a:t>
            </a:r>
            <a:r>
              <a:rPr lang="en-US" sz="2400" dirty="0" err="1" smtClean="0"/>
              <a:t>carge</a:t>
            </a:r>
            <a:r>
              <a:rPr lang="en-US" sz="2400" dirty="0" smtClean="0"/>
              <a:t> return means go to first </a:t>
            </a:r>
            <a:r>
              <a:rPr lang="en-US" sz="2400" dirty="0" err="1" smtClean="0"/>
              <a:t>sape</a:t>
            </a:r>
            <a:r>
              <a:rPr lang="en-US" sz="2400" dirty="0" smtClean="0"/>
              <a:t> in a line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dl,0ah ; line feed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21h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3700" dirty="0" smtClean="0"/>
              <a:t>org 100h</a:t>
            </a:r>
          </a:p>
          <a:p>
            <a:pPr>
              <a:buNone/>
            </a:pPr>
            <a:endParaRPr lang="en-US" sz="3700" dirty="0" smtClean="0"/>
          </a:p>
          <a:p>
            <a:pPr>
              <a:buNone/>
            </a:pPr>
            <a:r>
              <a:rPr lang="en-US" sz="3700" dirty="0" smtClean="0"/>
              <a:t>; add your code here</a:t>
            </a:r>
          </a:p>
          <a:p>
            <a:pPr>
              <a:buNone/>
            </a:pPr>
            <a:endParaRPr lang="en-US" sz="3700" dirty="0" smtClean="0"/>
          </a:p>
          <a:p>
            <a:pPr>
              <a:buNone/>
            </a:pPr>
            <a:r>
              <a:rPr lang="en-US" sz="3700" dirty="0" smtClean="0"/>
              <a:t>    .model small</a:t>
            </a:r>
          </a:p>
          <a:p>
            <a:pPr>
              <a:buNone/>
            </a:pPr>
            <a:r>
              <a:rPr lang="en-US" sz="3700" dirty="0" smtClean="0"/>
              <a:t>    .stack 100h</a:t>
            </a:r>
          </a:p>
          <a:p>
            <a:pPr>
              <a:buNone/>
            </a:pPr>
            <a:r>
              <a:rPr lang="en-US" sz="3700" dirty="0" smtClean="0"/>
              <a:t>    .data</a:t>
            </a:r>
          </a:p>
          <a:p>
            <a:pPr>
              <a:buNone/>
            </a:pPr>
            <a:r>
              <a:rPr lang="en-US" sz="3700" dirty="0" smtClean="0"/>
              <a:t>    </a:t>
            </a:r>
          </a:p>
          <a:p>
            <a:pPr>
              <a:buNone/>
            </a:pPr>
            <a:r>
              <a:rPr lang="en-US" sz="3700" dirty="0" smtClean="0"/>
              <a:t>    x db 0</a:t>
            </a:r>
          </a:p>
          <a:p>
            <a:pPr>
              <a:buNone/>
            </a:pPr>
            <a:r>
              <a:rPr lang="en-US" sz="3700" dirty="0" smtClean="0"/>
              <a:t>    .code</a:t>
            </a:r>
          </a:p>
          <a:p>
            <a:pPr>
              <a:buNone/>
            </a:pPr>
            <a:r>
              <a:rPr lang="en-US" sz="3700" dirty="0" smtClean="0"/>
              <a:t>    </a:t>
            </a:r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mov</a:t>
            </a:r>
            <a:r>
              <a:rPr lang="en-US" sz="3700" dirty="0" smtClean="0"/>
              <a:t> ah,1   ;input </a:t>
            </a:r>
            <a:r>
              <a:rPr lang="en-US" sz="3700" dirty="0" err="1" smtClean="0"/>
              <a:t>anumber</a:t>
            </a:r>
            <a:endParaRPr lang="en-US" sz="3700" dirty="0" smtClean="0"/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int</a:t>
            </a:r>
            <a:r>
              <a:rPr lang="en-US" sz="3700" dirty="0" smtClean="0"/>
              <a:t> 21h</a:t>
            </a:r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mov</a:t>
            </a:r>
            <a:r>
              <a:rPr lang="en-US" sz="3700" dirty="0" smtClean="0"/>
              <a:t> </a:t>
            </a:r>
            <a:r>
              <a:rPr lang="en-US" sz="3700" dirty="0" err="1" smtClean="0"/>
              <a:t>x,al</a:t>
            </a:r>
            <a:r>
              <a:rPr lang="en-US" sz="3700" dirty="0" smtClean="0"/>
              <a:t>  </a:t>
            </a:r>
          </a:p>
          <a:p>
            <a:pPr>
              <a:buNone/>
            </a:pPr>
            <a:r>
              <a:rPr lang="en-US" sz="3700" dirty="0" smtClean="0"/>
              <a:t>    </a:t>
            </a:r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mov</a:t>
            </a:r>
            <a:r>
              <a:rPr lang="en-US" sz="3700" dirty="0" smtClean="0"/>
              <a:t> ah,2   ;output a number</a:t>
            </a:r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mov</a:t>
            </a:r>
            <a:r>
              <a:rPr lang="en-US" sz="3700" dirty="0" smtClean="0"/>
              <a:t> dl,0dh ;</a:t>
            </a:r>
            <a:r>
              <a:rPr lang="en-US" sz="3700" dirty="0" err="1" smtClean="0"/>
              <a:t>carge</a:t>
            </a:r>
            <a:r>
              <a:rPr lang="en-US" sz="3700" dirty="0" smtClean="0"/>
              <a:t> return</a:t>
            </a:r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int</a:t>
            </a:r>
            <a:r>
              <a:rPr lang="en-US" sz="3700" dirty="0" smtClean="0"/>
              <a:t> 21h</a:t>
            </a:r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mov</a:t>
            </a:r>
            <a:r>
              <a:rPr lang="en-US" sz="3700" dirty="0" smtClean="0"/>
              <a:t> dl,0ah ; line feed</a:t>
            </a:r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int</a:t>
            </a:r>
            <a:r>
              <a:rPr lang="en-US" sz="3700" dirty="0" smtClean="0"/>
              <a:t> 21h</a:t>
            </a:r>
          </a:p>
          <a:p>
            <a:pPr>
              <a:buNone/>
            </a:pPr>
            <a:r>
              <a:rPr lang="en-US" sz="3700" dirty="0" smtClean="0"/>
              <a:t>    </a:t>
            </a:r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mov</a:t>
            </a:r>
            <a:r>
              <a:rPr lang="en-US" sz="3700" dirty="0" smtClean="0"/>
              <a:t> ah,2   ;output</a:t>
            </a:r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mov</a:t>
            </a:r>
            <a:r>
              <a:rPr lang="en-US" sz="3700" dirty="0" smtClean="0"/>
              <a:t> </a:t>
            </a:r>
            <a:r>
              <a:rPr lang="en-US" sz="3700" dirty="0" err="1" smtClean="0"/>
              <a:t>dl,x</a:t>
            </a:r>
            <a:endParaRPr lang="en-US" sz="3700" dirty="0" smtClean="0"/>
          </a:p>
          <a:p>
            <a:pPr>
              <a:buNone/>
            </a:pPr>
            <a:r>
              <a:rPr lang="en-US" sz="3700" dirty="0" smtClean="0"/>
              <a:t>    </a:t>
            </a:r>
            <a:r>
              <a:rPr lang="en-US" sz="3700" dirty="0" err="1" smtClean="0"/>
              <a:t>int</a:t>
            </a:r>
            <a:r>
              <a:rPr lang="en-US" sz="3700" dirty="0" smtClean="0"/>
              <a:t> 21h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1400" y="15240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 100h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add your code here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.model small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.stack 100h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.data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x db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.code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mov ah,1   ;input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mov x,al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mov ah,2   ;output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mov dl,0dh ;carge return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mov dl,0ah ; line feed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mov ah,2   ;output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mov dl,x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int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.data</a:t>
            </a:r>
          </a:p>
          <a:p>
            <a:pPr>
              <a:buNone/>
            </a:pPr>
            <a:r>
              <a:rPr lang="en-US" dirty="0" smtClean="0"/>
              <a:t>    m db "hello world $"</a:t>
            </a:r>
          </a:p>
          <a:p>
            <a:pPr>
              <a:buNone/>
            </a:pPr>
            <a:r>
              <a:rPr lang="en-US" dirty="0" smtClean="0"/>
              <a:t>    .code           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mov</a:t>
            </a:r>
            <a:r>
              <a:rPr lang="en-US" dirty="0" smtClean="0"/>
              <a:t> ah,9 ; </a:t>
            </a:r>
            <a:r>
              <a:rPr lang="en-US" dirty="0" err="1" smtClean="0"/>
              <a:t>Srting</a:t>
            </a:r>
            <a:r>
              <a:rPr lang="en-US" dirty="0" smtClean="0"/>
              <a:t> output</a:t>
            </a:r>
          </a:p>
          <a:p>
            <a:pPr>
              <a:buNone/>
            </a:pPr>
            <a:r>
              <a:rPr lang="en-US" dirty="0" smtClean="0"/>
              <a:t>    lea </a:t>
            </a:r>
            <a:r>
              <a:rPr lang="en-US" dirty="0" err="1" smtClean="0"/>
              <a:t>dx,m</a:t>
            </a:r>
            <a:r>
              <a:rPr lang="en-US" dirty="0" smtClean="0"/>
              <a:t> ;</a:t>
            </a:r>
            <a:r>
              <a:rPr lang="en-US" sz="2400" dirty="0" smtClean="0">
                <a:solidFill>
                  <a:srgbClr val="FF0000"/>
                </a:solidFill>
              </a:rPr>
              <a:t>(Load effective address) point the address value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</a:t>
            </a:r>
            <a:r>
              <a:rPr lang="en-US" dirty="0" err="1" smtClean="0"/>
              <a:t>instuction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.code</a:t>
            </a:r>
          </a:p>
          <a:p>
            <a:r>
              <a:rPr lang="en-US" dirty="0" smtClean="0"/>
              <a:t> main proc ;main procedure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 first:   ;label name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mov</a:t>
            </a:r>
            <a:r>
              <a:rPr lang="en-US" dirty="0" smtClean="0"/>
              <a:t> dl,3</a:t>
            </a:r>
          </a:p>
          <a:p>
            <a:r>
              <a:rPr lang="en-US" dirty="0" smtClean="0"/>
              <a:t>     add dl,48   ; </a:t>
            </a:r>
            <a:r>
              <a:rPr lang="en-US" dirty="0" err="1" smtClean="0"/>
              <a:t>asci</a:t>
            </a:r>
            <a:r>
              <a:rPr lang="en-US" dirty="0" smtClean="0"/>
              <a:t> value read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mov</a:t>
            </a:r>
            <a:r>
              <a:rPr lang="en-US" dirty="0" smtClean="0"/>
              <a:t> ah,2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secound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secound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mov</a:t>
            </a:r>
            <a:r>
              <a:rPr lang="en-US" dirty="0" smtClean="0"/>
              <a:t> dl,4</a:t>
            </a:r>
          </a:p>
          <a:p>
            <a:r>
              <a:rPr lang="en-US" dirty="0" smtClean="0"/>
              <a:t>     add dl,48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mov</a:t>
            </a:r>
            <a:r>
              <a:rPr lang="en-US" dirty="0" smtClean="0"/>
              <a:t> ah,2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21h 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jmp</a:t>
            </a:r>
            <a:r>
              <a:rPr lang="en-US" dirty="0" smtClean="0"/>
              <a:t> first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451</Words>
  <Application>Microsoft Office PowerPoint</Application>
  <PresentationFormat>On-screen Show (4:3)</PresentationFormat>
  <Paragraphs>187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Assembly Language Programming </vt:lpstr>
      <vt:lpstr>Addressing</vt:lpstr>
      <vt:lpstr>Addressing</vt:lpstr>
      <vt:lpstr>Program declearation</vt:lpstr>
      <vt:lpstr>Input output program </vt:lpstr>
      <vt:lpstr>Carge return &amp; New line print</vt:lpstr>
      <vt:lpstr>Sample programming</vt:lpstr>
      <vt:lpstr>String output</vt:lpstr>
      <vt:lpstr>Jump instuction</vt:lpstr>
      <vt:lpstr>Overflow flag</vt:lpstr>
      <vt:lpstr>Adding two number result&lt;10</vt:lpstr>
      <vt:lpstr>Adding two number result&gt;10</vt:lpstr>
      <vt:lpstr>Loop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Mizan</dc:creator>
  <cp:lastModifiedBy>Mizan</cp:lastModifiedBy>
  <cp:revision>32</cp:revision>
  <dcterms:created xsi:type="dcterms:W3CDTF">2006-08-16T00:00:00Z</dcterms:created>
  <dcterms:modified xsi:type="dcterms:W3CDTF">2016-09-27T03:50:26Z</dcterms:modified>
</cp:coreProperties>
</file>