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97"/>
    <p:restoredTop sz="50000"/>
  </p:normalViewPr>
  <p:slideViewPr>
    <p:cSldViewPr snapToGrid="0" snapToObjects="1">
      <p:cViewPr varScale="1">
        <p:scale>
          <a:sx n="127" d="100"/>
          <a:sy n="127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0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7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37AE2-1B27-2645-9B4C-02B38A3CDF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404162-9621-6347-9B98-EE45E2FBC4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9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Courier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Shamalee</a:t>
            </a:r>
            <a:r>
              <a:rPr lang="en-US" dirty="0" smtClean="0"/>
              <a:t> </a:t>
            </a:r>
            <a:r>
              <a:rPr lang="en-US" dirty="0" err="1" smtClean="0"/>
              <a:t>Narkhede</a:t>
            </a:r>
            <a:endParaRPr lang="en-US" dirty="0" smtClean="0"/>
          </a:p>
          <a:p>
            <a:r>
              <a:rPr lang="en-US" dirty="0" err="1" smtClean="0"/>
              <a:t>Bhavya</a:t>
            </a:r>
            <a:r>
              <a:rPr lang="en-US" dirty="0" smtClean="0"/>
              <a:t> Pilli</a:t>
            </a:r>
          </a:p>
          <a:p>
            <a:r>
              <a:rPr lang="en-US" dirty="0" smtClean="0"/>
              <a:t>Sloan Sweigart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Many students have only a short break between daily classes, such that they skip meals to be on time.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Conversely, many students have long periods of downtime in the middle of the day.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Create an app that allows busy students to order food for quick pickup, rather than wait in long lines during the lunch rush.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Provide job opportunities for students who have irregular daily schedules.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Solve the aforementioned problem at a minimal cost to the school.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Courier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On-demand food delivery, inspired by services such as UBER and </a:t>
            </a:r>
            <a:r>
              <a:rPr lang="en-US" dirty="0" err="1" smtClean="0"/>
              <a:t>GrubHub</a:t>
            </a:r>
            <a:r>
              <a:rPr lang="en-US" dirty="0" smtClean="0"/>
              <a:t>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Food orders placed by users and delivered by student “couriers”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Minimal administration and supervision required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Could be extended to include mailbox pickup, convenience items, and transportation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ASP Web Forms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ASP.NET Web Forms are not testing-friendly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Entity Framework further complicates the problem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Unit tests only possible for the most basic tasks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How could we overcome this limitation?</a:t>
            </a:r>
          </a:p>
        </p:txBody>
      </p:sp>
    </p:spTree>
    <p:extLst>
      <p:ext uri="{BB962C8B-B14F-4D97-AF65-F5344CB8AC3E}">
        <p14:creationId xmlns:p14="http://schemas.microsoft.com/office/powerpoint/2010/main" val="38698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Mobile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At outset, app was planned for almost-exclusively mobile users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Testing in emulated windows phone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Scope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Entity Framework bugs across different machines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Version control problems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The value of 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5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83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233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Courier New</vt:lpstr>
      <vt:lpstr>Retrospect</vt:lpstr>
      <vt:lpstr>Campus Courier</vt:lpstr>
      <vt:lpstr>Problem</vt:lpstr>
      <vt:lpstr>Solution</vt:lpstr>
      <vt:lpstr>Campus Courier</vt:lpstr>
      <vt:lpstr>Demonstration</vt:lpstr>
      <vt:lpstr>Challenge: ASP Web Forms Framework</vt:lpstr>
      <vt:lpstr>Challenge: Mobile Implementation</vt:lpstr>
      <vt:lpstr>Challenge: Integration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Courier</dc:title>
  <dc:creator>Sweigart, Sloan</dc:creator>
  <cp:lastModifiedBy>Sweigart, Sloan</cp:lastModifiedBy>
  <cp:revision>3</cp:revision>
  <dcterms:created xsi:type="dcterms:W3CDTF">2015-12-14T14:18:51Z</dcterms:created>
  <dcterms:modified xsi:type="dcterms:W3CDTF">2015-12-14T14:42:20Z</dcterms:modified>
</cp:coreProperties>
</file>