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66" r:id="rId5"/>
    <p:sldId id="267" r:id="rId6"/>
    <p:sldId id="264" r:id="rId7"/>
    <p:sldId id="263" r:id="rId8"/>
    <p:sldId id="262" r:id="rId9"/>
    <p:sldId id="261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5014" y="1782479"/>
            <a:ext cx="90717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DIGITAL MARKETING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5014" y="4108361"/>
            <a:ext cx="7057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Astha Patel – 15012121012</a:t>
            </a:r>
          </a:p>
          <a:p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Riya Jain - 15012121006</a:t>
            </a:r>
            <a:endParaRPr lang="en-IN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585787"/>
            <a:ext cx="7115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385887"/>
            <a:ext cx="7096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3434" y="430197"/>
            <a:ext cx="7778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odoni MT" panose="02070603080606020203" pitchFamily="18" charset="0"/>
              </a:rPr>
              <a:t> of This Project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Bodoni MT" panose="020706030806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3651" y="1700011"/>
            <a:ext cx="90152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To manage and integrate various categories of shop sections, and to eliminate the concept of data redundancy each category will have data sharing property with other category as and when required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 Provide the basic Facility’s like Create Account, Login, Purchase Product, View the Product Database.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In this Project we have to Section one for Administration and another for User admin can access the Product Section and Account </a:t>
            </a:r>
            <a:r>
              <a:rPr lang="en-IN" dirty="0" err="1" smtClean="0"/>
              <a:t>Menegment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Users can Access Some part of the Product like Purchase Product , View Products login and create Account.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Also user can Get the Bills of the Product that he was Purchase.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8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3123" y="385225"/>
            <a:ext cx="98591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The Following Concepts We are used in</a:t>
            </a:r>
          </a:p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Our Project</a:t>
            </a:r>
            <a:endParaRPr lang="en-US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0473" y="2343955"/>
            <a:ext cx="8474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Objects and Classes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File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Conditional Statements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1239" y="391560"/>
            <a:ext cx="27061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Classes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7893" y="1712891"/>
            <a:ext cx="7109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Customer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CreateAccount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SetProduct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View 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Purchase 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51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8349" y="540914"/>
            <a:ext cx="173864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410236" y="2245389"/>
            <a:ext cx="1996225" cy="111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7006107" y="612005"/>
            <a:ext cx="1815921" cy="170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08349" y="540913"/>
            <a:ext cx="173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</a:p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 smtClean="0"/>
              <a:t>Display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06107" y="800100"/>
            <a:ext cx="1474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CretateAccount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PurchaseProducts</a:t>
            </a:r>
            <a:endParaRPr lang="en-US" dirty="0" smtClean="0"/>
          </a:p>
          <a:p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51505" y="800100"/>
            <a:ext cx="2854602" cy="8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7813" y="2343472"/>
            <a:ext cx="173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</a:p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 err="1" smtClean="0"/>
              <a:t>ShowData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4823460" y="2343472"/>
            <a:ext cx="1920240" cy="179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006340" y="2554426"/>
            <a:ext cx="165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SetProduct</a:t>
            </a:r>
            <a:endParaRPr lang="en-US" dirty="0" smtClean="0"/>
          </a:p>
          <a:p>
            <a:r>
              <a:rPr lang="en-US" dirty="0" err="1" smtClean="0"/>
              <a:t>ViewProduct</a:t>
            </a:r>
            <a:endParaRPr lang="en-US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7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971550"/>
            <a:ext cx="71342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619125"/>
            <a:ext cx="7153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319212"/>
            <a:ext cx="71247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8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661987"/>
            <a:ext cx="71342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9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163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Astha Patel</dc:creator>
  <cp:lastModifiedBy>Astha Patel</cp:lastModifiedBy>
  <cp:revision>9</cp:revision>
  <dcterms:created xsi:type="dcterms:W3CDTF">2016-04-10T17:14:57Z</dcterms:created>
  <dcterms:modified xsi:type="dcterms:W3CDTF">2016-04-11T04:09:34Z</dcterms:modified>
</cp:coreProperties>
</file>