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1736" y="1508511"/>
            <a:ext cx="8132064" cy="2123372"/>
          </a:xfrm>
        </p:spPr>
        <p:txBody>
          <a:bodyPr anchor="b"/>
          <a:lstStyle>
            <a:lvl1pPr algn="r">
              <a:defRPr sz="6000" i="1">
                <a:solidFill>
                  <a:schemeClr val="tx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1736" y="3907196"/>
            <a:ext cx="8132064" cy="1472524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72" y="1367230"/>
            <a:ext cx="6714744" cy="2123372"/>
          </a:xfrm>
        </p:spPr>
        <p:txBody>
          <a:bodyPr anchor="b">
            <a:normAutofit/>
          </a:bodyPr>
          <a:lstStyle>
            <a:lvl1pPr algn="ctr">
              <a:defRPr sz="5400" i="1">
                <a:solidFill>
                  <a:schemeClr val="tx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72" y="3590204"/>
            <a:ext cx="6714744" cy="10305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i="1"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38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ubik  "/>
              </a:defRPr>
            </a:lvl1pPr>
            <a:lvl2pPr>
              <a:defRPr>
                <a:latin typeface="Rubik  "/>
              </a:defRPr>
            </a:lvl2pPr>
            <a:lvl3pPr>
              <a:defRPr>
                <a:latin typeface="Rubik  "/>
              </a:defRPr>
            </a:lvl3pPr>
            <a:lvl4pPr>
              <a:defRPr>
                <a:latin typeface="Rubik  "/>
              </a:defRPr>
            </a:lvl4pPr>
            <a:lvl5pPr>
              <a:defRPr>
                <a:latin typeface="Rubik  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ubik  "/>
              </a:defRPr>
            </a:lvl1pPr>
            <a:lvl2pPr>
              <a:defRPr>
                <a:latin typeface="Rubik  "/>
              </a:defRPr>
            </a:lvl2pPr>
            <a:lvl3pPr>
              <a:defRPr>
                <a:latin typeface="Rubik  "/>
              </a:defRPr>
            </a:lvl3pPr>
            <a:lvl4pPr>
              <a:defRPr>
                <a:latin typeface="Rubik  "/>
              </a:defRPr>
            </a:lvl4pPr>
            <a:lvl5pPr>
              <a:defRPr>
                <a:latin typeface="Rubik  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2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ubik  "/>
              </a:defRPr>
            </a:lvl1pPr>
            <a:lvl2pPr>
              <a:defRPr>
                <a:solidFill>
                  <a:schemeClr val="bg1"/>
                </a:solidFill>
                <a:latin typeface="Rubik  "/>
              </a:defRPr>
            </a:lvl2pPr>
            <a:lvl3pPr>
              <a:defRPr>
                <a:solidFill>
                  <a:schemeClr val="bg1"/>
                </a:solidFill>
                <a:latin typeface="Rubik  "/>
              </a:defRPr>
            </a:lvl3pPr>
            <a:lvl4pPr>
              <a:defRPr>
                <a:solidFill>
                  <a:schemeClr val="bg1"/>
                </a:solidFill>
                <a:latin typeface="Rubik  "/>
              </a:defRPr>
            </a:lvl4pPr>
            <a:lvl5pPr>
              <a:defRPr>
                <a:solidFill>
                  <a:schemeClr val="bg1"/>
                </a:solidFill>
                <a:latin typeface="Rubik  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457200"/>
            <a:ext cx="9790176" cy="640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7798993" y="2563369"/>
            <a:ext cx="6079394" cy="1731262"/>
          </a:xfrm>
        </p:spPr>
        <p:txBody>
          <a:bodyPr anchor="b"/>
          <a:lstStyle>
            <a:lvl1pPr>
              <a:defRPr sz="3200" i="1"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ubik  "/>
              </a:defRPr>
            </a:lvl1pPr>
            <a:lvl2pPr>
              <a:defRPr>
                <a:latin typeface="Rubik  "/>
              </a:defRPr>
            </a:lvl2pPr>
            <a:lvl3pPr>
              <a:defRPr>
                <a:latin typeface="Rubik  "/>
              </a:defRPr>
            </a:lvl3pPr>
            <a:lvl4pPr>
              <a:defRPr>
                <a:latin typeface="Rubik  "/>
              </a:defRPr>
            </a:lvl4pPr>
            <a:lvl5pPr>
              <a:defRPr>
                <a:latin typeface="Rubik  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ubik  "/>
              </a:defRPr>
            </a:lvl1pPr>
            <a:lvl2pPr>
              <a:defRPr>
                <a:latin typeface="Rubik  "/>
              </a:defRPr>
            </a:lvl2pPr>
            <a:lvl3pPr>
              <a:defRPr>
                <a:latin typeface="Rubik  "/>
              </a:defRPr>
            </a:lvl3pPr>
            <a:lvl4pPr>
              <a:defRPr>
                <a:latin typeface="Rubik  "/>
              </a:defRPr>
            </a:lvl4pPr>
            <a:lvl5pPr>
              <a:defRPr>
                <a:latin typeface="Rubik  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8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49" r:id="rId3"/>
    <p:sldLayoutId id="2147483668" r:id="rId4"/>
    <p:sldLayoutId id="2147483669" r:id="rId5"/>
    <p:sldLayoutId id="2147483666" r:id="rId6"/>
    <p:sldLayoutId id="2147483657" r:id="rId7"/>
    <p:sldLayoutId id="2147483652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Rubik  </vt:lpstr>
      <vt:lpstr>Rubik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SAMSUNG</dc:creator>
  <cp:lastModifiedBy>SAMSUNG</cp:lastModifiedBy>
  <cp:revision>8</cp:revision>
  <dcterms:created xsi:type="dcterms:W3CDTF">2019-09-08T12:04:02Z</dcterms:created>
  <dcterms:modified xsi:type="dcterms:W3CDTF">2019-10-07T06:59:57Z</dcterms:modified>
</cp:coreProperties>
</file>