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470026"/>
            <a:ext cx="9125712" cy="2852737"/>
          </a:xfrm>
        </p:spPr>
        <p:txBody>
          <a:bodyPr anchor="b"/>
          <a:lstStyle>
            <a:lvl1pPr>
              <a:defRPr sz="6000" i="1"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322763"/>
            <a:ext cx="912571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ubik 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0026"/>
            <a:ext cx="9125712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322763"/>
            <a:ext cx="912571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ubik  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i="1"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b="1316"/>
          <a:stretch/>
        </p:blipFill>
        <p:spPr>
          <a:xfrm>
            <a:off x="0" y="0"/>
            <a:ext cx="1227734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408" y="1679199"/>
            <a:ext cx="8132064" cy="2123372"/>
          </a:xfrm>
        </p:spPr>
        <p:txBody>
          <a:bodyPr anchor="b"/>
          <a:lstStyle>
            <a:lvl1pPr algn="ctr">
              <a:defRPr sz="6000" i="1"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1408" y="4077884"/>
            <a:ext cx="8132064" cy="14725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ubik  "/>
              </a:defRPr>
            </a:lvl1pPr>
            <a:lvl2pPr>
              <a:defRPr>
                <a:latin typeface="Rubik  "/>
              </a:defRPr>
            </a:lvl2pPr>
            <a:lvl3pPr>
              <a:defRPr>
                <a:latin typeface="Rubik  "/>
              </a:defRPr>
            </a:lvl3pPr>
            <a:lvl4pPr>
              <a:defRPr>
                <a:latin typeface="Rubik  "/>
              </a:defRPr>
            </a:lvl4pPr>
            <a:lvl5pPr>
              <a:defRPr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12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ubik  "/>
              </a:defRPr>
            </a:lvl1pPr>
            <a:lvl2pPr>
              <a:defRPr>
                <a:latin typeface="Rubik  "/>
              </a:defRPr>
            </a:lvl2pPr>
            <a:lvl3pPr>
              <a:defRPr>
                <a:latin typeface="Rubik  "/>
              </a:defRPr>
            </a:lvl3pPr>
            <a:lvl4pPr>
              <a:defRPr>
                <a:latin typeface="Rubik  "/>
              </a:defRPr>
            </a:lvl4pPr>
            <a:lvl5pPr>
              <a:defRPr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ubik  "/>
              </a:defRPr>
            </a:lvl1pPr>
            <a:lvl2pPr>
              <a:defRPr>
                <a:solidFill>
                  <a:schemeClr val="bg1"/>
                </a:solidFill>
                <a:latin typeface="Rubik  "/>
              </a:defRPr>
            </a:lvl2pPr>
            <a:lvl3pPr>
              <a:defRPr>
                <a:solidFill>
                  <a:schemeClr val="bg1"/>
                </a:solidFill>
                <a:latin typeface="Rubik  "/>
              </a:defRPr>
            </a:lvl3pPr>
            <a:lvl4pPr>
              <a:defRPr>
                <a:solidFill>
                  <a:schemeClr val="bg1"/>
                </a:solidFill>
                <a:latin typeface="Rubik  "/>
              </a:defRPr>
            </a:lvl4pPr>
            <a:lvl5pPr>
              <a:defRPr>
                <a:solidFill>
                  <a:schemeClr val="bg1"/>
                </a:solidFill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4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ubik  "/>
              </a:defRPr>
            </a:lvl1pPr>
            <a:lvl2pPr>
              <a:defRPr>
                <a:solidFill>
                  <a:schemeClr val="bg1"/>
                </a:solidFill>
                <a:latin typeface="Rubik  "/>
              </a:defRPr>
            </a:lvl2pPr>
            <a:lvl3pPr>
              <a:defRPr>
                <a:solidFill>
                  <a:schemeClr val="bg1"/>
                </a:solidFill>
                <a:latin typeface="Rubik  "/>
              </a:defRPr>
            </a:lvl3pPr>
            <a:lvl4pPr>
              <a:defRPr>
                <a:solidFill>
                  <a:schemeClr val="bg1"/>
                </a:solidFill>
                <a:latin typeface="Rubik  "/>
              </a:defRPr>
            </a:lvl4pPr>
            <a:lvl5pPr>
              <a:defRPr>
                <a:solidFill>
                  <a:schemeClr val="bg1"/>
                </a:solidFill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ubik Medium" panose="02000604000000020004" pitchFamily="2" charset="-79"/>
                <a:cs typeface="Rubik Medium" panose="02000604000000020004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ubik  "/>
              </a:defRPr>
            </a:lvl1pPr>
            <a:lvl2pPr>
              <a:defRPr>
                <a:solidFill>
                  <a:schemeClr val="bg1"/>
                </a:solidFill>
                <a:latin typeface="Rubik  "/>
              </a:defRPr>
            </a:lvl2pPr>
            <a:lvl3pPr>
              <a:defRPr>
                <a:solidFill>
                  <a:schemeClr val="bg1"/>
                </a:solidFill>
                <a:latin typeface="Rubik  "/>
              </a:defRPr>
            </a:lvl3pPr>
            <a:lvl4pPr>
              <a:defRPr>
                <a:solidFill>
                  <a:schemeClr val="bg1"/>
                </a:solidFill>
                <a:latin typeface="Rubik  "/>
              </a:defRPr>
            </a:lvl4pPr>
            <a:lvl5pPr>
              <a:defRPr>
                <a:solidFill>
                  <a:schemeClr val="bg1"/>
                </a:solidFill>
                <a:latin typeface="Rubik  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6F30-404C-440A-BC08-1329822E5ED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3A5D-A493-46EB-BB31-0C5FA183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0" r:id="rId2"/>
    <p:sldLayoutId id="2147483649" r:id="rId3"/>
    <p:sldLayoutId id="2147483660" r:id="rId4"/>
    <p:sldLayoutId id="2147483650" r:id="rId5"/>
    <p:sldLayoutId id="2147483662" r:id="rId6"/>
    <p:sldLayoutId id="2147483663" r:id="rId7"/>
    <p:sldLayoutId id="2147483664" r:id="rId8"/>
    <p:sldLayoutId id="214748366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Rubik  </vt:lpstr>
      <vt:lpstr>Rubik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SAMSUNG</cp:lastModifiedBy>
  <cp:revision>8</cp:revision>
  <dcterms:created xsi:type="dcterms:W3CDTF">2019-09-08T12:04:02Z</dcterms:created>
  <dcterms:modified xsi:type="dcterms:W3CDTF">2019-10-07T06:57:33Z</dcterms:modified>
</cp:coreProperties>
</file>