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0de6672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0de6672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f160b67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f160b67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f160b67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f160b67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f160b67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f160b67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f160b679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f160b67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f160b679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f160b679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f160b679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f160b679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f160b679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f160b679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0de6672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0de6672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Дизайн патерни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uk" sz="5200">
                <a:solidFill>
                  <a:schemeClr val="dk1"/>
                </a:solidFill>
              </a:rPr>
              <a:t>Лабораторна робота №8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125" y="2131221"/>
            <a:ext cx="5157025" cy="16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/>
              <a:t>Observer(спостерігач)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Observer</a:t>
            </a:r>
            <a:r>
              <a:rPr lang="uk"/>
              <a:t> відноситься до категорії поведінкових патернів. Його використовують у випадках, коли між обʼєктами існує звʼязок “один-до</a:t>
            </a:r>
            <a:r>
              <a:rPr lang="uk"/>
              <a:t>-багатьох”. Якщо один обʼєкт змінюється, залежні від нього обʼєкти мають бути повідомлені про це автоматично.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Схема патерну Observer(спостерігач)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313" y="2006925"/>
            <a:ext cx="4775375" cy="27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575" y="1318650"/>
            <a:ext cx="4597050" cy="22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575" y="3818750"/>
            <a:ext cx="4597050" cy="8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Template</a:t>
            </a:r>
            <a:r>
              <a:rPr lang="uk"/>
              <a:t> View(шаблонування)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Template View визначає кістяк алгоритму, перекладаючи відповідальність за деякі його підкласи. Він дозволяє підкласам перевизначити кроки алгоритму, не змінюючи загальної структури. Шаблонування також відноситься до поведінкових патернів.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154" y="1065725"/>
            <a:ext cx="5281151" cy="36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Delegation(Делегування)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Delegation - основний шаблон проектування, у якому об'єкт зовні виражає деяку поведінку, але в реальності передає відповідальність за виконання цієї поведінки пов'язаному об'єкту. Шаблон делегування є фундаментальною абстракцією, на основі якої реалізовано інші шаблони - композиція (також звана агрегацією), домішки (mixins) та аспекти (aspects).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25" y="1508500"/>
            <a:ext cx="4782741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050" y="1452975"/>
            <a:ext cx="5062426" cy="29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