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2" r:id="rId2"/>
    <p:sldId id="257" r:id="rId3"/>
    <p:sldId id="271" r:id="rId4"/>
    <p:sldId id="275" r:id="rId5"/>
    <p:sldId id="258" r:id="rId6"/>
    <p:sldId id="272" r:id="rId7"/>
    <p:sldId id="269" r:id="rId8"/>
    <p:sldId id="273" r:id="rId9"/>
    <p:sldId id="259" r:id="rId10"/>
    <p:sldId id="268" r:id="rId11"/>
    <p:sldId id="260" r:id="rId12"/>
    <p:sldId id="274" r:id="rId13"/>
    <p:sldId id="261" r:id="rId14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Yoon 윤고딕 530_TT" panose="020B0600000101010101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210 맨발의청춘 L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DB"/>
    <a:srgbClr val="A8DAFF"/>
    <a:srgbClr val="4FB4FF"/>
    <a:srgbClr val="FF5E25"/>
    <a:srgbClr val="FF8D65"/>
    <a:srgbClr val="FFAC8F"/>
    <a:srgbClr val="FF774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3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4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4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6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3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5687-8904-48FB-BF4F-033FFCB5C48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7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63687" y="5344732"/>
            <a:ext cx="0" cy="1684521"/>
          </a:xfrm>
          <a:prstGeom prst="line">
            <a:avLst/>
          </a:prstGeom>
          <a:ln w="3175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010558" y="1867554"/>
            <a:ext cx="3122892" cy="3122892"/>
          </a:xfrm>
          <a:prstGeom prst="ellipse">
            <a:avLst/>
          </a:prstGeom>
          <a:solidFill>
            <a:srgbClr val="FFC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656993" y="1604498"/>
            <a:ext cx="3714834" cy="3714834"/>
          </a:xfrm>
          <a:prstGeom prst="ellipse">
            <a:avLst/>
          </a:prstGeom>
          <a:noFill/>
          <a:ln w="3175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53220" y="1629898"/>
            <a:ext cx="3714834" cy="3714834"/>
          </a:xfrm>
          <a:prstGeom prst="ellipse">
            <a:avLst/>
          </a:prstGeom>
          <a:noFill/>
          <a:ln w="3175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53220" y="1571583"/>
            <a:ext cx="3714834" cy="3714834"/>
          </a:xfrm>
          <a:prstGeom prst="ellipse">
            <a:avLst/>
          </a:prstGeom>
          <a:noFill/>
          <a:ln w="3175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06082" y="1963082"/>
            <a:ext cx="2931837" cy="29318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5582" r="14509" b="15574"/>
          <a:stretch/>
        </p:blipFill>
        <p:spPr>
          <a:xfrm>
            <a:off x="3886198" y="2372160"/>
            <a:ext cx="1354974" cy="133834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306017" y="939044"/>
            <a:ext cx="4515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Planner For Traveler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44359" y="3713206"/>
            <a:ext cx="191430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1592009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 하늘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1592022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예지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19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-466531" y="495300"/>
            <a:ext cx="10016931" cy="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043622" y="317182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22" y="79263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B230B-5D13-4DC9-B46D-51139D7FD712}"/>
              </a:ext>
            </a:extLst>
          </p:cNvPr>
          <p:cNvSpPr txBox="1"/>
          <p:nvPr/>
        </p:nvSpPr>
        <p:spPr>
          <a:xfrm>
            <a:off x="2058003" y="3398640"/>
            <a:ext cx="3320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여행에 필요한 물건 목록을 정리하고 이미 준비한 물건들은 체크표시를 해 두어 출발 전 점검에 용이하다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99" y="1964458"/>
            <a:ext cx="2200274" cy="36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809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241300" y="495300"/>
            <a:ext cx="8915400" cy="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674100" y="495300"/>
            <a:ext cx="0" cy="6482715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495982" y="107251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52999" y="1004032"/>
            <a:ext cx="226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다이어리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77326" y="1428739"/>
            <a:ext cx="251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소중한 추억을 남겨보아요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2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027D4-2138-43FD-9AD9-FDC9E0F8D0A4}"/>
              </a:ext>
            </a:extLst>
          </p:cNvPr>
          <p:cNvSpPr txBox="1"/>
          <p:nvPr/>
        </p:nvSpPr>
        <p:spPr>
          <a:xfrm>
            <a:off x="3460978" y="3275530"/>
            <a:ext cx="3977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여행별로 간단한 다이어리를 남길 수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작성날짜는 현재날짜로 자동 설정되며 수정과 삭제가 가능하다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19" y="1930400"/>
            <a:ext cx="2258043" cy="3719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12" y="1917699"/>
            <a:ext cx="2258043" cy="37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094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809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241300" y="495300"/>
            <a:ext cx="8915400" cy="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674100" y="495300"/>
            <a:ext cx="0" cy="6482715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495982" y="107251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04156" y="1072516"/>
            <a:ext cx="299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구현에 사용된 핵심 개념</a:t>
            </a:r>
            <a:endParaRPr lang="en-US" altLang="ko-KR" sz="2400" spc="-1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2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027D4-2138-43FD-9AD9-FDC9E0F8D0A4}"/>
              </a:ext>
            </a:extLst>
          </p:cNvPr>
          <p:cNvSpPr txBox="1"/>
          <p:nvPr/>
        </p:nvSpPr>
        <p:spPr>
          <a:xfrm>
            <a:off x="3460978" y="2145180"/>
            <a:ext cx="39771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파이어베이스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리얼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타임 데이터베이스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리사이클러뷰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여행목록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일정목록 등 다수의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ko-KR" altLang="en-US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리사이클러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뷰를 적용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구글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API&gt;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구글지도 연동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커스텀 레이아웃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커스텀 레이아웃을 정의하여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42" y="3048000"/>
            <a:ext cx="1526981" cy="15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1853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674100" y="-279400"/>
            <a:ext cx="0" cy="38608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413500" y="3581400"/>
            <a:ext cx="2260600" cy="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46399" y="1847850"/>
            <a:ext cx="3467100" cy="3467100"/>
          </a:xfrm>
          <a:prstGeom prst="rect">
            <a:avLst/>
          </a:prstGeom>
          <a:noFill/>
          <a:ln w="31750">
            <a:solidFill>
              <a:srgbClr val="FFCCD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27373" y="2024856"/>
            <a:ext cx="3113088" cy="3113088"/>
          </a:xfrm>
          <a:prstGeom prst="rect">
            <a:avLst/>
          </a:prstGeom>
          <a:solidFill>
            <a:srgbClr val="FFCCDB"/>
          </a:solidFill>
          <a:ln w="3175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5876" y="2392211"/>
            <a:ext cx="2928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5876" y="4288141"/>
            <a:ext cx="292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Q&amp;A</a:t>
            </a:r>
            <a:endParaRPr lang="ko-KR" altLang="en-US" sz="36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2056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59300" y="-1170171"/>
            <a:ext cx="0" cy="1684521"/>
          </a:xfrm>
          <a:prstGeom prst="line">
            <a:avLst/>
          </a:prstGeom>
          <a:ln w="28575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80720" y="508000"/>
            <a:ext cx="3897630" cy="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1040" y="480060"/>
            <a:ext cx="0" cy="6482715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22922" y="105727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6474" y="1017260"/>
            <a:ext cx="340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여행자를 위한 어플리케이션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0743" y="1464157"/>
            <a:ext cx="114886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주요기능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64493" y="2030927"/>
            <a:ext cx="6841260" cy="696577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90065" y="2178917"/>
            <a:ext cx="559011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날짜 별 세부 여행 계획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시간대 별로 계획 수정 기능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7" name="직선 연결선 36"/>
          <p:cNvCxnSpPr>
            <a:cxnSpLocks/>
          </p:cNvCxnSpPr>
          <p:nvPr/>
        </p:nvCxnSpPr>
        <p:spPr>
          <a:xfrm>
            <a:off x="1824742" y="4743158"/>
            <a:ext cx="15163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452971" y="3172542"/>
            <a:ext cx="6841260" cy="696577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9610" y="3320775"/>
            <a:ext cx="524372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구글 지도와 연동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계획한 지역 지도에 저장 기능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52971" y="4314156"/>
            <a:ext cx="6841260" cy="696577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54778" y="4462390"/>
            <a:ext cx="483764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일정 별 여행 예산 기록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최종 예산 계산 기능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64493" y="5455772"/>
            <a:ext cx="6841260" cy="696577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33177" y="5604005"/>
            <a:ext cx="450389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일정 마다 다이어리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체크리스트 기능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5342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1040" y="-279400"/>
            <a:ext cx="0" cy="73660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22922" y="105727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47" y="1004560"/>
            <a:ext cx="274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</a:t>
            </a:r>
            <a:r>
              <a:rPr lang="en-US" altLang="ko-KR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 가입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1D7AC-570C-4B18-B292-855629723AAB}"/>
              </a:ext>
            </a:extLst>
          </p:cNvPr>
          <p:cNvSpPr txBox="1"/>
          <p:nvPr/>
        </p:nvSpPr>
        <p:spPr>
          <a:xfrm>
            <a:off x="1849888" y="2828835"/>
            <a:ext cx="407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사용하여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로그인과 회원가입 기능을 구현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아이디는 이메일 앞부분 사용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C8A4BCA-AF5D-4036-9511-66FD60B32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80" y="1929432"/>
            <a:ext cx="2268882" cy="37331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B70CC5-AE7A-49EA-9008-93C77271D0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78" y="1929432"/>
            <a:ext cx="2268882" cy="37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5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1040" y="-279400"/>
            <a:ext cx="0" cy="73660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22922" y="105727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47" y="1004560"/>
            <a:ext cx="274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목록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1D7AC-570C-4B18-B292-855629723AAB}"/>
              </a:ext>
            </a:extLst>
          </p:cNvPr>
          <p:cNvSpPr txBox="1"/>
          <p:nvPr/>
        </p:nvSpPr>
        <p:spPr>
          <a:xfrm>
            <a:off x="1695793" y="2475311"/>
            <a:ext cx="4075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저장해 놓은 여행계획의 대략적인 정보를 </a:t>
            </a:r>
            <a:r>
              <a:rPr lang="en-US" altLang="ko-KR" sz="16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RecyclerView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보여준다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때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D-day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는 자동 계산되어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화면에 보이게 된다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뷰의 오른쪽 하단의 버튼으로 간단하게 삭제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수정이 가능하다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81" y="1932951"/>
            <a:ext cx="226862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5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1040" y="-279400"/>
            <a:ext cx="0" cy="73660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22922" y="105727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47" y="1004560"/>
            <a:ext cx="274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등록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1D7AC-570C-4B18-B292-855629723AAB}"/>
              </a:ext>
            </a:extLst>
          </p:cNvPr>
          <p:cNvSpPr txBox="1"/>
          <p:nvPr/>
        </p:nvSpPr>
        <p:spPr>
          <a:xfrm>
            <a:off x="1791673" y="3053121"/>
            <a:ext cx="385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첫 등록 화면에서는 간단하게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제목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지역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출발날짜와 도착날짜를 받는다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이때 입력 받은 날짜로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D-day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계산하게 되고 공백이 있을 경우 추가가 이루어지지 않는다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68" y="1946829"/>
            <a:ext cx="2210805" cy="37157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68" y="1946828"/>
            <a:ext cx="2210805" cy="37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2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01040" y="-279400"/>
            <a:ext cx="0" cy="73660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22922" y="105727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47" y="1004560"/>
            <a:ext cx="156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4654" y="1413511"/>
            <a:ext cx="274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일정 등록</a:t>
            </a:r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pc="-15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홈화면</a:t>
            </a:r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pc="-1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23C589-3C5B-40F9-BCB8-23ED73DF22D1}"/>
              </a:ext>
            </a:extLst>
          </p:cNvPr>
          <p:cNvSpPr txBox="1"/>
          <p:nvPr/>
        </p:nvSpPr>
        <p:spPr>
          <a:xfrm>
            <a:off x="1995861" y="3029309"/>
            <a:ext cx="344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여행의 홈 화면으로서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처음 입력했던 여행 나라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지역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날짜의 변경이 가능하다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세부일정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경비계산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체크리스트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다이어리 등의 하위 메뉴들이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37" y="1989494"/>
            <a:ext cx="2220936" cy="36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6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01040" y="-279400"/>
            <a:ext cx="0" cy="73660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22922" y="105727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47" y="1004560"/>
            <a:ext cx="156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4654" y="1413511"/>
            <a:ext cx="274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일정 등록</a:t>
            </a:r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(Plan</a:t>
            </a:r>
            <a:r>
              <a:rPr lang="ko-KR" altLang="en-US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메뉴</a:t>
            </a:r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pc="-1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B1566E-14C0-459A-802C-732BFDA61E37}"/>
              </a:ext>
            </a:extLst>
          </p:cNvPr>
          <p:cNvSpPr txBox="1"/>
          <p:nvPr/>
        </p:nvSpPr>
        <p:spPr>
          <a:xfrm>
            <a:off x="1929277" y="3152419"/>
            <a:ext cx="3577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일 수에 맞게 각각의 날짜에 시간대 별로 여행 계획을 세울 수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일정이 비용이 발생하는 일정인 경우 경비를 표시할 수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69" y="1943100"/>
            <a:ext cx="2192745" cy="3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01040" y="-279400"/>
            <a:ext cx="0" cy="73660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22922" y="105727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47" y="1004560"/>
            <a:ext cx="156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4654" y="1413511"/>
            <a:ext cx="274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일정 등록</a:t>
            </a:r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(Plan</a:t>
            </a:r>
            <a:r>
              <a:rPr lang="ko-KR" altLang="en-US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메뉴</a:t>
            </a:r>
            <a:r>
              <a:rPr lang="en-US" altLang="ko-KR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pc="-1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B1566E-14C0-459A-802C-732BFDA61E37}"/>
              </a:ext>
            </a:extLst>
          </p:cNvPr>
          <p:cNvSpPr txBox="1"/>
          <p:nvPr/>
        </p:nvSpPr>
        <p:spPr>
          <a:xfrm>
            <a:off x="1926782" y="3053121"/>
            <a:ext cx="3577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구글 지도와 연동하여 일정마다 방문하는 곳의 위치를 저장할 수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일정 화면 상단의 마커 아이콘을 클릭하면 해당 날짜의 방문지를 모두 보여주고 동선을 표시해 준다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1963148"/>
            <a:ext cx="2228275" cy="36867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7" y="1963148"/>
            <a:ext cx="2202875" cy="36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9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01040" y="-279400"/>
            <a:ext cx="0" cy="77470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693420" y="495300"/>
            <a:ext cx="8856980" cy="0"/>
          </a:xfrm>
          <a:prstGeom prst="line">
            <a:avLst/>
          </a:prstGeom>
          <a:ln w="25400">
            <a:solidFill>
              <a:srgbClr val="FFC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043622" y="317182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6322" y="757536"/>
            <a:ext cx="274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여행경비 한눈에 보기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71105" y="2013307"/>
            <a:ext cx="6575368" cy="3649289"/>
          </a:xfrm>
          <a:prstGeom prst="rect">
            <a:avLst/>
          </a:prstGeom>
          <a:solidFill>
            <a:srgbClr val="A8DA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1577BC-D4B5-4CFB-A5F6-F31C6FDB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49" y="1413511"/>
            <a:ext cx="2375587" cy="4801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81B2FF-4DCB-4E69-8974-A144E688BA0D}"/>
              </a:ext>
            </a:extLst>
          </p:cNvPr>
          <p:cNvSpPr txBox="1"/>
          <p:nvPr/>
        </p:nvSpPr>
        <p:spPr>
          <a:xfrm>
            <a:off x="1780334" y="3521751"/>
            <a:ext cx="387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식비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교통비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숙박비등 카테고리별 지출정도를 한눈에 확인 할 수 있다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697A21-79E0-4C1F-BB33-3B971D3D7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61" y="2013307"/>
            <a:ext cx="2219031" cy="37625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0CD04E-69A9-4FBD-91F2-F4A5FF1380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27" y="1990022"/>
            <a:ext cx="2266098" cy="36958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75" y="2001568"/>
            <a:ext cx="2246001" cy="37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9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345</Words>
  <Application>Microsoft Office PowerPoint</Application>
  <PresentationFormat>화면 슬라이드 쇼(4:3)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Calibri Light</vt:lpstr>
      <vt:lpstr>맑은 고딕</vt:lpstr>
      <vt:lpstr>Yoon 윤고딕 530_TT</vt:lpstr>
      <vt:lpstr>Calibri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하태윤</dc:creator>
  <cp:lastModifiedBy>이예지</cp:lastModifiedBy>
  <cp:revision>40</cp:revision>
  <dcterms:created xsi:type="dcterms:W3CDTF">2016-06-02T06:14:18Z</dcterms:created>
  <dcterms:modified xsi:type="dcterms:W3CDTF">2017-12-12T04:46:38Z</dcterms:modified>
</cp:coreProperties>
</file>