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913A5-79A9-4324-A854-0D332AE66DFD}" type="datetimeFigureOut">
              <a:rPr lang="en-GB" smtClean="0"/>
              <a:t>26/06/2013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FBAC3-BB91-4072-8C15-B562CB0F3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52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http://www.danielhughes.org/html/About%20Dan%20Hughes.html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FBAC3-BB91-4072-8C15-B562CB0F38F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3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http://postinstitute.com/course/about-us/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FBAC3-BB91-4072-8C15-B562CB0F38F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15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74B7-2037-49C1-8E2B-4649ACD7FBEC}" type="datetimeFigureOut">
              <a:rPr lang="en-GB" smtClean="0"/>
              <a:t>26/06/2013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4CB6-A857-44E9-99D7-E0C210884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97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74B7-2037-49C1-8E2B-4649ACD7FBEC}" type="datetimeFigureOut">
              <a:rPr lang="en-GB" smtClean="0"/>
              <a:t>26/06/2013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4CB6-A857-44E9-99D7-E0C210884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98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74B7-2037-49C1-8E2B-4649ACD7FBEC}" type="datetimeFigureOut">
              <a:rPr lang="en-GB" smtClean="0"/>
              <a:t>26/06/2013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4CB6-A857-44E9-99D7-E0C210884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56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74B7-2037-49C1-8E2B-4649ACD7FBEC}" type="datetimeFigureOut">
              <a:rPr lang="en-GB" smtClean="0"/>
              <a:t>26/06/2013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4CB6-A857-44E9-99D7-E0C210884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62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74B7-2037-49C1-8E2B-4649ACD7FBEC}" type="datetimeFigureOut">
              <a:rPr lang="en-GB" smtClean="0"/>
              <a:t>26/06/2013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4CB6-A857-44E9-99D7-E0C210884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92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74B7-2037-49C1-8E2B-4649ACD7FBEC}" type="datetimeFigureOut">
              <a:rPr lang="en-GB" smtClean="0"/>
              <a:t>26/06/2013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4CB6-A857-44E9-99D7-E0C210884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4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74B7-2037-49C1-8E2B-4649ACD7FBEC}" type="datetimeFigureOut">
              <a:rPr lang="en-GB" smtClean="0"/>
              <a:t>26/06/2013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4CB6-A857-44E9-99D7-E0C210884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74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74B7-2037-49C1-8E2B-4649ACD7FBEC}" type="datetimeFigureOut">
              <a:rPr lang="en-GB" smtClean="0"/>
              <a:t>26/06/2013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4CB6-A857-44E9-99D7-E0C210884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49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74B7-2037-49C1-8E2B-4649ACD7FBEC}" type="datetimeFigureOut">
              <a:rPr lang="en-GB" smtClean="0"/>
              <a:t>26/06/2013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4CB6-A857-44E9-99D7-E0C210884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63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74B7-2037-49C1-8E2B-4649ACD7FBEC}" type="datetimeFigureOut">
              <a:rPr lang="en-GB" smtClean="0"/>
              <a:t>26/06/2013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4CB6-A857-44E9-99D7-E0C210884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25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74B7-2037-49C1-8E2B-4649ACD7FBEC}" type="datetimeFigureOut">
              <a:rPr lang="en-GB" smtClean="0"/>
              <a:t>26/06/2013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4CB6-A857-44E9-99D7-E0C210884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76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D74B7-2037-49C1-8E2B-4649ACD7FBEC}" type="datetimeFigureOut">
              <a:rPr lang="en-GB" smtClean="0"/>
              <a:t>26/06/2013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34CB6-A857-44E9-99D7-E0C210884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88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elia.roberts@lancaster.ac.uk" TargetMode="External"/><Relationship Id="rId2" Type="http://schemas.openxmlformats.org/officeDocument/2006/relationships/hyperlink" Target="mailto:a.mackenzie@lancast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ryanpost1@gmail.com" TargetMode="External"/><Relationship Id="rId2" Type="http://schemas.openxmlformats.org/officeDocument/2006/relationships/hyperlink" Target="http://www.oxytocinfactor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Loving biology: adopting science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Adrian Mackenzie &amp; Celia Roberts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u="sng" dirty="0" err="1" smtClean="0">
                <a:solidFill>
                  <a:schemeClr val="tx1"/>
                </a:solidFill>
                <a:hlinkClick r:id="rId2"/>
              </a:rPr>
              <a:t>a.mackenzie@lancaste</a:t>
            </a:r>
            <a:r>
              <a:rPr lang="en-GB" dirty="0" err="1">
                <a:solidFill>
                  <a:schemeClr val="tx1"/>
                </a:solidFill>
              </a:rPr>
              <a:t>r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u="sng" dirty="0" smtClean="0">
                <a:solidFill>
                  <a:schemeClr val="tx1"/>
                </a:solidFill>
                <a:hlinkClick r:id="rId3"/>
              </a:rPr>
              <a:t>celia.roberts@lancaster.ac.uk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Dear Adrian</a:t>
            </a:r>
          </a:p>
          <a:p>
            <a:pPr marL="0" indent="0">
              <a:buNone/>
            </a:pPr>
            <a:r>
              <a:rPr lang="en-GB" dirty="0"/>
              <a:t>The bad news is that only 90% of parents and adults who’ve reported trying the Oxytocin Factor nasal spray supplement that I’ve written and spoke about have reported positive results. 10% say they haven’t experienced anything at all! Of the 10% the company that makes Oxytocin Factor, ABC </a:t>
            </a:r>
            <a:r>
              <a:rPr lang="en-GB" dirty="0" err="1"/>
              <a:t>Nutriceuticals</a:t>
            </a:r>
            <a:r>
              <a:rPr lang="en-GB" dirty="0"/>
              <a:t>, says that after they’ve heard that a customer is not experiencing any effect, they’ve sent out a new bottle and of those so far 30% say that indeed it provides them with the “nice, calming effect” that it’s been reported to provide. …  Just go to </a:t>
            </a:r>
            <a:r>
              <a:rPr lang="en-GB" u="sng" dirty="0">
                <a:hlinkClick r:id="rId2"/>
              </a:rPr>
              <a:t>www.oxytocinfactor.com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As </a:t>
            </a:r>
            <a:r>
              <a:rPr lang="en-GB" dirty="0"/>
              <a:t>I’ve said before, I am a paid consultant to ABC </a:t>
            </a:r>
            <a:r>
              <a:rPr lang="en-GB" dirty="0" err="1"/>
              <a:t>Nutriceuticals</a:t>
            </a:r>
            <a:r>
              <a:rPr lang="en-GB" dirty="0"/>
              <a:t>. I feel very confident about this supplement. (from </a:t>
            </a:r>
            <a:r>
              <a:rPr lang="en-GB" u="sng" dirty="0">
                <a:hlinkClick r:id="rId3"/>
              </a:rPr>
              <a:t>bryanpost1@gmail.com</a:t>
            </a:r>
            <a:r>
              <a:rPr lang="en-GB" dirty="0"/>
              <a:t>, 23 November 2011)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18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542348" cy="41197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4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37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‘Following an ethical and methodological principle for science studies I adopted many years ago, I will critically analyse, or “deconstruct”, only that which I love and that in which I am deeply implicated’ </a:t>
            </a:r>
            <a:r>
              <a:rPr lang="en-GB" dirty="0" smtClean="0"/>
              <a:t>(</a:t>
            </a:r>
            <a:r>
              <a:rPr lang="en-GB" dirty="0" err="1" smtClean="0"/>
              <a:t>Haraway</a:t>
            </a:r>
            <a:r>
              <a:rPr lang="en-GB" dirty="0" smtClean="0"/>
              <a:t>, 1997</a:t>
            </a:r>
            <a:r>
              <a:rPr lang="en-GB" dirty="0"/>
              <a:t>: 151).</a:t>
            </a:r>
          </a:p>
        </p:txBody>
      </p:sp>
    </p:spTree>
    <p:extLst>
      <p:ext uri="{BB962C8B-B14F-4D97-AF65-F5344CB8AC3E}">
        <p14:creationId xmlns:p14="http://schemas.microsoft.com/office/powerpoint/2010/main" val="42361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404664"/>
            <a:ext cx="6844463" cy="590406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692697"/>
            <a:ext cx="6554163" cy="56954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2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8461081" cy="59766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8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48680"/>
            <a:ext cx="4521546" cy="59205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94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446999" cy="58052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8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n Hughes"/>
          <p:cNvSpPr>
            <a:spLocks noChangeAspect="1" noChangeArrowheads="1"/>
          </p:cNvSpPr>
          <p:nvPr/>
        </p:nvSpPr>
        <p:spPr bwMode="auto">
          <a:xfrm>
            <a:off x="63500" y="-136525"/>
            <a:ext cx="17240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http://www.danielhughes.org/html/images/Dan%20Hughes%20PhD%20photo.jpg"/>
          <p:cNvSpPr>
            <a:spLocks noChangeAspect="1" noChangeArrowheads="1"/>
          </p:cNvSpPr>
          <p:nvPr/>
        </p:nvSpPr>
        <p:spPr bwMode="auto">
          <a:xfrm>
            <a:off x="63500" y="-136525"/>
            <a:ext cx="40100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17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64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1095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7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207</Words>
  <Application>Microsoft Office PowerPoint</Application>
  <PresentationFormat>On-screen Show (4:3)</PresentationFormat>
  <Paragraphs>11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Loving biology: adopting science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Lancaster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Loving biology: adopting science </dc:title>
  <dc:creator>Roberts, Celia</dc:creator>
  <cp:lastModifiedBy>Roberts, Celia</cp:lastModifiedBy>
  <cp:revision>5</cp:revision>
  <dcterms:created xsi:type="dcterms:W3CDTF">2013-06-26T12:41:12Z</dcterms:created>
  <dcterms:modified xsi:type="dcterms:W3CDTF">2013-06-26T13:39:32Z</dcterms:modified>
</cp:coreProperties>
</file>