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797675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GB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FEE2931-666C-4CB4-81AF-A7BA53CA5CF8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7B48404-58BA-4F64-BC6B-DED52A9A32D4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98CB6A4-2FC2-43D9-9ADF-EDC18A615883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1BA0116-E9B8-43A7-B646-34C36A3A86B8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9F4D11C-047A-4223-A93B-31F89EBCAF0D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310680" y="3009600"/>
            <a:ext cx="6467760" cy="72684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DC77EEB-FBEC-4705-A0D7-73CB2B882B09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2527B9-8311-4777-9C46-33038F2F4E89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97A58A1-BF77-47A4-9345-1B78932A81C9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924F45A-CCD9-4C23-B552-CD6AF44CA795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9C2442A-79B1-498C-8D31-F7A4F1E3E126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B30E753-E9BC-4AB2-A12E-7C5011171051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C268D7F-BA4A-458A-97B9-8114B0044A7F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B2C973-6CEB-4E2D-A3C3-8ECD872B67A1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850560" y="9430200"/>
            <a:ext cx="2945160" cy="4960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CF4A1D9-4FB9-40DF-B276-3214685029CD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09/12/13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557FF42-6506-4659-A54A-5B01459A19A8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09/12/13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89E306-E733-4342-BA70-4F1869E2AEBC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SOCL 923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Week 4: Deconstructing </a:t>
            </a:r>
            <a:r>
              <a:rPr i="1" lang="en-GB" sz="3200">
                <a:solidFill>
                  <a:srgbClr val="8b8b8b"/>
                </a:solidFill>
                <a:latin typeface="Calibri"/>
              </a:rPr>
              <a:t>Differance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Some examples…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Linguistic hauntings – e.g. guest/host (cf feminist linguistics)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Different languages – e.g. ‘gift’ in German/English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Phonetic resonances e.g.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double entendres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Jargon, theoretical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Words create and reproduce relations of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power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Summary: what poststructuralist critics do</a:t>
            </a:r>
            <a:r>
              <a:rPr lang="en-US" sz="36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the text ‘against itself’ to expose subconscious (not ‘encoded’) meanings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bring grammatological features of words into the foreground – similar sounds, ‘dead’ metaphors, alternate meanings, etymological roots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Look for ‘fault-lines’ in the text. Things that are repressed or glossed over; ‘slips’ and errors; contradictions, etc – anything which gives a sense of activity and movement prior to the ‘finished’ text (what you are asked to do on this course). Text as a process which is never ‘finished’.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in order to expose the ‘disunity’ of the text, to break through the illusion of unity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 this by analysing texts in forensic detail – text ‘explodes’ into multiplicities of meaning, so it is no longer possible to sustain belief in a univocal meaning. Not only the specific text, but meaning itself is radically destabilised.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Inverts binaries – so that the second term is privileged, regarded as superior – e.g. the negative, the abject.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but also creates a ‘third term’.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Meaning is always deferred…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" A language is a self-contained relationship between various signifiers. A symbol is defined by its relation to other symbols, and yet those other symbols are only different from it in as much as they have a different relation to each other than it does. But then, what are they in themselves? Where is this elusive "meaning" in which they are supposed to terminate?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Roland Barthes,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 Death of the Author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Part 1 questions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Peter Barry suggests that while the concerns of poststructuralism may seem remote- language ‘seems to work pretty well’ - in fact we all experience anxiety about language.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Think of any slightly less straightforward situation – where you are not just using language to communicate in a way that feels comfortable – e.g. writing an essay, reading theory, talking to a stranger at a party, writing a condolence card…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anxieties does this involve?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do these feelings tell us about our relation to language?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Following Joan Scott (and Gray’s deconstruction of Hardt and Negri), can you think of other media discourses that produce binary oppositions in a similar way? How might you engage with these using textual analysis? Thinking of your own research proposals, might your work involve deconstructive strategies? How?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Is it possible to do critique without reproducing a binary logic? What binaries are you invested in in your own research? What would it mean to get ‘beyond’ them?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Poststructural Theory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Structuralism – language (including visual language) structures/constructs reality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Poststructuralism – decentring, deconstruction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Jacques Derrida (1930 – 2004)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Interested in oppositions, paradoxes, puns, contradictions inherent in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There is nothing outside the text’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radical destabilising of the text = deconstruction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Deconstruction as method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are a ‘tissue of textualities’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‘torch of scepticism burns away the intellectual ground on which Western civilisation is build’ (Barry)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Deconstructing binaries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Notion of binary oppositions drawn from structuralism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Derrida is critical of ‘dialectics’ (cf Hegel)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Sees binaries as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hierarchical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 strategies: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Reversal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Displacement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‘third term’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Deconstruction = seeking third term – but – always deferred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Concepts of hybridity, ambiguity, ‘undecideablity’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Appropriation by neoliberal politics/capitalism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i="1" lang="en-US" sz="4400">
                <a:solidFill>
                  <a:srgbClr val="000000"/>
                </a:solidFill>
                <a:latin typeface="Calibri"/>
              </a:rPr>
              <a:t>Différance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Difference but also deferral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‘neographism rather than a neologism’ (ie no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logos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reality principle)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Implies writing is simply that – writing – no ‘reality’ to which it refers.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The text makes meaning.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Writing and metaphysics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Wants to detach writing from metaphysics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 questions in Western thought: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What is there?’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What is it like?’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leading to grand ontological claims – e.g. Western science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 contrast…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Difference is a purely graphic concept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it is read, or it is written, but it cannot be heard’.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Derrida aims to subvert the traditional privileging of speech over writing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Privileging of speech pervasive in Western culture an ‘entire culture inseparable from phonetic writing’.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viva voce’ exam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seminars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performative speech e.g. court, marriage ceremony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Secret, hidden within the written text for us to decode – but it ‘is not far from announcing the death of a tyrant’ (p2).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