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4"/>
  </p:sldMasterIdLst>
  <p:notesMasterIdLst>
    <p:notesMasterId r:id="rId21"/>
  </p:notesMasterIdLst>
  <p:sldIdLst>
    <p:sldId id="346" r:id="rId5"/>
    <p:sldId id="347" r:id="rId6"/>
    <p:sldId id="348" r:id="rId7"/>
    <p:sldId id="356" r:id="rId8"/>
    <p:sldId id="349" r:id="rId9"/>
    <p:sldId id="350" r:id="rId10"/>
    <p:sldId id="363" r:id="rId11"/>
    <p:sldId id="364" r:id="rId12"/>
    <p:sldId id="358" r:id="rId13"/>
    <p:sldId id="359" r:id="rId14"/>
    <p:sldId id="360" r:id="rId15"/>
    <p:sldId id="361" r:id="rId16"/>
    <p:sldId id="357" r:id="rId17"/>
    <p:sldId id="352" r:id="rId18"/>
    <p:sldId id="366" r:id="rId19"/>
    <p:sldId id="367" r:id="rId20"/>
  </p:sldIdLst>
  <p:sldSz cx="9144000" cy="5143500" type="screen16x9"/>
  <p:notesSz cx="6858000" cy="9144000"/>
  <p:embeddedFontLst>
    <p:embeddedFont>
      <p:font typeface="Big Shoulders Text" pitchFamily="2" charset="77"/>
      <p:regular r:id="rId22"/>
      <p:bold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5FA87B-C157-31B6-959E-141B3727A5C2}" v="14" dt="2022-11-06T16:45:17.788"/>
    <p1510:client id="{81C83118-2A6A-4507-AEAB-A0C19FF354C6}" v="2611" dt="2022-11-06T18:17:06.620"/>
    <p1510:client id="{86571ED0-1372-A722-C9D2-E1D996811DFE}" v="306" dt="2022-11-06T18:16:51.473"/>
    <p1510:client id="{99636ED4-69CD-8C49-81E2-7778779F9979}" v="730" dt="2022-11-06T18:27:35.417"/>
    <p1510:client id="{EC7E9D6F-2AB2-BA4F-7726-E6E2006764BA}" v="444" dt="2022-11-06T18:09:13.359"/>
  </p1510:revLst>
</p1510:revInfo>
</file>

<file path=ppt/tableStyles.xml><?xml version="1.0" encoding="utf-8"?>
<a:tblStyleLst xmlns:a="http://schemas.openxmlformats.org/drawingml/2006/main" def="{B55D3284-0E1F-4A38-833B-BA00AF6D5C28}">
  <a:tblStyle styleId="{B55D3284-0E1F-4A38-833B-BA00AF6D5C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51"/>
  </p:normalViewPr>
  <p:slideViewPr>
    <p:cSldViewPr snapToGrid="0">
      <p:cViewPr varScale="1">
        <p:scale>
          <a:sx n="147" d="100"/>
          <a:sy n="147" d="100"/>
        </p:scale>
        <p:origin x="74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996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375307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946959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50"/>
        <p:cNvGrpSpPr/>
        <p:nvPr/>
      </p:nvGrpSpPr>
      <p:grpSpPr>
        <a:xfrm>
          <a:off x="0" y="0"/>
          <a:ext cx="0" cy="0"/>
          <a:chOff x="0" y="0"/>
          <a:chExt cx="0" cy="0"/>
        </a:xfrm>
      </p:grpSpPr>
      <p:grpSp>
        <p:nvGrpSpPr>
          <p:cNvPr id="1251" name="Google Shape;1251;p4"/>
          <p:cNvGrpSpPr/>
          <p:nvPr/>
        </p:nvGrpSpPr>
        <p:grpSpPr>
          <a:xfrm>
            <a:off x="176625" y="110350"/>
            <a:ext cx="8790774" cy="4922811"/>
            <a:chOff x="131600" y="118425"/>
            <a:chExt cx="8790774" cy="4922811"/>
          </a:xfrm>
        </p:grpSpPr>
        <p:sp>
          <p:nvSpPr>
            <p:cNvPr id="1252" name="Google Shape;1252;p4"/>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4"/>
            <p:cNvGrpSpPr/>
            <p:nvPr/>
          </p:nvGrpSpPr>
          <p:grpSpPr>
            <a:xfrm>
              <a:off x="131600" y="1884558"/>
              <a:ext cx="2122449" cy="3112715"/>
              <a:chOff x="131600" y="1884558"/>
              <a:chExt cx="2122449" cy="3112715"/>
            </a:xfrm>
          </p:grpSpPr>
          <p:sp>
            <p:nvSpPr>
              <p:cNvPr id="1254" name="Google Shape;1254;p4"/>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4"/>
            <p:cNvGrpSpPr/>
            <p:nvPr/>
          </p:nvGrpSpPr>
          <p:grpSpPr>
            <a:xfrm flipH="1">
              <a:off x="2342550" y="2567965"/>
              <a:ext cx="3964145" cy="1455821"/>
              <a:chOff x="3233388" y="140740"/>
              <a:chExt cx="3964145" cy="1455821"/>
            </a:xfrm>
          </p:grpSpPr>
          <p:sp>
            <p:nvSpPr>
              <p:cNvPr id="1280" name="Google Shape;1280;p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6" name="Google Shape;1306;p4"/>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4"/>
            <p:cNvGrpSpPr/>
            <p:nvPr/>
          </p:nvGrpSpPr>
          <p:grpSpPr>
            <a:xfrm rot="5400000">
              <a:off x="6199788" y="1372590"/>
              <a:ext cx="3964145" cy="1455821"/>
              <a:chOff x="3233388" y="140740"/>
              <a:chExt cx="3964145" cy="1455821"/>
            </a:xfrm>
          </p:grpSpPr>
          <p:sp>
            <p:nvSpPr>
              <p:cNvPr id="1407" name="Google Shape;1407;p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4"/>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8" name="Google Shape;1438;p4"/>
            <p:cNvGrpSpPr/>
            <p:nvPr/>
          </p:nvGrpSpPr>
          <p:grpSpPr>
            <a:xfrm>
              <a:off x="234224" y="118425"/>
              <a:ext cx="3532446" cy="1609151"/>
              <a:chOff x="140599" y="118425"/>
              <a:chExt cx="3532446" cy="1609151"/>
            </a:xfrm>
          </p:grpSpPr>
          <p:sp>
            <p:nvSpPr>
              <p:cNvPr id="1439" name="Google Shape;1439;p4"/>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5" name="Google Shape;1465;p4"/>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6" name="Google Shape;1466;p4"/>
            <p:cNvGrpSpPr/>
            <p:nvPr/>
          </p:nvGrpSpPr>
          <p:grpSpPr>
            <a:xfrm>
              <a:off x="3327013" y="140740"/>
              <a:ext cx="3964145" cy="1455821"/>
              <a:chOff x="3233388" y="140740"/>
              <a:chExt cx="3964145" cy="1455821"/>
            </a:xfrm>
          </p:grpSpPr>
          <p:sp>
            <p:nvSpPr>
              <p:cNvPr id="1467" name="Google Shape;1467;p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3" name="Google Shape;1493;p4"/>
          <p:cNvSpPr txBox="1">
            <a:spLocks noGrp="1"/>
          </p:cNvSpPr>
          <p:nvPr>
            <p:ph type="body" idx="1"/>
          </p:nvPr>
        </p:nvSpPr>
        <p:spPr>
          <a:xfrm>
            <a:off x="713225" y="1152475"/>
            <a:ext cx="7754100" cy="3451500"/>
          </a:xfrm>
          <a:prstGeom prst="rect">
            <a:avLst/>
          </a:prstGeom>
        </p:spPr>
        <p:txBody>
          <a:bodyPr spcFirstLastPara="1" wrap="square" lIns="91425" tIns="91425" rIns="91425" bIns="91425" anchor="t" anchorCtr="0">
            <a:noAutofit/>
          </a:bodyPr>
          <a:lstStyle>
            <a:lvl1pPr marL="457200" lvl="0" indent="-387350">
              <a:spcBef>
                <a:spcPts val="0"/>
              </a:spcBef>
              <a:spcAft>
                <a:spcPts val="0"/>
              </a:spcAft>
              <a:buSzPts val="2500"/>
              <a:buAutoNum type="arabicPeriod"/>
              <a:defRPr sz="12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grpSp>
        <p:nvGrpSpPr>
          <p:cNvPr id="1494" name="Google Shape;1494;p4"/>
          <p:cNvGrpSpPr/>
          <p:nvPr/>
        </p:nvGrpSpPr>
        <p:grpSpPr>
          <a:xfrm>
            <a:off x="7742920" y="1797641"/>
            <a:ext cx="2037475" cy="3447946"/>
            <a:chOff x="7694395" y="1765291"/>
            <a:chExt cx="2037475" cy="3447946"/>
          </a:xfrm>
        </p:grpSpPr>
        <p:grpSp>
          <p:nvGrpSpPr>
            <p:cNvPr id="1495" name="Google Shape;1495;p4"/>
            <p:cNvGrpSpPr/>
            <p:nvPr/>
          </p:nvGrpSpPr>
          <p:grpSpPr>
            <a:xfrm rot="10800000" flipH="1">
              <a:off x="7694395" y="3068166"/>
              <a:ext cx="1699100" cy="2145071"/>
              <a:chOff x="146217" y="2712579"/>
              <a:chExt cx="1552966" cy="1960401"/>
            </a:xfrm>
          </p:grpSpPr>
          <p:grpSp>
            <p:nvGrpSpPr>
              <p:cNvPr id="1496" name="Google Shape;1496;p4"/>
              <p:cNvGrpSpPr/>
              <p:nvPr/>
            </p:nvGrpSpPr>
            <p:grpSpPr>
              <a:xfrm>
                <a:off x="146217" y="2712579"/>
                <a:ext cx="1134008" cy="607901"/>
                <a:chOff x="5206900" y="826150"/>
                <a:chExt cx="599275" cy="321250"/>
              </a:xfrm>
            </p:grpSpPr>
            <p:sp>
              <p:nvSpPr>
                <p:cNvPr id="1497" name="Google Shape;1497;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4"/>
              <p:cNvGrpSpPr/>
              <p:nvPr/>
            </p:nvGrpSpPr>
            <p:grpSpPr>
              <a:xfrm rot="-9256633">
                <a:off x="489429" y="3110262"/>
                <a:ext cx="1134020" cy="607908"/>
                <a:chOff x="5206900" y="826150"/>
                <a:chExt cx="599275" cy="321250"/>
              </a:xfrm>
            </p:grpSpPr>
            <p:sp>
              <p:nvSpPr>
                <p:cNvPr id="1512" name="Google Shape;1512;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4"/>
              <p:cNvGrpSpPr/>
              <p:nvPr/>
            </p:nvGrpSpPr>
            <p:grpSpPr>
              <a:xfrm rot="7120513" flipH="1">
                <a:off x="538618" y="3725726"/>
                <a:ext cx="1133997" cy="607895"/>
                <a:chOff x="5206900" y="826150"/>
                <a:chExt cx="599275" cy="321250"/>
              </a:xfrm>
            </p:grpSpPr>
            <p:sp>
              <p:nvSpPr>
                <p:cNvPr id="1527" name="Google Shape;1527;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1" name="Google Shape;1541;p4"/>
            <p:cNvGrpSpPr/>
            <p:nvPr/>
          </p:nvGrpSpPr>
          <p:grpSpPr>
            <a:xfrm rot="10800000" flipH="1">
              <a:off x="8032770" y="1765291"/>
              <a:ext cx="1699100" cy="2145071"/>
              <a:chOff x="146217" y="2712579"/>
              <a:chExt cx="1552966" cy="1960401"/>
            </a:xfrm>
          </p:grpSpPr>
          <p:grpSp>
            <p:nvGrpSpPr>
              <p:cNvPr id="1542" name="Google Shape;1542;p4"/>
              <p:cNvGrpSpPr/>
              <p:nvPr/>
            </p:nvGrpSpPr>
            <p:grpSpPr>
              <a:xfrm>
                <a:off x="146217" y="2712579"/>
                <a:ext cx="1134008" cy="607901"/>
                <a:chOff x="5206900" y="826150"/>
                <a:chExt cx="599275" cy="321250"/>
              </a:xfrm>
            </p:grpSpPr>
            <p:sp>
              <p:nvSpPr>
                <p:cNvPr id="1543" name="Google Shape;1543;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
              <p:cNvGrpSpPr/>
              <p:nvPr/>
            </p:nvGrpSpPr>
            <p:grpSpPr>
              <a:xfrm rot="-9256633">
                <a:off x="489429" y="3110262"/>
                <a:ext cx="1134020" cy="607908"/>
                <a:chOff x="5206900" y="826150"/>
                <a:chExt cx="599275" cy="321250"/>
              </a:xfrm>
            </p:grpSpPr>
            <p:sp>
              <p:nvSpPr>
                <p:cNvPr id="1558" name="Google Shape;1558;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4"/>
              <p:cNvGrpSpPr/>
              <p:nvPr/>
            </p:nvGrpSpPr>
            <p:grpSpPr>
              <a:xfrm rot="7120513" flipH="1">
                <a:off x="538618" y="3725726"/>
                <a:ext cx="1133997" cy="607895"/>
                <a:chOff x="5206900" y="826150"/>
                <a:chExt cx="599275" cy="321250"/>
              </a:xfrm>
            </p:grpSpPr>
            <p:sp>
              <p:nvSpPr>
                <p:cNvPr id="1573" name="Google Shape;1573;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87" name="Google Shape;1587;p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88"/>
        <p:cNvGrpSpPr/>
        <p:nvPr/>
      </p:nvGrpSpPr>
      <p:grpSpPr>
        <a:xfrm>
          <a:off x="0" y="0"/>
          <a:ext cx="0" cy="0"/>
          <a:chOff x="0" y="0"/>
          <a:chExt cx="0" cy="0"/>
        </a:xfrm>
      </p:grpSpPr>
      <p:grpSp>
        <p:nvGrpSpPr>
          <p:cNvPr id="1589" name="Google Shape;1589;p5"/>
          <p:cNvGrpSpPr/>
          <p:nvPr/>
        </p:nvGrpSpPr>
        <p:grpSpPr>
          <a:xfrm>
            <a:off x="176625" y="110350"/>
            <a:ext cx="8790774" cy="4922811"/>
            <a:chOff x="131600" y="118425"/>
            <a:chExt cx="8790774" cy="4922811"/>
          </a:xfrm>
        </p:grpSpPr>
        <p:sp>
          <p:nvSpPr>
            <p:cNvPr id="1590" name="Google Shape;1590;p5"/>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1" name="Google Shape;1591;p5"/>
            <p:cNvGrpSpPr/>
            <p:nvPr/>
          </p:nvGrpSpPr>
          <p:grpSpPr>
            <a:xfrm>
              <a:off x="131600" y="1884558"/>
              <a:ext cx="2122449" cy="3112715"/>
              <a:chOff x="131600" y="1884558"/>
              <a:chExt cx="2122449" cy="3112715"/>
            </a:xfrm>
          </p:grpSpPr>
          <p:sp>
            <p:nvSpPr>
              <p:cNvPr id="1592" name="Google Shape;1592;p5"/>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7" name="Google Shape;1617;p5"/>
            <p:cNvGrpSpPr/>
            <p:nvPr/>
          </p:nvGrpSpPr>
          <p:grpSpPr>
            <a:xfrm flipH="1">
              <a:off x="2342550" y="2567965"/>
              <a:ext cx="3964145" cy="1455821"/>
              <a:chOff x="3233388" y="140740"/>
              <a:chExt cx="3964145" cy="1455821"/>
            </a:xfrm>
          </p:grpSpPr>
          <p:sp>
            <p:nvSpPr>
              <p:cNvPr id="1618" name="Google Shape;1618;p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4" name="Google Shape;1644;p5"/>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4" name="Google Shape;1744;p5"/>
            <p:cNvGrpSpPr/>
            <p:nvPr/>
          </p:nvGrpSpPr>
          <p:grpSpPr>
            <a:xfrm rot="5400000">
              <a:off x="6199788" y="1372590"/>
              <a:ext cx="3964145" cy="1455821"/>
              <a:chOff x="3233388" y="140740"/>
              <a:chExt cx="3964145" cy="1455821"/>
            </a:xfrm>
          </p:grpSpPr>
          <p:sp>
            <p:nvSpPr>
              <p:cNvPr id="1745" name="Google Shape;1745;p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1" name="Google Shape;1771;p5"/>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6" name="Google Shape;1776;p5"/>
            <p:cNvGrpSpPr/>
            <p:nvPr/>
          </p:nvGrpSpPr>
          <p:grpSpPr>
            <a:xfrm>
              <a:off x="234224" y="118425"/>
              <a:ext cx="3532446" cy="1609151"/>
              <a:chOff x="140599" y="118425"/>
              <a:chExt cx="3532446" cy="1609151"/>
            </a:xfrm>
          </p:grpSpPr>
          <p:sp>
            <p:nvSpPr>
              <p:cNvPr id="1777" name="Google Shape;1777;p5"/>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3" name="Google Shape;1803;p5"/>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4" name="Google Shape;1804;p5"/>
            <p:cNvGrpSpPr/>
            <p:nvPr/>
          </p:nvGrpSpPr>
          <p:grpSpPr>
            <a:xfrm>
              <a:off x="3327013" y="140740"/>
              <a:ext cx="3964145" cy="1455821"/>
              <a:chOff x="3233388" y="140740"/>
              <a:chExt cx="3964145" cy="1455821"/>
            </a:xfrm>
          </p:grpSpPr>
          <p:sp>
            <p:nvSpPr>
              <p:cNvPr id="1805" name="Google Shape;1805;p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1" name="Google Shape;1831;p5"/>
          <p:cNvGrpSpPr/>
          <p:nvPr/>
        </p:nvGrpSpPr>
        <p:grpSpPr>
          <a:xfrm>
            <a:off x="-638622" y="-25066"/>
            <a:ext cx="9717645" cy="5234084"/>
            <a:chOff x="-638622" y="-25066"/>
            <a:chExt cx="9717645" cy="5234084"/>
          </a:xfrm>
        </p:grpSpPr>
        <p:grpSp>
          <p:nvGrpSpPr>
            <p:cNvPr id="1832" name="Google Shape;1832;p5"/>
            <p:cNvGrpSpPr/>
            <p:nvPr/>
          </p:nvGrpSpPr>
          <p:grpSpPr>
            <a:xfrm>
              <a:off x="-638622" y="-25066"/>
              <a:ext cx="2416744" cy="2763025"/>
              <a:chOff x="-638622" y="-25066"/>
              <a:chExt cx="2416744" cy="2763025"/>
            </a:xfrm>
          </p:grpSpPr>
          <p:grpSp>
            <p:nvGrpSpPr>
              <p:cNvPr id="1833" name="Google Shape;1833;p5"/>
              <p:cNvGrpSpPr/>
              <p:nvPr/>
            </p:nvGrpSpPr>
            <p:grpSpPr>
              <a:xfrm rot="395" flipH="1">
                <a:off x="-638622" y="1082911"/>
                <a:ext cx="1351857" cy="1654970"/>
                <a:chOff x="146217" y="2712579"/>
                <a:chExt cx="1552966" cy="1960401"/>
              </a:xfrm>
            </p:grpSpPr>
            <p:grpSp>
              <p:nvGrpSpPr>
                <p:cNvPr id="1834" name="Google Shape;1834;p5"/>
                <p:cNvGrpSpPr/>
                <p:nvPr/>
              </p:nvGrpSpPr>
              <p:grpSpPr>
                <a:xfrm>
                  <a:off x="146217" y="2712579"/>
                  <a:ext cx="1134008" cy="607901"/>
                  <a:chOff x="5206900" y="826150"/>
                  <a:chExt cx="599275" cy="321250"/>
                </a:xfrm>
              </p:grpSpPr>
              <p:sp>
                <p:nvSpPr>
                  <p:cNvPr id="1835" name="Google Shape;1835;p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9" name="Google Shape;1849;p5"/>
                <p:cNvGrpSpPr/>
                <p:nvPr/>
              </p:nvGrpSpPr>
              <p:grpSpPr>
                <a:xfrm rot="-9256633">
                  <a:off x="489429" y="3110262"/>
                  <a:ext cx="1134020" cy="607908"/>
                  <a:chOff x="5206900" y="826150"/>
                  <a:chExt cx="599275" cy="321250"/>
                </a:xfrm>
              </p:grpSpPr>
              <p:sp>
                <p:nvSpPr>
                  <p:cNvPr id="1850" name="Google Shape;1850;p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4" name="Google Shape;1864;p5"/>
                <p:cNvGrpSpPr/>
                <p:nvPr/>
              </p:nvGrpSpPr>
              <p:grpSpPr>
                <a:xfrm rot="7120513" flipH="1">
                  <a:off x="538618" y="3725726"/>
                  <a:ext cx="1133997" cy="607895"/>
                  <a:chOff x="5206900" y="826150"/>
                  <a:chExt cx="599275" cy="321250"/>
                </a:xfrm>
              </p:grpSpPr>
              <p:sp>
                <p:nvSpPr>
                  <p:cNvPr id="1865" name="Google Shape;1865;p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9" name="Google Shape;1879;p5"/>
              <p:cNvGrpSpPr/>
              <p:nvPr/>
            </p:nvGrpSpPr>
            <p:grpSpPr>
              <a:xfrm rot="-4586846" flipH="1">
                <a:off x="139310" y="-1605"/>
                <a:ext cx="1351919" cy="1654924"/>
                <a:chOff x="146217" y="2712579"/>
                <a:chExt cx="1552966" cy="1960401"/>
              </a:xfrm>
            </p:grpSpPr>
            <p:grpSp>
              <p:nvGrpSpPr>
                <p:cNvPr id="1880" name="Google Shape;1880;p5"/>
                <p:cNvGrpSpPr/>
                <p:nvPr/>
              </p:nvGrpSpPr>
              <p:grpSpPr>
                <a:xfrm>
                  <a:off x="146217" y="2712579"/>
                  <a:ext cx="1134008" cy="607901"/>
                  <a:chOff x="5206900" y="826150"/>
                  <a:chExt cx="599275" cy="321250"/>
                </a:xfrm>
              </p:grpSpPr>
              <p:sp>
                <p:nvSpPr>
                  <p:cNvPr id="1881" name="Google Shape;1881;p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5" name="Google Shape;1895;p5"/>
                <p:cNvGrpSpPr/>
                <p:nvPr/>
              </p:nvGrpSpPr>
              <p:grpSpPr>
                <a:xfrm rot="-9256633">
                  <a:off x="489429" y="3110262"/>
                  <a:ext cx="1134020" cy="607908"/>
                  <a:chOff x="5206900" y="826150"/>
                  <a:chExt cx="599275" cy="321250"/>
                </a:xfrm>
              </p:grpSpPr>
              <p:sp>
                <p:nvSpPr>
                  <p:cNvPr id="1896" name="Google Shape;1896;p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0" name="Google Shape;1910;p5"/>
                <p:cNvGrpSpPr/>
                <p:nvPr/>
              </p:nvGrpSpPr>
              <p:grpSpPr>
                <a:xfrm rot="7120513" flipH="1">
                  <a:off x="538618" y="3725726"/>
                  <a:ext cx="1133997" cy="607895"/>
                  <a:chOff x="5206900" y="826150"/>
                  <a:chExt cx="599275" cy="321250"/>
                </a:xfrm>
              </p:grpSpPr>
              <p:sp>
                <p:nvSpPr>
                  <p:cNvPr id="1911" name="Google Shape;1911;p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5" name="Google Shape;1925;p5"/>
              <p:cNvGrpSpPr/>
              <p:nvPr/>
            </p:nvGrpSpPr>
            <p:grpSpPr>
              <a:xfrm rot="-4003042">
                <a:off x="554452" y="263880"/>
                <a:ext cx="697844" cy="714460"/>
                <a:chOff x="1146109" y="401894"/>
                <a:chExt cx="268792" cy="275226"/>
              </a:xfrm>
            </p:grpSpPr>
            <p:sp>
              <p:nvSpPr>
                <p:cNvPr id="1926" name="Google Shape;1926;p5"/>
                <p:cNvSpPr/>
                <p:nvPr/>
              </p:nvSpPr>
              <p:spPr>
                <a:xfrm>
                  <a:off x="1332382" y="496087"/>
                  <a:ext cx="82520" cy="84445"/>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
                <p:cNvSpPr/>
                <p:nvPr/>
              </p:nvSpPr>
              <p:spPr>
                <a:xfrm>
                  <a:off x="1241304" y="608348"/>
                  <a:ext cx="84416" cy="68771"/>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8" name="Google Shape;1928;p5"/>
                <p:cNvGrpSpPr/>
                <p:nvPr/>
              </p:nvGrpSpPr>
              <p:grpSpPr>
                <a:xfrm>
                  <a:off x="1146109" y="401894"/>
                  <a:ext cx="171173" cy="146520"/>
                  <a:chOff x="1146109" y="401894"/>
                  <a:chExt cx="171173" cy="146520"/>
                </a:xfrm>
              </p:grpSpPr>
              <p:sp>
                <p:nvSpPr>
                  <p:cNvPr id="1929" name="Google Shape;1929;p5"/>
                  <p:cNvSpPr/>
                  <p:nvPr/>
                </p:nvSpPr>
                <p:spPr>
                  <a:xfrm>
                    <a:off x="1146109" y="401894"/>
                    <a:ext cx="171173" cy="146520"/>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
                  <p:cNvGrpSpPr/>
                  <p:nvPr/>
                </p:nvGrpSpPr>
                <p:grpSpPr>
                  <a:xfrm>
                    <a:off x="1167199" y="418649"/>
                    <a:ext cx="111953" cy="108115"/>
                    <a:chOff x="1167199" y="418649"/>
                    <a:chExt cx="111953" cy="108115"/>
                  </a:xfrm>
                </p:grpSpPr>
                <p:sp>
                  <p:nvSpPr>
                    <p:cNvPr id="1931" name="Google Shape;1931;p5"/>
                    <p:cNvSpPr/>
                    <p:nvPr/>
                  </p:nvSpPr>
                  <p:spPr>
                    <a:xfrm rot="10526915">
                      <a:off x="1169905" y="421851"/>
                      <a:ext cx="83539" cy="71520"/>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
                    <p:cNvSpPr/>
                    <p:nvPr/>
                  </p:nvSpPr>
                  <p:spPr>
                    <a:xfrm rot="6620808">
                      <a:off x="1179769" y="452836"/>
                      <a:ext cx="63818" cy="65318"/>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
                    <p:cNvSpPr/>
                    <p:nvPr/>
                  </p:nvSpPr>
                  <p:spPr>
                    <a:xfrm rot="1447158">
                      <a:off x="1204983" y="439347"/>
                      <a:ext cx="66059" cy="53830"/>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934" name="Google Shape;1934;p5"/>
            <p:cNvGrpSpPr/>
            <p:nvPr/>
          </p:nvGrpSpPr>
          <p:grpSpPr>
            <a:xfrm>
              <a:off x="7153317" y="3507171"/>
              <a:ext cx="1925706" cy="1701846"/>
              <a:chOff x="7153317" y="3507171"/>
              <a:chExt cx="1925706" cy="1701846"/>
            </a:xfrm>
          </p:grpSpPr>
          <p:grpSp>
            <p:nvGrpSpPr>
              <p:cNvPr id="1935" name="Google Shape;1935;p5"/>
              <p:cNvGrpSpPr/>
              <p:nvPr/>
            </p:nvGrpSpPr>
            <p:grpSpPr>
              <a:xfrm rot="4586846">
                <a:off x="7440210" y="3530632"/>
                <a:ext cx="1351919" cy="1654924"/>
                <a:chOff x="146217" y="2712579"/>
                <a:chExt cx="1552966" cy="1960401"/>
              </a:xfrm>
            </p:grpSpPr>
            <p:grpSp>
              <p:nvGrpSpPr>
                <p:cNvPr id="1936" name="Google Shape;1936;p5"/>
                <p:cNvGrpSpPr/>
                <p:nvPr/>
              </p:nvGrpSpPr>
              <p:grpSpPr>
                <a:xfrm>
                  <a:off x="146217" y="2712579"/>
                  <a:ext cx="1134008" cy="607901"/>
                  <a:chOff x="5206900" y="826150"/>
                  <a:chExt cx="599275" cy="321250"/>
                </a:xfrm>
              </p:grpSpPr>
              <p:sp>
                <p:nvSpPr>
                  <p:cNvPr id="1937" name="Google Shape;1937;p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1" name="Google Shape;1951;p5"/>
                <p:cNvGrpSpPr/>
                <p:nvPr/>
              </p:nvGrpSpPr>
              <p:grpSpPr>
                <a:xfrm rot="-9256633">
                  <a:off x="489429" y="3110262"/>
                  <a:ext cx="1134020" cy="607908"/>
                  <a:chOff x="5206900" y="826150"/>
                  <a:chExt cx="599275" cy="321250"/>
                </a:xfrm>
              </p:grpSpPr>
              <p:sp>
                <p:nvSpPr>
                  <p:cNvPr id="1952" name="Google Shape;1952;p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5"/>
                <p:cNvGrpSpPr/>
                <p:nvPr/>
              </p:nvGrpSpPr>
              <p:grpSpPr>
                <a:xfrm rot="7120513" flipH="1">
                  <a:off x="538618" y="3725726"/>
                  <a:ext cx="1133997" cy="607895"/>
                  <a:chOff x="5206900" y="826150"/>
                  <a:chExt cx="599275" cy="321250"/>
                </a:xfrm>
              </p:grpSpPr>
              <p:sp>
                <p:nvSpPr>
                  <p:cNvPr id="1967" name="Google Shape;1967;p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81" name="Google Shape;1981;p5"/>
              <p:cNvGrpSpPr/>
              <p:nvPr/>
            </p:nvGrpSpPr>
            <p:grpSpPr>
              <a:xfrm rot="1105138" flipH="1">
                <a:off x="8201561" y="4082231"/>
                <a:ext cx="780693" cy="739102"/>
                <a:chOff x="394839" y="946426"/>
                <a:chExt cx="688446" cy="651769"/>
              </a:xfrm>
            </p:grpSpPr>
            <p:sp>
              <p:nvSpPr>
                <p:cNvPr id="1982" name="Google Shape;1982;p5"/>
                <p:cNvSpPr/>
                <p:nvPr/>
              </p:nvSpPr>
              <p:spPr>
                <a:xfrm rot="4195360">
                  <a:off x="669575" y="976299"/>
                  <a:ext cx="339800" cy="394962"/>
                </a:xfrm>
                <a:custGeom>
                  <a:avLst/>
                  <a:gdLst/>
                  <a:ahLst/>
                  <a:cxnLst/>
                  <a:rect l="l" t="t" r="r" b="b"/>
                  <a:pathLst>
                    <a:path w="8386" h="9747" extrusionOk="0">
                      <a:moveTo>
                        <a:pt x="1982" y="1"/>
                      </a:moveTo>
                      <a:cubicBezTo>
                        <a:pt x="1953" y="1"/>
                        <a:pt x="1937" y="1"/>
                        <a:pt x="1937" y="1"/>
                      </a:cubicBezTo>
                      <a:cubicBezTo>
                        <a:pt x="1937" y="1"/>
                        <a:pt x="1" y="2546"/>
                        <a:pt x="2257" y="6834"/>
                      </a:cubicBezTo>
                      <a:cubicBezTo>
                        <a:pt x="3041" y="8322"/>
                        <a:pt x="4193" y="9362"/>
                        <a:pt x="5281" y="9746"/>
                      </a:cubicBezTo>
                      <a:lnTo>
                        <a:pt x="8098" y="8274"/>
                      </a:lnTo>
                      <a:cubicBezTo>
                        <a:pt x="8386" y="7154"/>
                        <a:pt x="8178" y="5602"/>
                        <a:pt x="7394" y="4130"/>
                      </a:cubicBezTo>
                      <a:cubicBezTo>
                        <a:pt x="5294" y="139"/>
                        <a:pt x="2377" y="1"/>
                        <a:pt x="1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
                <p:cNvSpPr/>
                <p:nvPr/>
              </p:nvSpPr>
              <p:spPr>
                <a:xfrm rot="4195360">
                  <a:off x="862651" y="1016730"/>
                  <a:ext cx="167307" cy="139434"/>
                </a:xfrm>
                <a:custGeom>
                  <a:avLst/>
                  <a:gdLst/>
                  <a:ahLst/>
                  <a:cxnLst/>
                  <a:rect l="l" t="t" r="r" b="b"/>
                  <a:pathLst>
                    <a:path w="4129" h="3441" extrusionOk="0">
                      <a:moveTo>
                        <a:pt x="4128" y="1360"/>
                      </a:moveTo>
                      <a:cubicBezTo>
                        <a:pt x="2432" y="0"/>
                        <a:pt x="928" y="64"/>
                        <a:pt x="928" y="64"/>
                      </a:cubicBezTo>
                      <a:cubicBezTo>
                        <a:pt x="928" y="64"/>
                        <a:pt x="0" y="1280"/>
                        <a:pt x="176" y="34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
                <p:cNvSpPr/>
                <p:nvPr/>
              </p:nvSpPr>
              <p:spPr>
                <a:xfrm rot="4195360">
                  <a:off x="496918" y="1021137"/>
                  <a:ext cx="168644" cy="335274"/>
                </a:xfrm>
                <a:custGeom>
                  <a:avLst/>
                  <a:gdLst/>
                  <a:ahLst/>
                  <a:cxnLst/>
                  <a:rect l="l" t="t" r="r" b="b"/>
                  <a:pathLst>
                    <a:path w="4162" h="8274" extrusionOk="0">
                      <a:moveTo>
                        <a:pt x="4161" y="2481"/>
                      </a:moveTo>
                      <a:cubicBezTo>
                        <a:pt x="2577" y="4193"/>
                        <a:pt x="4081" y="8001"/>
                        <a:pt x="4081" y="8001"/>
                      </a:cubicBezTo>
                      <a:lnTo>
                        <a:pt x="3553" y="8273"/>
                      </a:lnTo>
                      <a:cubicBezTo>
                        <a:pt x="1" y="3201"/>
                        <a:pt x="1697" y="401"/>
                        <a:pt x="1985" y="1"/>
                      </a:cubicBezTo>
                      <a:cubicBezTo>
                        <a:pt x="2497" y="993"/>
                        <a:pt x="3233" y="1841"/>
                        <a:pt x="4161" y="24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
                <p:cNvSpPr/>
                <p:nvPr/>
              </p:nvSpPr>
              <p:spPr>
                <a:xfrm rot="4195360">
                  <a:off x="714242" y="1314914"/>
                  <a:ext cx="240567" cy="253583"/>
                </a:xfrm>
                <a:custGeom>
                  <a:avLst/>
                  <a:gdLst/>
                  <a:ahLst/>
                  <a:cxnLst/>
                  <a:rect l="l" t="t" r="r" b="b"/>
                  <a:pathLst>
                    <a:path w="5937" h="6258" extrusionOk="0">
                      <a:moveTo>
                        <a:pt x="5937" y="5985"/>
                      </a:moveTo>
                      <a:lnTo>
                        <a:pt x="5425" y="6257"/>
                      </a:lnTo>
                      <a:cubicBezTo>
                        <a:pt x="5425" y="6257"/>
                        <a:pt x="3121" y="2865"/>
                        <a:pt x="817" y="3217"/>
                      </a:cubicBezTo>
                      <a:cubicBezTo>
                        <a:pt x="817" y="2097"/>
                        <a:pt x="529" y="993"/>
                        <a:pt x="1" y="17"/>
                      </a:cubicBezTo>
                      <a:cubicBezTo>
                        <a:pt x="481" y="1"/>
                        <a:pt x="3761" y="177"/>
                        <a:pt x="5937" y="598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
                <p:cNvSpPr/>
                <p:nvPr/>
              </p:nvSpPr>
              <p:spPr>
                <a:xfrm rot="4195360">
                  <a:off x="615895" y="1279876"/>
                  <a:ext cx="179625" cy="115486"/>
                </a:xfrm>
                <a:custGeom>
                  <a:avLst/>
                  <a:gdLst/>
                  <a:ahLst/>
                  <a:cxnLst/>
                  <a:rect l="l" t="t" r="r" b="b"/>
                  <a:pathLst>
                    <a:path w="4433" h="2850" extrusionOk="0">
                      <a:moveTo>
                        <a:pt x="0" y="2161"/>
                      </a:moveTo>
                      <a:lnTo>
                        <a:pt x="4081" y="1"/>
                      </a:lnTo>
                      <a:lnTo>
                        <a:pt x="4433" y="689"/>
                      </a:lnTo>
                      <a:lnTo>
                        <a:pt x="352" y="284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
                <p:cNvSpPr/>
                <p:nvPr/>
              </p:nvSpPr>
              <p:spPr>
                <a:xfrm rot="4195360">
                  <a:off x="800184" y="1100885"/>
                  <a:ext cx="125814" cy="125819"/>
                </a:xfrm>
                <a:custGeom>
                  <a:avLst/>
                  <a:gdLst/>
                  <a:ahLst/>
                  <a:cxnLst/>
                  <a:rect l="l" t="t" r="r" b="b"/>
                  <a:pathLst>
                    <a:path w="3105" h="3105" extrusionOk="0">
                      <a:moveTo>
                        <a:pt x="1968" y="241"/>
                      </a:moveTo>
                      <a:cubicBezTo>
                        <a:pt x="2704" y="465"/>
                        <a:pt x="3104" y="1233"/>
                        <a:pt x="2880" y="1969"/>
                      </a:cubicBezTo>
                      <a:cubicBezTo>
                        <a:pt x="2656" y="2705"/>
                        <a:pt x="1872" y="3105"/>
                        <a:pt x="1152" y="2881"/>
                      </a:cubicBezTo>
                      <a:cubicBezTo>
                        <a:pt x="416" y="2657"/>
                        <a:pt x="0" y="1873"/>
                        <a:pt x="240" y="1153"/>
                      </a:cubicBezTo>
                      <a:cubicBezTo>
                        <a:pt x="464" y="417"/>
                        <a:pt x="1232" y="1"/>
                        <a:pt x="1968" y="2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
                <p:cNvSpPr/>
                <p:nvPr/>
              </p:nvSpPr>
              <p:spPr>
                <a:xfrm rot="4195360">
                  <a:off x="813927" y="1121269"/>
                  <a:ext cx="95343" cy="88215"/>
                </a:xfrm>
                <a:custGeom>
                  <a:avLst/>
                  <a:gdLst/>
                  <a:ahLst/>
                  <a:cxnLst/>
                  <a:rect l="l" t="t" r="r" b="b"/>
                  <a:pathLst>
                    <a:path w="2353" h="2177" extrusionOk="0">
                      <a:moveTo>
                        <a:pt x="1968" y="625"/>
                      </a:moveTo>
                      <a:cubicBezTo>
                        <a:pt x="2352" y="1345"/>
                        <a:pt x="1664" y="2177"/>
                        <a:pt x="896" y="1937"/>
                      </a:cubicBezTo>
                      <a:cubicBezTo>
                        <a:pt x="112" y="1681"/>
                        <a:pt x="0" y="625"/>
                        <a:pt x="736" y="241"/>
                      </a:cubicBezTo>
                      <a:cubicBezTo>
                        <a:pt x="1184" y="1"/>
                        <a:pt x="1728" y="177"/>
                        <a:pt x="1968" y="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
                <p:cNvSpPr/>
                <p:nvPr/>
              </p:nvSpPr>
              <p:spPr>
                <a:xfrm rot="4195360">
                  <a:off x="551059" y="1320445"/>
                  <a:ext cx="173141" cy="194543"/>
                </a:xfrm>
                <a:custGeom>
                  <a:avLst/>
                  <a:gdLst/>
                  <a:ahLst/>
                  <a:cxnLst/>
                  <a:rect l="l" t="t" r="r" b="b"/>
                  <a:pathLst>
                    <a:path w="4273" h="4801" extrusionOk="0">
                      <a:moveTo>
                        <a:pt x="128" y="960"/>
                      </a:moveTo>
                      <a:cubicBezTo>
                        <a:pt x="0" y="1728"/>
                        <a:pt x="128" y="2512"/>
                        <a:pt x="528" y="3200"/>
                      </a:cubicBezTo>
                      <a:cubicBezTo>
                        <a:pt x="1217" y="4528"/>
                        <a:pt x="3329" y="4800"/>
                        <a:pt x="3329" y="4800"/>
                      </a:cubicBezTo>
                      <a:cubicBezTo>
                        <a:pt x="3329" y="4800"/>
                        <a:pt x="4273" y="2928"/>
                        <a:pt x="3585" y="1600"/>
                      </a:cubicBezTo>
                      <a:cubicBezTo>
                        <a:pt x="3169" y="816"/>
                        <a:pt x="2561" y="240"/>
                        <a:pt x="1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
                <p:cNvSpPr/>
                <p:nvPr/>
              </p:nvSpPr>
              <p:spPr>
                <a:xfrm rot="4195360">
                  <a:off x="611855" y="1384276"/>
                  <a:ext cx="52554" cy="55474"/>
                </a:xfrm>
                <a:custGeom>
                  <a:avLst/>
                  <a:gdLst/>
                  <a:ahLst/>
                  <a:cxnLst/>
                  <a:rect l="l" t="t" r="r" b="b"/>
                  <a:pathLst>
                    <a:path w="1297" h="1369" extrusionOk="0">
                      <a:moveTo>
                        <a:pt x="460" y="0"/>
                      </a:moveTo>
                      <a:cubicBezTo>
                        <a:pt x="400" y="0"/>
                        <a:pt x="342" y="13"/>
                        <a:pt x="289" y="40"/>
                      </a:cubicBezTo>
                      <a:cubicBezTo>
                        <a:pt x="49" y="168"/>
                        <a:pt x="1" y="568"/>
                        <a:pt x="209" y="936"/>
                      </a:cubicBezTo>
                      <a:cubicBezTo>
                        <a:pt x="401" y="1304"/>
                        <a:pt x="1009" y="1368"/>
                        <a:pt x="1009" y="1368"/>
                      </a:cubicBezTo>
                      <a:cubicBezTo>
                        <a:pt x="1009" y="1368"/>
                        <a:pt x="1297" y="840"/>
                        <a:pt x="1089" y="472"/>
                      </a:cubicBezTo>
                      <a:cubicBezTo>
                        <a:pt x="937" y="181"/>
                        <a:pt x="685" y="0"/>
                        <a:pt x="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991" name="Google Shape;1991;p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92" name="Google Shape;1992;p5"/>
          <p:cNvSpPr txBox="1">
            <a:spLocks noGrp="1"/>
          </p:cNvSpPr>
          <p:nvPr>
            <p:ph type="body" idx="1"/>
          </p:nvPr>
        </p:nvSpPr>
        <p:spPr>
          <a:xfrm>
            <a:off x="1888225" y="3255251"/>
            <a:ext cx="2093400" cy="8016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93" name="Google Shape;1993;p5"/>
          <p:cNvSpPr txBox="1">
            <a:spLocks noGrp="1"/>
          </p:cNvSpPr>
          <p:nvPr>
            <p:ph type="body" idx="2"/>
          </p:nvPr>
        </p:nvSpPr>
        <p:spPr>
          <a:xfrm>
            <a:off x="5162525" y="3255251"/>
            <a:ext cx="2093400" cy="8016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94" name="Google Shape;1994;p5"/>
          <p:cNvSpPr txBox="1">
            <a:spLocks noGrp="1"/>
          </p:cNvSpPr>
          <p:nvPr>
            <p:ph type="subTitle" idx="3"/>
          </p:nvPr>
        </p:nvSpPr>
        <p:spPr>
          <a:xfrm>
            <a:off x="1888075" y="2874425"/>
            <a:ext cx="2093400" cy="30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1995" name="Google Shape;1995;p5"/>
          <p:cNvSpPr txBox="1">
            <a:spLocks noGrp="1"/>
          </p:cNvSpPr>
          <p:nvPr>
            <p:ph type="subTitle" idx="4"/>
          </p:nvPr>
        </p:nvSpPr>
        <p:spPr>
          <a:xfrm>
            <a:off x="5162525" y="2874425"/>
            <a:ext cx="2093400" cy="30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2">
  <p:cSld name="CUSTOM_2_1_1_1_1_2_1_1_1_1">
    <p:spTree>
      <p:nvGrpSpPr>
        <p:cNvPr id="1" name="Shape 11730"/>
        <p:cNvGrpSpPr/>
        <p:nvPr/>
      </p:nvGrpSpPr>
      <p:grpSpPr>
        <a:xfrm>
          <a:off x="0" y="0"/>
          <a:ext cx="0" cy="0"/>
          <a:chOff x="0" y="0"/>
          <a:chExt cx="0" cy="0"/>
        </a:xfrm>
      </p:grpSpPr>
      <p:grpSp>
        <p:nvGrpSpPr>
          <p:cNvPr id="11731" name="Google Shape;11731;p27"/>
          <p:cNvGrpSpPr/>
          <p:nvPr/>
        </p:nvGrpSpPr>
        <p:grpSpPr>
          <a:xfrm>
            <a:off x="176625" y="110350"/>
            <a:ext cx="8790774" cy="4922811"/>
            <a:chOff x="131600" y="118425"/>
            <a:chExt cx="8790774" cy="4922811"/>
          </a:xfrm>
        </p:grpSpPr>
        <p:sp>
          <p:nvSpPr>
            <p:cNvPr id="11732" name="Google Shape;11732;p27"/>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3" name="Google Shape;11733;p27"/>
            <p:cNvGrpSpPr/>
            <p:nvPr/>
          </p:nvGrpSpPr>
          <p:grpSpPr>
            <a:xfrm>
              <a:off x="131600" y="1884558"/>
              <a:ext cx="2122449" cy="3112715"/>
              <a:chOff x="131600" y="1884558"/>
              <a:chExt cx="2122449" cy="3112715"/>
            </a:xfrm>
          </p:grpSpPr>
          <p:sp>
            <p:nvSpPr>
              <p:cNvPr id="11734" name="Google Shape;11734;p27"/>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5" name="Google Shape;11735;p27"/>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6" name="Google Shape;11736;p27"/>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7" name="Google Shape;11737;p27"/>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8" name="Google Shape;11738;p27"/>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9" name="Google Shape;11739;p27"/>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0" name="Google Shape;11740;p27"/>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1" name="Google Shape;11741;p27"/>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2" name="Google Shape;11742;p27"/>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3" name="Google Shape;11743;p27"/>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4" name="Google Shape;11744;p27"/>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5" name="Google Shape;11745;p27"/>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6" name="Google Shape;11746;p27"/>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7" name="Google Shape;11747;p27"/>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8" name="Google Shape;11748;p27"/>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9" name="Google Shape;11749;p27"/>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0" name="Google Shape;11750;p27"/>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1" name="Google Shape;11751;p27"/>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2" name="Google Shape;11752;p27"/>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3" name="Google Shape;11753;p27"/>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4" name="Google Shape;11754;p27"/>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5" name="Google Shape;11755;p27"/>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6" name="Google Shape;11756;p27"/>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7" name="Google Shape;11757;p27"/>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8" name="Google Shape;11758;p27"/>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9" name="Google Shape;11759;p27"/>
            <p:cNvGrpSpPr/>
            <p:nvPr/>
          </p:nvGrpSpPr>
          <p:grpSpPr>
            <a:xfrm flipH="1">
              <a:off x="2342550" y="2567965"/>
              <a:ext cx="3964145" cy="1455821"/>
              <a:chOff x="3233388" y="140740"/>
              <a:chExt cx="3964145" cy="1455821"/>
            </a:xfrm>
          </p:grpSpPr>
          <p:sp>
            <p:nvSpPr>
              <p:cNvPr id="11760" name="Google Shape;11760;p27"/>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1" name="Google Shape;11761;p27"/>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2" name="Google Shape;11762;p27"/>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3" name="Google Shape;11763;p27"/>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4" name="Google Shape;11764;p27"/>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5" name="Google Shape;11765;p27"/>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6" name="Google Shape;11766;p27"/>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7" name="Google Shape;11767;p27"/>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8" name="Google Shape;11768;p27"/>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9" name="Google Shape;11769;p27"/>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0" name="Google Shape;11770;p27"/>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1" name="Google Shape;11771;p27"/>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2" name="Google Shape;11772;p27"/>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3" name="Google Shape;11773;p27"/>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4" name="Google Shape;11774;p27"/>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5" name="Google Shape;11775;p27"/>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6" name="Google Shape;11776;p27"/>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7" name="Google Shape;11777;p27"/>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8" name="Google Shape;11778;p27"/>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9" name="Google Shape;11779;p27"/>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0" name="Google Shape;11780;p27"/>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1" name="Google Shape;11781;p27"/>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2" name="Google Shape;11782;p27"/>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3" name="Google Shape;11783;p27"/>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4" name="Google Shape;11784;p27"/>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5" name="Google Shape;11785;p27"/>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86" name="Google Shape;11786;p27"/>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7" name="Google Shape;11787;p27"/>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8" name="Google Shape;11788;p27"/>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9" name="Google Shape;11789;p27"/>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0" name="Google Shape;11790;p27"/>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1" name="Google Shape;11791;p27"/>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2" name="Google Shape;11792;p27"/>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3" name="Google Shape;11793;p27"/>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4" name="Google Shape;11794;p27"/>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5" name="Google Shape;11795;p27"/>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6" name="Google Shape;11796;p27"/>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7" name="Google Shape;11797;p27"/>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8" name="Google Shape;11798;p27"/>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9" name="Google Shape;11799;p27"/>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0" name="Google Shape;11800;p27"/>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1" name="Google Shape;11801;p27"/>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2" name="Google Shape;11802;p27"/>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3" name="Google Shape;11803;p27"/>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4" name="Google Shape;11804;p27"/>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5" name="Google Shape;11805;p27"/>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6" name="Google Shape;11806;p27"/>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7" name="Google Shape;11807;p27"/>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8" name="Google Shape;11808;p27"/>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9" name="Google Shape;11809;p27"/>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0" name="Google Shape;11810;p27"/>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1" name="Google Shape;11811;p27"/>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2" name="Google Shape;11812;p27"/>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3" name="Google Shape;11813;p27"/>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4" name="Google Shape;11814;p27"/>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5" name="Google Shape;11815;p27"/>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6" name="Google Shape;11816;p27"/>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7" name="Google Shape;11817;p27"/>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8" name="Google Shape;11818;p27"/>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9" name="Google Shape;11819;p27"/>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0" name="Google Shape;11820;p27"/>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1" name="Google Shape;11821;p27"/>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2" name="Google Shape;11822;p27"/>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3" name="Google Shape;11823;p27"/>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4" name="Google Shape;11824;p27"/>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5" name="Google Shape;11825;p27"/>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6" name="Google Shape;11826;p27"/>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7" name="Google Shape;11827;p27"/>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8" name="Google Shape;11828;p27"/>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9" name="Google Shape;11829;p27"/>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0" name="Google Shape;11830;p27"/>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1" name="Google Shape;11831;p27"/>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2" name="Google Shape;11832;p27"/>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3" name="Google Shape;11833;p27"/>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4" name="Google Shape;11834;p27"/>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5" name="Google Shape;11835;p27"/>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6" name="Google Shape;11836;p27"/>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7" name="Google Shape;11837;p27"/>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8" name="Google Shape;11838;p27"/>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9" name="Google Shape;11839;p27"/>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0" name="Google Shape;11840;p27"/>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1" name="Google Shape;11841;p27"/>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2" name="Google Shape;11842;p27"/>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3" name="Google Shape;11843;p27"/>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4" name="Google Shape;11844;p27"/>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5" name="Google Shape;11845;p27"/>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6" name="Google Shape;11846;p27"/>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7" name="Google Shape;11847;p27"/>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8" name="Google Shape;11848;p27"/>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9" name="Google Shape;11849;p27"/>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0" name="Google Shape;11850;p27"/>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1" name="Google Shape;11851;p27"/>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2" name="Google Shape;11852;p27"/>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3" name="Google Shape;11853;p27"/>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4" name="Google Shape;11854;p27"/>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5" name="Google Shape;11855;p27"/>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6" name="Google Shape;11856;p27"/>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7" name="Google Shape;11857;p27"/>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8" name="Google Shape;11858;p27"/>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9" name="Google Shape;11859;p27"/>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0" name="Google Shape;11860;p27"/>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1" name="Google Shape;11861;p27"/>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2" name="Google Shape;11862;p27"/>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3" name="Google Shape;11863;p27"/>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4" name="Google Shape;11864;p27"/>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5" name="Google Shape;11865;p27"/>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6" name="Google Shape;11866;p27"/>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7" name="Google Shape;11867;p27"/>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8" name="Google Shape;11868;p27"/>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9" name="Google Shape;11869;p27"/>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0" name="Google Shape;11870;p27"/>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1" name="Google Shape;11871;p27"/>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2" name="Google Shape;11872;p27"/>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3" name="Google Shape;11873;p27"/>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4" name="Google Shape;11874;p27"/>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5" name="Google Shape;11875;p27"/>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6" name="Google Shape;11876;p27"/>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7" name="Google Shape;11877;p27"/>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8" name="Google Shape;11878;p27"/>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9" name="Google Shape;11879;p27"/>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0" name="Google Shape;11880;p27"/>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1" name="Google Shape;11881;p27"/>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2" name="Google Shape;11882;p27"/>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3" name="Google Shape;11883;p27"/>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4" name="Google Shape;11884;p27"/>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5" name="Google Shape;11885;p27"/>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6" name="Google Shape;11886;p27"/>
            <p:cNvGrpSpPr/>
            <p:nvPr/>
          </p:nvGrpSpPr>
          <p:grpSpPr>
            <a:xfrm rot="5400000">
              <a:off x="6199788" y="1372590"/>
              <a:ext cx="3964145" cy="1455821"/>
              <a:chOff x="3233388" y="140740"/>
              <a:chExt cx="3964145" cy="1455821"/>
            </a:xfrm>
          </p:grpSpPr>
          <p:sp>
            <p:nvSpPr>
              <p:cNvPr id="11887" name="Google Shape;11887;p27"/>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8" name="Google Shape;11888;p27"/>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9" name="Google Shape;11889;p27"/>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0" name="Google Shape;11890;p27"/>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1" name="Google Shape;11891;p27"/>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2" name="Google Shape;11892;p27"/>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3" name="Google Shape;11893;p27"/>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4" name="Google Shape;11894;p27"/>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5" name="Google Shape;11895;p27"/>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6" name="Google Shape;11896;p27"/>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7" name="Google Shape;11897;p27"/>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8" name="Google Shape;11898;p27"/>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9" name="Google Shape;11899;p27"/>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0" name="Google Shape;11900;p27"/>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1" name="Google Shape;11901;p27"/>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2" name="Google Shape;11902;p27"/>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3" name="Google Shape;11903;p27"/>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4" name="Google Shape;11904;p27"/>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5" name="Google Shape;11905;p27"/>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6" name="Google Shape;11906;p27"/>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7" name="Google Shape;11907;p27"/>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8" name="Google Shape;11908;p27"/>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9" name="Google Shape;11909;p27"/>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0" name="Google Shape;11910;p27"/>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1" name="Google Shape;11911;p27"/>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2" name="Google Shape;11912;p27"/>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3" name="Google Shape;11913;p27"/>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4" name="Google Shape;11914;p27"/>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5" name="Google Shape;11915;p27"/>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6" name="Google Shape;11916;p27"/>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7" name="Google Shape;11917;p27"/>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8" name="Google Shape;11918;p27"/>
            <p:cNvGrpSpPr/>
            <p:nvPr/>
          </p:nvGrpSpPr>
          <p:grpSpPr>
            <a:xfrm>
              <a:off x="234224" y="118425"/>
              <a:ext cx="3532446" cy="1609151"/>
              <a:chOff x="140599" y="118425"/>
              <a:chExt cx="3532446" cy="1609151"/>
            </a:xfrm>
          </p:grpSpPr>
          <p:sp>
            <p:nvSpPr>
              <p:cNvPr id="11919" name="Google Shape;11919;p27"/>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0" name="Google Shape;11920;p27"/>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1" name="Google Shape;11921;p27"/>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2" name="Google Shape;11922;p27"/>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3" name="Google Shape;11923;p27"/>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4" name="Google Shape;11924;p27"/>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5" name="Google Shape;11925;p27"/>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6" name="Google Shape;11926;p27"/>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7" name="Google Shape;11927;p27"/>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8" name="Google Shape;11928;p27"/>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9" name="Google Shape;11929;p27"/>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0" name="Google Shape;11930;p27"/>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1" name="Google Shape;11931;p27"/>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2" name="Google Shape;11932;p27"/>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3" name="Google Shape;11933;p27"/>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4" name="Google Shape;11934;p27"/>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5" name="Google Shape;11935;p27"/>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6" name="Google Shape;11936;p27"/>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7" name="Google Shape;11937;p27"/>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8" name="Google Shape;11938;p27"/>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9" name="Google Shape;11939;p27"/>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0" name="Google Shape;11940;p27"/>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1" name="Google Shape;11941;p27"/>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2" name="Google Shape;11942;p27"/>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3" name="Google Shape;11943;p27"/>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4" name="Google Shape;11944;p27"/>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5" name="Google Shape;11945;p27"/>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46" name="Google Shape;11946;p27"/>
            <p:cNvGrpSpPr/>
            <p:nvPr/>
          </p:nvGrpSpPr>
          <p:grpSpPr>
            <a:xfrm>
              <a:off x="3327013" y="140740"/>
              <a:ext cx="3964145" cy="1455821"/>
              <a:chOff x="3233388" y="140740"/>
              <a:chExt cx="3964145" cy="1455821"/>
            </a:xfrm>
          </p:grpSpPr>
          <p:sp>
            <p:nvSpPr>
              <p:cNvPr id="11947" name="Google Shape;11947;p27"/>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8" name="Google Shape;11948;p27"/>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9" name="Google Shape;11949;p27"/>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0" name="Google Shape;11950;p27"/>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1" name="Google Shape;11951;p27"/>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2" name="Google Shape;11952;p27"/>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3" name="Google Shape;11953;p27"/>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4" name="Google Shape;11954;p27"/>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5" name="Google Shape;11955;p27"/>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6" name="Google Shape;11956;p27"/>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7" name="Google Shape;11957;p27"/>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8" name="Google Shape;11958;p27"/>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9" name="Google Shape;11959;p27"/>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0" name="Google Shape;11960;p27"/>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1" name="Google Shape;11961;p27"/>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2" name="Google Shape;11962;p27"/>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3" name="Google Shape;11963;p27"/>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4" name="Google Shape;11964;p27"/>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5" name="Google Shape;11965;p27"/>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6" name="Google Shape;11966;p27"/>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7" name="Google Shape;11967;p27"/>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8" name="Google Shape;11968;p27"/>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9" name="Google Shape;11969;p27"/>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0" name="Google Shape;11970;p27"/>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1" name="Google Shape;11971;p27"/>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2" name="Google Shape;11972;p27"/>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73" name="Google Shape;11973;p27"/>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974" name="Google Shape;11974;p27"/>
          <p:cNvGrpSpPr/>
          <p:nvPr/>
        </p:nvGrpSpPr>
        <p:grpSpPr>
          <a:xfrm rot="1916315">
            <a:off x="-972421" y="135349"/>
            <a:ext cx="2654991" cy="3328212"/>
            <a:chOff x="7306176" y="-1317133"/>
            <a:chExt cx="2655040" cy="3328274"/>
          </a:xfrm>
        </p:grpSpPr>
        <p:grpSp>
          <p:nvGrpSpPr>
            <p:cNvPr id="11975" name="Google Shape;11975;p27"/>
            <p:cNvGrpSpPr/>
            <p:nvPr/>
          </p:nvGrpSpPr>
          <p:grpSpPr>
            <a:xfrm rot="10800000">
              <a:off x="8450164" y="407156"/>
              <a:ext cx="1511053" cy="1603986"/>
              <a:chOff x="7805848" y="0"/>
              <a:chExt cx="1338162" cy="1420462"/>
            </a:xfrm>
          </p:grpSpPr>
          <p:grpSp>
            <p:nvGrpSpPr>
              <p:cNvPr id="11976" name="Google Shape;11976;p27"/>
              <p:cNvGrpSpPr/>
              <p:nvPr/>
            </p:nvGrpSpPr>
            <p:grpSpPr>
              <a:xfrm>
                <a:off x="8368560" y="0"/>
                <a:ext cx="775450" cy="710225"/>
                <a:chOff x="2092310" y="847750"/>
                <a:chExt cx="775450" cy="710225"/>
              </a:xfrm>
            </p:grpSpPr>
            <p:sp>
              <p:nvSpPr>
                <p:cNvPr id="11977" name="Google Shape;11977;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8" name="Google Shape;11978;p27"/>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9" name="Google Shape;11979;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0" name="Google Shape;11980;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1" name="Google Shape;11981;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2" name="Google Shape;11982;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3" name="Google Shape;11983;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4" name="Google Shape;11984;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5" name="Google Shape;11985;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6" name="Google Shape;11986;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7" name="Google Shape;11987;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8" name="Google Shape;11988;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9" name="Google Shape;11989;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0" name="Google Shape;11990;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1" name="Google Shape;11991;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2" name="Google Shape;11992;p27"/>
              <p:cNvGrpSpPr/>
              <p:nvPr/>
            </p:nvGrpSpPr>
            <p:grpSpPr>
              <a:xfrm rot="-5400000">
                <a:off x="7773235" y="184387"/>
                <a:ext cx="775450" cy="710225"/>
                <a:chOff x="2092310" y="847750"/>
                <a:chExt cx="775450" cy="710225"/>
              </a:xfrm>
            </p:grpSpPr>
            <p:sp>
              <p:nvSpPr>
                <p:cNvPr id="11993" name="Google Shape;11993;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4" name="Google Shape;11994;p27"/>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5" name="Google Shape;11995;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6" name="Google Shape;11996;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7" name="Google Shape;11997;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8" name="Google Shape;11998;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9" name="Google Shape;11999;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0" name="Google Shape;12000;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1" name="Google Shape;12001;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2" name="Google Shape;12002;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3" name="Google Shape;12003;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4" name="Google Shape;12004;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5" name="Google Shape;12005;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6" name="Google Shape;12006;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7" name="Google Shape;12007;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8" name="Google Shape;12008;p27"/>
              <p:cNvGrpSpPr/>
              <p:nvPr/>
            </p:nvGrpSpPr>
            <p:grpSpPr>
              <a:xfrm rot="10800000" flipH="1">
                <a:off x="8257960" y="710237"/>
                <a:ext cx="775450" cy="710225"/>
                <a:chOff x="2092310" y="847750"/>
                <a:chExt cx="775450" cy="710225"/>
              </a:xfrm>
            </p:grpSpPr>
            <p:sp>
              <p:nvSpPr>
                <p:cNvPr id="12009" name="Google Shape;12009;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0" name="Google Shape;12010;p27"/>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1" name="Google Shape;12011;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2" name="Google Shape;12012;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3" name="Google Shape;12013;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4" name="Google Shape;12014;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5" name="Google Shape;12015;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6" name="Google Shape;12016;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7" name="Google Shape;12017;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8" name="Google Shape;12018;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9" name="Google Shape;12019;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0" name="Google Shape;12020;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1" name="Google Shape;12021;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2" name="Google Shape;12022;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3" name="Google Shape;12023;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24" name="Google Shape;12024;p27"/>
            <p:cNvGrpSpPr/>
            <p:nvPr/>
          </p:nvGrpSpPr>
          <p:grpSpPr>
            <a:xfrm rot="9604665">
              <a:off x="7620658" y="-1091792"/>
              <a:ext cx="1699059" cy="2145125"/>
              <a:chOff x="146217" y="2712579"/>
              <a:chExt cx="1552966" cy="1960401"/>
            </a:xfrm>
          </p:grpSpPr>
          <p:grpSp>
            <p:nvGrpSpPr>
              <p:cNvPr id="12025" name="Google Shape;12025;p27"/>
              <p:cNvGrpSpPr/>
              <p:nvPr/>
            </p:nvGrpSpPr>
            <p:grpSpPr>
              <a:xfrm>
                <a:off x="146217" y="2712579"/>
                <a:ext cx="1134008" cy="607901"/>
                <a:chOff x="5206900" y="826150"/>
                <a:chExt cx="599275" cy="321250"/>
              </a:xfrm>
            </p:grpSpPr>
            <p:sp>
              <p:nvSpPr>
                <p:cNvPr id="12026" name="Google Shape;12026;p2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7" name="Google Shape;12027;p2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8" name="Google Shape;12028;p2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9" name="Google Shape;12029;p2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0" name="Google Shape;12030;p2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1" name="Google Shape;12031;p2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2" name="Google Shape;12032;p2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3" name="Google Shape;12033;p2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4" name="Google Shape;12034;p2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5" name="Google Shape;12035;p2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6" name="Google Shape;12036;p2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7" name="Google Shape;12037;p2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8" name="Google Shape;12038;p2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9" name="Google Shape;12039;p2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0" name="Google Shape;12040;p27"/>
              <p:cNvGrpSpPr/>
              <p:nvPr/>
            </p:nvGrpSpPr>
            <p:grpSpPr>
              <a:xfrm rot="-9256633">
                <a:off x="489429" y="3110262"/>
                <a:ext cx="1134020" cy="607908"/>
                <a:chOff x="5206900" y="826150"/>
                <a:chExt cx="599275" cy="321250"/>
              </a:xfrm>
            </p:grpSpPr>
            <p:sp>
              <p:nvSpPr>
                <p:cNvPr id="12041" name="Google Shape;12041;p2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2" name="Google Shape;12042;p2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3" name="Google Shape;12043;p2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4" name="Google Shape;12044;p2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5" name="Google Shape;12045;p2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6" name="Google Shape;12046;p2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7" name="Google Shape;12047;p2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8" name="Google Shape;12048;p2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9" name="Google Shape;12049;p2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0" name="Google Shape;12050;p2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1" name="Google Shape;12051;p2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2" name="Google Shape;12052;p2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3" name="Google Shape;12053;p2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4" name="Google Shape;12054;p2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5" name="Google Shape;12055;p27"/>
              <p:cNvGrpSpPr/>
              <p:nvPr/>
            </p:nvGrpSpPr>
            <p:grpSpPr>
              <a:xfrm rot="7120513" flipH="1">
                <a:off x="538618" y="3725726"/>
                <a:ext cx="1133997" cy="607895"/>
                <a:chOff x="5206900" y="826150"/>
                <a:chExt cx="599275" cy="321250"/>
              </a:xfrm>
            </p:grpSpPr>
            <p:sp>
              <p:nvSpPr>
                <p:cNvPr id="12056" name="Google Shape;12056;p2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7" name="Google Shape;12057;p2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8" name="Google Shape;12058;p2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9" name="Google Shape;12059;p2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0" name="Google Shape;12060;p2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1" name="Google Shape;12061;p2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2" name="Google Shape;12062;p2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3" name="Google Shape;12063;p2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4" name="Google Shape;12064;p2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5" name="Google Shape;12065;p2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6" name="Google Shape;12066;p2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7" name="Google Shape;12067;p2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8" name="Google Shape;12068;p2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9" name="Google Shape;12069;p2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070" name="Google Shape;12070;p27"/>
          <p:cNvGrpSpPr/>
          <p:nvPr/>
        </p:nvGrpSpPr>
        <p:grpSpPr>
          <a:xfrm rot="10800000" flipH="1">
            <a:off x="-317109" y="3643406"/>
            <a:ext cx="1511053" cy="1603986"/>
            <a:chOff x="7805848" y="0"/>
            <a:chExt cx="1338162" cy="1420462"/>
          </a:xfrm>
        </p:grpSpPr>
        <p:grpSp>
          <p:nvGrpSpPr>
            <p:cNvPr id="12071" name="Google Shape;12071;p27"/>
            <p:cNvGrpSpPr/>
            <p:nvPr/>
          </p:nvGrpSpPr>
          <p:grpSpPr>
            <a:xfrm>
              <a:off x="8368560" y="0"/>
              <a:ext cx="775450" cy="710225"/>
              <a:chOff x="2092310" y="847750"/>
              <a:chExt cx="775450" cy="710225"/>
            </a:xfrm>
          </p:grpSpPr>
          <p:sp>
            <p:nvSpPr>
              <p:cNvPr id="12072" name="Google Shape;12072;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3" name="Google Shape;12073;p27"/>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4" name="Google Shape;12074;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5" name="Google Shape;12075;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6" name="Google Shape;12076;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7" name="Google Shape;12077;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8" name="Google Shape;12078;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9" name="Google Shape;12079;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0" name="Google Shape;12080;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1" name="Google Shape;12081;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2" name="Google Shape;12082;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3" name="Google Shape;12083;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4" name="Google Shape;12084;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5" name="Google Shape;12085;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6" name="Google Shape;12086;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7" name="Google Shape;12087;p27"/>
            <p:cNvGrpSpPr/>
            <p:nvPr/>
          </p:nvGrpSpPr>
          <p:grpSpPr>
            <a:xfrm rot="-5400000">
              <a:off x="7625662" y="331960"/>
              <a:ext cx="1070596" cy="710225"/>
              <a:chOff x="1797164" y="847750"/>
              <a:chExt cx="1070596" cy="710225"/>
            </a:xfrm>
          </p:grpSpPr>
          <p:sp>
            <p:nvSpPr>
              <p:cNvPr id="12088" name="Google Shape;12088;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9" name="Google Shape;12089;p27"/>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0" name="Google Shape;12090;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1" name="Google Shape;12091;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2" name="Google Shape;12092;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3" name="Google Shape;12093;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4" name="Google Shape;12094;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5" name="Google Shape;12095;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6" name="Google Shape;12096;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7" name="Google Shape;12097;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8" name="Google Shape;12098;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9" name="Google Shape;12099;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0" name="Google Shape;12100;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1" name="Google Shape;12101;p27"/>
              <p:cNvSpPr/>
              <p:nvPr/>
            </p:nvSpPr>
            <p:spPr>
              <a:xfrm>
                <a:off x="1797164" y="1232190"/>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2" name="Google Shape;12102;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3" name="Google Shape;12103;p27"/>
            <p:cNvGrpSpPr/>
            <p:nvPr/>
          </p:nvGrpSpPr>
          <p:grpSpPr>
            <a:xfrm rot="10800000" flipH="1">
              <a:off x="8325441" y="710237"/>
              <a:ext cx="707969" cy="710225"/>
              <a:chOff x="2159791" y="847750"/>
              <a:chExt cx="707969" cy="710225"/>
            </a:xfrm>
          </p:grpSpPr>
          <p:sp>
            <p:nvSpPr>
              <p:cNvPr id="12104" name="Google Shape;12104;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5" name="Google Shape;12105;p27"/>
              <p:cNvSpPr/>
              <p:nvPr/>
            </p:nvSpPr>
            <p:spPr>
              <a:xfrm>
                <a:off x="2159791" y="1174492"/>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6" name="Google Shape;12106;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7" name="Google Shape;12107;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8" name="Google Shape;12108;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9" name="Google Shape;12109;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0" name="Google Shape;12110;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1" name="Google Shape;12111;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2" name="Google Shape;12112;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3" name="Google Shape;12113;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4" name="Google Shape;12114;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5" name="Google Shape;12115;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6" name="Google Shape;12116;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7" name="Google Shape;12117;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8" name="Google Shape;12118;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19" name="Google Shape;12119;p27"/>
          <p:cNvGrpSpPr/>
          <p:nvPr/>
        </p:nvGrpSpPr>
        <p:grpSpPr>
          <a:xfrm rot="5400000" flipH="1">
            <a:off x="-176896" y="2500418"/>
            <a:ext cx="1511053" cy="1603986"/>
            <a:chOff x="7805848" y="0"/>
            <a:chExt cx="1338162" cy="1420462"/>
          </a:xfrm>
        </p:grpSpPr>
        <p:grpSp>
          <p:nvGrpSpPr>
            <p:cNvPr id="12120" name="Google Shape;12120;p27"/>
            <p:cNvGrpSpPr/>
            <p:nvPr/>
          </p:nvGrpSpPr>
          <p:grpSpPr>
            <a:xfrm>
              <a:off x="8368560" y="0"/>
              <a:ext cx="775450" cy="710225"/>
              <a:chOff x="2092310" y="847750"/>
              <a:chExt cx="775450" cy="710225"/>
            </a:xfrm>
          </p:grpSpPr>
          <p:sp>
            <p:nvSpPr>
              <p:cNvPr id="12121" name="Google Shape;12121;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2" name="Google Shape;12122;p27"/>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3" name="Google Shape;12123;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4" name="Google Shape;12124;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5" name="Google Shape;12125;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6" name="Google Shape;12126;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7" name="Google Shape;12127;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8" name="Google Shape;12128;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9" name="Google Shape;12129;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0" name="Google Shape;12130;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1" name="Google Shape;12131;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2" name="Google Shape;12132;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3" name="Google Shape;12133;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4" name="Google Shape;12134;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5" name="Google Shape;12135;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6" name="Google Shape;12136;p27"/>
            <p:cNvGrpSpPr/>
            <p:nvPr/>
          </p:nvGrpSpPr>
          <p:grpSpPr>
            <a:xfrm rot="-5400000">
              <a:off x="7672013" y="285610"/>
              <a:ext cx="977894" cy="710225"/>
              <a:chOff x="1889866" y="847750"/>
              <a:chExt cx="977894" cy="710225"/>
            </a:xfrm>
          </p:grpSpPr>
          <p:sp>
            <p:nvSpPr>
              <p:cNvPr id="12137" name="Google Shape;12137;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8" name="Google Shape;12138;p27"/>
              <p:cNvSpPr/>
              <p:nvPr/>
            </p:nvSpPr>
            <p:spPr>
              <a:xfrm>
                <a:off x="1889866"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9" name="Google Shape;12139;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0" name="Google Shape;12140;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1" name="Google Shape;12141;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2" name="Google Shape;12142;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3" name="Google Shape;12143;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4" name="Google Shape;12144;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5" name="Google Shape;12145;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6" name="Google Shape;12146;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7" name="Google Shape;12147;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8" name="Google Shape;12148;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9" name="Google Shape;12149;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0" name="Google Shape;12150;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1" name="Google Shape;12151;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2" name="Google Shape;12152;p27"/>
            <p:cNvGrpSpPr/>
            <p:nvPr/>
          </p:nvGrpSpPr>
          <p:grpSpPr>
            <a:xfrm rot="10800000" flipH="1">
              <a:off x="8030295" y="710237"/>
              <a:ext cx="1003115" cy="710225"/>
              <a:chOff x="1864645" y="847750"/>
              <a:chExt cx="1003115" cy="710225"/>
            </a:xfrm>
          </p:grpSpPr>
          <p:sp>
            <p:nvSpPr>
              <p:cNvPr id="12153" name="Google Shape;12153;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4" name="Google Shape;12154;p27"/>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5" name="Google Shape;12155;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6" name="Google Shape;12156;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7" name="Google Shape;12157;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8" name="Google Shape;12158;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9" name="Google Shape;12159;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0" name="Google Shape;12160;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1" name="Google Shape;12161;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2" name="Google Shape;12162;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3" name="Google Shape;12163;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4" name="Google Shape;12164;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5" name="Google Shape;12165;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6" name="Google Shape;12166;p27"/>
              <p:cNvSpPr/>
              <p:nvPr/>
            </p:nvSpPr>
            <p:spPr>
              <a:xfrm>
                <a:off x="1864645" y="1232190"/>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7" name="Google Shape;12167;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68" name="Google Shape;12168;p27"/>
          <p:cNvGrpSpPr/>
          <p:nvPr/>
        </p:nvGrpSpPr>
        <p:grpSpPr>
          <a:xfrm rot="-5400000">
            <a:off x="1031383" y="3820181"/>
            <a:ext cx="1511053" cy="1603986"/>
            <a:chOff x="7805848" y="0"/>
            <a:chExt cx="1338162" cy="1420462"/>
          </a:xfrm>
        </p:grpSpPr>
        <p:grpSp>
          <p:nvGrpSpPr>
            <p:cNvPr id="12169" name="Google Shape;12169;p27"/>
            <p:cNvGrpSpPr/>
            <p:nvPr/>
          </p:nvGrpSpPr>
          <p:grpSpPr>
            <a:xfrm>
              <a:off x="8368560" y="0"/>
              <a:ext cx="775450" cy="710225"/>
              <a:chOff x="2092310" y="847750"/>
              <a:chExt cx="775450" cy="710225"/>
            </a:xfrm>
          </p:grpSpPr>
          <p:sp>
            <p:nvSpPr>
              <p:cNvPr id="12170" name="Google Shape;12170;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1" name="Google Shape;12171;p27"/>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2" name="Google Shape;12172;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3" name="Google Shape;12173;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4" name="Google Shape;12174;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5" name="Google Shape;12175;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6" name="Google Shape;12176;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7" name="Google Shape;12177;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8" name="Google Shape;12178;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9" name="Google Shape;12179;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0" name="Google Shape;12180;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1" name="Google Shape;12181;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2" name="Google Shape;12182;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3" name="Google Shape;12183;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4" name="Google Shape;12184;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5" name="Google Shape;12185;p27"/>
            <p:cNvGrpSpPr/>
            <p:nvPr/>
          </p:nvGrpSpPr>
          <p:grpSpPr>
            <a:xfrm rot="-5400000">
              <a:off x="7773235" y="184387"/>
              <a:ext cx="775450" cy="710225"/>
              <a:chOff x="2092310" y="847750"/>
              <a:chExt cx="775450" cy="710225"/>
            </a:xfrm>
          </p:grpSpPr>
          <p:sp>
            <p:nvSpPr>
              <p:cNvPr id="12186" name="Google Shape;12186;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7" name="Google Shape;12187;p27"/>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8" name="Google Shape;12188;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9" name="Google Shape;12189;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0" name="Google Shape;12190;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1" name="Google Shape;12191;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2" name="Google Shape;12192;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3" name="Google Shape;12193;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4" name="Google Shape;12194;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5" name="Google Shape;12195;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6" name="Google Shape;12196;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7" name="Google Shape;12197;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8" name="Google Shape;12198;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9" name="Google Shape;12199;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0" name="Google Shape;12200;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1" name="Google Shape;12201;p27"/>
            <p:cNvGrpSpPr/>
            <p:nvPr/>
          </p:nvGrpSpPr>
          <p:grpSpPr>
            <a:xfrm rot="10800000" flipH="1">
              <a:off x="8257960" y="710237"/>
              <a:ext cx="775450" cy="710225"/>
              <a:chOff x="2092310" y="847750"/>
              <a:chExt cx="775450" cy="710225"/>
            </a:xfrm>
          </p:grpSpPr>
          <p:sp>
            <p:nvSpPr>
              <p:cNvPr id="12202" name="Google Shape;12202;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3" name="Google Shape;12203;p27"/>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4" name="Google Shape;12204;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5" name="Google Shape;12205;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6" name="Google Shape;12206;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7" name="Google Shape;12207;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8" name="Google Shape;12208;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9" name="Google Shape;12209;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0" name="Google Shape;12210;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1" name="Google Shape;12211;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2" name="Google Shape;12212;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3" name="Google Shape;12213;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4" name="Google Shape;12214;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5" name="Google Shape;12215;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6" name="Google Shape;12216;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17" name="Google Shape;12217;p27"/>
          <p:cNvSpPr/>
          <p:nvPr/>
        </p:nvSpPr>
        <p:spPr>
          <a:xfrm rot="-1592122">
            <a:off x="8468959" y="848229"/>
            <a:ext cx="540544" cy="298592"/>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8" name="Google Shape;12218;p27"/>
          <p:cNvGrpSpPr/>
          <p:nvPr/>
        </p:nvGrpSpPr>
        <p:grpSpPr>
          <a:xfrm rot="7328278">
            <a:off x="8157581" y="2366665"/>
            <a:ext cx="1578602" cy="1071302"/>
            <a:chOff x="3509770" y="668725"/>
            <a:chExt cx="1148773" cy="779603"/>
          </a:xfrm>
        </p:grpSpPr>
        <p:sp>
          <p:nvSpPr>
            <p:cNvPr id="12219" name="Google Shape;12219;p27"/>
            <p:cNvSpPr/>
            <p:nvPr/>
          </p:nvSpPr>
          <p:spPr>
            <a:xfrm>
              <a:off x="4108889" y="927460"/>
              <a:ext cx="306850" cy="277250"/>
            </a:xfrm>
            <a:custGeom>
              <a:avLst/>
              <a:gdLst/>
              <a:ahLst/>
              <a:cxnLst/>
              <a:rect l="l" t="t" r="r" b="b"/>
              <a:pathLst>
                <a:path w="12274" h="11090" extrusionOk="0">
                  <a:moveTo>
                    <a:pt x="624" y="7825"/>
                  </a:moveTo>
                  <a:cubicBezTo>
                    <a:pt x="960" y="8417"/>
                    <a:pt x="1520" y="8817"/>
                    <a:pt x="2016" y="9297"/>
                  </a:cubicBezTo>
                  <a:cubicBezTo>
                    <a:pt x="2465" y="9729"/>
                    <a:pt x="2865" y="10241"/>
                    <a:pt x="3425" y="10529"/>
                  </a:cubicBezTo>
                  <a:cubicBezTo>
                    <a:pt x="3825" y="10689"/>
                    <a:pt x="4241" y="10801"/>
                    <a:pt x="4657" y="10833"/>
                  </a:cubicBezTo>
                  <a:cubicBezTo>
                    <a:pt x="5521" y="10961"/>
                    <a:pt x="6417" y="11089"/>
                    <a:pt x="7265" y="10881"/>
                  </a:cubicBezTo>
                  <a:cubicBezTo>
                    <a:pt x="8193" y="10641"/>
                    <a:pt x="8961" y="10017"/>
                    <a:pt x="9681" y="9393"/>
                  </a:cubicBezTo>
                  <a:cubicBezTo>
                    <a:pt x="10753" y="8481"/>
                    <a:pt x="11873" y="7425"/>
                    <a:pt x="12081" y="6033"/>
                  </a:cubicBezTo>
                  <a:cubicBezTo>
                    <a:pt x="12273" y="4849"/>
                    <a:pt x="11761" y="3665"/>
                    <a:pt x="10993" y="2752"/>
                  </a:cubicBezTo>
                  <a:cubicBezTo>
                    <a:pt x="10225" y="1840"/>
                    <a:pt x="9233" y="1184"/>
                    <a:pt x="8241" y="528"/>
                  </a:cubicBezTo>
                  <a:cubicBezTo>
                    <a:pt x="7841" y="272"/>
                    <a:pt x="7393" y="0"/>
                    <a:pt x="6913" y="32"/>
                  </a:cubicBezTo>
                  <a:cubicBezTo>
                    <a:pt x="6257" y="64"/>
                    <a:pt x="5793" y="656"/>
                    <a:pt x="5345" y="1136"/>
                  </a:cubicBezTo>
                  <a:cubicBezTo>
                    <a:pt x="4209" y="2352"/>
                    <a:pt x="2561" y="2544"/>
                    <a:pt x="1424" y="3553"/>
                  </a:cubicBezTo>
                  <a:cubicBezTo>
                    <a:pt x="448" y="4449"/>
                    <a:pt x="0" y="6673"/>
                    <a:pt x="624" y="782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0" name="Google Shape;12220;p27"/>
            <p:cNvSpPr/>
            <p:nvPr/>
          </p:nvSpPr>
          <p:spPr>
            <a:xfrm>
              <a:off x="4514118" y="668725"/>
              <a:ext cx="144425" cy="123625"/>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1" name="Google Shape;12221;p27"/>
            <p:cNvSpPr/>
            <p:nvPr/>
          </p:nvSpPr>
          <p:spPr>
            <a:xfrm>
              <a:off x="3509770" y="1275903"/>
              <a:ext cx="142450" cy="172425"/>
            </a:xfrm>
            <a:custGeom>
              <a:avLst/>
              <a:gdLst/>
              <a:ahLst/>
              <a:cxnLst/>
              <a:rect l="l" t="t" r="r" b="b"/>
              <a:pathLst>
                <a:path w="5698" h="6897" extrusionOk="0">
                  <a:moveTo>
                    <a:pt x="337" y="3040"/>
                  </a:moveTo>
                  <a:cubicBezTo>
                    <a:pt x="513" y="3264"/>
                    <a:pt x="721" y="3472"/>
                    <a:pt x="961" y="3649"/>
                  </a:cubicBezTo>
                  <a:cubicBezTo>
                    <a:pt x="1505" y="4161"/>
                    <a:pt x="1713" y="4913"/>
                    <a:pt x="2049" y="5585"/>
                  </a:cubicBezTo>
                  <a:cubicBezTo>
                    <a:pt x="2385" y="6257"/>
                    <a:pt x="2993" y="6897"/>
                    <a:pt x="3745" y="6833"/>
                  </a:cubicBezTo>
                  <a:cubicBezTo>
                    <a:pt x="4193" y="6753"/>
                    <a:pt x="4593" y="6481"/>
                    <a:pt x="4833" y="6065"/>
                  </a:cubicBezTo>
                  <a:cubicBezTo>
                    <a:pt x="5041" y="5665"/>
                    <a:pt x="5201" y="5233"/>
                    <a:pt x="5297" y="4785"/>
                  </a:cubicBezTo>
                  <a:cubicBezTo>
                    <a:pt x="5521" y="3937"/>
                    <a:pt x="5697" y="2928"/>
                    <a:pt x="5121" y="2272"/>
                  </a:cubicBezTo>
                  <a:cubicBezTo>
                    <a:pt x="4897" y="2032"/>
                    <a:pt x="4593" y="1872"/>
                    <a:pt x="4417" y="1584"/>
                  </a:cubicBezTo>
                  <a:cubicBezTo>
                    <a:pt x="4241" y="1280"/>
                    <a:pt x="4289" y="864"/>
                    <a:pt x="4097" y="544"/>
                  </a:cubicBezTo>
                  <a:cubicBezTo>
                    <a:pt x="3873" y="128"/>
                    <a:pt x="3329" y="0"/>
                    <a:pt x="2865" y="0"/>
                  </a:cubicBezTo>
                  <a:cubicBezTo>
                    <a:pt x="2129" y="0"/>
                    <a:pt x="993" y="256"/>
                    <a:pt x="561" y="912"/>
                  </a:cubicBezTo>
                  <a:cubicBezTo>
                    <a:pt x="225" y="1408"/>
                    <a:pt x="1" y="2544"/>
                    <a:pt x="337" y="3040"/>
                  </a:cubicBezTo>
                  <a:close/>
                </a:path>
              </a:pathLst>
            </a:custGeom>
            <a:solidFill>
              <a:srgbClr val="EAD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2" name="Google Shape;12222;p27"/>
            <p:cNvSpPr/>
            <p:nvPr/>
          </p:nvSpPr>
          <p:spPr>
            <a:xfrm>
              <a:off x="4032822" y="1237475"/>
              <a:ext cx="71225" cy="58025"/>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3" name="Google Shape;12223;p27"/>
            <p:cNvSpPr/>
            <p:nvPr/>
          </p:nvSpPr>
          <p:spPr>
            <a:xfrm>
              <a:off x="4334732" y="1287190"/>
              <a:ext cx="69625" cy="71250"/>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4" name="Google Shape;12224;p27"/>
          <p:cNvGrpSpPr/>
          <p:nvPr/>
        </p:nvGrpSpPr>
        <p:grpSpPr>
          <a:xfrm rot="128201" flipH="1">
            <a:off x="7675210" y="-262478"/>
            <a:ext cx="1511033" cy="1603965"/>
            <a:chOff x="7805848" y="0"/>
            <a:chExt cx="1338162" cy="1420462"/>
          </a:xfrm>
        </p:grpSpPr>
        <p:grpSp>
          <p:nvGrpSpPr>
            <p:cNvPr id="12225" name="Google Shape;12225;p27"/>
            <p:cNvGrpSpPr/>
            <p:nvPr/>
          </p:nvGrpSpPr>
          <p:grpSpPr>
            <a:xfrm>
              <a:off x="8368560" y="0"/>
              <a:ext cx="775450" cy="710225"/>
              <a:chOff x="2092310" y="847750"/>
              <a:chExt cx="775450" cy="710225"/>
            </a:xfrm>
          </p:grpSpPr>
          <p:sp>
            <p:nvSpPr>
              <p:cNvPr id="12226" name="Google Shape;12226;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7" name="Google Shape;12227;p27"/>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8" name="Google Shape;12228;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9" name="Google Shape;12229;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0" name="Google Shape;12230;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1" name="Google Shape;12231;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2" name="Google Shape;12232;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3" name="Google Shape;12233;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4" name="Google Shape;12234;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5" name="Google Shape;12235;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6" name="Google Shape;12236;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7" name="Google Shape;12237;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8" name="Google Shape;12238;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9" name="Google Shape;12239;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0" name="Google Shape;12240;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1" name="Google Shape;12241;p27"/>
            <p:cNvGrpSpPr/>
            <p:nvPr/>
          </p:nvGrpSpPr>
          <p:grpSpPr>
            <a:xfrm rot="-5400000">
              <a:off x="7570791" y="386832"/>
              <a:ext cx="1180338" cy="710225"/>
              <a:chOff x="1687422" y="847750"/>
              <a:chExt cx="1180338" cy="710225"/>
            </a:xfrm>
          </p:grpSpPr>
          <p:sp>
            <p:nvSpPr>
              <p:cNvPr id="12242" name="Google Shape;12242;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3" name="Google Shape;12243;p27"/>
              <p:cNvSpPr/>
              <p:nvPr/>
            </p:nvSpPr>
            <p:spPr>
              <a:xfrm>
                <a:off x="1687422" y="1174492"/>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4" name="Google Shape;12244;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5" name="Google Shape;12245;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6" name="Google Shape;12246;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7" name="Google Shape;12247;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8" name="Google Shape;12248;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9" name="Google Shape;12249;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0" name="Google Shape;12250;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1" name="Google Shape;12251;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2" name="Google Shape;12252;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3" name="Google Shape;12253;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4" name="Google Shape;12254;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5" name="Google Shape;12255;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6" name="Google Shape;12256;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7" name="Google Shape;12257;p27"/>
            <p:cNvGrpSpPr/>
            <p:nvPr/>
          </p:nvGrpSpPr>
          <p:grpSpPr>
            <a:xfrm rot="10800000" flipH="1">
              <a:off x="7988034" y="710237"/>
              <a:ext cx="1045376" cy="710225"/>
              <a:chOff x="1822384" y="847750"/>
              <a:chExt cx="1045376" cy="710225"/>
            </a:xfrm>
          </p:grpSpPr>
          <p:sp>
            <p:nvSpPr>
              <p:cNvPr id="12258" name="Google Shape;12258;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9" name="Google Shape;12259;p27"/>
              <p:cNvSpPr/>
              <p:nvPr/>
            </p:nvSpPr>
            <p:spPr>
              <a:xfrm>
                <a:off x="1822384" y="1241973"/>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0" name="Google Shape;12260;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1" name="Google Shape;12261;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2" name="Google Shape;12262;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3" name="Google Shape;12263;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4" name="Google Shape;12264;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5" name="Google Shape;12265;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6" name="Google Shape;12266;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7" name="Google Shape;12267;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8" name="Google Shape;12268;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9" name="Google Shape;12269;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0" name="Google Shape;12270;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1" name="Google Shape;12271;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2" name="Google Shape;12272;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73" name="Google Shape;12273;p27"/>
          <p:cNvGrpSpPr/>
          <p:nvPr/>
        </p:nvGrpSpPr>
        <p:grpSpPr>
          <a:xfrm rot="128201" flipH="1">
            <a:off x="8290166" y="1037770"/>
            <a:ext cx="1511033" cy="1603965"/>
            <a:chOff x="7805848" y="0"/>
            <a:chExt cx="1338162" cy="1420462"/>
          </a:xfrm>
        </p:grpSpPr>
        <p:grpSp>
          <p:nvGrpSpPr>
            <p:cNvPr id="12274" name="Google Shape;12274;p27"/>
            <p:cNvGrpSpPr/>
            <p:nvPr/>
          </p:nvGrpSpPr>
          <p:grpSpPr>
            <a:xfrm>
              <a:off x="8368560" y="0"/>
              <a:ext cx="775450" cy="710225"/>
              <a:chOff x="2092310" y="847750"/>
              <a:chExt cx="775450" cy="710225"/>
            </a:xfrm>
          </p:grpSpPr>
          <p:sp>
            <p:nvSpPr>
              <p:cNvPr id="12275" name="Google Shape;12275;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6" name="Google Shape;12276;p27"/>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7" name="Google Shape;12277;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8" name="Google Shape;12278;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9" name="Google Shape;12279;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0" name="Google Shape;12280;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1" name="Google Shape;12281;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2" name="Google Shape;12282;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3" name="Google Shape;12283;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4" name="Google Shape;12284;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5" name="Google Shape;12285;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6" name="Google Shape;12286;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7" name="Google Shape;12287;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8" name="Google Shape;12288;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9" name="Google Shape;12289;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0" name="Google Shape;12290;p27"/>
            <p:cNvGrpSpPr/>
            <p:nvPr/>
          </p:nvGrpSpPr>
          <p:grpSpPr>
            <a:xfrm rot="-5400000">
              <a:off x="7570791" y="386832"/>
              <a:ext cx="1180338" cy="710225"/>
              <a:chOff x="1687422" y="847750"/>
              <a:chExt cx="1180338" cy="710225"/>
            </a:xfrm>
          </p:grpSpPr>
          <p:sp>
            <p:nvSpPr>
              <p:cNvPr id="12291" name="Google Shape;12291;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2" name="Google Shape;12292;p27"/>
              <p:cNvSpPr/>
              <p:nvPr/>
            </p:nvSpPr>
            <p:spPr>
              <a:xfrm>
                <a:off x="1687422" y="1174492"/>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3" name="Google Shape;12293;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4" name="Google Shape;12294;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5" name="Google Shape;12295;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6" name="Google Shape;12296;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7" name="Google Shape;12297;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8" name="Google Shape;12298;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9" name="Google Shape;12299;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0" name="Google Shape;12300;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1" name="Google Shape;12301;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2" name="Google Shape;12302;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3" name="Google Shape;12303;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4" name="Google Shape;12304;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5" name="Google Shape;12305;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6" name="Google Shape;12306;p27"/>
            <p:cNvGrpSpPr/>
            <p:nvPr/>
          </p:nvGrpSpPr>
          <p:grpSpPr>
            <a:xfrm rot="10800000" flipH="1">
              <a:off x="7988034" y="710237"/>
              <a:ext cx="1045376" cy="710225"/>
              <a:chOff x="1822384" y="847750"/>
              <a:chExt cx="1045376" cy="710225"/>
            </a:xfrm>
          </p:grpSpPr>
          <p:sp>
            <p:nvSpPr>
              <p:cNvPr id="12307" name="Google Shape;12307;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8" name="Google Shape;12308;p27"/>
              <p:cNvSpPr/>
              <p:nvPr/>
            </p:nvSpPr>
            <p:spPr>
              <a:xfrm>
                <a:off x="1822384" y="1241973"/>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9" name="Google Shape;12309;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0" name="Google Shape;12310;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1" name="Google Shape;12311;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2" name="Google Shape;12312;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3" name="Google Shape;12313;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4" name="Google Shape;12314;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5" name="Google Shape;12315;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6" name="Google Shape;12316;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7" name="Google Shape;12317;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8" name="Google Shape;12318;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9" name="Google Shape;12319;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0" name="Google Shape;12320;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1" name="Google Shape;12321;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22" name="Google Shape;12322;p27"/>
          <p:cNvGrpSpPr/>
          <p:nvPr/>
        </p:nvGrpSpPr>
        <p:grpSpPr>
          <a:xfrm rot="128201" flipH="1">
            <a:off x="8715566" y="2926520"/>
            <a:ext cx="1511033" cy="1603965"/>
            <a:chOff x="7805848" y="0"/>
            <a:chExt cx="1338162" cy="1420462"/>
          </a:xfrm>
        </p:grpSpPr>
        <p:grpSp>
          <p:nvGrpSpPr>
            <p:cNvPr id="12323" name="Google Shape;12323;p27"/>
            <p:cNvGrpSpPr/>
            <p:nvPr/>
          </p:nvGrpSpPr>
          <p:grpSpPr>
            <a:xfrm>
              <a:off x="8368560" y="0"/>
              <a:ext cx="775450" cy="710225"/>
              <a:chOff x="2092310" y="847750"/>
              <a:chExt cx="775450" cy="710225"/>
            </a:xfrm>
          </p:grpSpPr>
          <p:sp>
            <p:nvSpPr>
              <p:cNvPr id="12324" name="Google Shape;12324;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5" name="Google Shape;12325;p27"/>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6" name="Google Shape;12326;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7" name="Google Shape;12327;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8" name="Google Shape;12328;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9" name="Google Shape;12329;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0" name="Google Shape;12330;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1" name="Google Shape;12331;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2" name="Google Shape;12332;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3" name="Google Shape;12333;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4" name="Google Shape;12334;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5" name="Google Shape;12335;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6" name="Google Shape;12336;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7" name="Google Shape;12337;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8" name="Google Shape;12338;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9" name="Google Shape;12339;p27"/>
            <p:cNvGrpSpPr/>
            <p:nvPr/>
          </p:nvGrpSpPr>
          <p:grpSpPr>
            <a:xfrm rot="-5400000">
              <a:off x="7570791" y="386832"/>
              <a:ext cx="1180338" cy="710225"/>
              <a:chOff x="1687422" y="847750"/>
              <a:chExt cx="1180338" cy="710225"/>
            </a:xfrm>
          </p:grpSpPr>
          <p:sp>
            <p:nvSpPr>
              <p:cNvPr id="12340" name="Google Shape;12340;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1" name="Google Shape;12341;p27"/>
              <p:cNvSpPr/>
              <p:nvPr/>
            </p:nvSpPr>
            <p:spPr>
              <a:xfrm>
                <a:off x="1687422" y="1174492"/>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2" name="Google Shape;12342;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3" name="Google Shape;12343;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4" name="Google Shape;12344;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5" name="Google Shape;12345;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6" name="Google Shape;12346;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7" name="Google Shape;12347;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8" name="Google Shape;12348;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9" name="Google Shape;12349;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0" name="Google Shape;12350;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1" name="Google Shape;12351;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2" name="Google Shape;12352;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3" name="Google Shape;12353;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4" name="Google Shape;12354;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5" name="Google Shape;12355;p27"/>
            <p:cNvGrpSpPr/>
            <p:nvPr/>
          </p:nvGrpSpPr>
          <p:grpSpPr>
            <a:xfrm rot="10800000" flipH="1">
              <a:off x="7988034" y="710237"/>
              <a:ext cx="1045376" cy="710225"/>
              <a:chOff x="1822384" y="847750"/>
              <a:chExt cx="1045376" cy="710225"/>
            </a:xfrm>
          </p:grpSpPr>
          <p:sp>
            <p:nvSpPr>
              <p:cNvPr id="12356" name="Google Shape;12356;p27"/>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7" name="Google Shape;12357;p27"/>
              <p:cNvSpPr/>
              <p:nvPr/>
            </p:nvSpPr>
            <p:spPr>
              <a:xfrm>
                <a:off x="1822384" y="1241973"/>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8" name="Google Shape;12358;p27"/>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9" name="Google Shape;12359;p27"/>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0" name="Google Shape;12360;p27"/>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1" name="Google Shape;12361;p27"/>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2" name="Google Shape;12362;p27"/>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3" name="Google Shape;12363;p27"/>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4" name="Google Shape;12364;p27"/>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5" name="Google Shape;12365;p27"/>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6" name="Google Shape;12366;p27"/>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7" name="Google Shape;12367;p27"/>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8" name="Google Shape;12368;p27"/>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9" name="Google Shape;12369;p27"/>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0" name="Google Shape;12370;p27"/>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71" name="Google Shape;12371;p27"/>
          <p:cNvSpPr/>
          <p:nvPr/>
        </p:nvSpPr>
        <p:spPr>
          <a:xfrm flipH="1">
            <a:off x="255362" y="2083348"/>
            <a:ext cx="522586" cy="523628"/>
          </a:xfrm>
          <a:custGeom>
            <a:avLst/>
            <a:gdLst/>
            <a:ahLst/>
            <a:cxnLst/>
            <a:rect l="l" t="t" r="r" b="b"/>
            <a:pathLst>
              <a:path w="18056" h="18092" extrusionOk="0">
                <a:moveTo>
                  <a:pt x="6695" y="1472"/>
                </a:moveTo>
                <a:cubicBezTo>
                  <a:pt x="6713" y="1486"/>
                  <a:pt x="6734" y="1495"/>
                  <a:pt x="6757" y="1495"/>
                </a:cubicBezTo>
                <a:cubicBezTo>
                  <a:pt x="6764" y="1495"/>
                  <a:pt x="6771" y="1494"/>
                  <a:pt x="6778" y="1492"/>
                </a:cubicBezTo>
                <a:cubicBezTo>
                  <a:pt x="6751" y="1486"/>
                  <a:pt x="6723" y="1479"/>
                  <a:pt x="6695" y="1472"/>
                </a:cubicBezTo>
                <a:close/>
                <a:moveTo>
                  <a:pt x="13763" y="3827"/>
                </a:moveTo>
                <a:lnTo>
                  <a:pt x="13763" y="3827"/>
                </a:lnTo>
                <a:cubicBezTo>
                  <a:pt x="14709" y="4623"/>
                  <a:pt x="15616" y="5469"/>
                  <a:pt x="16535" y="6265"/>
                </a:cubicBezTo>
                <a:lnTo>
                  <a:pt x="14104" y="4106"/>
                </a:lnTo>
                <a:cubicBezTo>
                  <a:pt x="14006" y="3995"/>
                  <a:pt x="13890" y="3903"/>
                  <a:pt x="13763" y="3827"/>
                </a:cubicBezTo>
                <a:close/>
                <a:moveTo>
                  <a:pt x="3092" y="0"/>
                </a:moveTo>
                <a:cubicBezTo>
                  <a:pt x="2894" y="0"/>
                  <a:pt x="2699" y="26"/>
                  <a:pt x="2493" y="64"/>
                </a:cubicBezTo>
                <a:cubicBezTo>
                  <a:pt x="2067" y="185"/>
                  <a:pt x="1702" y="459"/>
                  <a:pt x="1429" y="824"/>
                </a:cubicBezTo>
                <a:cubicBezTo>
                  <a:pt x="547" y="1918"/>
                  <a:pt x="274" y="3377"/>
                  <a:pt x="760" y="4714"/>
                </a:cubicBezTo>
                <a:cubicBezTo>
                  <a:pt x="882" y="4988"/>
                  <a:pt x="942" y="5261"/>
                  <a:pt x="882" y="5565"/>
                </a:cubicBezTo>
                <a:cubicBezTo>
                  <a:pt x="790" y="5778"/>
                  <a:pt x="638" y="5961"/>
                  <a:pt x="486" y="6113"/>
                </a:cubicBezTo>
                <a:cubicBezTo>
                  <a:pt x="0" y="6751"/>
                  <a:pt x="334" y="7663"/>
                  <a:pt x="730" y="8392"/>
                </a:cubicBezTo>
                <a:cubicBezTo>
                  <a:pt x="1672" y="10064"/>
                  <a:pt x="2888" y="11614"/>
                  <a:pt x="4316" y="12921"/>
                </a:cubicBezTo>
                <a:cubicBezTo>
                  <a:pt x="5684" y="14076"/>
                  <a:pt x="7113" y="15170"/>
                  <a:pt x="8663" y="16113"/>
                </a:cubicBezTo>
                <a:cubicBezTo>
                  <a:pt x="9392" y="16660"/>
                  <a:pt x="10183" y="17116"/>
                  <a:pt x="11034" y="17511"/>
                </a:cubicBezTo>
                <a:cubicBezTo>
                  <a:pt x="11917" y="17881"/>
                  <a:pt x="12853" y="18091"/>
                  <a:pt x="13818" y="18091"/>
                </a:cubicBezTo>
                <a:cubicBezTo>
                  <a:pt x="13882" y="18091"/>
                  <a:pt x="13947" y="18090"/>
                  <a:pt x="14013" y="18088"/>
                </a:cubicBezTo>
                <a:cubicBezTo>
                  <a:pt x="15259" y="18088"/>
                  <a:pt x="16596" y="17724"/>
                  <a:pt x="17326" y="16721"/>
                </a:cubicBezTo>
                <a:cubicBezTo>
                  <a:pt x="17842" y="15930"/>
                  <a:pt x="18055" y="14958"/>
                  <a:pt x="17873" y="14015"/>
                </a:cubicBezTo>
                <a:cubicBezTo>
                  <a:pt x="17690" y="13104"/>
                  <a:pt x="17386" y="12192"/>
                  <a:pt x="16931" y="11371"/>
                </a:cubicBezTo>
                <a:cubicBezTo>
                  <a:pt x="15715" y="8848"/>
                  <a:pt x="14225" y="6265"/>
                  <a:pt x="11824" y="4836"/>
                </a:cubicBezTo>
                <a:cubicBezTo>
                  <a:pt x="11034" y="4380"/>
                  <a:pt x="10213" y="4015"/>
                  <a:pt x="9362" y="3772"/>
                </a:cubicBezTo>
                <a:cubicBezTo>
                  <a:pt x="8799" y="3591"/>
                  <a:pt x="8183" y="3442"/>
                  <a:pt x="7589" y="3442"/>
                </a:cubicBezTo>
                <a:cubicBezTo>
                  <a:pt x="7189" y="3442"/>
                  <a:pt x="6799" y="3509"/>
                  <a:pt x="6444" y="3681"/>
                </a:cubicBezTo>
                <a:cubicBezTo>
                  <a:pt x="5228" y="4258"/>
                  <a:pt x="4803" y="5900"/>
                  <a:pt x="5167" y="7207"/>
                </a:cubicBezTo>
                <a:cubicBezTo>
                  <a:pt x="5563" y="8483"/>
                  <a:pt x="6505" y="9547"/>
                  <a:pt x="7447" y="10489"/>
                </a:cubicBezTo>
                <a:cubicBezTo>
                  <a:pt x="8055" y="11097"/>
                  <a:pt x="8693" y="11645"/>
                  <a:pt x="9392" y="12161"/>
                </a:cubicBezTo>
                <a:cubicBezTo>
                  <a:pt x="9879" y="12556"/>
                  <a:pt x="10456" y="12800"/>
                  <a:pt x="11095" y="12921"/>
                </a:cubicBezTo>
                <a:cubicBezTo>
                  <a:pt x="11207" y="12944"/>
                  <a:pt x="11320" y="12955"/>
                  <a:pt x="11434" y="12955"/>
                </a:cubicBezTo>
                <a:cubicBezTo>
                  <a:pt x="11932" y="12955"/>
                  <a:pt x="12425" y="12740"/>
                  <a:pt x="12797" y="12344"/>
                </a:cubicBezTo>
                <a:cubicBezTo>
                  <a:pt x="13192" y="11797"/>
                  <a:pt x="13253" y="11067"/>
                  <a:pt x="12979" y="10459"/>
                </a:cubicBezTo>
                <a:cubicBezTo>
                  <a:pt x="12706" y="9851"/>
                  <a:pt x="12250" y="9334"/>
                  <a:pt x="11672" y="8970"/>
                </a:cubicBezTo>
                <a:cubicBezTo>
                  <a:pt x="11464" y="8824"/>
                  <a:pt x="11213" y="8692"/>
                  <a:pt x="10978" y="8692"/>
                </a:cubicBezTo>
                <a:cubicBezTo>
                  <a:pt x="10870" y="8692"/>
                  <a:pt x="10765" y="8720"/>
                  <a:pt x="10669" y="8787"/>
                </a:cubicBezTo>
                <a:cubicBezTo>
                  <a:pt x="11050" y="8289"/>
                  <a:pt x="10526" y="7508"/>
                  <a:pt x="9916" y="7508"/>
                </a:cubicBezTo>
                <a:cubicBezTo>
                  <a:pt x="9893" y="7508"/>
                  <a:pt x="9871" y="7509"/>
                  <a:pt x="9848" y="7511"/>
                </a:cubicBezTo>
                <a:cubicBezTo>
                  <a:pt x="9210" y="7632"/>
                  <a:pt x="8784" y="8210"/>
                  <a:pt x="8845" y="8879"/>
                </a:cubicBezTo>
                <a:cubicBezTo>
                  <a:pt x="8936" y="9517"/>
                  <a:pt x="9301" y="10064"/>
                  <a:pt x="9848" y="10398"/>
                </a:cubicBezTo>
                <a:cubicBezTo>
                  <a:pt x="10046" y="10550"/>
                  <a:pt x="10327" y="10649"/>
                  <a:pt x="10574" y="10649"/>
                </a:cubicBezTo>
                <a:cubicBezTo>
                  <a:pt x="10821" y="10649"/>
                  <a:pt x="11034" y="10550"/>
                  <a:pt x="11095" y="10307"/>
                </a:cubicBezTo>
                <a:cubicBezTo>
                  <a:pt x="11216" y="9973"/>
                  <a:pt x="10882" y="9669"/>
                  <a:pt x="10578" y="9456"/>
                </a:cubicBezTo>
                <a:cubicBezTo>
                  <a:pt x="10766" y="9369"/>
                  <a:pt x="10961" y="9329"/>
                  <a:pt x="11152" y="9329"/>
                </a:cubicBezTo>
                <a:cubicBezTo>
                  <a:pt x="11762" y="9329"/>
                  <a:pt x="12331" y="9743"/>
                  <a:pt x="12493" y="10368"/>
                </a:cubicBezTo>
                <a:cubicBezTo>
                  <a:pt x="12706" y="11219"/>
                  <a:pt x="12128" y="12040"/>
                  <a:pt x="11247" y="12100"/>
                </a:cubicBezTo>
                <a:cubicBezTo>
                  <a:pt x="11209" y="12103"/>
                  <a:pt x="11172" y="12105"/>
                  <a:pt x="11136" y="12105"/>
                </a:cubicBezTo>
                <a:cubicBezTo>
                  <a:pt x="10422" y="12105"/>
                  <a:pt x="9791" y="11557"/>
                  <a:pt x="9271" y="11037"/>
                </a:cubicBezTo>
                <a:cubicBezTo>
                  <a:pt x="8268" y="10125"/>
                  <a:pt x="7356" y="9122"/>
                  <a:pt x="6535" y="8027"/>
                </a:cubicBezTo>
                <a:cubicBezTo>
                  <a:pt x="6201" y="7632"/>
                  <a:pt x="5988" y="7116"/>
                  <a:pt x="5958" y="6568"/>
                </a:cubicBezTo>
                <a:cubicBezTo>
                  <a:pt x="5958" y="5657"/>
                  <a:pt x="6839" y="4897"/>
                  <a:pt x="7751" y="4745"/>
                </a:cubicBezTo>
                <a:cubicBezTo>
                  <a:pt x="7880" y="4728"/>
                  <a:pt x="8009" y="4719"/>
                  <a:pt x="8137" y="4719"/>
                </a:cubicBezTo>
                <a:cubicBezTo>
                  <a:pt x="8919" y="4719"/>
                  <a:pt x="9691" y="5018"/>
                  <a:pt x="10395" y="5383"/>
                </a:cubicBezTo>
                <a:cubicBezTo>
                  <a:pt x="13982" y="7328"/>
                  <a:pt x="16383" y="10885"/>
                  <a:pt x="16809" y="14958"/>
                </a:cubicBezTo>
                <a:cubicBezTo>
                  <a:pt x="16870" y="15262"/>
                  <a:pt x="16809" y="15626"/>
                  <a:pt x="16596" y="15900"/>
                </a:cubicBezTo>
                <a:cubicBezTo>
                  <a:pt x="16231" y="16295"/>
                  <a:pt x="15563" y="16082"/>
                  <a:pt x="15046" y="16295"/>
                </a:cubicBezTo>
                <a:cubicBezTo>
                  <a:pt x="14833" y="16417"/>
                  <a:pt x="14681" y="16599"/>
                  <a:pt x="14438" y="16721"/>
                </a:cubicBezTo>
                <a:cubicBezTo>
                  <a:pt x="14238" y="16838"/>
                  <a:pt x="14010" y="16883"/>
                  <a:pt x="13773" y="16883"/>
                </a:cubicBezTo>
                <a:cubicBezTo>
                  <a:pt x="13398" y="16883"/>
                  <a:pt x="12998" y="16771"/>
                  <a:pt x="12645" y="16660"/>
                </a:cubicBezTo>
                <a:cubicBezTo>
                  <a:pt x="8207" y="15110"/>
                  <a:pt x="3982" y="12404"/>
                  <a:pt x="1702" y="8301"/>
                </a:cubicBezTo>
                <a:cubicBezTo>
                  <a:pt x="2341" y="7632"/>
                  <a:pt x="2432" y="6629"/>
                  <a:pt x="1915" y="5869"/>
                </a:cubicBezTo>
                <a:cubicBezTo>
                  <a:pt x="2249" y="5413"/>
                  <a:pt x="1885" y="4775"/>
                  <a:pt x="1763" y="4228"/>
                </a:cubicBezTo>
                <a:cubicBezTo>
                  <a:pt x="1520" y="3103"/>
                  <a:pt x="2371" y="1979"/>
                  <a:pt x="3404" y="1523"/>
                </a:cubicBezTo>
                <a:cubicBezTo>
                  <a:pt x="3902" y="1324"/>
                  <a:pt x="4433" y="1244"/>
                  <a:pt x="4970" y="1244"/>
                </a:cubicBezTo>
                <a:cubicBezTo>
                  <a:pt x="5551" y="1244"/>
                  <a:pt x="6138" y="1337"/>
                  <a:pt x="6695" y="1472"/>
                </a:cubicBezTo>
                <a:lnTo>
                  <a:pt x="6695" y="1472"/>
                </a:lnTo>
                <a:cubicBezTo>
                  <a:pt x="6610" y="1404"/>
                  <a:pt x="6598" y="1200"/>
                  <a:pt x="6718" y="1128"/>
                </a:cubicBezTo>
                <a:cubicBezTo>
                  <a:pt x="6794" y="1097"/>
                  <a:pt x="6877" y="1082"/>
                  <a:pt x="6961" y="1082"/>
                </a:cubicBezTo>
                <a:cubicBezTo>
                  <a:pt x="7044" y="1082"/>
                  <a:pt x="7128" y="1097"/>
                  <a:pt x="7204" y="1128"/>
                </a:cubicBezTo>
                <a:cubicBezTo>
                  <a:pt x="9180" y="1796"/>
                  <a:pt x="11003" y="2830"/>
                  <a:pt x="12614" y="4167"/>
                </a:cubicBezTo>
                <a:cubicBezTo>
                  <a:pt x="12557" y="3852"/>
                  <a:pt x="12905" y="3618"/>
                  <a:pt x="13226" y="3618"/>
                </a:cubicBezTo>
                <a:cubicBezTo>
                  <a:pt x="13245" y="3618"/>
                  <a:pt x="13264" y="3618"/>
                  <a:pt x="13283" y="3620"/>
                </a:cubicBezTo>
                <a:cubicBezTo>
                  <a:pt x="13448" y="3670"/>
                  <a:pt x="13612" y="3737"/>
                  <a:pt x="13763" y="3827"/>
                </a:cubicBezTo>
                <a:lnTo>
                  <a:pt x="13763" y="3827"/>
                </a:lnTo>
                <a:cubicBezTo>
                  <a:pt x="12143" y="2465"/>
                  <a:pt x="10408" y="1247"/>
                  <a:pt x="8298" y="672"/>
                </a:cubicBezTo>
                <a:cubicBezTo>
                  <a:pt x="6718" y="307"/>
                  <a:pt x="5076" y="64"/>
                  <a:pt x="3465" y="33"/>
                </a:cubicBezTo>
                <a:cubicBezTo>
                  <a:pt x="3337" y="10"/>
                  <a:pt x="3214" y="0"/>
                  <a:pt x="3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3">
  <p:cSld name="CUSTOM_2_1_1_1_1_2_1_1_1_1_1">
    <p:spTree>
      <p:nvGrpSpPr>
        <p:cNvPr id="1" name="Shape 12372"/>
        <p:cNvGrpSpPr/>
        <p:nvPr/>
      </p:nvGrpSpPr>
      <p:grpSpPr>
        <a:xfrm>
          <a:off x="0" y="0"/>
          <a:ext cx="0" cy="0"/>
          <a:chOff x="0" y="0"/>
          <a:chExt cx="0" cy="0"/>
        </a:xfrm>
      </p:grpSpPr>
      <p:grpSp>
        <p:nvGrpSpPr>
          <p:cNvPr id="12373" name="Google Shape;12373;p28"/>
          <p:cNvGrpSpPr/>
          <p:nvPr/>
        </p:nvGrpSpPr>
        <p:grpSpPr>
          <a:xfrm>
            <a:off x="176625" y="110350"/>
            <a:ext cx="8790774" cy="4922811"/>
            <a:chOff x="131600" y="118425"/>
            <a:chExt cx="8790774" cy="4922811"/>
          </a:xfrm>
        </p:grpSpPr>
        <p:sp>
          <p:nvSpPr>
            <p:cNvPr id="12374" name="Google Shape;12374;p28"/>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75" name="Google Shape;12375;p28"/>
            <p:cNvGrpSpPr/>
            <p:nvPr/>
          </p:nvGrpSpPr>
          <p:grpSpPr>
            <a:xfrm>
              <a:off x="131600" y="1884558"/>
              <a:ext cx="2122449" cy="3112715"/>
              <a:chOff x="131600" y="1884558"/>
              <a:chExt cx="2122449" cy="3112715"/>
            </a:xfrm>
          </p:grpSpPr>
          <p:sp>
            <p:nvSpPr>
              <p:cNvPr id="12376" name="Google Shape;12376;p28"/>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7" name="Google Shape;12377;p28"/>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8" name="Google Shape;12378;p28"/>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9" name="Google Shape;12379;p28"/>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0" name="Google Shape;12380;p28"/>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1" name="Google Shape;12381;p28"/>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2" name="Google Shape;12382;p28"/>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3" name="Google Shape;12383;p28"/>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4" name="Google Shape;12384;p28"/>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5" name="Google Shape;12385;p28"/>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6" name="Google Shape;12386;p28"/>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7" name="Google Shape;12387;p28"/>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8" name="Google Shape;12388;p28"/>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9" name="Google Shape;12389;p28"/>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0" name="Google Shape;12390;p28"/>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1" name="Google Shape;12391;p28"/>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2" name="Google Shape;12392;p28"/>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3" name="Google Shape;12393;p28"/>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4" name="Google Shape;12394;p28"/>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5" name="Google Shape;12395;p28"/>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6" name="Google Shape;12396;p28"/>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7" name="Google Shape;12397;p28"/>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8" name="Google Shape;12398;p28"/>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9" name="Google Shape;12399;p28"/>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0" name="Google Shape;12400;p28"/>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1" name="Google Shape;12401;p28"/>
            <p:cNvGrpSpPr/>
            <p:nvPr/>
          </p:nvGrpSpPr>
          <p:grpSpPr>
            <a:xfrm flipH="1">
              <a:off x="2342550" y="2567965"/>
              <a:ext cx="3964145" cy="1455821"/>
              <a:chOff x="3233388" y="140740"/>
              <a:chExt cx="3964145" cy="1455821"/>
            </a:xfrm>
          </p:grpSpPr>
          <p:sp>
            <p:nvSpPr>
              <p:cNvPr id="12402" name="Google Shape;12402;p28"/>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3" name="Google Shape;12403;p28"/>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4" name="Google Shape;12404;p28"/>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5" name="Google Shape;12405;p28"/>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6" name="Google Shape;12406;p28"/>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7" name="Google Shape;12407;p28"/>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8" name="Google Shape;12408;p28"/>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9" name="Google Shape;12409;p28"/>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0" name="Google Shape;12410;p28"/>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1" name="Google Shape;12411;p28"/>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2" name="Google Shape;12412;p28"/>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3" name="Google Shape;12413;p28"/>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4" name="Google Shape;12414;p28"/>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5" name="Google Shape;12415;p28"/>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6" name="Google Shape;12416;p28"/>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7" name="Google Shape;12417;p28"/>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8" name="Google Shape;12418;p28"/>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9" name="Google Shape;12419;p28"/>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0" name="Google Shape;12420;p28"/>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1" name="Google Shape;12421;p28"/>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2" name="Google Shape;12422;p28"/>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3" name="Google Shape;12423;p28"/>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4" name="Google Shape;12424;p28"/>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5" name="Google Shape;12425;p28"/>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6" name="Google Shape;12426;p28"/>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7" name="Google Shape;12427;p28"/>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8" name="Google Shape;12428;p28"/>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9" name="Google Shape;12429;p28"/>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0" name="Google Shape;12430;p28"/>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1" name="Google Shape;12431;p28"/>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2" name="Google Shape;12432;p28"/>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3" name="Google Shape;12433;p28"/>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4" name="Google Shape;12434;p28"/>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5" name="Google Shape;12435;p28"/>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6" name="Google Shape;12436;p28"/>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7" name="Google Shape;12437;p28"/>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8" name="Google Shape;12438;p28"/>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9" name="Google Shape;12439;p28"/>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0" name="Google Shape;12440;p28"/>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1" name="Google Shape;12441;p28"/>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2" name="Google Shape;12442;p28"/>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3" name="Google Shape;12443;p28"/>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4" name="Google Shape;12444;p28"/>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5" name="Google Shape;12445;p28"/>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6" name="Google Shape;12446;p28"/>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7" name="Google Shape;12447;p28"/>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8" name="Google Shape;12448;p28"/>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9" name="Google Shape;12449;p28"/>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0" name="Google Shape;12450;p28"/>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1" name="Google Shape;12451;p28"/>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2" name="Google Shape;12452;p28"/>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3" name="Google Shape;12453;p28"/>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4" name="Google Shape;12454;p28"/>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5" name="Google Shape;12455;p28"/>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6" name="Google Shape;12456;p28"/>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7" name="Google Shape;12457;p28"/>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8" name="Google Shape;12458;p28"/>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9" name="Google Shape;12459;p28"/>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0" name="Google Shape;12460;p28"/>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1" name="Google Shape;12461;p28"/>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2" name="Google Shape;12462;p28"/>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3" name="Google Shape;12463;p28"/>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4" name="Google Shape;12464;p28"/>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5" name="Google Shape;12465;p28"/>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6" name="Google Shape;12466;p28"/>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7" name="Google Shape;12467;p28"/>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8" name="Google Shape;12468;p28"/>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9" name="Google Shape;12469;p28"/>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0" name="Google Shape;12470;p28"/>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1" name="Google Shape;12471;p28"/>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2" name="Google Shape;12472;p28"/>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3" name="Google Shape;12473;p28"/>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4" name="Google Shape;12474;p28"/>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5" name="Google Shape;12475;p28"/>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6" name="Google Shape;12476;p28"/>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7" name="Google Shape;12477;p28"/>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8" name="Google Shape;12478;p28"/>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9" name="Google Shape;12479;p28"/>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0" name="Google Shape;12480;p28"/>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1" name="Google Shape;12481;p28"/>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2" name="Google Shape;12482;p28"/>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3" name="Google Shape;12483;p28"/>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4" name="Google Shape;12484;p28"/>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5" name="Google Shape;12485;p28"/>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6" name="Google Shape;12486;p28"/>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7" name="Google Shape;12487;p28"/>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8" name="Google Shape;12488;p28"/>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9" name="Google Shape;12489;p28"/>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0" name="Google Shape;12490;p28"/>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1" name="Google Shape;12491;p28"/>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2" name="Google Shape;12492;p28"/>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3" name="Google Shape;12493;p28"/>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4" name="Google Shape;12494;p28"/>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5" name="Google Shape;12495;p28"/>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6" name="Google Shape;12496;p28"/>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7" name="Google Shape;12497;p28"/>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8" name="Google Shape;12498;p28"/>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9" name="Google Shape;12499;p28"/>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0" name="Google Shape;12500;p28"/>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1" name="Google Shape;12501;p28"/>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2" name="Google Shape;12502;p28"/>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3" name="Google Shape;12503;p28"/>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4" name="Google Shape;12504;p28"/>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5" name="Google Shape;12505;p28"/>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6" name="Google Shape;12506;p28"/>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7" name="Google Shape;12507;p28"/>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8" name="Google Shape;12508;p28"/>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9" name="Google Shape;12509;p28"/>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0" name="Google Shape;12510;p28"/>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1" name="Google Shape;12511;p28"/>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2" name="Google Shape;12512;p28"/>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3" name="Google Shape;12513;p28"/>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4" name="Google Shape;12514;p28"/>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5" name="Google Shape;12515;p28"/>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6" name="Google Shape;12516;p28"/>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7" name="Google Shape;12517;p28"/>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8" name="Google Shape;12518;p28"/>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9" name="Google Shape;12519;p28"/>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0" name="Google Shape;12520;p28"/>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1" name="Google Shape;12521;p28"/>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2" name="Google Shape;12522;p28"/>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3" name="Google Shape;12523;p28"/>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4" name="Google Shape;12524;p28"/>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5" name="Google Shape;12525;p28"/>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6" name="Google Shape;12526;p28"/>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7" name="Google Shape;12527;p28"/>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28" name="Google Shape;12528;p28"/>
            <p:cNvGrpSpPr/>
            <p:nvPr/>
          </p:nvGrpSpPr>
          <p:grpSpPr>
            <a:xfrm rot="5400000">
              <a:off x="6199788" y="1372590"/>
              <a:ext cx="3964145" cy="1455821"/>
              <a:chOff x="3233388" y="140740"/>
              <a:chExt cx="3964145" cy="1455821"/>
            </a:xfrm>
          </p:grpSpPr>
          <p:sp>
            <p:nvSpPr>
              <p:cNvPr id="12529" name="Google Shape;12529;p28"/>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0" name="Google Shape;12530;p28"/>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1" name="Google Shape;12531;p28"/>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2" name="Google Shape;12532;p28"/>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3" name="Google Shape;12533;p28"/>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4" name="Google Shape;12534;p28"/>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5" name="Google Shape;12535;p28"/>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6" name="Google Shape;12536;p28"/>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7" name="Google Shape;12537;p28"/>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8" name="Google Shape;12538;p28"/>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9" name="Google Shape;12539;p28"/>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0" name="Google Shape;12540;p28"/>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1" name="Google Shape;12541;p28"/>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2" name="Google Shape;12542;p28"/>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3" name="Google Shape;12543;p28"/>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4" name="Google Shape;12544;p28"/>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5" name="Google Shape;12545;p28"/>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6" name="Google Shape;12546;p28"/>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7" name="Google Shape;12547;p28"/>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8" name="Google Shape;12548;p28"/>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9" name="Google Shape;12549;p28"/>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0" name="Google Shape;12550;p28"/>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1" name="Google Shape;12551;p28"/>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2" name="Google Shape;12552;p28"/>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3" name="Google Shape;12553;p28"/>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4" name="Google Shape;12554;p28"/>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5" name="Google Shape;12555;p28"/>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6" name="Google Shape;12556;p28"/>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7" name="Google Shape;12557;p28"/>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8" name="Google Shape;12558;p28"/>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9" name="Google Shape;12559;p28"/>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0" name="Google Shape;12560;p28"/>
            <p:cNvGrpSpPr/>
            <p:nvPr/>
          </p:nvGrpSpPr>
          <p:grpSpPr>
            <a:xfrm>
              <a:off x="234224" y="118425"/>
              <a:ext cx="3532446" cy="1609151"/>
              <a:chOff x="140599" y="118425"/>
              <a:chExt cx="3532446" cy="1609151"/>
            </a:xfrm>
          </p:grpSpPr>
          <p:sp>
            <p:nvSpPr>
              <p:cNvPr id="12561" name="Google Shape;12561;p28"/>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2" name="Google Shape;12562;p28"/>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3" name="Google Shape;12563;p28"/>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4" name="Google Shape;12564;p28"/>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5" name="Google Shape;12565;p28"/>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6" name="Google Shape;12566;p28"/>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7" name="Google Shape;12567;p28"/>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8" name="Google Shape;12568;p28"/>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9" name="Google Shape;12569;p28"/>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0" name="Google Shape;12570;p28"/>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1" name="Google Shape;12571;p28"/>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2" name="Google Shape;12572;p28"/>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3" name="Google Shape;12573;p28"/>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4" name="Google Shape;12574;p28"/>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5" name="Google Shape;12575;p28"/>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6" name="Google Shape;12576;p28"/>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7" name="Google Shape;12577;p28"/>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8" name="Google Shape;12578;p28"/>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9" name="Google Shape;12579;p28"/>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0" name="Google Shape;12580;p28"/>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1" name="Google Shape;12581;p28"/>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2" name="Google Shape;12582;p28"/>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3" name="Google Shape;12583;p28"/>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4" name="Google Shape;12584;p28"/>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5" name="Google Shape;12585;p28"/>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6" name="Google Shape;12586;p28"/>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87" name="Google Shape;12587;p28"/>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88" name="Google Shape;12588;p28"/>
            <p:cNvGrpSpPr/>
            <p:nvPr/>
          </p:nvGrpSpPr>
          <p:grpSpPr>
            <a:xfrm>
              <a:off x="3327013" y="140740"/>
              <a:ext cx="3964145" cy="1455821"/>
              <a:chOff x="3233388" y="140740"/>
              <a:chExt cx="3964145" cy="1455821"/>
            </a:xfrm>
          </p:grpSpPr>
          <p:sp>
            <p:nvSpPr>
              <p:cNvPr id="12589" name="Google Shape;12589;p28"/>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0" name="Google Shape;12590;p28"/>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1" name="Google Shape;12591;p28"/>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2" name="Google Shape;12592;p28"/>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3" name="Google Shape;12593;p28"/>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4" name="Google Shape;12594;p28"/>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5" name="Google Shape;12595;p28"/>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6" name="Google Shape;12596;p28"/>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7" name="Google Shape;12597;p28"/>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8" name="Google Shape;12598;p28"/>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9" name="Google Shape;12599;p28"/>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0" name="Google Shape;12600;p28"/>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1" name="Google Shape;12601;p28"/>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2" name="Google Shape;12602;p28"/>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3" name="Google Shape;12603;p28"/>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4" name="Google Shape;12604;p28"/>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5" name="Google Shape;12605;p28"/>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6" name="Google Shape;12606;p28"/>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7" name="Google Shape;12607;p28"/>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8" name="Google Shape;12608;p28"/>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9" name="Google Shape;12609;p28"/>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0" name="Google Shape;12610;p28"/>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1" name="Google Shape;12611;p28"/>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2" name="Google Shape;12612;p28"/>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3" name="Google Shape;12613;p28"/>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4" name="Google Shape;12614;p28"/>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615" name="Google Shape;12615;p28"/>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616" name="Google Shape;12616;p28"/>
          <p:cNvGrpSpPr/>
          <p:nvPr/>
        </p:nvGrpSpPr>
        <p:grpSpPr>
          <a:xfrm rot="5737812">
            <a:off x="6760274" y="-147828"/>
            <a:ext cx="3339088" cy="2408989"/>
            <a:chOff x="-471207" y="3215792"/>
            <a:chExt cx="3339342" cy="2409172"/>
          </a:xfrm>
        </p:grpSpPr>
        <p:grpSp>
          <p:nvGrpSpPr>
            <p:cNvPr id="12617" name="Google Shape;12617;p28"/>
            <p:cNvGrpSpPr/>
            <p:nvPr/>
          </p:nvGrpSpPr>
          <p:grpSpPr>
            <a:xfrm rot="-4199403" flipH="1">
              <a:off x="-22239" y="3308503"/>
              <a:ext cx="1699178" cy="2145157"/>
              <a:chOff x="146217" y="2712579"/>
              <a:chExt cx="1552966" cy="1960401"/>
            </a:xfrm>
          </p:grpSpPr>
          <p:grpSp>
            <p:nvGrpSpPr>
              <p:cNvPr id="12618" name="Google Shape;12618;p28"/>
              <p:cNvGrpSpPr/>
              <p:nvPr/>
            </p:nvGrpSpPr>
            <p:grpSpPr>
              <a:xfrm>
                <a:off x="146217" y="2712579"/>
                <a:ext cx="1134008" cy="607901"/>
                <a:chOff x="5206900" y="826150"/>
                <a:chExt cx="599275" cy="321250"/>
              </a:xfrm>
            </p:grpSpPr>
            <p:sp>
              <p:nvSpPr>
                <p:cNvPr id="12619" name="Google Shape;12619;p2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0" name="Google Shape;12620;p2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1" name="Google Shape;12621;p2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2" name="Google Shape;12622;p2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3" name="Google Shape;12623;p2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4" name="Google Shape;12624;p2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5" name="Google Shape;12625;p2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6" name="Google Shape;12626;p2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7" name="Google Shape;12627;p2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8" name="Google Shape;12628;p2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9" name="Google Shape;12629;p2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0" name="Google Shape;12630;p2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1" name="Google Shape;12631;p2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2" name="Google Shape;12632;p2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3" name="Google Shape;12633;p28"/>
              <p:cNvGrpSpPr/>
              <p:nvPr/>
            </p:nvGrpSpPr>
            <p:grpSpPr>
              <a:xfrm rot="-9256633">
                <a:off x="489429" y="3110262"/>
                <a:ext cx="1134020" cy="607908"/>
                <a:chOff x="5206900" y="826150"/>
                <a:chExt cx="599275" cy="321250"/>
              </a:xfrm>
            </p:grpSpPr>
            <p:sp>
              <p:nvSpPr>
                <p:cNvPr id="12634" name="Google Shape;12634;p2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5" name="Google Shape;12635;p2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6" name="Google Shape;12636;p2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7" name="Google Shape;12637;p2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8" name="Google Shape;12638;p2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9" name="Google Shape;12639;p2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0" name="Google Shape;12640;p2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1" name="Google Shape;12641;p2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2" name="Google Shape;12642;p2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3" name="Google Shape;12643;p2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4" name="Google Shape;12644;p2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5" name="Google Shape;12645;p2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6" name="Google Shape;12646;p2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7" name="Google Shape;12647;p2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8" name="Google Shape;12648;p28"/>
              <p:cNvGrpSpPr/>
              <p:nvPr/>
            </p:nvGrpSpPr>
            <p:grpSpPr>
              <a:xfrm rot="7120513" flipH="1">
                <a:off x="538618" y="3725726"/>
                <a:ext cx="1133997" cy="607895"/>
                <a:chOff x="5206900" y="826150"/>
                <a:chExt cx="599275" cy="321250"/>
              </a:xfrm>
            </p:grpSpPr>
            <p:sp>
              <p:nvSpPr>
                <p:cNvPr id="12649" name="Google Shape;12649;p2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0" name="Google Shape;12650;p2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1" name="Google Shape;12651;p2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2" name="Google Shape;12652;p2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3" name="Google Shape;12653;p2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4" name="Google Shape;12654;p2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5" name="Google Shape;12655;p2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6" name="Google Shape;12656;p2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7" name="Google Shape;12657;p2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8" name="Google Shape;12658;p2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9" name="Google Shape;12659;p2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0" name="Google Shape;12660;p2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1" name="Google Shape;12661;p2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2" name="Google Shape;12662;p2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63" name="Google Shape;12663;p28"/>
            <p:cNvGrpSpPr/>
            <p:nvPr/>
          </p:nvGrpSpPr>
          <p:grpSpPr>
            <a:xfrm rot="4112102" flipH="1">
              <a:off x="709472" y="3369139"/>
              <a:ext cx="1699242" cy="2145126"/>
              <a:chOff x="146217" y="2712579"/>
              <a:chExt cx="1552966" cy="1960401"/>
            </a:xfrm>
          </p:grpSpPr>
          <p:grpSp>
            <p:nvGrpSpPr>
              <p:cNvPr id="12664" name="Google Shape;12664;p28"/>
              <p:cNvGrpSpPr/>
              <p:nvPr/>
            </p:nvGrpSpPr>
            <p:grpSpPr>
              <a:xfrm>
                <a:off x="146217" y="2712579"/>
                <a:ext cx="1134008" cy="607901"/>
                <a:chOff x="5206900" y="826150"/>
                <a:chExt cx="599275" cy="321250"/>
              </a:xfrm>
            </p:grpSpPr>
            <p:sp>
              <p:nvSpPr>
                <p:cNvPr id="12665" name="Google Shape;12665;p2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6" name="Google Shape;12666;p2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7" name="Google Shape;12667;p2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8" name="Google Shape;12668;p2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9" name="Google Shape;12669;p2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0" name="Google Shape;12670;p2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1" name="Google Shape;12671;p2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2" name="Google Shape;12672;p2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3" name="Google Shape;12673;p2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4" name="Google Shape;12674;p2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5" name="Google Shape;12675;p2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6" name="Google Shape;12676;p2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7" name="Google Shape;12677;p2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8" name="Google Shape;12678;p2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9" name="Google Shape;12679;p28"/>
              <p:cNvGrpSpPr/>
              <p:nvPr/>
            </p:nvGrpSpPr>
            <p:grpSpPr>
              <a:xfrm rot="-9256633">
                <a:off x="489429" y="3110262"/>
                <a:ext cx="1134020" cy="607908"/>
                <a:chOff x="5206900" y="826150"/>
                <a:chExt cx="599275" cy="321250"/>
              </a:xfrm>
            </p:grpSpPr>
            <p:sp>
              <p:nvSpPr>
                <p:cNvPr id="12680" name="Google Shape;12680;p2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1" name="Google Shape;12681;p2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2" name="Google Shape;12682;p2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3" name="Google Shape;12683;p2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4" name="Google Shape;12684;p2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5" name="Google Shape;12685;p2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6" name="Google Shape;12686;p2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7" name="Google Shape;12687;p2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8" name="Google Shape;12688;p2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9" name="Google Shape;12689;p2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0" name="Google Shape;12690;p2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1" name="Google Shape;12691;p2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2" name="Google Shape;12692;p2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3" name="Google Shape;12693;p2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4" name="Google Shape;12694;p28"/>
              <p:cNvGrpSpPr/>
              <p:nvPr/>
            </p:nvGrpSpPr>
            <p:grpSpPr>
              <a:xfrm rot="7120513" flipH="1">
                <a:off x="538618" y="3725726"/>
                <a:ext cx="1133997" cy="607895"/>
                <a:chOff x="5206900" y="826150"/>
                <a:chExt cx="599275" cy="321250"/>
              </a:xfrm>
            </p:grpSpPr>
            <p:sp>
              <p:nvSpPr>
                <p:cNvPr id="12695" name="Google Shape;12695;p2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6" name="Google Shape;12696;p2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7" name="Google Shape;12697;p2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8" name="Google Shape;12698;p2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9" name="Google Shape;12699;p2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0" name="Google Shape;12700;p2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1" name="Google Shape;12701;p2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2" name="Google Shape;12702;p2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3" name="Google Shape;12703;p2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4" name="Google Shape;12704;p2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5" name="Google Shape;12705;p2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6" name="Google Shape;12706;p2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7" name="Google Shape;12707;p2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8" name="Google Shape;12708;p2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709" name="Google Shape;12709;p28"/>
          <p:cNvGrpSpPr/>
          <p:nvPr/>
        </p:nvGrpSpPr>
        <p:grpSpPr>
          <a:xfrm rot="2355937">
            <a:off x="8056134" y="493146"/>
            <a:ext cx="1050927" cy="974566"/>
            <a:chOff x="7794192" y="677033"/>
            <a:chExt cx="1050955" cy="974591"/>
          </a:xfrm>
        </p:grpSpPr>
        <p:sp>
          <p:nvSpPr>
            <p:cNvPr id="12710" name="Google Shape;12710;p28"/>
            <p:cNvSpPr/>
            <p:nvPr/>
          </p:nvSpPr>
          <p:spPr>
            <a:xfrm rot="3619535">
              <a:off x="8099365" y="942493"/>
              <a:ext cx="432795" cy="362704"/>
            </a:xfrm>
            <a:custGeom>
              <a:avLst/>
              <a:gdLst/>
              <a:ahLst/>
              <a:cxnLst/>
              <a:rect l="l" t="t" r="r" b="b"/>
              <a:pathLst>
                <a:path w="17314" h="14510" extrusionOk="0">
                  <a:moveTo>
                    <a:pt x="4503" y="0"/>
                  </a:moveTo>
                  <a:cubicBezTo>
                    <a:pt x="3783" y="0"/>
                    <a:pt x="3090" y="354"/>
                    <a:pt x="2703" y="999"/>
                  </a:cubicBezTo>
                  <a:lnTo>
                    <a:pt x="635" y="4302"/>
                  </a:lnTo>
                  <a:cubicBezTo>
                    <a:pt x="1" y="5303"/>
                    <a:pt x="301" y="6670"/>
                    <a:pt x="1335" y="7304"/>
                  </a:cubicBezTo>
                  <a:lnTo>
                    <a:pt x="12977" y="14509"/>
                  </a:lnTo>
                  <a:lnTo>
                    <a:pt x="17313" y="7537"/>
                  </a:lnTo>
                  <a:lnTo>
                    <a:pt x="5672" y="332"/>
                  </a:lnTo>
                  <a:cubicBezTo>
                    <a:pt x="5305" y="107"/>
                    <a:pt x="4900" y="0"/>
                    <a:pt x="4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1" name="Google Shape;12711;p28"/>
            <p:cNvSpPr/>
            <p:nvPr/>
          </p:nvSpPr>
          <p:spPr>
            <a:xfrm rot="3619535">
              <a:off x="8236507" y="1245472"/>
              <a:ext cx="168454" cy="193476"/>
            </a:xfrm>
            <a:custGeom>
              <a:avLst/>
              <a:gdLst/>
              <a:ahLst/>
              <a:cxnLst/>
              <a:rect l="l" t="t" r="r" b="b"/>
              <a:pathLst>
                <a:path w="6739" h="7740" extrusionOk="0">
                  <a:moveTo>
                    <a:pt x="4337" y="0"/>
                  </a:moveTo>
                  <a:lnTo>
                    <a:pt x="2102" y="3570"/>
                  </a:lnTo>
                  <a:lnTo>
                    <a:pt x="1" y="6939"/>
                  </a:lnTo>
                  <a:lnTo>
                    <a:pt x="4137" y="7739"/>
                  </a:lnTo>
                  <a:lnTo>
                    <a:pt x="5438" y="5638"/>
                  </a:lnTo>
                  <a:lnTo>
                    <a:pt x="6739" y="3536"/>
                  </a:lnTo>
                  <a:lnTo>
                    <a:pt x="4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2" name="Google Shape;12712;p28"/>
            <p:cNvSpPr/>
            <p:nvPr/>
          </p:nvSpPr>
          <p:spPr>
            <a:xfrm rot="3619535">
              <a:off x="8229888" y="1404838"/>
              <a:ext cx="138433" cy="164279"/>
            </a:xfrm>
            <a:custGeom>
              <a:avLst/>
              <a:gdLst/>
              <a:ahLst/>
              <a:cxnLst/>
              <a:rect l="l" t="t" r="r" b="b"/>
              <a:pathLst>
                <a:path w="5538" h="6572" extrusionOk="0">
                  <a:moveTo>
                    <a:pt x="2602" y="0"/>
                  </a:moveTo>
                  <a:lnTo>
                    <a:pt x="1368" y="2002"/>
                  </a:lnTo>
                  <a:lnTo>
                    <a:pt x="1302" y="2102"/>
                  </a:lnTo>
                  <a:lnTo>
                    <a:pt x="1" y="4204"/>
                  </a:lnTo>
                  <a:lnTo>
                    <a:pt x="1835" y="6572"/>
                  </a:lnTo>
                  <a:lnTo>
                    <a:pt x="3703" y="3603"/>
                  </a:lnTo>
                  <a:lnTo>
                    <a:pt x="3637" y="3536"/>
                  </a:lnTo>
                  <a:lnTo>
                    <a:pt x="3703" y="3570"/>
                  </a:lnTo>
                  <a:lnTo>
                    <a:pt x="5538" y="634"/>
                  </a:lnTo>
                  <a:lnTo>
                    <a:pt x="2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13" name="Google Shape;12713;p28"/>
            <p:cNvGrpSpPr/>
            <p:nvPr/>
          </p:nvGrpSpPr>
          <p:grpSpPr>
            <a:xfrm rot="3619535">
              <a:off x="8054627" y="1037366"/>
              <a:ext cx="569528" cy="420497"/>
              <a:chOff x="5952675" y="1472150"/>
              <a:chExt cx="569600" cy="420550"/>
            </a:xfrm>
          </p:grpSpPr>
          <p:sp>
            <p:nvSpPr>
              <p:cNvPr id="12714" name="Google Shape;12714;p28"/>
              <p:cNvSpPr/>
              <p:nvPr/>
            </p:nvSpPr>
            <p:spPr>
              <a:xfrm>
                <a:off x="6448875" y="1843025"/>
                <a:ext cx="55900" cy="35900"/>
              </a:xfrm>
              <a:custGeom>
                <a:avLst/>
                <a:gdLst/>
                <a:ahLst/>
                <a:cxnLst/>
                <a:rect l="l" t="t" r="r" b="b"/>
                <a:pathLst>
                  <a:path w="2236" h="1436" fill="none" extrusionOk="0">
                    <a:moveTo>
                      <a:pt x="0" y="1"/>
                    </a:moveTo>
                    <a:lnTo>
                      <a:pt x="2235" y="1435"/>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15" name="Google Shape;12715;p28"/>
              <p:cNvGrpSpPr/>
              <p:nvPr/>
            </p:nvGrpSpPr>
            <p:grpSpPr>
              <a:xfrm>
                <a:off x="5952675" y="1472150"/>
                <a:ext cx="569600" cy="420550"/>
                <a:chOff x="5952675" y="1472150"/>
                <a:chExt cx="569600" cy="420550"/>
              </a:xfrm>
            </p:grpSpPr>
            <p:sp>
              <p:nvSpPr>
                <p:cNvPr id="12716" name="Google Shape;12716;p28"/>
                <p:cNvSpPr/>
                <p:nvPr/>
              </p:nvSpPr>
              <p:spPr>
                <a:xfrm>
                  <a:off x="6329625" y="1737125"/>
                  <a:ext cx="91750" cy="121775"/>
                </a:xfrm>
                <a:custGeom>
                  <a:avLst/>
                  <a:gdLst/>
                  <a:ahLst/>
                  <a:cxnLst/>
                  <a:rect l="l" t="t" r="r" b="b"/>
                  <a:pathLst>
                    <a:path w="3670" h="4871" extrusionOk="0">
                      <a:moveTo>
                        <a:pt x="2602" y="0"/>
                      </a:moveTo>
                      <a:lnTo>
                        <a:pt x="0" y="4203"/>
                      </a:lnTo>
                      <a:lnTo>
                        <a:pt x="1068" y="4871"/>
                      </a:lnTo>
                      <a:lnTo>
                        <a:pt x="3669" y="667"/>
                      </a:lnTo>
                      <a:lnTo>
                        <a:pt x="2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7" name="Google Shape;12717;p28"/>
                <p:cNvSpPr/>
                <p:nvPr/>
              </p:nvSpPr>
              <p:spPr>
                <a:xfrm>
                  <a:off x="5952675" y="1472150"/>
                  <a:ext cx="145975" cy="211625"/>
                </a:xfrm>
                <a:custGeom>
                  <a:avLst/>
                  <a:gdLst/>
                  <a:ahLst/>
                  <a:cxnLst/>
                  <a:rect l="l" t="t" r="r" b="b"/>
                  <a:pathLst>
                    <a:path w="5839" h="8465" extrusionOk="0">
                      <a:moveTo>
                        <a:pt x="5196" y="1"/>
                      </a:moveTo>
                      <a:cubicBezTo>
                        <a:pt x="5016" y="1"/>
                        <a:pt x="4843" y="90"/>
                        <a:pt x="4737" y="259"/>
                      </a:cubicBezTo>
                      <a:lnTo>
                        <a:pt x="167" y="7631"/>
                      </a:lnTo>
                      <a:cubicBezTo>
                        <a:pt x="1" y="7897"/>
                        <a:pt x="67" y="8231"/>
                        <a:pt x="334" y="8398"/>
                      </a:cubicBezTo>
                      <a:cubicBezTo>
                        <a:pt x="412" y="8442"/>
                        <a:pt x="505" y="8464"/>
                        <a:pt x="599" y="8464"/>
                      </a:cubicBezTo>
                      <a:cubicBezTo>
                        <a:pt x="786" y="8464"/>
                        <a:pt x="979" y="8376"/>
                        <a:pt x="1068" y="8198"/>
                      </a:cubicBezTo>
                      <a:lnTo>
                        <a:pt x="5671" y="826"/>
                      </a:lnTo>
                      <a:cubicBezTo>
                        <a:pt x="5838" y="592"/>
                        <a:pt x="5738" y="225"/>
                        <a:pt x="5505" y="92"/>
                      </a:cubicBezTo>
                      <a:cubicBezTo>
                        <a:pt x="5407" y="31"/>
                        <a:pt x="5300" y="1"/>
                        <a:pt x="5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8" name="Google Shape;12718;p28"/>
                <p:cNvSpPr/>
                <p:nvPr/>
              </p:nvSpPr>
              <p:spPr>
                <a:xfrm>
                  <a:off x="6477950" y="1857975"/>
                  <a:ext cx="44325" cy="34725"/>
                </a:xfrm>
                <a:custGeom>
                  <a:avLst/>
                  <a:gdLst/>
                  <a:ahLst/>
                  <a:cxnLst/>
                  <a:rect l="l" t="t" r="r" b="b"/>
                  <a:pathLst>
                    <a:path w="1773" h="1389" extrusionOk="0">
                      <a:moveTo>
                        <a:pt x="879" y="1"/>
                      </a:moveTo>
                      <a:cubicBezTo>
                        <a:pt x="652" y="1"/>
                        <a:pt x="436" y="119"/>
                        <a:pt x="305" y="337"/>
                      </a:cubicBezTo>
                      <a:cubicBezTo>
                        <a:pt x="1" y="793"/>
                        <a:pt x="362" y="1388"/>
                        <a:pt x="884" y="1388"/>
                      </a:cubicBezTo>
                      <a:cubicBezTo>
                        <a:pt x="934" y="1388"/>
                        <a:pt x="986" y="1383"/>
                        <a:pt x="1039" y="1371"/>
                      </a:cubicBezTo>
                      <a:cubicBezTo>
                        <a:pt x="1639" y="1204"/>
                        <a:pt x="1773" y="403"/>
                        <a:pt x="1239" y="103"/>
                      </a:cubicBezTo>
                      <a:cubicBezTo>
                        <a:pt x="1123" y="34"/>
                        <a:pt x="1000" y="1"/>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19" name="Google Shape;12719;p28"/>
            <p:cNvGrpSpPr/>
            <p:nvPr/>
          </p:nvGrpSpPr>
          <p:grpSpPr>
            <a:xfrm rot="3619535">
              <a:off x="7999472" y="741981"/>
              <a:ext cx="640394" cy="844694"/>
              <a:chOff x="5835100" y="1235925"/>
              <a:chExt cx="640475" cy="844800"/>
            </a:xfrm>
          </p:grpSpPr>
          <p:grpSp>
            <p:nvGrpSpPr>
              <p:cNvPr id="12720" name="Google Shape;12720;p28"/>
              <p:cNvGrpSpPr/>
              <p:nvPr/>
            </p:nvGrpSpPr>
            <p:grpSpPr>
              <a:xfrm>
                <a:off x="6139475" y="1235925"/>
                <a:ext cx="336100" cy="354450"/>
                <a:chOff x="6139475" y="1235925"/>
                <a:chExt cx="336100" cy="354450"/>
              </a:xfrm>
            </p:grpSpPr>
            <p:sp>
              <p:nvSpPr>
                <p:cNvPr id="12721" name="Google Shape;12721;p28"/>
                <p:cNvSpPr/>
                <p:nvPr/>
              </p:nvSpPr>
              <p:spPr>
                <a:xfrm>
                  <a:off x="6139475" y="1235925"/>
                  <a:ext cx="336100" cy="354450"/>
                </a:xfrm>
                <a:custGeom>
                  <a:avLst/>
                  <a:gdLst/>
                  <a:ahLst/>
                  <a:cxnLst/>
                  <a:rect l="l" t="t" r="r" b="b"/>
                  <a:pathLst>
                    <a:path w="13444" h="14178" fill="none" extrusionOk="0">
                      <a:moveTo>
                        <a:pt x="7373" y="14111"/>
                      </a:moveTo>
                      <a:cubicBezTo>
                        <a:pt x="7473" y="14177"/>
                        <a:pt x="7573" y="14144"/>
                        <a:pt x="7640" y="14077"/>
                      </a:cubicBezTo>
                      <a:lnTo>
                        <a:pt x="13410" y="4804"/>
                      </a:lnTo>
                      <a:cubicBezTo>
                        <a:pt x="13444" y="4704"/>
                        <a:pt x="13410" y="4604"/>
                        <a:pt x="13310" y="4537"/>
                      </a:cubicBezTo>
                      <a:lnTo>
                        <a:pt x="6072" y="34"/>
                      </a:lnTo>
                      <a:cubicBezTo>
                        <a:pt x="6005" y="1"/>
                        <a:pt x="5872" y="1"/>
                        <a:pt x="5805" y="101"/>
                      </a:cubicBezTo>
                      <a:lnTo>
                        <a:pt x="67" y="9341"/>
                      </a:lnTo>
                      <a:cubicBezTo>
                        <a:pt x="1" y="9441"/>
                        <a:pt x="34" y="9574"/>
                        <a:pt x="134" y="9608"/>
                      </a:cubicBezTo>
                      <a:close/>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2" name="Google Shape;12722;p28"/>
                <p:cNvSpPr/>
                <p:nvPr/>
              </p:nvSpPr>
              <p:spPr>
                <a:xfrm>
                  <a:off x="6172825" y="1255950"/>
                  <a:ext cx="148475" cy="238525"/>
                </a:xfrm>
                <a:custGeom>
                  <a:avLst/>
                  <a:gdLst/>
                  <a:ahLst/>
                  <a:cxnLst/>
                  <a:rect l="l" t="t" r="r" b="b"/>
                  <a:pathLst>
                    <a:path w="5939" h="9541" fill="none" extrusionOk="0">
                      <a:moveTo>
                        <a:pt x="5939" y="0"/>
                      </a:moveTo>
                      <a:lnTo>
                        <a:pt x="1" y="9540"/>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3" name="Google Shape;12723;p28"/>
                <p:cNvSpPr/>
                <p:nvPr/>
              </p:nvSpPr>
              <p:spPr>
                <a:xfrm>
                  <a:off x="6210375" y="1279300"/>
                  <a:ext cx="148450" cy="238525"/>
                </a:xfrm>
                <a:custGeom>
                  <a:avLst/>
                  <a:gdLst/>
                  <a:ahLst/>
                  <a:cxnLst/>
                  <a:rect l="l" t="t" r="r" b="b"/>
                  <a:pathLst>
                    <a:path w="5938" h="9541" fill="none" extrusionOk="0">
                      <a:moveTo>
                        <a:pt x="5938" y="0"/>
                      </a:moveTo>
                      <a:lnTo>
                        <a:pt x="0" y="9540"/>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4" name="Google Shape;12724;p28"/>
                <p:cNvSpPr/>
                <p:nvPr/>
              </p:nvSpPr>
              <p:spPr>
                <a:xfrm>
                  <a:off x="6247900" y="1302650"/>
                  <a:ext cx="148450" cy="238525"/>
                </a:xfrm>
                <a:custGeom>
                  <a:avLst/>
                  <a:gdLst/>
                  <a:ahLst/>
                  <a:cxnLst/>
                  <a:rect l="l" t="t" r="r" b="b"/>
                  <a:pathLst>
                    <a:path w="5938" h="9541" fill="none" extrusionOk="0">
                      <a:moveTo>
                        <a:pt x="5938" y="0"/>
                      </a:moveTo>
                      <a:lnTo>
                        <a:pt x="0" y="9540"/>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5" name="Google Shape;12725;p28"/>
                <p:cNvSpPr/>
                <p:nvPr/>
              </p:nvSpPr>
              <p:spPr>
                <a:xfrm>
                  <a:off x="6285425" y="1326000"/>
                  <a:ext cx="148450" cy="238525"/>
                </a:xfrm>
                <a:custGeom>
                  <a:avLst/>
                  <a:gdLst/>
                  <a:ahLst/>
                  <a:cxnLst/>
                  <a:rect l="l" t="t" r="r" b="b"/>
                  <a:pathLst>
                    <a:path w="5938" h="9541" fill="none" extrusionOk="0">
                      <a:moveTo>
                        <a:pt x="5938" y="0"/>
                      </a:moveTo>
                      <a:lnTo>
                        <a:pt x="0" y="9540"/>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6" name="Google Shape;12726;p28"/>
                <p:cNvSpPr/>
                <p:nvPr/>
              </p:nvSpPr>
              <p:spPr>
                <a:xfrm>
                  <a:off x="6262075" y="1275125"/>
                  <a:ext cx="189325" cy="117600"/>
                </a:xfrm>
                <a:custGeom>
                  <a:avLst/>
                  <a:gdLst/>
                  <a:ahLst/>
                  <a:cxnLst/>
                  <a:rect l="l" t="t" r="r" b="b"/>
                  <a:pathLst>
                    <a:path w="7573" h="4704" fill="none" extrusionOk="0">
                      <a:moveTo>
                        <a:pt x="0" y="0"/>
                      </a:moveTo>
                      <a:lnTo>
                        <a:pt x="7572" y="4704"/>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7" name="Google Shape;12727;p28"/>
                <p:cNvSpPr/>
                <p:nvPr/>
              </p:nvSpPr>
              <p:spPr>
                <a:xfrm>
                  <a:off x="6237050" y="1315150"/>
                  <a:ext cx="190150" cy="117600"/>
                </a:xfrm>
                <a:custGeom>
                  <a:avLst/>
                  <a:gdLst/>
                  <a:ahLst/>
                  <a:cxnLst/>
                  <a:rect l="l" t="t" r="r" b="b"/>
                  <a:pathLst>
                    <a:path w="7606" h="4704" fill="none" extrusionOk="0">
                      <a:moveTo>
                        <a:pt x="0" y="1"/>
                      </a:moveTo>
                      <a:lnTo>
                        <a:pt x="7606" y="4704"/>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8" name="Google Shape;12728;p28"/>
                <p:cNvSpPr/>
                <p:nvPr/>
              </p:nvSpPr>
              <p:spPr>
                <a:xfrm>
                  <a:off x="6212875" y="1354350"/>
                  <a:ext cx="189325" cy="118450"/>
                </a:xfrm>
                <a:custGeom>
                  <a:avLst/>
                  <a:gdLst/>
                  <a:ahLst/>
                  <a:cxnLst/>
                  <a:rect l="l" t="t" r="r" b="b"/>
                  <a:pathLst>
                    <a:path w="7573" h="4738" fill="none" extrusionOk="0">
                      <a:moveTo>
                        <a:pt x="0" y="0"/>
                      </a:moveTo>
                      <a:lnTo>
                        <a:pt x="7572" y="4737"/>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9" name="Google Shape;12729;p28"/>
                <p:cNvSpPr/>
                <p:nvPr/>
              </p:nvSpPr>
              <p:spPr>
                <a:xfrm>
                  <a:off x="6187850" y="1394375"/>
                  <a:ext cx="190150" cy="117600"/>
                </a:xfrm>
                <a:custGeom>
                  <a:avLst/>
                  <a:gdLst/>
                  <a:ahLst/>
                  <a:cxnLst/>
                  <a:rect l="l" t="t" r="r" b="b"/>
                  <a:pathLst>
                    <a:path w="7606" h="4704" fill="none" extrusionOk="0">
                      <a:moveTo>
                        <a:pt x="0" y="1"/>
                      </a:moveTo>
                      <a:lnTo>
                        <a:pt x="7606" y="4704"/>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0" name="Google Shape;12730;p28"/>
                <p:cNvSpPr/>
                <p:nvPr/>
              </p:nvSpPr>
              <p:spPr>
                <a:xfrm>
                  <a:off x="6162825" y="1434400"/>
                  <a:ext cx="190175" cy="117625"/>
                </a:xfrm>
                <a:custGeom>
                  <a:avLst/>
                  <a:gdLst/>
                  <a:ahLst/>
                  <a:cxnLst/>
                  <a:rect l="l" t="t" r="r" b="b"/>
                  <a:pathLst>
                    <a:path w="7607" h="4705" fill="none" extrusionOk="0">
                      <a:moveTo>
                        <a:pt x="1" y="1"/>
                      </a:moveTo>
                      <a:lnTo>
                        <a:pt x="7606" y="4704"/>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1" name="Google Shape;12731;p28"/>
                <p:cNvSpPr/>
                <p:nvPr/>
              </p:nvSpPr>
              <p:spPr>
                <a:xfrm>
                  <a:off x="6201200" y="1526975"/>
                  <a:ext cx="24200" cy="39225"/>
                </a:xfrm>
                <a:custGeom>
                  <a:avLst/>
                  <a:gdLst/>
                  <a:ahLst/>
                  <a:cxnLst/>
                  <a:rect l="l" t="t" r="r" b="b"/>
                  <a:pathLst>
                    <a:path w="968" h="1569" fill="none" extrusionOk="0">
                      <a:moveTo>
                        <a:pt x="967" y="0"/>
                      </a:moveTo>
                      <a:lnTo>
                        <a:pt x="0" y="1568"/>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2" name="Google Shape;12732;p28"/>
              <p:cNvGrpSpPr/>
              <p:nvPr/>
            </p:nvGrpSpPr>
            <p:grpSpPr>
              <a:xfrm>
                <a:off x="5835100" y="1726275"/>
                <a:ext cx="336100" cy="354450"/>
                <a:chOff x="5835100" y="1726275"/>
                <a:chExt cx="336100" cy="354450"/>
              </a:xfrm>
            </p:grpSpPr>
            <p:sp>
              <p:nvSpPr>
                <p:cNvPr id="12733" name="Google Shape;12733;p28"/>
                <p:cNvSpPr/>
                <p:nvPr/>
              </p:nvSpPr>
              <p:spPr>
                <a:xfrm>
                  <a:off x="5835100" y="1726275"/>
                  <a:ext cx="336100" cy="354450"/>
                </a:xfrm>
                <a:custGeom>
                  <a:avLst/>
                  <a:gdLst/>
                  <a:ahLst/>
                  <a:cxnLst/>
                  <a:rect l="l" t="t" r="r" b="b"/>
                  <a:pathLst>
                    <a:path w="13444" h="14178" fill="none" extrusionOk="0">
                      <a:moveTo>
                        <a:pt x="13310" y="4571"/>
                      </a:moveTo>
                      <a:cubicBezTo>
                        <a:pt x="13410" y="4604"/>
                        <a:pt x="13443" y="4737"/>
                        <a:pt x="13410" y="4838"/>
                      </a:cubicBezTo>
                      <a:lnTo>
                        <a:pt x="7639" y="14077"/>
                      </a:lnTo>
                      <a:cubicBezTo>
                        <a:pt x="7572" y="14178"/>
                        <a:pt x="7472" y="14178"/>
                        <a:pt x="7372" y="14144"/>
                      </a:cubicBezTo>
                      <a:lnTo>
                        <a:pt x="134" y="9641"/>
                      </a:lnTo>
                      <a:cubicBezTo>
                        <a:pt x="34" y="9574"/>
                        <a:pt x="0" y="9474"/>
                        <a:pt x="67" y="9374"/>
                      </a:cubicBezTo>
                      <a:lnTo>
                        <a:pt x="5804" y="101"/>
                      </a:lnTo>
                      <a:cubicBezTo>
                        <a:pt x="5871" y="34"/>
                        <a:pt x="5971" y="1"/>
                        <a:pt x="6071" y="67"/>
                      </a:cubicBezTo>
                      <a:close/>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4" name="Google Shape;12734;p28"/>
                <p:cNvSpPr/>
                <p:nvPr/>
              </p:nvSpPr>
              <p:spPr>
                <a:xfrm>
                  <a:off x="5868450" y="1746300"/>
                  <a:ext cx="147625" cy="239350"/>
                </a:xfrm>
                <a:custGeom>
                  <a:avLst/>
                  <a:gdLst/>
                  <a:ahLst/>
                  <a:cxnLst/>
                  <a:rect l="l" t="t" r="r" b="b"/>
                  <a:pathLst>
                    <a:path w="5905" h="9574" fill="none" extrusionOk="0">
                      <a:moveTo>
                        <a:pt x="1" y="9574"/>
                      </a:moveTo>
                      <a:lnTo>
                        <a:pt x="5905" y="0"/>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5" name="Google Shape;12735;p28"/>
                <p:cNvSpPr/>
                <p:nvPr/>
              </p:nvSpPr>
              <p:spPr>
                <a:xfrm>
                  <a:off x="5905975" y="1769650"/>
                  <a:ext cx="148475" cy="239350"/>
                </a:xfrm>
                <a:custGeom>
                  <a:avLst/>
                  <a:gdLst/>
                  <a:ahLst/>
                  <a:cxnLst/>
                  <a:rect l="l" t="t" r="r" b="b"/>
                  <a:pathLst>
                    <a:path w="5939" h="9574" fill="none" extrusionOk="0">
                      <a:moveTo>
                        <a:pt x="1" y="9574"/>
                      </a:moveTo>
                      <a:lnTo>
                        <a:pt x="5938" y="0"/>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6" name="Google Shape;12736;p28"/>
                <p:cNvSpPr/>
                <p:nvPr/>
              </p:nvSpPr>
              <p:spPr>
                <a:xfrm>
                  <a:off x="5943500" y="1793000"/>
                  <a:ext cx="148475" cy="239350"/>
                </a:xfrm>
                <a:custGeom>
                  <a:avLst/>
                  <a:gdLst/>
                  <a:ahLst/>
                  <a:cxnLst/>
                  <a:rect l="l" t="t" r="r" b="b"/>
                  <a:pathLst>
                    <a:path w="5939" h="9574" fill="none" extrusionOk="0">
                      <a:moveTo>
                        <a:pt x="1" y="9574"/>
                      </a:moveTo>
                      <a:lnTo>
                        <a:pt x="5938" y="0"/>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7" name="Google Shape;12737;p28"/>
                <p:cNvSpPr/>
                <p:nvPr/>
              </p:nvSpPr>
              <p:spPr>
                <a:xfrm>
                  <a:off x="5981025" y="1816350"/>
                  <a:ext cx="148475" cy="239350"/>
                </a:xfrm>
                <a:custGeom>
                  <a:avLst/>
                  <a:gdLst/>
                  <a:ahLst/>
                  <a:cxnLst/>
                  <a:rect l="l" t="t" r="r" b="b"/>
                  <a:pathLst>
                    <a:path w="5939" h="9574" fill="none" extrusionOk="0">
                      <a:moveTo>
                        <a:pt x="1" y="9574"/>
                      </a:moveTo>
                      <a:lnTo>
                        <a:pt x="5938" y="0"/>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8" name="Google Shape;12738;p28"/>
                <p:cNvSpPr/>
                <p:nvPr/>
              </p:nvSpPr>
              <p:spPr>
                <a:xfrm>
                  <a:off x="5859275" y="1923100"/>
                  <a:ext cx="190175" cy="118425"/>
                </a:xfrm>
                <a:custGeom>
                  <a:avLst/>
                  <a:gdLst/>
                  <a:ahLst/>
                  <a:cxnLst/>
                  <a:rect l="l" t="t" r="r" b="b"/>
                  <a:pathLst>
                    <a:path w="7607" h="4737" fill="none" extrusionOk="0">
                      <a:moveTo>
                        <a:pt x="1" y="0"/>
                      </a:moveTo>
                      <a:lnTo>
                        <a:pt x="7606" y="4737"/>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9" name="Google Shape;12739;p28"/>
                <p:cNvSpPr/>
                <p:nvPr/>
              </p:nvSpPr>
              <p:spPr>
                <a:xfrm>
                  <a:off x="5884300" y="1883900"/>
                  <a:ext cx="189325" cy="117600"/>
                </a:xfrm>
                <a:custGeom>
                  <a:avLst/>
                  <a:gdLst/>
                  <a:ahLst/>
                  <a:cxnLst/>
                  <a:rect l="l" t="t" r="r" b="b"/>
                  <a:pathLst>
                    <a:path w="7573" h="4704" fill="none" extrusionOk="0">
                      <a:moveTo>
                        <a:pt x="0" y="0"/>
                      </a:moveTo>
                      <a:lnTo>
                        <a:pt x="7572" y="4704"/>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0" name="Google Shape;12740;p28"/>
                <p:cNvSpPr/>
                <p:nvPr/>
              </p:nvSpPr>
              <p:spPr>
                <a:xfrm>
                  <a:off x="5908475" y="1843875"/>
                  <a:ext cx="190175" cy="118425"/>
                </a:xfrm>
                <a:custGeom>
                  <a:avLst/>
                  <a:gdLst/>
                  <a:ahLst/>
                  <a:cxnLst/>
                  <a:rect l="l" t="t" r="r" b="b"/>
                  <a:pathLst>
                    <a:path w="7607" h="4737" fill="none" extrusionOk="0">
                      <a:moveTo>
                        <a:pt x="1" y="0"/>
                      </a:moveTo>
                      <a:lnTo>
                        <a:pt x="7606" y="4737"/>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1" name="Google Shape;12741;p28"/>
                <p:cNvSpPr/>
                <p:nvPr/>
              </p:nvSpPr>
              <p:spPr>
                <a:xfrm>
                  <a:off x="5933500" y="1803825"/>
                  <a:ext cx="189325" cy="118450"/>
                </a:xfrm>
                <a:custGeom>
                  <a:avLst/>
                  <a:gdLst/>
                  <a:ahLst/>
                  <a:cxnLst/>
                  <a:rect l="l" t="t" r="r" b="b"/>
                  <a:pathLst>
                    <a:path w="7573" h="4738" fill="none" extrusionOk="0">
                      <a:moveTo>
                        <a:pt x="0" y="1"/>
                      </a:moveTo>
                      <a:lnTo>
                        <a:pt x="7573" y="4738"/>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2" name="Google Shape;12742;p28"/>
                <p:cNvSpPr/>
                <p:nvPr/>
              </p:nvSpPr>
              <p:spPr>
                <a:xfrm>
                  <a:off x="5957675" y="1764650"/>
                  <a:ext cx="190175" cy="117600"/>
                </a:xfrm>
                <a:custGeom>
                  <a:avLst/>
                  <a:gdLst/>
                  <a:ahLst/>
                  <a:cxnLst/>
                  <a:rect l="l" t="t" r="r" b="b"/>
                  <a:pathLst>
                    <a:path w="7607" h="4704" fill="none" extrusionOk="0">
                      <a:moveTo>
                        <a:pt x="1" y="0"/>
                      </a:moveTo>
                      <a:lnTo>
                        <a:pt x="7606" y="4704"/>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3" name="Google Shape;12743;p28"/>
                <p:cNvSpPr/>
                <p:nvPr/>
              </p:nvSpPr>
              <p:spPr>
                <a:xfrm>
                  <a:off x="6068600" y="1739625"/>
                  <a:ext cx="24200" cy="39225"/>
                </a:xfrm>
                <a:custGeom>
                  <a:avLst/>
                  <a:gdLst/>
                  <a:ahLst/>
                  <a:cxnLst/>
                  <a:rect l="l" t="t" r="r" b="b"/>
                  <a:pathLst>
                    <a:path w="968" h="1569" fill="none" extrusionOk="0">
                      <a:moveTo>
                        <a:pt x="0" y="1568"/>
                      </a:moveTo>
                      <a:lnTo>
                        <a:pt x="968" y="0"/>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44" name="Google Shape;12744;p28"/>
            <p:cNvSpPr/>
            <p:nvPr/>
          </p:nvSpPr>
          <p:spPr>
            <a:xfrm rot="3619535">
              <a:off x="8190789" y="1077549"/>
              <a:ext cx="113411" cy="73466"/>
            </a:xfrm>
            <a:custGeom>
              <a:avLst/>
              <a:gdLst/>
              <a:ahLst/>
              <a:cxnLst/>
              <a:rect l="l" t="t" r="r" b="b"/>
              <a:pathLst>
                <a:path w="4537" h="2939" extrusionOk="0">
                  <a:moveTo>
                    <a:pt x="286" y="1"/>
                  </a:moveTo>
                  <a:cubicBezTo>
                    <a:pt x="214" y="1"/>
                    <a:pt x="143" y="38"/>
                    <a:pt x="100" y="102"/>
                  </a:cubicBezTo>
                  <a:cubicBezTo>
                    <a:pt x="0" y="236"/>
                    <a:pt x="34" y="369"/>
                    <a:pt x="167" y="436"/>
                  </a:cubicBezTo>
                  <a:lnTo>
                    <a:pt x="4137" y="2904"/>
                  </a:lnTo>
                  <a:cubicBezTo>
                    <a:pt x="4172" y="2928"/>
                    <a:pt x="4212" y="2939"/>
                    <a:pt x="4253" y="2939"/>
                  </a:cubicBezTo>
                  <a:cubicBezTo>
                    <a:pt x="4327" y="2939"/>
                    <a:pt x="4406" y="2902"/>
                    <a:pt x="4470" y="2837"/>
                  </a:cubicBezTo>
                  <a:cubicBezTo>
                    <a:pt x="4537" y="2704"/>
                    <a:pt x="4503" y="2571"/>
                    <a:pt x="4370" y="2504"/>
                  </a:cubicBezTo>
                  <a:lnTo>
                    <a:pt x="401" y="35"/>
                  </a:lnTo>
                  <a:cubicBezTo>
                    <a:pt x="365" y="12"/>
                    <a:pt x="32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5" name="Google Shape;12745;p28"/>
          <p:cNvGrpSpPr/>
          <p:nvPr/>
        </p:nvGrpSpPr>
        <p:grpSpPr>
          <a:xfrm rot="-7518622">
            <a:off x="-358441" y="1250115"/>
            <a:ext cx="1142118" cy="1248289"/>
            <a:chOff x="5589782" y="87268"/>
            <a:chExt cx="831109" cy="908369"/>
          </a:xfrm>
        </p:grpSpPr>
        <p:sp>
          <p:nvSpPr>
            <p:cNvPr id="12746" name="Google Shape;12746;p28"/>
            <p:cNvSpPr/>
            <p:nvPr/>
          </p:nvSpPr>
          <p:spPr>
            <a:xfrm>
              <a:off x="6032110" y="406753"/>
              <a:ext cx="306850" cy="277250"/>
            </a:xfrm>
            <a:custGeom>
              <a:avLst/>
              <a:gdLst/>
              <a:ahLst/>
              <a:cxnLst/>
              <a:rect l="l" t="t" r="r" b="b"/>
              <a:pathLst>
                <a:path w="12274" h="11090" extrusionOk="0">
                  <a:moveTo>
                    <a:pt x="624" y="7825"/>
                  </a:moveTo>
                  <a:cubicBezTo>
                    <a:pt x="960" y="8417"/>
                    <a:pt x="1520" y="8817"/>
                    <a:pt x="2016" y="9297"/>
                  </a:cubicBezTo>
                  <a:cubicBezTo>
                    <a:pt x="2465" y="9729"/>
                    <a:pt x="2865" y="10241"/>
                    <a:pt x="3425" y="10529"/>
                  </a:cubicBezTo>
                  <a:cubicBezTo>
                    <a:pt x="3825" y="10689"/>
                    <a:pt x="4241" y="10801"/>
                    <a:pt x="4657" y="10833"/>
                  </a:cubicBezTo>
                  <a:cubicBezTo>
                    <a:pt x="5521" y="10961"/>
                    <a:pt x="6417" y="11089"/>
                    <a:pt x="7265" y="10881"/>
                  </a:cubicBezTo>
                  <a:cubicBezTo>
                    <a:pt x="8193" y="10641"/>
                    <a:pt x="8961" y="10017"/>
                    <a:pt x="9681" y="9393"/>
                  </a:cubicBezTo>
                  <a:cubicBezTo>
                    <a:pt x="10753" y="8481"/>
                    <a:pt x="11873" y="7425"/>
                    <a:pt x="12081" y="6033"/>
                  </a:cubicBezTo>
                  <a:cubicBezTo>
                    <a:pt x="12273" y="4849"/>
                    <a:pt x="11761" y="3665"/>
                    <a:pt x="10993" y="2752"/>
                  </a:cubicBezTo>
                  <a:cubicBezTo>
                    <a:pt x="10225" y="1840"/>
                    <a:pt x="9233" y="1184"/>
                    <a:pt x="8241" y="528"/>
                  </a:cubicBezTo>
                  <a:cubicBezTo>
                    <a:pt x="7841" y="272"/>
                    <a:pt x="7393" y="0"/>
                    <a:pt x="6913" y="32"/>
                  </a:cubicBezTo>
                  <a:cubicBezTo>
                    <a:pt x="6257" y="64"/>
                    <a:pt x="5793" y="656"/>
                    <a:pt x="5345" y="1136"/>
                  </a:cubicBezTo>
                  <a:cubicBezTo>
                    <a:pt x="4209" y="2352"/>
                    <a:pt x="2561" y="2544"/>
                    <a:pt x="1424" y="3553"/>
                  </a:cubicBezTo>
                  <a:cubicBezTo>
                    <a:pt x="448" y="4449"/>
                    <a:pt x="0" y="6673"/>
                    <a:pt x="624" y="782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7" name="Google Shape;12747;p28"/>
            <p:cNvSpPr/>
            <p:nvPr/>
          </p:nvSpPr>
          <p:spPr>
            <a:xfrm>
              <a:off x="5589782" y="331450"/>
              <a:ext cx="144425" cy="123625"/>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8" name="Google Shape;12748;p28"/>
            <p:cNvSpPr/>
            <p:nvPr/>
          </p:nvSpPr>
          <p:spPr>
            <a:xfrm>
              <a:off x="6278441" y="823212"/>
              <a:ext cx="142450" cy="172425"/>
            </a:xfrm>
            <a:custGeom>
              <a:avLst/>
              <a:gdLst/>
              <a:ahLst/>
              <a:cxnLst/>
              <a:rect l="l" t="t" r="r" b="b"/>
              <a:pathLst>
                <a:path w="5698" h="6897" extrusionOk="0">
                  <a:moveTo>
                    <a:pt x="337" y="3040"/>
                  </a:moveTo>
                  <a:cubicBezTo>
                    <a:pt x="513" y="3264"/>
                    <a:pt x="721" y="3472"/>
                    <a:pt x="961" y="3649"/>
                  </a:cubicBezTo>
                  <a:cubicBezTo>
                    <a:pt x="1505" y="4161"/>
                    <a:pt x="1713" y="4913"/>
                    <a:pt x="2049" y="5585"/>
                  </a:cubicBezTo>
                  <a:cubicBezTo>
                    <a:pt x="2385" y="6257"/>
                    <a:pt x="2993" y="6897"/>
                    <a:pt x="3745" y="6833"/>
                  </a:cubicBezTo>
                  <a:cubicBezTo>
                    <a:pt x="4193" y="6753"/>
                    <a:pt x="4593" y="6481"/>
                    <a:pt x="4833" y="6065"/>
                  </a:cubicBezTo>
                  <a:cubicBezTo>
                    <a:pt x="5041" y="5665"/>
                    <a:pt x="5201" y="5233"/>
                    <a:pt x="5297" y="4785"/>
                  </a:cubicBezTo>
                  <a:cubicBezTo>
                    <a:pt x="5521" y="3937"/>
                    <a:pt x="5697" y="2928"/>
                    <a:pt x="5121" y="2272"/>
                  </a:cubicBezTo>
                  <a:cubicBezTo>
                    <a:pt x="4897" y="2032"/>
                    <a:pt x="4593" y="1872"/>
                    <a:pt x="4417" y="1584"/>
                  </a:cubicBezTo>
                  <a:cubicBezTo>
                    <a:pt x="4241" y="1280"/>
                    <a:pt x="4289" y="864"/>
                    <a:pt x="4097" y="544"/>
                  </a:cubicBezTo>
                  <a:cubicBezTo>
                    <a:pt x="3873" y="128"/>
                    <a:pt x="3329" y="0"/>
                    <a:pt x="2865" y="0"/>
                  </a:cubicBezTo>
                  <a:cubicBezTo>
                    <a:pt x="2129" y="0"/>
                    <a:pt x="993" y="256"/>
                    <a:pt x="561" y="912"/>
                  </a:cubicBezTo>
                  <a:cubicBezTo>
                    <a:pt x="225" y="1408"/>
                    <a:pt x="1" y="2544"/>
                    <a:pt x="337" y="3040"/>
                  </a:cubicBezTo>
                  <a:close/>
                </a:path>
              </a:pathLst>
            </a:custGeom>
            <a:solidFill>
              <a:srgbClr val="EAD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9" name="Google Shape;12749;p28"/>
            <p:cNvSpPr/>
            <p:nvPr/>
          </p:nvSpPr>
          <p:spPr>
            <a:xfrm>
              <a:off x="5663815" y="87268"/>
              <a:ext cx="69625" cy="71250"/>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0" name="Google Shape;12750;p28"/>
          <p:cNvGrpSpPr/>
          <p:nvPr/>
        </p:nvGrpSpPr>
        <p:grpSpPr>
          <a:xfrm rot="6906324" flipH="1">
            <a:off x="-218291" y="4058505"/>
            <a:ext cx="1863023" cy="1811651"/>
            <a:chOff x="7805848" y="0"/>
            <a:chExt cx="1338162" cy="1420462"/>
          </a:xfrm>
        </p:grpSpPr>
        <p:grpSp>
          <p:nvGrpSpPr>
            <p:cNvPr id="12751" name="Google Shape;12751;p28"/>
            <p:cNvGrpSpPr/>
            <p:nvPr/>
          </p:nvGrpSpPr>
          <p:grpSpPr>
            <a:xfrm>
              <a:off x="8368560" y="0"/>
              <a:ext cx="775450" cy="710225"/>
              <a:chOff x="2092310" y="847750"/>
              <a:chExt cx="775450" cy="710225"/>
            </a:xfrm>
          </p:grpSpPr>
          <p:sp>
            <p:nvSpPr>
              <p:cNvPr id="12752" name="Google Shape;12752;p2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3" name="Google Shape;12753;p28"/>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4" name="Google Shape;12754;p2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5" name="Google Shape;12755;p2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6" name="Google Shape;12756;p2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7" name="Google Shape;12757;p2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8" name="Google Shape;12758;p2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9" name="Google Shape;12759;p2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0" name="Google Shape;12760;p2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1" name="Google Shape;12761;p2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2" name="Google Shape;12762;p2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3" name="Google Shape;12763;p2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4" name="Google Shape;12764;p2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5" name="Google Shape;12765;p2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6" name="Google Shape;12766;p2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7" name="Google Shape;12767;p28"/>
            <p:cNvGrpSpPr/>
            <p:nvPr/>
          </p:nvGrpSpPr>
          <p:grpSpPr>
            <a:xfrm rot="-5400000">
              <a:off x="7570791" y="386832"/>
              <a:ext cx="1180338" cy="710225"/>
              <a:chOff x="1687422" y="847750"/>
              <a:chExt cx="1180338" cy="710225"/>
            </a:xfrm>
          </p:grpSpPr>
          <p:sp>
            <p:nvSpPr>
              <p:cNvPr id="12768" name="Google Shape;12768;p2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9" name="Google Shape;12769;p28"/>
              <p:cNvSpPr/>
              <p:nvPr/>
            </p:nvSpPr>
            <p:spPr>
              <a:xfrm>
                <a:off x="1687422" y="1174492"/>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0" name="Google Shape;12770;p2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1" name="Google Shape;12771;p2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2" name="Google Shape;12772;p2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3" name="Google Shape;12773;p2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4" name="Google Shape;12774;p2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5" name="Google Shape;12775;p2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6" name="Google Shape;12776;p2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7" name="Google Shape;12777;p2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8" name="Google Shape;12778;p2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9" name="Google Shape;12779;p2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0" name="Google Shape;12780;p2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1" name="Google Shape;12781;p2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2" name="Google Shape;12782;p2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3" name="Google Shape;12783;p28"/>
            <p:cNvGrpSpPr/>
            <p:nvPr/>
          </p:nvGrpSpPr>
          <p:grpSpPr>
            <a:xfrm rot="10800000" flipH="1">
              <a:off x="7988034" y="710237"/>
              <a:ext cx="1045376" cy="710225"/>
              <a:chOff x="1822384" y="847750"/>
              <a:chExt cx="1045376" cy="710225"/>
            </a:xfrm>
          </p:grpSpPr>
          <p:sp>
            <p:nvSpPr>
              <p:cNvPr id="12784" name="Google Shape;12784;p2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5" name="Google Shape;12785;p28"/>
              <p:cNvSpPr/>
              <p:nvPr/>
            </p:nvSpPr>
            <p:spPr>
              <a:xfrm>
                <a:off x="1822384" y="1241973"/>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6" name="Google Shape;12786;p2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7" name="Google Shape;12787;p2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8" name="Google Shape;12788;p2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9" name="Google Shape;12789;p2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0" name="Google Shape;12790;p2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1" name="Google Shape;12791;p2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2" name="Google Shape;12792;p2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3" name="Google Shape;12793;p2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4" name="Google Shape;12794;p2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5" name="Google Shape;12795;p2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6" name="Google Shape;12796;p2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7" name="Google Shape;12797;p2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8" name="Google Shape;12798;p2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99" name="Google Shape;12799;p28"/>
          <p:cNvGrpSpPr/>
          <p:nvPr/>
        </p:nvGrpSpPr>
        <p:grpSpPr>
          <a:xfrm rot="8496101" flipH="1">
            <a:off x="-793815" y="2902648"/>
            <a:ext cx="1511109" cy="1604045"/>
            <a:chOff x="7805848" y="0"/>
            <a:chExt cx="1338162" cy="1420462"/>
          </a:xfrm>
        </p:grpSpPr>
        <p:grpSp>
          <p:nvGrpSpPr>
            <p:cNvPr id="12800" name="Google Shape;12800;p28"/>
            <p:cNvGrpSpPr/>
            <p:nvPr/>
          </p:nvGrpSpPr>
          <p:grpSpPr>
            <a:xfrm>
              <a:off x="8368560" y="0"/>
              <a:ext cx="775450" cy="710225"/>
              <a:chOff x="2092310" y="847750"/>
              <a:chExt cx="775450" cy="710225"/>
            </a:xfrm>
          </p:grpSpPr>
          <p:sp>
            <p:nvSpPr>
              <p:cNvPr id="12801" name="Google Shape;12801;p2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2" name="Google Shape;12802;p28"/>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3" name="Google Shape;12803;p2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4" name="Google Shape;12804;p2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5" name="Google Shape;12805;p2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6" name="Google Shape;12806;p2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7" name="Google Shape;12807;p2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8" name="Google Shape;12808;p2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9" name="Google Shape;12809;p2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0" name="Google Shape;12810;p2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1" name="Google Shape;12811;p2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2" name="Google Shape;12812;p2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3" name="Google Shape;12813;p2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4" name="Google Shape;12814;p2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5" name="Google Shape;12815;p2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6" name="Google Shape;12816;p28"/>
            <p:cNvGrpSpPr/>
            <p:nvPr/>
          </p:nvGrpSpPr>
          <p:grpSpPr>
            <a:xfrm rot="-5400000">
              <a:off x="7570791" y="386832"/>
              <a:ext cx="1180338" cy="710225"/>
              <a:chOff x="1687422" y="847750"/>
              <a:chExt cx="1180338" cy="710225"/>
            </a:xfrm>
          </p:grpSpPr>
          <p:sp>
            <p:nvSpPr>
              <p:cNvPr id="12817" name="Google Shape;12817;p2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8" name="Google Shape;12818;p28"/>
              <p:cNvSpPr/>
              <p:nvPr/>
            </p:nvSpPr>
            <p:spPr>
              <a:xfrm>
                <a:off x="1687422" y="1174492"/>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9" name="Google Shape;12819;p2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0" name="Google Shape;12820;p2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1" name="Google Shape;12821;p2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2" name="Google Shape;12822;p2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3" name="Google Shape;12823;p2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4" name="Google Shape;12824;p2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5" name="Google Shape;12825;p2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6" name="Google Shape;12826;p2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7" name="Google Shape;12827;p2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8" name="Google Shape;12828;p2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9" name="Google Shape;12829;p2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0" name="Google Shape;12830;p2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1" name="Google Shape;12831;p2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2" name="Google Shape;12832;p28"/>
            <p:cNvGrpSpPr/>
            <p:nvPr/>
          </p:nvGrpSpPr>
          <p:grpSpPr>
            <a:xfrm rot="10800000" flipH="1">
              <a:off x="7988034" y="710237"/>
              <a:ext cx="1045376" cy="710225"/>
              <a:chOff x="1822384" y="847750"/>
              <a:chExt cx="1045376" cy="710225"/>
            </a:xfrm>
          </p:grpSpPr>
          <p:sp>
            <p:nvSpPr>
              <p:cNvPr id="12833" name="Google Shape;12833;p2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4" name="Google Shape;12834;p28"/>
              <p:cNvSpPr/>
              <p:nvPr/>
            </p:nvSpPr>
            <p:spPr>
              <a:xfrm>
                <a:off x="1822384" y="1241973"/>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5" name="Google Shape;12835;p2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6" name="Google Shape;12836;p2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7" name="Google Shape;12837;p2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8" name="Google Shape;12838;p2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9" name="Google Shape;12839;p2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0" name="Google Shape;12840;p2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1" name="Google Shape;12841;p2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2" name="Google Shape;12842;p2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3" name="Google Shape;12843;p2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4" name="Google Shape;12844;p2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5" name="Google Shape;12845;p2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6" name="Google Shape;12846;p2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7" name="Google Shape;12847;p2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48" name="Google Shape;12848;p28"/>
          <p:cNvGrpSpPr/>
          <p:nvPr/>
        </p:nvGrpSpPr>
        <p:grpSpPr>
          <a:xfrm rot="-982230" flipH="1">
            <a:off x="1534453" y="4233043"/>
            <a:ext cx="1863046" cy="1811624"/>
            <a:chOff x="7805848" y="0"/>
            <a:chExt cx="1338162" cy="1420462"/>
          </a:xfrm>
        </p:grpSpPr>
        <p:grpSp>
          <p:nvGrpSpPr>
            <p:cNvPr id="12849" name="Google Shape;12849;p28"/>
            <p:cNvGrpSpPr/>
            <p:nvPr/>
          </p:nvGrpSpPr>
          <p:grpSpPr>
            <a:xfrm>
              <a:off x="8368560" y="0"/>
              <a:ext cx="775450" cy="710225"/>
              <a:chOff x="2092310" y="847750"/>
              <a:chExt cx="775450" cy="710225"/>
            </a:xfrm>
          </p:grpSpPr>
          <p:sp>
            <p:nvSpPr>
              <p:cNvPr id="12850" name="Google Shape;12850;p2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1" name="Google Shape;12851;p28"/>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2" name="Google Shape;12852;p2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3" name="Google Shape;12853;p2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4" name="Google Shape;12854;p2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5" name="Google Shape;12855;p2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6" name="Google Shape;12856;p2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7" name="Google Shape;12857;p2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8" name="Google Shape;12858;p2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9" name="Google Shape;12859;p2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0" name="Google Shape;12860;p2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1" name="Google Shape;12861;p2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2" name="Google Shape;12862;p2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3" name="Google Shape;12863;p2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4" name="Google Shape;12864;p2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5" name="Google Shape;12865;p28"/>
            <p:cNvGrpSpPr/>
            <p:nvPr/>
          </p:nvGrpSpPr>
          <p:grpSpPr>
            <a:xfrm rot="-5400000">
              <a:off x="7570791" y="386832"/>
              <a:ext cx="1180338" cy="710225"/>
              <a:chOff x="1687422" y="847750"/>
              <a:chExt cx="1180338" cy="710225"/>
            </a:xfrm>
          </p:grpSpPr>
          <p:sp>
            <p:nvSpPr>
              <p:cNvPr id="12866" name="Google Shape;12866;p2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7" name="Google Shape;12867;p28"/>
              <p:cNvSpPr/>
              <p:nvPr/>
            </p:nvSpPr>
            <p:spPr>
              <a:xfrm>
                <a:off x="1687422" y="1174492"/>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8" name="Google Shape;12868;p2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9" name="Google Shape;12869;p2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0" name="Google Shape;12870;p2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1" name="Google Shape;12871;p2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2" name="Google Shape;12872;p2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3" name="Google Shape;12873;p2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4" name="Google Shape;12874;p2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5" name="Google Shape;12875;p2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6" name="Google Shape;12876;p2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7" name="Google Shape;12877;p2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8" name="Google Shape;12878;p2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9" name="Google Shape;12879;p2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0" name="Google Shape;12880;p2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1" name="Google Shape;12881;p28"/>
            <p:cNvGrpSpPr/>
            <p:nvPr/>
          </p:nvGrpSpPr>
          <p:grpSpPr>
            <a:xfrm rot="10800000" flipH="1">
              <a:off x="7988034" y="710237"/>
              <a:ext cx="1045376" cy="710225"/>
              <a:chOff x="1822384" y="847750"/>
              <a:chExt cx="1045376" cy="710225"/>
            </a:xfrm>
          </p:grpSpPr>
          <p:sp>
            <p:nvSpPr>
              <p:cNvPr id="12882" name="Google Shape;12882;p2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3" name="Google Shape;12883;p28"/>
              <p:cNvSpPr/>
              <p:nvPr/>
            </p:nvSpPr>
            <p:spPr>
              <a:xfrm>
                <a:off x="1822384" y="1241973"/>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4" name="Google Shape;12884;p2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5" name="Google Shape;12885;p2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6" name="Google Shape;12886;p2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7" name="Google Shape;12887;p2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8" name="Google Shape;12888;p2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9" name="Google Shape;12889;p2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0" name="Google Shape;12890;p2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1" name="Google Shape;12891;p2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2" name="Google Shape;12892;p2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3" name="Google Shape;12893;p2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4" name="Google Shape;12894;p2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5" name="Google Shape;12895;p2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6" name="Google Shape;12896;p2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97" name="Google Shape;12897;p28"/>
          <p:cNvGrpSpPr/>
          <p:nvPr/>
        </p:nvGrpSpPr>
        <p:grpSpPr>
          <a:xfrm rot="6881150" flipH="1">
            <a:off x="-991501" y="1407390"/>
            <a:ext cx="1511047" cy="1603979"/>
            <a:chOff x="7805848" y="0"/>
            <a:chExt cx="1338162" cy="1420462"/>
          </a:xfrm>
        </p:grpSpPr>
        <p:grpSp>
          <p:nvGrpSpPr>
            <p:cNvPr id="12898" name="Google Shape;12898;p28"/>
            <p:cNvGrpSpPr/>
            <p:nvPr/>
          </p:nvGrpSpPr>
          <p:grpSpPr>
            <a:xfrm>
              <a:off x="8368560" y="0"/>
              <a:ext cx="775450" cy="710225"/>
              <a:chOff x="2092310" y="847750"/>
              <a:chExt cx="775450" cy="710225"/>
            </a:xfrm>
          </p:grpSpPr>
          <p:sp>
            <p:nvSpPr>
              <p:cNvPr id="12899" name="Google Shape;12899;p2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0" name="Google Shape;12900;p28"/>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1" name="Google Shape;12901;p2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2" name="Google Shape;12902;p2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3" name="Google Shape;12903;p2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4" name="Google Shape;12904;p2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5" name="Google Shape;12905;p2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6" name="Google Shape;12906;p2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7" name="Google Shape;12907;p2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8" name="Google Shape;12908;p2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9" name="Google Shape;12909;p2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0" name="Google Shape;12910;p2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1" name="Google Shape;12911;p2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2" name="Google Shape;12912;p2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3" name="Google Shape;12913;p2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4" name="Google Shape;12914;p28"/>
            <p:cNvGrpSpPr/>
            <p:nvPr/>
          </p:nvGrpSpPr>
          <p:grpSpPr>
            <a:xfrm rot="-5400000">
              <a:off x="7570791" y="386832"/>
              <a:ext cx="1180338" cy="710225"/>
              <a:chOff x="1687422" y="847750"/>
              <a:chExt cx="1180338" cy="710225"/>
            </a:xfrm>
          </p:grpSpPr>
          <p:sp>
            <p:nvSpPr>
              <p:cNvPr id="12915" name="Google Shape;12915;p2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6" name="Google Shape;12916;p28"/>
              <p:cNvSpPr/>
              <p:nvPr/>
            </p:nvSpPr>
            <p:spPr>
              <a:xfrm>
                <a:off x="1687422" y="1174492"/>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7" name="Google Shape;12917;p2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8" name="Google Shape;12918;p2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9" name="Google Shape;12919;p2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0" name="Google Shape;12920;p2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1" name="Google Shape;12921;p2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2" name="Google Shape;12922;p2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3" name="Google Shape;12923;p2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4" name="Google Shape;12924;p2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5" name="Google Shape;12925;p2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6" name="Google Shape;12926;p2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7" name="Google Shape;12927;p2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8" name="Google Shape;12928;p2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9" name="Google Shape;12929;p2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0" name="Google Shape;12930;p28"/>
            <p:cNvGrpSpPr/>
            <p:nvPr/>
          </p:nvGrpSpPr>
          <p:grpSpPr>
            <a:xfrm rot="10800000" flipH="1">
              <a:off x="7988034" y="710237"/>
              <a:ext cx="1045376" cy="710225"/>
              <a:chOff x="1822384" y="847750"/>
              <a:chExt cx="1045376" cy="710225"/>
            </a:xfrm>
          </p:grpSpPr>
          <p:sp>
            <p:nvSpPr>
              <p:cNvPr id="12931" name="Google Shape;12931;p2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2" name="Google Shape;12932;p28"/>
              <p:cNvSpPr/>
              <p:nvPr/>
            </p:nvSpPr>
            <p:spPr>
              <a:xfrm>
                <a:off x="1822384" y="1241973"/>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3" name="Google Shape;12933;p2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4" name="Google Shape;12934;p2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5" name="Google Shape;12935;p2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6" name="Google Shape;12936;p2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7" name="Google Shape;12937;p2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8" name="Google Shape;12938;p2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9" name="Google Shape;12939;p2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0" name="Google Shape;12940;p2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1" name="Google Shape;12941;p2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2" name="Google Shape;12942;p2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3" name="Google Shape;12943;p2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4" name="Google Shape;12944;p2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5" name="Google Shape;12945;p2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18921"/>
        <p:cNvGrpSpPr/>
        <p:nvPr/>
      </p:nvGrpSpPr>
      <p:grpSpPr>
        <a:xfrm>
          <a:off x="0" y="0"/>
          <a:ext cx="0" cy="0"/>
          <a:chOff x="0" y="0"/>
          <a:chExt cx="0" cy="0"/>
        </a:xfrm>
      </p:grpSpPr>
      <p:grpSp>
        <p:nvGrpSpPr>
          <p:cNvPr id="18922" name="Google Shape;18922;p40"/>
          <p:cNvGrpSpPr/>
          <p:nvPr/>
        </p:nvGrpSpPr>
        <p:grpSpPr>
          <a:xfrm>
            <a:off x="176625" y="110350"/>
            <a:ext cx="8790774" cy="4922811"/>
            <a:chOff x="131600" y="118425"/>
            <a:chExt cx="8790774" cy="4922811"/>
          </a:xfrm>
        </p:grpSpPr>
        <p:sp>
          <p:nvSpPr>
            <p:cNvPr id="18923" name="Google Shape;18923;p40"/>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4" name="Google Shape;18924;p40"/>
            <p:cNvGrpSpPr/>
            <p:nvPr/>
          </p:nvGrpSpPr>
          <p:grpSpPr>
            <a:xfrm>
              <a:off x="131600" y="1884558"/>
              <a:ext cx="2122449" cy="3112715"/>
              <a:chOff x="131600" y="1884558"/>
              <a:chExt cx="2122449" cy="3112715"/>
            </a:xfrm>
          </p:grpSpPr>
          <p:sp>
            <p:nvSpPr>
              <p:cNvPr id="18925" name="Google Shape;18925;p40"/>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6" name="Google Shape;18926;p40"/>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7" name="Google Shape;18927;p40"/>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8" name="Google Shape;18928;p40"/>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9" name="Google Shape;18929;p40"/>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0" name="Google Shape;18930;p40"/>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1" name="Google Shape;18931;p40"/>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2" name="Google Shape;18932;p40"/>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3" name="Google Shape;18933;p40"/>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4" name="Google Shape;18934;p40"/>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5" name="Google Shape;18935;p40"/>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6" name="Google Shape;18936;p40"/>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7" name="Google Shape;18937;p40"/>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8" name="Google Shape;18938;p40"/>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9" name="Google Shape;18939;p40"/>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0" name="Google Shape;18940;p40"/>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1" name="Google Shape;18941;p40"/>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2" name="Google Shape;18942;p40"/>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3" name="Google Shape;18943;p40"/>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4" name="Google Shape;18944;p40"/>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5" name="Google Shape;18945;p40"/>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6" name="Google Shape;18946;p40"/>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7" name="Google Shape;18947;p40"/>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8" name="Google Shape;18948;p40"/>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9" name="Google Shape;18949;p40"/>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50" name="Google Shape;18950;p40"/>
            <p:cNvGrpSpPr/>
            <p:nvPr/>
          </p:nvGrpSpPr>
          <p:grpSpPr>
            <a:xfrm flipH="1">
              <a:off x="2342550" y="2567965"/>
              <a:ext cx="3964145" cy="1455821"/>
              <a:chOff x="3233388" y="140740"/>
              <a:chExt cx="3964145" cy="1455821"/>
            </a:xfrm>
          </p:grpSpPr>
          <p:sp>
            <p:nvSpPr>
              <p:cNvPr id="18951" name="Google Shape;18951;p40"/>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2" name="Google Shape;18952;p40"/>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3" name="Google Shape;18953;p40"/>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4" name="Google Shape;18954;p40"/>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5" name="Google Shape;18955;p40"/>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6" name="Google Shape;18956;p40"/>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7" name="Google Shape;18957;p40"/>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8" name="Google Shape;18958;p40"/>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9" name="Google Shape;18959;p40"/>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0" name="Google Shape;18960;p40"/>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1" name="Google Shape;18961;p40"/>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2" name="Google Shape;18962;p40"/>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3" name="Google Shape;18963;p40"/>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4" name="Google Shape;18964;p40"/>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5" name="Google Shape;18965;p40"/>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6" name="Google Shape;18966;p40"/>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7" name="Google Shape;18967;p40"/>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8" name="Google Shape;18968;p40"/>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9" name="Google Shape;18969;p40"/>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0" name="Google Shape;18970;p40"/>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1" name="Google Shape;18971;p40"/>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2" name="Google Shape;18972;p40"/>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3" name="Google Shape;18973;p40"/>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4" name="Google Shape;18974;p40"/>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5" name="Google Shape;18975;p40"/>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6" name="Google Shape;18976;p40"/>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7" name="Google Shape;18977;p40"/>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8" name="Google Shape;18978;p40"/>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9" name="Google Shape;18979;p40"/>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0" name="Google Shape;18980;p40"/>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1" name="Google Shape;18981;p40"/>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2" name="Google Shape;18982;p40"/>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3" name="Google Shape;18983;p40"/>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4" name="Google Shape;18984;p40"/>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5" name="Google Shape;18985;p40"/>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6" name="Google Shape;18986;p40"/>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7" name="Google Shape;18987;p40"/>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8" name="Google Shape;18988;p40"/>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9" name="Google Shape;18989;p40"/>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0" name="Google Shape;18990;p40"/>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1" name="Google Shape;18991;p40"/>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2" name="Google Shape;18992;p40"/>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3" name="Google Shape;18993;p40"/>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4" name="Google Shape;18994;p40"/>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5" name="Google Shape;18995;p40"/>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6" name="Google Shape;18996;p40"/>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7" name="Google Shape;18997;p40"/>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8" name="Google Shape;18998;p40"/>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9" name="Google Shape;18999;p40"/>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0" name="Google Shape;19000;p40"/>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1" name="Google Shape;19001;p40"/>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2" name="Google Shape;19002;p40"/>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3" name="Google Shape;19003;p40"/>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4" name="Google Shape;19004;p40"/>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5" name="Google Shape;19005;p40"/>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6" name="Google Shape;19006;p40"/>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7" name="Google Shape;19007;p40"/>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8" name="Google Shape;19008;p40"/>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9" name="Google Shape;19009;p40"/>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0" name="Google Shape;19010;p40"/>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1" name="Google Shape;19011;p40"/>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2" name="Google Shape;19012;p40"/>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3" name="Google Shape;19013;p40"/>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4" name="Google Shape;19014;p40"/>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5" name="Google Shape;19015;p40"/>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6" name="Google Shape;19016;p40"/>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7" name="Google Shape;19017;p40"/>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8" name="Google Shape;19018;p40"/>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9" name="Google Shape;19019;p40"/>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0" name="Google Shape;19020;p40"/>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1" name="Google Shape;19021;p40"/>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2" name="Google Shape;19022;p40"/>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3" name="Google Shape;19023;p40"/>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4" name="Google Shape;19024;p40"/>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5" name="Google Shape;19025;p40"/>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6" name="Google Shape;19026;p40"/>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7" name="Google Shape;19027;p40"/>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8" name="Google Shape;19028;p40"/>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9" name="Google Shape;19029;p40"/>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0" name="Google Shape;19030;p40"/>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1" name="Google Shape;19031;p40"/>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2" name="Google Shape;19032;p40"/>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3" name="Google Shape;19033;p40"/>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4" name="Google Shape;19034;p40"/>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5" name="Google Shape;19035;p40"/>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6" name="Google Shape;19036;p40"/>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7" name="Google Shape;19037;p40"/>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8" name="Google Shape;19038;p40"/>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9" name="Google Shape;19039;p40"/>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0" name="Google Shape;19040;p40"/>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1" name="Google Shape;19041;p40"/>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2" name="Google Shape;19042;p40"/>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3" name="Google Shape;19043;p40"/>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4" name="Google Shape;19044;p40"/>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5" name="Google Shape;19045;p40"/>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6" name="Google Shape;19046;p40"/>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7" name="Google Shape;19047;p40"/>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8" name="Google Shape;19048;p40"/>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9" name="Google Shape;19049;p40"/>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0" name="Google Shape;19050;p40"/>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1" name="Google Shape;19051;p40"/>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2" name="Google Shape;19052;p40"/>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3" name="Google Shape;19053;p40"/>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4" name="Google Shape;19054;p40"/>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5" name="Google Shape;19055;p40"/>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6" name="Google Shape;19056;p40"/>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7" name="Google Shape;19057;p40"/>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8" name="Google Shape;19058;p40"/>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9" name="Google Shape;19059;p40"/>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0" name="Google Shape;19060;p40"/>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1" name="Google Shape;19061;p40"/>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2" name="Google Shape;19062;p40"/>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3" name="Google Shape;19063;p40"/>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4" name="Google Shape;19064;p40"/>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5" name="Google Shape;19065;p40"/>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6" name="Google Shape;19066;p40"/>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7" name="Google Shape;19067;p40"/>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8" name="Google Shape;19068;p40"/>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9" name="Google Shape;19069;p40"/>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0" name="Google Shape;19070;p40"/>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1" name="Google Shape;19071;p40"/>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2" name="Google Shape;19072;p40"/>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3" name="Google Shape;19073;p40"/>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4" name="Google Shape;19074;p40"/>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5" name="Google Shape;19075;p40"/>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6" name="Google Shape;19076;p40"/>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77" name="Google Shape;19077;p40"/>
            <p:cNvGrpSpPr/>
            <p:nvPr/>
          </p:nvGrpSpPr>
          <p:grpSpPr>
            <a:xfrm rot="5400000">
              <a:off x="6199788" y="1372590"/>
              <a:ext cx="3964145" cy="1455821"/>
              <a:chOff x="3233388" y="140740"/>
              <a:chExt cx="3964145" cy="1455821"/>
            </a:xfrm>
          </p:grpSpPr>
          <p:sp>
            <p:nvSpPr>
              <p:cNvPr id="19078" name="Google Shape;19078;p40"/>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9" name="Google Shape;19079;p40"/>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0" name="Google Shape;19080;p40"/>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1" name="Google Shape;19081;p40"/>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2" name="Google Shape;19082;p40"/>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3" name="Google Shape;19083;p40"/>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4" name="Google Shape;19084;p40"/>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5" name="Google Shape;19085;p40"/>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6" name="Google Shape;19086;p40"/>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7" name="Google Shape;19087;p40"/>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8" name="Google Shape;19088;p40"/>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9" name="Google Shape;19089;p40"/>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0" name="Google Shape;19090;p40"/>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1" name="Google Shape;19091;p40"/>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2" name="Google Shape;19092;p40"/>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3" name="Google Shape;19093;p40"/>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4" name="Google Shape;19094;p40"/>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5" name="Google Shape;19095;p40"/>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6" name="Google Shape;19096;p40"/>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7" name="Google Shape;19097;p40"/>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8" name="Google Shape;19098;p40"/>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9" name="Google Shape;19099;p40"/>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0" name="Google Shape;19100;p40"/>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1" name="Google Shape;19101;p40"/>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2" name="Google Shape;19102;p40"/>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3" name="Google Shape;19103;p40"/>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04" name="Google Shape;19104;p40"/>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5" name="Google Shape;19105;p40"/>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6" name="Google Shape;19106;p40"/>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7" name="Google Shape;19107;p40"/>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8" name="Google Shape;19108;p40"/>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09" name="Google Shape;19109;p40"/>
            <p:cNvGrpSpPr/>
            <p:nvPr/>
          </p:nvGrpSpPr>
          <p:grpSpPr>
            <a:xfrm>
              <a:off x="234224" y="118425"/>
              <a:ext cx="3532446" cy="1609151"/>
              <a:chOff x="140599" y="118425"/>
              <a:chExt cx="3532446" cy="1609151"/>
            </a:xfrm>
          </p:grpSpPr>
          <p:sp>
            <p:nvSpPr>
              <p:cNvPr id="19110" name="Google Shape;19110;p40"/>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1" name="Google Shape;19111;p40"/>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2" name="Google Shape;19112;p40"/>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3" name="Google Shape;19113;p40"/>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4" name="Google Shape;19114;p40"/>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5" name="Google Shape;19115;p40"/>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6" name="Google Shape;19116;p40"/>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7" name="Google Shape;19117;p40"/>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8" name="Google Shape;19118;p40"/>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9" name="Google Shape;19119;p40"/>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0" name="Google Shape;19120;p40"/>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1" name="Google Shape;19121;p40"/>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2" name="Google Shape;19122;p40"/>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3" name="Google Shape;19123;p40"/>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4" name="Google Shape;19124;p40"/>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5" name="Google Shape;19125;p40"/>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6" name="Google Shape;19126;p40"/>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7" name="Google Shape;19127;p40"/>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8" name="Google Shape;19128;p40"/>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9" name="Google Shape;19129;p40"/>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0" name="Google Shape;19130;p40"/>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1" name="Google Shape;19131;p40"/>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2" name="Google Shape;19132;p40"/>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3" name="Google Shape;19133;p40"/>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4" name="Google Shape;19134;p40"/>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5" name="Google Shape;19135;p40"/>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36" name="Google Shape;19136;p40"/>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37" name="Google Shape;19137;p40"/>
            <p:cNvGrpSpPr/>
            <p:nvPr/>
          </p:nvGrpSpPr>
          <p:grpSpPr>
            <a:xfrm>
              <a:off x="3327013" y="140740"/>
              <a:ext cx="3964145" cy="1455821"/>
              <a:chOff x="3233388" y="140740"/>
              <a:chExt cx="3964145" cy="1455821"/>
            </a:xfrm>
          </p:grpSpPr>
          <p:sp>
            <p:nvSpPr>
              <p:cNvPr id="19138" name="Google Shape;19138;p40"/>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9" name="Google Shape;19139;p40"/>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0" name="Google Shape;19140;p40"/>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1" name="Google Shape;19141;p40"/>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2" name="Google Shape;19142;p40"/>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3" name="Google Shape;19143;p40"/>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4" name="Google Shape;19144;p40"/>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5" name="Google Shape;19145;p40"/>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6" name="Google Shape;19146;p40"/>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7" name="Google Shape;19147;p40"/>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8" name="Google Shape;19148;p40"/>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9" name="Google Shape;19149;p40"/>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0" name="Google Shape;19150;p40"/>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1" name="Google Shape;19151;p40"/>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2" name="Google Shape;19152;p40"/>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3" name="Google Shape;19153;p40"/>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4" name="Google Shape;19154;p40"/>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5" name="Google Shape;19155;p40"/>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6" name="Google Shape;19156;p40"/>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7" name="Google Shape;19157;p40"/>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8" name="Google Shape;19158;p40"/>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9" name="Google Shape;19159;p40"/>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0" name="Google Shape;19160;p40"/>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1" name="Google Shape;19161;p40"/>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2" name="Google Shape;19162;p40"/>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3" name="Google Shape;19163;p40"/>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164" name="Google Shape;19164;p40"/>
          <p:cNvGrpSpPr/>
          <p:nvPr/>
        </p:nvGrpSpPr>
        <p:grpSpPr>
          <a:xfrm>
            <a:off x="-706730" y="-247937"/>
            <a:ext cx="3399044" cy="3421986"/>
            <a:chOff x="-706730" y="-247937"/>
            <a:chExt cx="3399044" cy="3421986"/>
          </a:xfrm>
        </p:grpSpPr>
        <p:grpSp>
          <p:nvGrpSpPr>
            <p:cNvPr id="19165" name="Google Shape;19165;p40"/>
            <p:cNvGrpSpPr/>
            <p:nvPr/>
          </p:nvGrpSpPr>
          <p:grpSpPr>
            <a:xfrm>
              <a:off x="-706730" y="-247937"/>
              <a:ext cx="3399044" cy="3421986"/>
              <a:chOff x="-513630" y="-410112"/>
              <a:chExt cx="3399044" cy="3421986"/>
            </a:xfrm>
          </p:grpSpPr>
          <p:grpSp>
            <p:nvGrpSpPr>
              <p:cNvPr id="19166" name="Google Shape;19166;p40"/>
              <p:cNvGrpSpPr/>
              <p:nvPr/>
            </p:nvGrpSpPr>
            <p:grpSpPr>
              <a:xfrm>
                <a:off x="-289105" y="-410112"/>
                <a:ext cx="3174520" cy="3421986"/>
                <a:chOff x="-289105" y="-410112"/>
                <a:chExt cx="3174520" cy="3421986"/>
              </a:xfrm>
            </p:grpSpPr>
            <p:grpSp>
              <p:nvGrpSpPr>
                <p:cNvPr id="19167" name="Google Shape;19167;p40"/>
                <p:cNvGrpSpPr/>
                <p:nvPr/>
              </p:nvGrpSpPr>
              <p:grpSpPr>
                <a:xfrm rot="-2528748" flipH="1">
                  <a:off x="1139937" y="1544051"/>
                  <a:ext cx="1240758" cy="665148"/>
                  <a:chOff x="5206900" y="826150"/>
                  <a:chExt cx="599275" cy="321250"/>
                </a:xfrm>
              </p:grpSpPr>
              <p:sp>
                <p:nvSpPr>
                  <p:cNvPr id="19168" name="Google Shape;19168;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9" name="Google Shape;19169;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0" name="Google Shape;19170;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1" name="Google Shape;19171;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2" name="Google Shape;19172;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3" name="Google Shape;19173;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4" name="Google Shape;19174;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5" name="Google Shape;19175;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6" name="Google Shape;19176;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7" name="Google Shape;19177;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8" name="Google Shape;19178;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9" name="Google Shape;19179;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0" name="Google Shape;19180;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1" name="Google Shape;19181;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2" name="Google Shape;19182;p40"/>
                <p:cNvGrpSpPr/>
                <p:nvPr/>
              </p:nvGrpSpPr>
              <p:grpSpPr>
                <a:xfrm rot="1033525" flipH="1">
                  <a:off x="1574028" y="81642"/>
                  <a:ext cx="1240716" cy="665175"/>
                  <a:chOff x="5206900" y="826150"/>
                  <a:chExt cx="599275" cy="321250"/>
                </a:xfrm>
              </p:grpSpPr>
              <p:sp>
                <p:nvSpPr>
                  <p:cNvPr id="19183" name="Google Shape;19183;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4" name="Google Shape;19184;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5" name="Google Shape;19185;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6" name="Google Shape;19186;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7" name="Google Shape;19187;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8" name="Google Shape;19188;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9" name="Google Shape;19189;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0" name="Google Shape;19190;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1" name="Google Shape;19191;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2" name="Google Shape;19192;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3" name="Google Shape;19193;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4" name="Google Shape;19194;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5" name="Google Shape;19195;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6" name="Google Shape;19196;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7" name="Google Shape;19197;p40"/>
                <p:cNvGrpSpPr/>
                <p:nvPr/>
              </p:nvGrpSpPr>
              <p:grpSpPr>
                <a:xfrm rot="6256591">
                  <a:off x="1268807" y="629246"/>
                  <a:ext cx="1240826" cy="665092"/>
                  <a:chOff x="5206900" y="826150"/>
                  <a:chExt cx="599275" cy="321250"/>
                </a:xfrm>
              </p:grpSpPr>
              <p:sp>
                <p:nvSpPr>
                  <p:cNvPr id="19198" name="Google Shape;19198;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9" name="Google Shape;19199;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0" name="Google Shape;19200;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1" name="Google Shape;19201;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2" name="Google Shape;19202;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3" name="Google Shape;19203;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4" name="Google Shape;19204;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5" name="Google Shape;19205;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6" name="Google Shape;19206;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7" name="Google Shape;19207;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8" name="Google Shape;19208;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9" name="Google Shape;19209;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0" name="Google Shape;19210;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1" name="Google Shape;19211;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2" name="Google Shape;19212;p40"/>
                <p:cNvGrpSpPr/>
                <p:nvPr/>
              </p:nvGrpSpPr>
              <p:grpSpPr>
                <a:xfrm flipH="1">
                  <a:off x="-35240" y="866804"/>
                  <a:ext cx="1699100" cy="2145071"/>
                  <a:chOff x="146217" y="2712579"/>
                  <a:chExt cx="1552966" cy="1960401"/>
                </a:xfrm>
              </p:grpSpPr>
              <p:grpSp>
                <p:nvGrpSpPr>
                  <p:cNvPr id="19213" name="Google Shape;19213;p40"/>
                  <p:cNvGrpSpPr/>
                  <p:nvPr/>
                </p:nvGrpSpPr>
                <p:grpSpPr>
                  <a:xfrm>
                    <a:off x="146217" y="2712579"/>
                    <a:ext cx="1134008" cy="607901"/>
                    <a:chOff x="5206900" y="826150"/>
                    <a:chExt cx="599275" cy="321250"/>
                  </a:xfrm>
                </p:grpSpPr>
                <p:sp>
                  <p:nvSpPr>
                    <p:cNvPr id="19214" name="Google Shape;19214;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5" name="Google Shape;19215;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6" name="Google Shape;19216;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7" name="Google Shape;19217;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8" name="Google Shape;19218;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9" name="Google Shape;19219;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0" name="Google Shape;19220;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1" name="Google Shape;19221;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2" name="Google Shape;19222;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3" name="Google Shape;19223;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4" name="Google Shape;19224;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5" name="Google Shape;19225;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6" name="Google Shape;19226;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7" name="Google Shape;19227;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28" name="Google Shape;19228;p40"/>
                  <p:cNvGrpSpPr/>
                  <p:nvPr/>
                </p:nvGrpSpPr>
                <p:grpSpPr>
                  <a:xfrm rot="-9256633">
                    <a:off x="489429" y="3110262"/>
                    <a:ext cx="1134020" cy="607908"/>
                    <a:chOff x="5206900" y="826150"/>
                    <a:chExt cx="599275" cy="321250"/>
                  </a:xfrm>
                </p:grpSpPr>
                <p:sp>
                  <p:nvSpPr>
                    <p:cNvPr id="19229" name="Google Shape;19229;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0" name="Google Shape;19230;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1" name="Google Shape;19231;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2" name="Google Shape;19232;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3" name="Google Shape;19233;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4" name="Google Shape;19234;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5" name="Google Shape;19235;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6" name="Google Shape;19236;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7" name="Google Shape;19237;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8" name="Google Shape;19238;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9" name="Google Shape;19239;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0" name="Google Shape;19240;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1" name="Google Shape;19241;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2" name="Google Shape;19242;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3" name="Google Shape;19243;p40"/>
                  <p:cNvGrpSpPr/>
                  <p:nvPr/>
                </p:nvGrpSpPr>
                <p:grpSpPr>
                  <a:xfrm rot="7120513" flipH="1">
                    <a:off x="538618" y="3725726"/>
                    <a:ext cx="1133997" cy="607895"/>
                    <a:chOff x="5206900" y="826150"/>
                    <a:chExt cx="599275" cy="321250"/>
                  </a:xfrm>
                </p:grpSpPr>
                <p:sp>
                  <p:nvSpPr>
                    <p:cNvPr id="19244" name="Google Shape;19244;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5" name="Google Shape;19245;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6" name="Google Shape;19246;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7" name="Google Shape;19247;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8" name="Google Shape;19248;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9" name="Google Shape;19249;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0" name="Google Shape;19250;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1" name="Google Shape;19251;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2" name="Google Shape;19252;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3" name="Google Shape;19253;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4" name="Google Shape;19254;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5" name="Google Shape;19255;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6" name="Google Shape;19256;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7" name="Google Shape;19257;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58" name="Google Shape;19258;p40"/>
                <p:cNvGrpSpPr/>
                <p:nvPr/>
              </p:nvGrpSpPr>
              <p:grpSpPr>
                <a:xfrm rot="446386">
                  <a:off x="1421080" y="781885"/>
                  <a:ext cx="1240817" cy="665090"/>
                  <a:chOff x="5206900" y="826150"/>
                  <a:chExt cx="599275" cy="321250"/>
                </a:xfrm>
              </p:grpSpPr>
              <p:sp>
                <p:nvSpPr>
                  <p:cNvPr id="19259" name="Google Shape;19259;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0" name="Google Shape;19260;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1" name="Google Shape;19261;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2" name="Google Shape;19262;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3" name="Google Shape;19263;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4" name="Google Shape;19264;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5" name="Google Shape;19265;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6" name="Google Shape;19266;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7" name="Google Shape;19267;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8" name="Google Shape;19268;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9" name="Google Shape;19269;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0" name="Google Shape;19270;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1" name="Google Shape;19271;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2" name="Google Shape;19272;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3" name="Google Shape;19273;p40"/>
                <p:cNvGrpSpPr/>
                <p:nvPr/>
              </p:nvGrpSpPr>
              <p:grpSpPr>
                <a:xfrm rot="-2528748" flipH="1">
                  <a:off x="-226338" y="-79824"/>
                  <a:ext cx="1240758" cy="665148"/>
                  <a:chOff x="5206900" y="826150"/>
                  <a:chExt cx="599275" cy="321250"/>
                </a:xfrm>
              </p:grpSpPr>
              <p:sp>
                <p:nvSpPr>
                  <p:cNvPr id="19274" name="Google Shape;19274;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5" name="Google Shape;19275;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6" name="Google Shape;19276;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7" name="Google Shape;19277;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8" name="Google Shape;19278;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9" name="Google Shape;19279;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0" name="Google Shape;19280;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1" name="Google Shape;19281;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2" name="Google Shape;19282;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3" name="Google Shape;19283;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4" name="Google Shape;19284;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5" name="Google Shape;19285;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6" name="Google Shape;19286;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7" name="Google Shape;19287;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88" name="Google Shape;19288;p40"/>
              <p:cNvGrpSpPr/>
              <p:nvPr/>
            </p:nvGrpSpPr>
            <p:grpSpPr>
              <a:xfrm>
                <a:off x="-513630" y="35479"/>
                <a:ext cx="2745498" cy="1748548"/>
                <a:chOff x="1270425" y="2070325"/>
                <a:chExt cx="1769805" cy="1127150"/>
              </a:xfrm>
            </p:grpSpPr>
            <p:grpSp>
              <p:nvGrpSpPr>
                <p:cNvPr id="19289" name="Google Shape;19289;p40"/>
                <p:cNvGrpSpPr/>
                <p:nvPr/>
              </p:nvGrpSpPr>
              <p:grpSpPr>
                <a:xfrm>
                  <a:off x="1582562" y="2070325"/>
                  <a:ext cx="1123518" cy="1127150"/>
                  <a:chOff x="1582562" y="2070325"/>
                  <a:chExt cx="1123518" cy="1127150"/>
                </a:xfrm>
              </p:grpSpPr>
              <p:sp>
                <p:nvSpPr>
                  <p:cNvPr id="19290" name="Google Shape;19290;p40"/>
                  <p:cNvSpPr/>
                  <p:nvPr/>
                </p:nvSpPr>
                <p:spPr>
                  <a:xfrm>
                    <a:off x="1582562" y="2070325"/>
                    <a:ext cx="1123518" cy="1127150"/>
                  </a:xfrm>
                  <a:custGeom>
                    <a:avLst/>
                    <a:gdLst/>
                    <a:ahLst/>
                    <a:cxnLst/>
                    <a:rect l="l" t="t" r="r" b="b"/>
                    <a:pathLst>
                      <a:path w="10208" h="10241" extrusionOk="0">
                        <a:moveTo>
                          <a:pt x="5151" y="1"/>
                        </a:moveTo>
                        <a:cubicBezTo>
                          <a:pt x="2707" y="1"/>
                          <a:pt x="297" y="1732"/>
                          <a:pt x="34" y="4666"/>
                        </a:cubicBezTo>
                        <a:cubicBezTo>
                          <a:pt x="0" y="4732"/>
                          <a:pt x="0" y="4832"/>
                          <a:pt x="0" y="4932"/>
                        </a:cubicBezTo>
                        <a:lnTo>
                          <a:pt x="0" y="5133"/>
                        </a:lnTo>
                        <a:cubicBezTo>
                          <a:pt x="0" y="5433"/>
                          <a:pt x="34" y="5733"/>
                          <a:pt x="67" y="6033"/>
                        </a:cubicBezTo>
                        <a:cubicBezTo>
                          <a:pt x="167" y="6500"/>
                          <a:pt x="301" y="6967"/>
                          <a:pt x="534" y="7401"/>
                        </a:cubicBezTo>
                        <a:cubicBezTo>
                          <a:pt x="701" y="7734"/>
                          <a:pt x="901" y="8068"/>
                          <a:pt x="1168" y="8368"/>
                        </a:cubicBezTo>
                        <a:cubicBezTo>
                          <a:pt x="2223" y="9656"/>
                          <a:pt x="3657" y="10241"/>
                          <a:pt x="5071" y="10241"/>
                        </a:cubicBezTo>
                        <a:cubicBezTo>
                          <a:pt x="7504" y="10241"/>
                          <a:pt x="9879" y="8513"/>
                          <a:pt x="10174" y="5666"/>
                        </a:cubicBezTo>
                        <a:cubicBezTo>
                          <a:pt x="10208" y="5466"/>
                          <a:pt x="10208" y="5299"/>
                          <a:pt x="10208" y="5133"/>
                        </a:cubicBezTo>
                        <a:cubicBezTo>
                          <a:pt x="10208" y="5032"/>
                          <a:pt x="10208" y="4966"/>
                          <a:pt x="10208" y="4832"/>
                        </a:cubicBezTo>
                        <a:cubicBezTo>
                          <a:pt x="10208" y="4732"/>
                          <a:pt x="10208" y="4632"/>
                          <a:pt x="10174" y="4499"/>
                        </a:cubicBezTo>
                        <a:cubicBezTo>
                          <a:pt x="10174" y="4332"/>
                          <a:pt x="10141" y="4199"/>
                          <a:pt x="10108" y="4032"/>
                        </a:cubicBezTo>
                        <a:cubicBezTo>
                          <a:pt x="9974" y="3431"/>
                          <a:pt x="9707" y="2831"/>
                          <a:pt x="9374" y="2331"/>
                        </a:cubicBezTo>
                        <a:cubicBezTo>
                          <a:pt x="8337" y="729"/>
                          <a:pt x="6737" y="1"/>
                          <a:pt x="5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91" name="Google Shape;19291;p40"/>
                  <p:cNvGrpSpPr/>
                  <p:nvPr/>
                </p:nvGrpSpPr>
                <p:grpSpPr>
                  <a:xfrm>
                    <a:off x="1582562" y="2073407"/>
                    <a:ext cx="1123518" cy="973062"/>
                    <a:chOff x="1582562" y="2073407"/>
                    <a:chExt cx="1123518" cy="973062"/>
                  </a:xfrm>
                </p:grpSpPr>
                <p:sp>
                  <p:nvSpPr>
                    <p:cNvPr id="19292" name="Google Shape;19292;p40"/>
                    <p:cNvSpPr/>
                    <p:nvPr/>
                  </p:nvSpPr>
                  <p:spPr>
                    <a:xfrm>
                      <a:off x="1674354" y="2073407"/>
                      <a:ext cx="939934" cy="253474"/>
                    </a:xfrm>
                    <a:custGeom>
                      <a:avLst/>
                      <a:gdLst/>
                      <a:ahLst/>
                      <a:cxnLst/>
                      <a:rect l="l" t="t" r="r" b="b"/>
                      <a:pathLst>
                        <a:path w="8540" h="2303" extrusionOk="0">
                          <a:moveTo>
                            <a:pt x="4270" y="1"/>
                          </a:moveTo>
                          <a:cubicBezTo>
                            <a:pt x="2635" y="1"/>
                            <a:pt x="1001" y="768"/>
                            <a:pt x="0" y="2303"/>
                          </a:cubicBezTo>
                          <a:cubicBezTo>
                            <a:pt x="167" y="2303"/>
                            <a:pt x="334" y="2303"/>
                            <a:pt x="501" y="2269"/>
                          </a:cubicBezTo>
                          <a:cubicBezTo>
                            <a:pt x="734" y="2169"/>
                            <a:pt x="968" y="2102"/>
                            <a:pt x="1234" y="2069"/>
                          </a:cubicBezTo>
                          <a:cubicBezTo>
                            <a:pt x="1735" y="1969"/>
                            <a:pt x="1802" y="1936"/>
                            <a:pt x="2335" y="1869"/>
                          </a:cubicBezTo>
                          <a:cubicBezTo>
                            <a:pt x="2869" y="1802"/>
                            <a:pt x="3203" y="1735"/>
                            <a:pt x="3703" y="1702"/>
                          </a:cubicBezTo>
                          <a:cubicBezTo>
                            <a:pt x="3870" y="1669"/>
                            <a:pt x="4045" y="1652"/>
                            <a:pt x="4220" y="1652"/>
                          </a:cubicBezTo>
                          <a:cubicBezTo>
                            <a:pt x="4395" y="1652"/>
                            <a:pt x="4570" y="1669"/>
                            <a:pt x="4737" y="1702"/>
                          </a:cubicBezTo>
                          <a:cubicBezTo>
                            <a:pt x="5104" y="1802"/>
                            <a:pt x="5404" y="1769"/>
                            <a:pt x="5738" y="1869"/>
                          </a:cubicBezTo>
                          <a:cubicBezTo>
                            <a:pt x="6005" y="2002"/>
                            <a:pt x="6271" y="2069"/>
                            <a:pt x="6538" y="2136"/>
                          </a:cubicBezTo>
                          <a:cubicBezTo>
                            <a:pt x="6972" y="2202"/>
                            <a:pt x="7406" y="2269"/>
                            <a:pt x="7839" y="2303"/>
                          </a:cubicBezTo>
                          <a:lnTo>
                            <a:pt x="8540" y="2303"/>
                          </a:lnTo>
                          <a:cubicBezTo>
                            <a:pt x="7539" y="768"/>
                            <a:pt x="5904" y="1"/>
                            <a:pt x="4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3" name="Google Shape;19293;p40"/>
                    <p:cNvSpPr/>
                    <p:nvPr/>
                  </p:nvSpPr>
                  <p:spPr>
                    <a:xfrm>
                      <a:off x="1582562" y="2513987"/>
                      <a:ext cx="1119886" cy="99276"/>
                    </a:xfrm>
                    <a:custGeom>
                      <a:avLst/>
                      <a:gdLst/>
                      <a:ahLst/>
                      <a:cxnLst/>
                      <a:rect l="l" t="t" r="r" b="b"/>
                      <a:pathLst>
                        <a:path w="10175" h="902" extrusionOk="0">
                          <a:moveTo>
                            <a:pt x="10108" y="1"/>
                          </a:moveTo>
                          <a:lnTo>
                            <a:pt x="8773" y="134"/>
                          </a:lnTo>
                          <a:cubicBezTo>
                            <a:pt x="8206" y="201"/>
                            <a:pt x="7572" y="234"/>
                            <a:pt x="6605" y="268"/>
                          </a:cubicBezTo>
                          <a:cubicBezTo>
                            <a:pt x="6105" y="268"/>
                            <a:pt x="5604" y="268"/>
                            <a:pt x="5104" y="201"/>
                          </a:cubicBezTo>
                          <a:cubicBezTo>
                            <a:pt x="4618" y="137"/>
                            <a:pt x="4118" y="114"/>
                            <a:pt x="3622" y="114"/>
                          </a:cubicBezTo>
                          <a:cubicBezTo>
                            <a:pt x="3335" y="114"/>
                            <a:pt x="3050" y="122"/>
                            <a:pt x="2769" y="134"/>
                          </a:cubicBezTo>
                          <a:cubicBezTo>
                            <a:pt x="2169" y="201"/>
                            <a:pt x="868" y="468"/>
                            <a:pt x="34" y="635"/>
                          </a:cubicBezTo>
                          <a:cubicBezTo>
                            <a:pt x="0" y="735"/>
                            <a:pt x="0" y="801"/>
                            <a:pt x="0" y="901"/>
                          </a:cubicBezTo>
                          <a:cubicBezTo>
                            <a:pt x="1068" y="768"/>
                            <a:pt x="3670" y="401"/>
                            <a:pt x="4137" y="401"/>
                          </a:cubicBezTo>
                          <a:cubicBezTo>
                            <a:pt x="4704" y="434"/>
                            <a:pt x="4804" y="468"/>
                            <a:pt x="5304" y="501"/>
                          </a:cubicBezTo>
                          <a:cubicBezTo>
                            <a:pt x="5638" y="534"/>
                            <a:pt x="6005" y="568"/>
                            <a:pt x="6372" y="568"/>
                          </a:cubicBezTo>
                          <a:cubicBezTo>
                            <a:pt x="6738" y="534"/>
                            <a:pt x="7706" y="568"/>
                            <a:pt x="8373" y="501"/>
                          </a:cubicBezTo>
                          <a:cubicBezTo>
                            <a:pt x="8707" y="468"/>
                            <a:pt x="9507" y="468"/>
                            <a:pt x="10174" y="468"/>
                          </a:cubicBezTo>
                          <a:cubicBezTo>
                            <a:pt x="10174" y="301"/>
                            <a:pt x="10141" y="168"/>
                            <a:pt x="10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4" name="Google Shape;19294;p40"/>
                    <p:cNvSpPr/>
                    <p:nvPr/>
                  </p:nvSpPr>
                  <p:spPr>
                    <a:xfrm>
                      <a:off x="1582562" y="2576392"/>
                      <a:ext cx="1123518" cy="172688"/>
                    </a:xfrm>
                    <a:custGeom>
                      <a:avLst/>
                      <a:gdLst/>
                      <a:ahLst/>
                      <a:cxnLst/>
                      <a:rect l="l" t="t" r="r" b="b"/>
                      <a:pathLst>
                        <a:path w="10208" h="1569" extrusionOk="0">
                          <a:moveTo>
                            <a:pt x="4070" y="1"/>
                          </a:moveTo>
                          <a:cubicBezTo>
                            <a:pt x="3870" y="1"/>
                            <a:pt x="3670" y="1"/>
                            <a:pt x="3469" y="34"/>
                          </a:cubicBezTo>
                          <a:cubicBezTo>
                            <a:pt x="3169" y="101"/>
                            <a:pt x="2969" y="101"/>
                            <a:pt x="2836" y="134"/>
                          </a:cubicBezTo>
                          <a:cubicBezTo>
                            <a:pt x="2669" y="168"/>
                            <a:pt x="2369" y="168"/>
                            <a:pt x="2135" y="201"/>
                          </a:cubicBezTo>
                          <a:cubicBezTo>
                            <a:pt x="1902" y="234"/>
                            <a:pt x="1735" y="234"/>
                            <a:pt x="1535" y="268"/>
                          </a:cubicBezTo>
                          <a:cubicBezTo>
                            <a:pt x="1368" y="301"/>
                            <a:pt x="1401" y="301"/>
                            <a:pt x="1134" y="368"/>
                          </a:cubicBezTo>
                          <a:cubicBezTo>
                            <a:pt x="868" y="468"/>
                            <a:pt x="634" y="501"/>
                            <a:pt x="367" y="501"/>
                          </a:cubicBezTo>
                          <a:cubicBezTo>
                            <a:pt x="100" y="501"/>
                            <a:pt x="34" y="501"/>
                            <a:pt x="0" y="535"/>
                          </a:cubicBezTo>
                          <a:cubicBezTo>
                            <a:pt x="0" y="835"/>
                            <a:pt x="34" y="1135"/>
                            <a:pt x="67" y="1435"/>
                          </a:cubicBezTo>
                          <a:cubicBezTo>
                            <a:pt x="634" y="1235"/>
                            <a:pt x="1201" y="1102"/>
                            <a:pt x="1768" y="968"/>
                          </a:cubicBezTo>
                          <a:cubicBezTo>
                            <a:pt x="1935" y="952"/>
                            <a:pt x="2102" y="943"/>
                            <a:pt x="2269" y="943"/>
                          </a:cubicBezTo>
                          <a:cubicBezTo>
                            <a:pt x="2435" y="943"/>
                            <a:pt x="2602" y="952"/>
                            <a:pt x="2769" y="968"/>
                          </a:cubicBezTo>
                          <a:cubicBezTo>
                            <a:pt x="3069" y="1002"/>
                            <a:pt x="3369" y="1068"/>
                            <a:pt x="3670" y="1135"/>
                          </a:cubicBezTo>
                          <a:cubicBezTo>
                            <a:pt x="4070" y="1268"/>
                            <a:pt x="4470" y="1368"/>
                            <a:pt x="4904" y="1368"/>
                          </a:cubicBezTo>
                          <a:cubicBezTo>
                            <a:pt x="5771" y="1469"/>
                            <a:pt x="6071" y="1569"/>
                            <a:pt x="6672" y="1569"/>
                          </a:cubicBezTo>
                          <a:lnTo>
                            <a:pt x="7973" y="1569"/>
                          </a:lnTo>
                          <a:cubicBezTo>
                            <a:pt x="8133" y="1562"/>
                            <a:pt x="8267" y="1561"/>
                            <a:pt x="8382" y="1561"/>
                          </a:cubicBezTo>
                          <a:cubicBezTo>
                            <a:pt x="8509" y="1561"/>
                            <a:pt x="8613" y="1563"/>
                            <a:pt x="8704" y="1563"/>
                          </a:cubicBezTo>
                          <a:cubicBezTo>
                            <a:pt x="8982" y="1563"/>
                            <a:pt x="9146" y="1545"/>
                            <a:pt x="9474" y="1402"/>
                          </a:cubicBezTo>
                          <a:cubicBezTo>
                            <a:pt x="9807" y="1235"/>
                            <a:pt x="10041" y="1135"/>
                            <a:pt x="10174" y="1068"/>
                          </a:cubicBezTo>
                          <a:cubicBezTo>
                            <a:pt x="10208" y="868"/>
                            <a:pt x="10208" y="701"/>
                            <a:pt x="10208" y="535"/>
                          </a:cubicBezTo>
                          <a:cubicBezTo>
                            <a:pt x="10208" y="434"/>
                            <a:pt x="10208" y="368"/>
                            <a:pt x="10174" y="234"/>
                          </a:cubicBezTo>
                          <a:cubicBezTo>
                            <a:pt x="9774" y="334"/>
                            <a:pt x="9340" y="368"/>
                            <a:pt x="8907" y="368"/>
                          </a:cubicBezTo>
                          <a:cubicBezTo>
                            <a:pt x="8873" y="346"/>
                            <a:pt x="8829" y="338"/>
                            <a:pt x="8765" y="338"/>
                          </a:cubicBezTo>
                          <a:cubicBezTo>
                            <a:pt x="8636" y="338"/>
                            <a:pt x="8429" y="368"/>
                            <a:pt x="8073" y="368"/>
                          </a:cubicBezTo>
                          <a:cubicBezTo>
                            <a:pt x="7906" y="379"/>
                            <a:pt x="7728" y="383"/>
                            <a:pt x="7565" y="383"/>
                          </a:cubicBezTo>
                          <a:cubicBezTo>
                            <a:pt x="7239" y="383"/>
                            <a:pt x="6972" y="368"/>
                            <a:pt x="6972" y="368"/>
                          </a:cubicBezTo>
                          <a:cubicBezTo>
                            <a:pt x="6972" y="368"/>
                            <a:pt x="6271" y="301"/>
                            <a:pt x="6038" y="268"/>
                          </a:cubicBezTo>
                          <a:cubicBezTo>
                            <a:pt x="5771" y="268"/>
                            <a:pt x="4303" y="1"/>
                            <a:pt x="4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5" name="Google Shape;19295;p40"/>
                    <p:cNvSpPr/>
                    <p:nvPr/>
                  </p:nvSpPr>
                  <p:spPr>
                    <a:xfrm>
                      <a:off x="1641335" y="2884787"/>
                      <a:ext cx="903173" cy="161682"/>
                    </a:xfrm>
                    <a:custGeom>
                      <a:avLst/>
                      <a:gdLst/>
                      <a:ahLst/>
                      <a:cxnLst/>
                      <a:rect l="l" t="t" r="r" b="b"/>
                      <a:pathLst>
                        <a:path w="8206" h="1469" extrusionOk="0">
                          <a:moveTo>
                            <a:pt x="0" y="1"/>
                          </a:moveTo>
                          <a:cubicBezTo>
                            <a:pt x="167" y="334"/>
                            <a:pt x="400" y="668"/>
                            <a:pt x="634" y="968"/>
                          </a:cubicBezTo>
                          <a:cubicBezTo>
                            <a:pt x="1001" y="1002"/>
                            <a:pt x="1801" y="1135"/>
                            <a:pt x="2302" y="1202"/>
                          </a:cubicBezTo>
                          <a:cubicBezTo>
                            <a:pt x="2835" y="1302"/>
                            <a:pt x="3069" y="1369"/>
                            <a:pt x="3503" y="1435"/>
                          </a:cubicBezTo>
                          <a:cubicBezTo>
                            <a:pt x="3658" y="1457"/>
                            <a:pt x="3795" y="1469"/>
                            <a:pt x="3962" y="1469"/>
                          </a:cubicBezTo>
                          <a:cubicBezTo>
                            <a:pt x="4296" y="1469"/>
                            <a:pt x="4748" y="1424"/>
                            <a:pt x="5704" y="1335"/>
                          </a:cubicBezTo>
                          <a:cubicBezTo>
                            <a:pt x="6605" y="1235"/>
                            <a:pt x="7472" y="902"/>
                            <a:pt x="8206" y="368"/>
                          </a:cubicBezTo>
                          <a:lnTo>
                            <a:pt x="8206" y="368"/>
                          </a:lnTo>
                          <a:cubicBezTo>
                            <a:pt x="7447" y="874"/>
                            <a:pt x="6475" y="977"/>
                            <a:pt x="5669" y="977"/>
                          </a:cubicBezTo>
                          <a:cubicBezTo>
                            <a:pt x="5518" y="977"/>
                            <a:pt x="5374" y="973"/>
                            <a:pt x="5237" y="968"/>
                          </a:cubicBezTo>
                          <a:cubicBezTo>
                            <a:pt x="4603" y="935"/>
                            <a:pt x="3970" y="801"/>
                            <a:pt x="3402" y="568"/>
                          </a:cubicBezTo>
                          <a:cubicBezTo>
                            <a:pt x="2602" y="368"/>
                            <a:pt x="1801" y="201"/>
                            <a:pt x="1001" y="101"/>
                          </a:cubicBezTo>
                          <a:cubicBezTo>
                            <a:pt x="667" y="34"/>
                            <a:pt x="33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296" name="Google Shape;19296;p40"/>
                <p:cNvSpPr/>
                <p:nvPr/>
              </p:nvSpPr>
              <p:spPr>
                <a:xfrm>
                  <a:off x="1270425" y="2115341"/>
                  <a:ext cx="1769805" cy="1045154"/>
                </a:xfrm>
                <a:custGeom>
                  <a:avLst/>
                  <a:gdLst/>
                  <a:ahLst/>
                  <a:cxnLst/>
                  <a:rect l="l" t="t" r="r" b="b"/>
                  <a:pathLst>
                    <a:path w="16080" h="9496" extrusionOk="0">
                      <a:moveTo>
                        <a:pt x="14796" y="0"/>
                      </a:moveTo>
                      <a:cubicBezTo>
                        <a:pt x="14054" y="0"/>
                        <a:pt x="12845" y="340"/>
                        <a:pt x="11376" y="954"/>
                      </a:cubicBezTo>
                      <a:lnTo>
                        <a:pt x="11476" y="1054"/>
                      </a:lnTo>
                      <a:cubicBezTo>
                        <a:pt x="12860" y="478"/>
                        <a:pt x="13989" y="156"/>
                        <a:pt x="14631" y="156"/>
                      </a:cubicBezTo>
                      <a:cubicBezTo>
                        <a:pt x="14917" y="156"/>
                        <a:pt x="15106" y="220"/>
                        <a:pt x="15178" y="354"/>
                      </a:cubicBezTo>
                      <a:cubicBezTo>
                        <a:pt x="15612" y="1088"/>
                        <a:pt x="12677" y="3589"/>
                        <a:pt x="8640" y="5958"/>
                      </a:cubicBezTo>
                      <a:cubicBezTo>
                        <a:pt x="5382" y="7885"/>
                        <a:pt x="2368" y="9128"/>
                        <a:pt x="1124" y="9128"/>
                      </a:cubicBezTo>
                      <a:cubicBezTo>
                        <a:pt x="840" y="9128"/>
                        <a:pt x="649" y="9063"/>
                        <a:pt x="568" y="8927"/>
                      </a:cubicBezTo>
                      <a:cubicBezTo>
                        <a:pt x="301" y="8460"/>
                        <a:pt x="1302" y="7359"/>
                        <a:pt x="3003" y="6024"/>
                      </a:cubicBezTo>
                      <a:lnTo>
                        <a:pt x="2970" y="5891"/>
                      </a:lnTo>
                      <a:cubicBezTo>
                        <a:pt x="1068" y="7359"/>
                        <a:pt x="1" y="8660"/>
                        <a:pt x="335" y="9227"/>
                      </a:cubicBezTo>
                      <a:cubicBezTo>
                        <a:pt x="440" y="9409"/>
                        <a:pt x="692" y="9496"/>
                        <a:pt x="1065" y="9496"/>
                      </a:cubicBezTo>
                      <a:cubicBezTo>
                        <a:pt x="2464" y="9496"/>
                        <a:pt x="5554" y="8274"/>
                        <a:pt x="8874" y="6325"/>
                      </a:cubicBezTo>
                      <a:cubicBezTo>
                        <a:pt x="13077" y="3890"/>
                        <a:pt x="16079" y="1188"/>
                        <a:pt x="15545" y="287"/>
                      </a:cubicBezTo>
                      <a:cubicBezTo>
                        <a:pt x="15443" y="93"/>
                        <a:pt x="15183" y="0"/>
                        <a:pt x="14796" y="0"/>
                      </a:cubicBezTo>
                      <a:close/>
                    </a:path>
                  </a:pathLst>
                </a:custGeom>
                <a:solidFill>
                  <a:schemeClr val="accent2">
                    <a:alpha val="27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97" name="Google Shape;19297;p40"/>
            <p:cNvGrpSpPr/>
            <p:nvPr/>
          </p:nvGrpSpPr>
          <p:grpSpPr>
            <a:xfrm>
              <a:off x="817141" y="1560564"/>
              <a:ext cx="523502" cy="523554"/>
              <a:chOff x="3311753" y="2087385"/>
              <a:chExt cx="1108880" cy="1108990"/>
            </a:xfrm>
          </p:grpSpPr>
          <p:sp>
            <p:nvSpPr>
              <p:cNvPr id="19298" name="Google Shape;19298;p40"/>
              <p:cNvSpPr/>
              <p:nvPr/>
            </p:nvSpPr>
            <p:spPr>
              <a:xfrm>
                <a:off x="3311753" y="2087385"/>
                <a:ext cx="1108880" cy="1108990"/>
              </a:xfrm>
              <a:custGeom>
                <a:avLst/>
                <a:gdLst/>
                <a:ahLst/>
                <a:cxnLst/>
                <a:rect l="l" t="t" r="r" b="b"/>
                <a:pathLst>
                  <a:path w="10075" h="10076" extrusionOk="0">
                    <a:moveTo>
                      <a:pt x="5107" y="1"/>
                    </a:moveTo>
                    <a:cubicBezTo>
                      <a:pt x="2533" y="1"/>
                      <a:pt x="1" y="1935"/>
                      <a:pt x="1" y="5044"/>
                    </a:cubicBezTo>
                    <a:cubicBezTo>
                      <a:pt x="1" y="5344"/>
                      <a:pt x="34" y="5645"/>
                      <a:pt x="101" y="5978"/>
                    </a:cubicBezTo>
                    <a:cubicBezTo>
                      <a:pt x="134" y="6178"/>
                      <a:pt x="201" y="6379"/>
                      <a:pt x="267" y="6579"/>
                    </a:cubicBezTo>
                    <a:cubicBezTo>
                      <a:pt x="998" y="8862"/>
                      <a:pt x="3030" y="10075"/>
                      <a:pt x="5074" y="10075"/>
                    </a:cubicBezTo>
                    <a:cubicBezTo>
                      <a:pt x="6763" y="10075"/>
                      <a:pt x="8460" y="9248"/>
                      <a:pt x="9441" y="7513"/>
                    </a:cubicBezTo>
                    <a:cubicBezTo>
                      <a:pt x="9707" y="7079"/>
                      <a:pt x="9874" y="6579"/>
                      <a:pt x="9974" y="6078"/>
                    </a:cubicBezTo>
                    <a:cubicBezTo>
                      <a:pt x="10041" y="5745"/>
                      <a:pt x="10074" y="5378"/>
                      <a:pt x="10074" y="5044"/>
                    </a:cubicBezTo>
                    <a:lnTo>
                      <a:pt x="10074" y="4978"/>
                    </a:lnTo>
                    <a:cubicBezTo>
                      <a:pt x="10074" y="3977"/>
                      <a:pt x="9774" y="3043"/>
                      <a:pt x="9240" y="2242"/>
                    </a:cubicBezTo>
                    <a:cubicBezTo>
                      <a:pt x="8204" y="694"/>
                      <a:pt x="6648" y="1"/>
                      <a:pt x="5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99" name="Google Shape;19299;p40"/>
              <p:cNvGrpSpPr/>
              <p:nvPr/>
            </p:nvGrpSpPr>
            <p:grpSpPr>
              <a:xfrm>
                <a:off x="3311753" y="2087385"/>
                <a:ext cx="1108880" cy="1108990"/>
                <a:chOff x="3311753" y="2087385"/>
                <a:chExt cx="1108880" cy="1108990"/>
              </a:xfrm>
            </p:grpSpPr>
            <p:sp>
              <p:nvSpPr>
                <p:cNvPr id="19300" name="Google Shape;19300;p40"/>
                <p:cNvSpPr/>
                <p:nvPr/>
              </p:nvSpPr>
              <p:spPr>
                <a:xfrm>
                  <a:off x="3311753" y="2087385"/>
                  <a:ext cx="1108880" cy="680186"/>
                </a:xfrm>
                <a:custGeom>
                  <a:avLst/>
                  <a:gdLst/>
                  <a:ahLst/>
                  <a:cxnLst/>
                  <a:rect l="l" t="t" r="r" b="b"/>
                  <a:pathLst>
                    <a:path w="10075" h="6180" extrusionOk="0">
                      <a:moveTo>
                        <a:pt x="5093" y="1"/>
                      </a:moveTo>
                      <a:cubicBezTo>
                        <a:pt x="2520" y="1"/>
                        <a:pt x="1" y="1935"/>
                        <a:pt x="1" y="5044"/>
                      </a:cubicBezTo>
                      <a:cubicBezTo>
                        <a:pt x="1" y="5344"/>
                        <a:pt x="34" y="5645"/>
                        <a:pt x="67" y="5978"/>
                      </a:cubicBezTo>
                      <a:cubicBezTo>
                        <a:pt x="668" y="6045"/>
                        <a:pt x="1335" y="6078"/>
                        <a:pt x="1335" y="6078"/>
                      </a:cubicBezTo>
                      <a:cubicBezTo>
                        <a:pt x="1585" y="6062"/>
                        <a:pt x="1844" y="6053"/>
                        <a:pt x="2106" y="6053"/>
                      </a:cubicBezTo>
                      <a:cubicBezTo>
                        <a:pt x="2369" y="6053"/>
                        <a:pt x="2636" y="6062"/>
                        <a:pt x="2903" y="6078"/>
                      </a:cubicBezTo>
                      <a:cubicBezTo>
                        <a:pt x="3158" y="6101"/>
                        <a:pt x="3447" y="6108"/>
                        <a:pt x="3719" y="6108"/>
                      </a:cubicBezTo>
                      <a:cubicBezTo>
                        <a:pt x="4263" y="6108"/>
                        <a:pt x="4737" y="6078"/>
                        <a:pt x="4737" y="6078"/>
                      </a:cubicBezTo>
                      <a:cubicBezTo>
                        <a:pt x="4737" y="6078"/>
                        <a:pt x="5838" y="6112"/>
                        <a:pt x="6405" y="6145"/>
                      </a:cubicBezTo>
                      <a:cubicBezTo>
                        <a:pt x="6583" y="6156"/>
                        <a:pt x="6750" y="6160"/>
                        <a:pt x="6893" y="6160"/>
                      </a:cubicBezTo>
                      <a:cubicBezTo>
                        <a:pt x="7180" y="6160"/>
                        <a:pt x="7372" y="6145"/>
                        <a:pt x="7372" y="6145"/>
                      </a:cubicBezTo>
                      <a:cubicBezTo>
                        <a:pt x="7526" y="6169"/>
                        <a:pt x="7676" y="6180"/>
                        <a:pt x="7824" y="6180"/>
                      </a:cubicBezTo>
                      <a:cubicBezTo>
                        <a:pt x="8094" y="6180"/>
                        <a:pt x="8360" y="6143"/>
                        <a:pt x="8640" y="6078"/>
                      </a:cubicBezTo>
                      <a:cubicBezTo>
                        <a:pt x="8758" y="6046"/>
                        <a:pt x="8879" y="6034"/>
                        <a:pt x="8998" y="6034"/>
                      </a:cubicBezTo>
                      <a:cubicBezTo>
                        <a:pt x="9351" y="6034"/>
                        <a:pt x="9687" y="6140"/>
                        <a:pt x="9858" y="6140"/>
                      </a:cubicBezTo>
                      <a:cubicBezTo>
                        <a:pt x="9925" y="6140"/>
                        <a:pt x="9967" y="6124"/>
                        <a:pt x="9974" y="6078"/>
                      </a:cubicBezTo>
                      <a:cubicBezTo>
                        <a:pt x="10041" y="5745"/>
                        <a:pt x="10074" y="5378"/>
                        <a:pt x="10074" y="5044"/>
                      </a:cubicBezTo>
                      <a:lnTo>
                        <a:pt x="10074" y="4978"/>
                      </a:lnTo>
                      <a:lnTo>
                        <a:pt x="9474" y="5044"/>
                      </a:lnTo>
                      <a:lnTo>
                        <a:pt x="7573" y="5578"/>
                      </a:lnTo>
                      <a:lnTo>
                        <a:pt x="6038" y="5578"/>
                      </a:lnTo>
                      <a:cubicBezTo>
                        <a:pt x="4904" y="5578"/>
                        <a:pt x="5371" y="5545"/>
                        <a:pt x="3737" y="5311"/>
                      </a:cubicBezTo>
                      <a:cubicBezTo>
                        <a:pt x="2069" y="5078"/>
                        <a:pt x="3970" y="5178"/>
                        <a:pt x="4103" y="5044"/>
                      </a:cubicBezTo>
                      <a:cubicBezTo>
                        <a:pt x="4204" y="4911"/>
                        <a:pt x="3737" y="4544"/>
                        <a:pt x="3737" y="4544"/>
                      </a:cubicBezTo>
                      <a:cubicBezTo>
                        <a:pt x="3737" y="4544"/>
                        <a:pt x="2496" y="4406"/>
                        <a:pt x="2020" y="4406"/>
                      </a:cubicBezTo>
                      <a:cubicBezTo>
                        <a:pt x="1972" y="4406"/>
                        <a:pt x="1932" y="4407"/>
                        <a:pt x="1902" y="4410"/>
                      </a:cubicBezTo>
                      <a:cubicBezTo>
                        <a:pt x="1888" y="4412"/>
                        <a:pt x="1872" y="4413"/>
                        <a:pt x="1855" y="4413"/>
                      </a:cubicBezTo>
                      <a:cubicBezTo>
                        <a:pt x="1499" y="4413"/>
                        <a:pt x="463" y="4093"/>
                        <a:pt x="367" y="3743"/>
                      </a:cubicBezTo>
                      <a:cubicBezTo>
                        <a:pt x="301" y="3376"/>
                        <a:pt x="734" y="3243"/>
                        <a:pt x="1268" y="2776"/>
                      </a:cubicBezTo>
                      <a:cubicBezTo>
                        <a:pt x="1768" y="2342"/>
                        <a:pt x="1835" y="2542"/>
                        <a:pt x="2602" y="2309"/>
                      </a:cubicBezTo>
                      <a:cubicBezTo>
                        <a:pt x="3034" y="2165"/>
                        <a:pt x="3253" y="2138"/>
                        <a:pt x="3734" y="2138"/>
                      </a:cubicBezTo>
                      <a:cubicBezTo>
                        <a:pt x="4031" y="2138"/>
                        <a:pt x="4428" y="2148"/>
                        <a:pt x="5037" y="2148"/>
                      </a:cubicBezTo>
                      <a:cubicBezTo>
                        <a:pt x="5271" y="2148"/>
                        <a:pt x="5536" y="2146"/>
                        <a:pt x="5838" y="2142"/>
                      </a:cubicBezTo>
                      <a:cubicBezTo>
                        <a:pt x="6449" y="2125"/>
                        <a:pt x="6783" y="2119"/>
                        <a:pt x="6964" y="2119"/>
                      </a:cubicBezTo>
                      <a:cubicBezTo>
                        <a:pt x="7371" y="2119"/>
                        <a:pt x="7000" y="2149"/>
                        <a:pt x="7243" y="2149"/>
                      </a:cubicBezTo>
                      <a:cubicBezTo>
                        <a:pt x="7305" y="2149"/>
                        <a:pt x="7407" y="2147"/>
                        <a:pt x="7573" y="2142"/>
                      </a:cubicBezTo>
                      <a:cubicBezTo>
                        <a:pt x="7714" y="2134"/>
                        <a:pt x="7854" y="2130"/>
                        <a:pt x="7993" y="2130"/>
                      </a:cubicBezTo>
                      <a:cubicBezTo>
                        <a:pt x="8409" y="2130"/>
                        <a:pt x="8815" y="2167"/>
                        <a:pt x="9240" y="2242"/>
                      </a:cubicBezTo>
                      <a:cubicBezTo>
                        <a:pt x="8191" y="694"/>
                        <a:pt x="6633" y="1"/>
                        <a:pt x="5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1" name="Google Shape;19301;p40"/>
                <p:cNvSpPr/>
                <p:nvPr/>
              </p:nvSpPr>
              <p:spPr>
                <a:xfrm>
                  <a:off x="3341140" y="2811376"/>
                  <a:ext cx="1009713" cy="384999"/>
                </a:xfrm>
                <a:custGeom>
                  <a:avLst/>
                  <a:gdLst/>
                  <a:ahLst/>
                  <a:cxnLst/>
                  <a:rect l="l" t="t" r="r" b="b"/>
                  <a:pathLst>
                    <a:path w="9174" h="3498" extrusionOk="0">
                      <a:moveTo>
                        <a:pt x="0" y="1"/>
                      </a:moveTo>
                      <a:lnTo>
                        <a:pt x="0" y="1"/>
                      </a:lnTo>
                      <a:cubicBezTo>
                        <a:pt x="731" y="2284"/>
                        <a:pt x="2763" y="3497"/>
                        <a:pt x="4807" y="3497"/>
                      </a:cubicBezTo>
                      <a:cubicBezTo>
                        <a:pt x="6496" y="3497"/>
                        <a:pt x="8193" y="2670"/>
                        <a:pt x="9174" y="935"/>
                      </a:cubicBezTo>
                      <a:lnTo>
                        <a:pt x="9174" y="935"/>
                      </a:lnTo>
                      <a:lnTo>
                        <a:pt x="8907" y="968"/>
                      </a:lnTo>
                      <a:cubicBezTo>
                        <a:pt x="8006" y="1102"/>
                        <a:pt x="8240" y="1168"/>
                        <a:pt x="7339" y="1435"/>
                      </a:cubicBezTo>
                      <a:cubicBezTo>
                        <a:pt x="6925" y="1542"/>
                        <a:pt x="6695" y="1586"/>
                        <a:pt x="6469" y="1586"/>
                      </a:cubicBezTo>
                      <a:cubicBezTo>
                        <a:pt x="6204" y="1586"/>
                        <a:pt x="5945" y="1525"/>
                        <a:pt x="5404" y="1435"/>
                      </a:cubicBezTo>
                      <a:cubicBezTo>
                        <a:pt x="4437" y="1268"/>
                        <a:pt x="4937" y="1402"/>
                        <a:pt x="4203" y="1001"/>
                      </a:cubicBezTo>
                      <a:cubicBezTo>
                        <a:pt x="3670" y="701"/>
                        <a:pt x="3069" y="434"/>
                        <a:pt x="2502" y="234"/>
                      </a:cubicBezTo>
                      <a:cubicBezTo>
                        <a:pt x="2092" y="93"/>
                        <a:pt x="1784" y="65"/>
                        <a:pt x="1478" y="65"/>
                      </a:cubicBezTo>
                      <a:cubicBezTo>
                        <a:pt x="1284" y="65"/>
                        <a:pt x="1091" y="76"/>
                        <a:pt x="874" y="76"/>
                      </a:cubicBezTo>
                      <a:cubicBezTo>
                        <a:pt x="627" y="76"/>
                        <a:pt x="348" y="6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302" name="Google Shape;19302;p40"/>
          <p:cNvGrpSpPr/>
          <p:nvPr/>
        </p:nvGrpSpPr>
        <p:grpSpPr>
          <a:xfrm rot="10800000">
            <a:off x="7444910" y="2998429"/>
            <a:ext cx="1699100" cy="2145071"/>
            <a:chOff x="5693310" y="2702404"/>
            <a:chExt cx="1699100" cy="2145071"/>
          </a:xfrm>
        </p:grpSpPr>
        <p:sp>
          <p:nvSpPr>
            <p:cNvPr id="19303" name="Google Shape;19303;p40"/>
            <p:cNvSpPr/>
            <p:nvPr/>
          </p:nvSpPr>
          <p:spPr>
            <a:xfrm rot="4957066">
              <a:off x="6543597" y="3442831"/>
              <a:ext cx="349209" cy="349905"/>
            </a:xfrm>
            <a:custGeom>
              <a:avLst/>
              <a:gdLst/>
              <a:ahLst/>
              <a:cxnLst/>
              <a:rect l="l" t="t" r="r" b="b"/>
              <a:pathLst>
                <a:path w="18056" h="18092" extrusionOk="0">
                  <a:moveTo>
                    <a:pt x="6695" y="1472"/>
                  </a:moveTo>
                  <a:cubicBezTo>
                    <a:pt x="6713" y="1486"/>
                    <a:pt x="6734" y="1495"/>
                    <a:pt x="6757" y="1495"/>
                  </a:cubicBezTo>
                  <a:cubicBezTo>
                    <a:pt x="6764" y="1495"/>
                    <a:pt x="6771" y="1494"/>
                    <a:pt x="6778" y="1492"/>
                  </a:cubicBezTo>
                  <a:cubicBezTo>
                    <a:pt x="6751" y="1486"/>
                    <a:pt x="6723" y="1479"/>
                    <a:pt x="6695" y="1472"/>
                  </a:cubicBezTo>
                  <a:close/>
                  <a:moveTo>
                    <a:pt x="13763" y="3827"/>
                  </a:moveTo>
                  <a:lnTo>
                    <a:pt x="13763" y="3827"/>
                  </a:lnTo>
                  <a:cubicBezTo>
                    <a:pt x="14709" y="4623"/>
                    <a:pt x="15616" y="5469"/>
                    <a:pt x="16535" y="6265"/>
                  </a:cubicBezTo>
                  <a:lnTo>
                    <a:pt x="14104" y="4106"/>
                  </a:lnTo>
                  <a:cubicBezTo>
                    <a:pt x="14006" y="3995"/>
                    <a:pt x="13890" y="3903"/>
                    <a:pt x="13763" y="3827"/>
                  </a:cubicBezTo>
                  <a:close/>
                  <a:moveTo>
                    <a:pt x="3092" y="0"/>
                  </a:moveTo>
                  <a:cubicBezTo>
                    <a:pt x="2894" y="0"/>
                    <a:pt x="2699" y="26"/>
                    <a:pt x="2493" y="64"/>
                  </a:cubicBezTo>
                  <a:cubicBezTo>
                    <a:pt x="2067" y="185"/>
                    <a:pt x="1702" y="459"/>
                    <a:pt x="1429" y="824"/>
                  </a:cubicBezTo>
                  <a:cubicBezTo>
                    <a:pt x="547" y="1918"/>
                    <a:pt x="274" y="3377"/>
                    <a:pt x="760" y="4714"/>
                  </a:cubicBezTo>
                  <a:cubicBezTo>
                    <a:pt x="882" y="4988"/>
                    <a:pt x="942" y="5261"/>
                    <a:pt x="882" y="5565"/>
                  </a:cubicBezTo>
                  <a:cubicBezTo>
                    <a:pt x="790" y="5778"/>
                    <a:pt x="638" y="5961"/>
                    <a:pt x="486" y="6113"/>
                  </a:cubicBezTo>
                  <a:cubicBezTo>
                    <a:pt x="0" y="6751"/>
                    <a:pt x="334" y="7663"/>
                    <a:pt x="730" y="8392"/>
                  </a:cubicBezTo>
                  <a:cubicBezTo>
                    <a:pt x="1672" y="10064"/>
                    <a:pt x="2888" y="11614"/>
                    <a:pt x="4316" y="12921"/>
                  </a:cubicBezTo>
                  <a:cubicBezTo>
                    <a:pt x="5684" y="14076"/>
                    <a:pt x="7113" y="15170"/>
                    <a:pt x="8663" y="16113"/>
                  </a:cubicBezTo>
                  <a:cubicBezTo>
                    <a:pt x="9392" y="16660"/>
                    <a:pt x="10183" y="17116"/>
                    <a:pt x="11034" y="17511"/>
                  </a:cubicBezTo>
                  <a:cubicBezTo>
                    <a:pt x="11917" y="17881"/>
                    <a:pt x="12853" y="18091"/>
                    <a:pt x="13818" y="18091"/>
                  </a:cubicBezTo>
                  <a:cubicBezTo>
                    <a:pt x="13882" y="18091"/>
                    <a:pt x="13947" y="18090"/>
                    <a:pt x="14013" y="18088"/>
                  </a:cubicBezTo>
                  <a:cubicBezTo>
                    <a:pt x="15259" y="18088"/>
                    <a:pt x="16596" y="17724"/>
                    <a:pt x="17326" y="16721"/>
                  </a:cubicBezTo>
                  <a:cubicBezTo>
                    <a:pt x="17842" y="15930"/>
                    <a:pt x="18055" y="14958"/>
                    <a:pt x="17873" y="14015"/>
                  </a:cubicBezTo>
                  <a:cubicBezTo>
                    <a:pt x="17690" y="13104"/>
                    <a:pt x="17386" y="12192"/>
                    <a:pt x="16931" y="11371"/>
                  </a:cubicBezTo>
                  <a:cubicBezTo>
                    <a:pt x="15715" y="8848"/>
                    <a:pt x="14225" y="6265"/>
                    <a:pt x="11824" y="4836"/>
                  </a:cubicBezTo>
                  <a:cubicBezTo>
                    <a:pt x="11034" y="4380"/>
                    <a:pt x="10213" y="4015"/>
                    <a:pt x="9362" y="3772"/>
                  </a:cubicBezTo>
                  <a:cubicBezTo>
                    <a:pt x="8799" y="3591"/>
                    <a:pt x="8183" y="3442"/>
                    <a:pt x="7589" y="3442"/>
                  </a:cubicBezTo>
                  <a:cubicBezTo>
                    <a:pt x="7189" y="3442"/>
                    <a:pt x="6799" y="3509"/>
                    <a:pt x="6444" y="3681"/>
                  </a:cubicBezTo>
                  <a:cubicBezTo>
                    <a:pt x="5228" y="4258"/>
                    <a:pt x="4803" y="5900"/>
                    <a:pt x="5167" y="7207"/>
                  </a:cubicBezTo>
                  <a:cubicBezTo>
                    <a:pt x="5563" y="8483"/>
                    <a:pt x="6505" y="9547"/>
                    <a:pt x="7447" y="10489"/>
                  </a:cubicBezTo>
                  <a:cubicBezTo>
                    <a:pt x="8055" y="11097"/>
                    <a:pt x="8693" y="11645"/>
                    <a:pt x="9392" y="12161"/>
                  </a:cubicBezTo>
                  <a:cubicBezTo>
                    <a:pt x="9879" y="12556"/>
                    <a:pt x="10456" y="12800"/>
                    <a:pt x="11095" y="12921"/>
                  </a:cubicBezTo>
                  <a:cubicBezTo>
                    <a:pt x="11207" y="12944"/>
                    <a:pt x="11320" y="12955"/>
                    <a:pt x="11434" y="12955"/>
                  </a:cubicBezTo>
                  <a:cubicBezTo>
                    <a:pt x="11932" y="12955"/>
                    <a:pt x="12425" y="12740"/>
                    <a:pt x="12797" y="12344"/>
                  </a:cubicBezTo>
                  <a:cubicBezTo>
                    <a:pt x="13192" y="11797"/>
                    <a:pt x="13253" y="11067"/>
                    <a:pt x="12979" y="10459"/>
                  </a:cubicBezTo>
                  <a:cubicBezTo>
                    <a:pt x="12706" y="9851"/>
                    <a:pt x="12250" y="9334"/>
                    <a:pt x="11672" y="8970"/>
                  </a:cubicBezTo>
                  <a:cubicBezTo>
                    <a:pt x="11464" y="8824"/>
                    <a:pt x="11213" y="8692"/>
                    <a:pt x="10978" y="8692"/>
                  </a:cubicBezTo>
                  <a:cubicBezTo>
                    <a:pt x="10870" y="8692"/>
                    <a:pt x="10765" y="8720"/>
                    <a:pt x="10669" y="8787"/>
                  </a:cubicBezTo>
                  <a:cubicBezTo>
                    <a:pt x="11050" y="8289"/>
                    <a:pt x="10526" y="7508"/>
                    <a:pt x="9916" y="7508"/>
                  </a:cubicBezTo>
                  <a:cubicBezTo>
                    <a:pt x="9893" y="7508"/>
                    <a:pt x="9871" y="7509"/>
                    <a:pt x="9848" y="7511"/>
                  </a:cubicBezTo>
                  <a:cubicBezTo>
                    <a:pt x="9210" y="7632"/>
                    <a:pt x="8784" y="8210"/>
                    <a:pt x="8845" y="8879"/>
                  </a:cubicBezTo>
                  <a:cubicBezTo>
                    <a:pt x="8936" y="9517"/>
                    <a:pt x="9301" y="10064"/>
                    <a:pt x="9848" y="10398"/>
                  </a:cubicBezTo>
                  <a:cubicBezTo>
                    <a:pt x="10046" y="10550"/>
                    <a:pt x="10327" y="10649"/>
                    <a:pt x="10574" y="10649"/>
                  </a:cubicBezTo>
                  <a:cubicBezTo>
                    <a:pt x="10821" y="10649"/>
                    <a:pt x="11034" y="10550"/>
                    <a:pt x="11095" y="10307"/>
                  </a:cubicBezTo>
                  <a:cubicBezTo>
                    <a:pt x="11216" y="9973"/>
                    <a:pt x="10882" y="9669"/>
                    <a:pt x="10578" y="9456"/>
                  </a:cubicBezTo>
                  <a:cubicBezTo>
                    <a:pt x="10766" y="9369"/>
                    <a:pt x="10961" y="9329"/>
                    <a:pt x="11152" y="9329"/>
                  </a:cubicBezTo>
                  <a:cubicBezTo>
                    <a:pt x="11762" y="9329"/>
                    <a:pt x="12331" y="9743"/>
                    <a:pt x="12493" y="10368"/>
                  </a:cubicBezTo>
                  <a:cubicBezTo>
                    <a:pt x="12706" y="11219"/>
                    <a:pt x="12128" y="12040"/>
                    <a:pt x="11247" y="12100"/>
                  </a:cubicBezTo>
                  <a:cubicBezTo>
                    <a:pt x="11209" y="12103"/>
                    <a:pt x="11172" y="12105"/>
                    <a:pt x="11136" y="12105"/>
                  </a:cubicBezTo>
                  <a:cubicBezTo>
                    <a:pt x="10422" y="12105"/>
                    <a:pt x="9791" y="11557"/>
                    <a:pt x="9271" y="11037"/>
                  </a:cubicBezTo>
                  <a:cubicBezTo>
                    <a:pt x="8268" y="10125"/>
                    <a:pt x="7356" y="9122"/>
                    <a:pt x="6535" y="8027"/>
                  </a:cubicBezTo>
                  <a:cubicBezTo>
                    <a:pt x="6201" y="7632"/>
                    <a:pt x="5988" y="7116"/>
                    <a:pt x="5958" y="6568"/>
                  </a:cubicBezTo>
                  <a:cubicBezTo>
                    <a:pt x="5958" y="5657"/>
                    <a:pt x="6839" y="4897"/>
                    <a:pt x="7751" y="4745"/>
                  </a:cubicBezTo>
                  <a:cubicBezTo>
                    <a:pt x="7880" y="4728"/>
                    <a:pt x="8009" y="4719"/>
                    <a:pt x="8137" y="4719"/>
                  </a:cubicBezTo>
                  <a:cubicBezTo>
                    <a:pt x="8919" y="4719"/>
                    <a:pt x="9691" y="5018"/>
                    <a:pt x="10395" y="5383"/>
                  </a:cubicBezTo>
                  <a:cubicBezTo>
                    <a:pt x="13982" y="7328"/>
                    <a:pt x="16383" y="10885"/>
                    <a:pt x="16809" y="14958"/>
                  </a:cubicBezTo>
                  <a:cubicBezTo>
                    <a:pt x="16870" y="15262"/>
                    <a:pt x="16809" y="15626"/>
                    <a:pt x="16596" y="15900"/>
                  </a:cubicBezTo>
                  <a:cubicBezTo>
                    <a:pt x="16231" y="16295"/>
                    <a:pt x="15563" y="16082"/>
                    <a:pt x="15046" y="16295"/>
                  </a:cubicBezTo>
                  <a:cubicBezTo>
                    <a:pt x="14833" y="16417"/>
                    <a:pt x="14681" y="16599"/>
                    <a:pt x="14438" y="16721"/>
                  </a:cubicBezTo>
                  <a:cubicBezTo>
                    <a:pt x="14238" y="16838"/>
                    <a:pt x="14010" y="16883"/>
                    <a:pt x="13773" y="16883"/>
                  </a:cubicBezTo>
                  <a:cubicBezTo>
                    <a:pt x="13398" y="16883"/>
                    <a:pt x="12998" y="16771"/>
                    <a:pt x="12645" y="16660"/>
                  </a:cubicBezTo>
                  <a:cubicBezTo>
                    <a:pt x="8207" y="15110"/>
                    <a:pt x="3982" y="12404"/>
                    <a:pt x="1702" y="8301"/>
                  </a:cubicBezTo>
                  <a:cubicBezTo>
                    <a:pt x="2341" y="7632"/>
                    <a:pt x="2432" y="6629"/>
                    <a:pt x="1915" y="5869"/>
                  </a:cubicBezTo>
                  <a:cubicBezTo>
                    <a:pt x="2249" y="5413"/>
                    <a:pt x="1885" y="4775"/>
                    <a:pt x="1763" y="4228"/>
                  </a:cubicBezTo>
                  <a:cubicBezTo>
                    <a:pt x="1520" y="3103"/>
                    <a:pt x="2371" y="1979"/>
                    <a:pt x="3404" y="1523"/>
                  </a:cubicBezTo>
                  <a:cubicBezTo>
                    <a:pt x="3902" y="1324"/>
                    <a:pt x="4433" y="1244"/>
                    <a:pt x="4970" y="1244"/>
                  </a:cubicBezTo>
                  <a:cubicBezTo>
                    <a:pt x="5551" y="1244"/>
                    <a:pt x="6138" y="1337"/>
                    <a:pt x="6695" y="1472"/>
                  </a:cubicBezTo>
                  <a:lnTo>
                    <a:pt x="6695" y="1472"/>
                  </a:lnTo>
                  <a:cubicBezTo>
                    <a:pt x="6610" y="1404"/>
                    <a:pt x="6598" y="1200"/>
                    <a:pt x="6718" y="1128"/>
                  </a:cubicBezTo>
                  <a:cubicBezTo>
                    <a:pt x="6794" y="1097"/>
                    <a:pt x="6877" y="1082"/>
                    <a:pt x="6961" y="1082"/>
                  </a:cubicBezTo>
                  <a:cubicBezTo>
                    <a:pt x="7044" y="1082"/>
                    <a:pt x="7128" y="1097"/>
                    <a:pt x="7204" y="1128"/>
                  </a:cubicBezTo>
                  <a:cubicBezTo>
                    <a:pt x="9180" y="1796"/>
                    <a:pt x="11003" y="2830"/>
                    <a:pt x="12614" y="4167"/>
                  </a:cubicBezTo>
                  <a:cubicBezTo>
                    <a:pt x="12557" y="3852"/>
                    <a:pt x="12905" y="3618"/>
                    <a:pt x="13226" y="3618"/>
                  </a:cubicBezTo>
                  <a:cubicBezTo>
                    <a:pt x="13245" y="3618"/>
                    <a:pt x="13264" y="3618"/>
                    <a:pt x="13283" y="3620"/>
                  </a:cubicBezTo>
                  <a:cubicBezTo>
                    <a:pt x="13448" y="3670"/>
                    <a:pt x="13612" y="3737"/>
                    <a:pt x="13763" y="3827"/>
                  </a:cubicBezTo>
                  <a:lnTo>
                    <a:pt x="13763" y="3827"/>
                  </a:lnTo>
                  <a:cubicBezTo>
                    <a:pt x="12143" y="2465"/>
                    <a:pt x="10408" y="1247"/>
                    <a:pt x="8298" y="672"/>
                  </a:cubicBezTo>
                  <a:cubicBezTo>
                    <a:pt x="6718" y="307"/>
                    <a:pt x="5076" y="64"/>
                    <a:pt x="3465" y="33"/>
                  </a:cubicBezTo>
                  <a:cubicBezTo>
                    <a:pt x="3337" y="10"/>
                    <a:pt x="3214" y="0"/>
                    <a:pt x="3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4" name="Google Shape;19304;p40"/>
            <p:cNvGrpSpPr/>
            <p:nvPr/>
          </p:nvGrpSpPr>
          <p:grpSpPr>
            <a:xfrm flipH="1">
              <a:off x="5693310" y="2702404"/>
              <a:ext cx="1699100" cy="2145071"/>
              <a:chOff x="146217" y="2712579"/>
              <a:chExt cx="1552966" cy="1960401"/>
            </a:xfrm>
          </p:grpSpPr>
          <p:grpSp>
            <p:nvGrpSpPr>
              <p:cNvPr id="19305" name="Google Shape;19305;p40"/>
              <p:cNvGrpSpPr/>
              <p:nvPr/>
            </p:nvGrpSpPr>
            <p:grpSpPr>
              <a:xfrm>
                <a:off x="146217" y="2712579"/>
                <a:ext cx="1134008" cy="607901"/>
                <a:chOff x="5206900" y="826150"/>
                <a:chExt cx="599275" cy="321250"/>
              </a:xfrm>
            </p:grpSpPr>
            <p:sp>
              <p:nvSpPr>
                <p:cNvPr id="19306" name="Google Shape;19306;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7" name="Google Shape;19307;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8" name="Google Shape;19308;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9" name="Google Shape;19309;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0" name="Google Shape;19310;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1" name="Google Shape;19311;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2" name="Google Shape;19312;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3" name="Google Shape;19313;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4" name="Google Shape;19314;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5" name="Google Shape;19315;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6" name="Google Shape;19316;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7" name="Google Shape;19317;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8" name="Google Shape;19318;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9" name="Google Shape;19319;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20" name="Google Shape;19320;p40"/>
              <p:cNvGrpSpPr/>
              <p:nvPr/>
            </p:nvGrpSpPr>
            <p:grpSpPr>
              <a:xfrm rot="-9256633">
                <a:off x="489429" y="3110262"/>
                <a:ext cx="1134020" cy="607908"/>
                <a:chOff x="5206900" y="826150"/>
                <a:chExt cx="599275" cy="321250"/>
              </a:xfrm>
            </p:grpSpPr>
            <p:sp>
              <p:nvSpPr>
                <p:cNvPr id="19321" name="Google Shape;19321;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2" name="Google Shape;19322;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3" name="Google Shape;19323;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4" name="Google Shape;19324;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5" name="Google Shape;19325;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6" name="Google Shape;19326;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7" name="Google Shape;19327;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8" name="Google Shape;19328;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9" name="Google Shape;19329;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0" name="Google Shape;19330;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1" name="Google Shape;19331;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2" name="Google Shape;19332;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3" name="Google Shape;19333;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4" name="Google Shape;19334;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35" name="Google Shape;19335;p40"/>
              <p:cNvGrpSpPr/>
              <p:nvPr/>
            </p:nvGrpSpPr>
            <p:grpSpPr>
              <a:xfrm rot="7120513" flipH="1">
                <a:off x="538618" y="3725726"/>
                <a:ext cx="1133997" cy="607895"/>
                <a:chOff x="5206900" y="826150"/>
                <a:chExt cx="599275" cy="321250"/>
              </a:xfrm>
            </p:grpSpPr>
            <p:sp>
              <p:nvSpPr>
                <p:cNvPr id="19336" name="Google Shape;19336;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7" name="Google Shape;19337;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8" name="Google Shape;19338;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9" name="Google Shape;19339;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0" name="Google Shape;19340;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1" name="Google Shape;19341;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2" name="Google Shape;19342;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3" name="Google Shape;19343;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4" name="Google Shape;19344;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5" name="Google Shape;19345;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6" name="Google Shape;19346;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7" name="Google Shape;19347;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8" name="Google Shape;19348;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9" name="Google Shape;19349;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6_1_1">
    <p:spTree>
      <p:nvGrpSpPr>
        <p:cNvPr id="1" name="Shape 19350"/>
        <p:cNvGrpSpPr/>
        <p:nvPr/>
      </p:nvGrpSpPr>
      <p:grpSpPr>
        <a:xfrm>
          <a:off x="0" y="0"/>
          <a:ext cx="0" cy="0"/>
          <a:chOff x="0" y="0"/>
          <a:chExt cx="0" cy="0"/>
        </a:xfrm>
      </p:grpSpPr>
      <p:grpSp>
        <p:nvGrpSpPr>
          <p:cNvPr id="19351" name="Google Shape;19351;p41"/>
          <p:cNvGrpSpPr/>
          <p:nvPr/>
        </p:nvGrpSpPr>
        <p:grpSpPr>
          <a:xfrm>
            <a:off x="176625" y="110350"/>
            <a:ext cx="8790774" cy="4922811"/>
            <a:chOff x="131600" y="118425"/>
            <a:chExt cx="8790774" cy="4922811"/>
          </a:xfrm>
        </p:grpSpPr>
        <p:sp>
          <p:nvSpPr>
            <p:cNvPr id="19352" name="Google Shape;19352;p41"/>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53" name="Google Shape;19353;p41"/>
            <p:cNvGrpSpPr/>
            <p:nvPr/>
          </p:nvGrpSpPr>
          <p:grpSpPr>
            <a:xfrm>
              <a:off x="131600" y="1884558"/>
              <a:ext cx="2122449" cy="3112715"/>
              <a:chOff x="131600" y="1884558"/>
              <a:chExt cx="2122449" cy="3112715"/>
            </a:xfrm>
          </p:grpSpPr>
          <p:sp>
            <p:nvSpPr>
              <p:cNvPr id="19354" name="Google Shape;19354;p41"/>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5" name="Google Shape;19355;p41"/>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6" name="Google Shape;19356;p41"/>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7" name="Google Shape;19357;p41"/>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8" name="Google Shape;19358;p41"/>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9" name="Google Shape;19359;p41"/>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0" name="Google Shape;19360;p41"/>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1" name="Google Shape;19361;p41"/>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2" name="Google Shape;19362;p41"/>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3" name="Google Shape;19363;p41"/>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4" name="Google Shape;19364;p41"/>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5" name="Google Shape;19365;p41"/>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6" name="Google Shape;19366;p41"/>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7" name="Google Shape;19367;p41"/>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8" name="Google Shape;19368;p41"/>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9" name="Google Shape;19369;p41"/>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0" name="Google Shape;19370;p41"/>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1" name="Google Shape;19371;p41"/>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2" name="Google Shape;19372;p41"/>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3" name="Google Shape;19373;p41"/>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4" name="Google Shape;19374;p41"/>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5" name="Google Shape;19375;p41"/>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6" name="Google Shape;19376;p41"/>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7" name="Google Shape;19377;p41"/>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8" name="Google Shape;19378;p41"/>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79" name="Google Shape;19379;p41"/>
            <p:cNvGrpSpPr/>
            <p:nvPr/>
          </p:nvGrpSpPr>
          <p:grpSpPr>
            <a:xfrm flipH="1">
              <a:off x="2342550" y="2567965"/>
              <a:ext cx="3964145" cy="1455821"/>
              <a:chOff x="3233388" y="140740"/>
              <a:chExt cx="3964145" cy="1455821"/>
            </a:xfrm>
          </p:grpSpPr>
          <p:sp>
            <p:nvSpPr>
              <p:cNvPr id="19380" name="Google Shape;19380;p41"/>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1" name="Google Shape;19381;p41"/>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2" name="Google Shape;19382;p41"/>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3" name="Google Shape;19383;p41"/>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4" name="Google Shape;19384;p41"/>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5" name="Google Shape;19385;p41"/>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6" name="Google Shape;19386;p41"/>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7" name="Google Shape;19387;p41"/>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8" name="Google Shape;19388;p41"/>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9" name="Google Shape;19389;p41"/>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0" name="Google Shape;19390;p41"/>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1" name="Google Shape;19391;p41"/>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2" name="Google Shape;19392;p41"/>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3" name="Google Shape;19393;p41"/>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4" name="Google Shape;19394;p41"/>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5" name="Google Shape;19395;p41"/>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6" name="Google Shape;19396;p41"/>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7" name="Google Shape;19397;p41"/>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8" name="Google Shape;19398;p41"/>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9" name="Google Shape;19399;p41"/>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0" name="Google Shape;19400;p41"/>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1" name="Google Shape;19401;p41"/>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2" name="Google Shape;19402;p41"/>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3" name="Google Shape;19403;p41"/>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4" name="Google Shape;19404;p41"/>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5" name="Google Shape;19405;p41"/>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06" name="Google Shape;19406;p41"/>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7" name="Google Shape;19407;p41"/>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8" name="Google Shape;19408;p41"/>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9" name="Google Shape;19409;p41"/>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0" name="Google Shape;19410;p41"/>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1" name="Google Shape;19411;p41"/>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2" name="Google Shape;19412;p41"/>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3" name="Google Shape;19413;p41"/>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4" name="Google Shape;19414;p41"/>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5" name="Google Shape;19415;p41"/>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6" name="Google Shape;19416;p41"/>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7" name="Google Shape;19417;p41"/>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8" name="Google Shape;19418;p41"/>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9" name="Google Shape;19419;p41"/>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0" name="Google Shape;19420;p41"/>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1" name="Google Shape;19421;p41"/>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2" name="Google Shape;19422;p41"/>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3" name="Google Shape;19423;p41"/>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4" name="Google Shape;19424;p41"/>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5" name="Google Shape;19425;p41"/>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6" name="Google Shape;19426;p41"/>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7" name="Google Shape;19427;p41"/>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8" name="Google Shape;19428;p41"/>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9" name="Google Shape;19429;p41"/>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0" name="Google Shape;19430;p41"/>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1" name="Google Shape;19431;p41"/>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2" name="Google Shape;19432;p41"/>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3" name="Google Shape;19433;p41"/>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4" name="Google Shape;19434;p41"/>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5" name="Google Shape;19435;p41"/>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6" name="Google Shape;19436;p41"/>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7" name="Google Shape;19437;p41"/>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8" name="Google Shape;19438;p41"/>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9" name="Google Shape;19439;p41"/>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0" name="Google Shape;19440;p41"/>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1" name="Google Shape;19441;p41"/>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2" name="Google Shape;19442;p41"/>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3" name="Google Shape;19443;p41"/>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4" name="Google Shape;19444;p41"/>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5" name="Google Shape;19445;p41"/>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6" name="Google Shape;19446;p41"/>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7" name="Google Shape;19447;p41"/>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8" name="Google Shape;19448;p41"/>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9" name="Google Shape;19449;p41"/>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0" name="Google Shape;19450;p41"/>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1" name="Google Shape;19451;p41"/>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2" name="Google Shape;19452;p41"/>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3" name="Google Shape;19453;p41"/>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4" name="Google Shape;19454;p41"/>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5" name="Google Shape;19455;p41"/>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6" name="Google Shape;19456;p41"/>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7" name="Google Shape;19457;p41"/>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8" name="Google Shape;19458;p41"/>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9" name="Google Shape;19459;p41"/>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0" name="Google Shape;19460;p41"/>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1" name="Google Shape;19461;p41"/>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2" name="Google Shape;19462;p41"/>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3" name="Google Shape;19463;p41"/>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4" name="Google Shape;19464;p41"/>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5" name="Google Shape;19465;p41"/>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6" name="Google Shape;19466;p41"/>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7" name="Google Shape;19467;p41"/>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8" name="Google Shape;19468;p41"/>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9" name="Google Shape;19469;p41"/>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0" name="Google Shape;19470;p41"/>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1" name="Google Shape;19471;p41"/>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2" name="Google Shape;19472;p41"/>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3" name="Google Shape;19473;p41"/>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4" name="Google Shape;19474;p41"/>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5" name="Google Shape;19475;p41"/>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6" name="Google Shape;19476;p41"/>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7" name="Google Shape;19477;p41"/>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8" name="Google Shape;19478;p41"/>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9" name="Google Shape;19479;p41"/>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0" name="Google Shape;19480;p41"/>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1" name="Google Shape;19481;p41"/>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2" name="Google Shape;19482;p41"/>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3" name="Google Shape;19483;p41"/>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4" name="Google Shape;19484;p41"/>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5" name="Google Shape;19485;p41"/>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6" name="Google Shape;19486;p41"/>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7" name="Google Shape;19487;p41"/>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8" name="Google Shape;19488;p41"/>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9" name="Google Shape;19489;p41"/>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0" name="Google Shape;19490;p41"/>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1" name="Google Shape;19491;p41"/>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2" name="Google Shape;19492;p41"/>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3" name="Google Shape;19493;p41"/>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4" name="Google Shape;19494;p41"/>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5" name="Google Shape;19495;p41"/>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6" name="Google Shape;19496;p41"/>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7" name="Google Shape;19497;p41"/>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8" name="Google Shape;19498;p41"/>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9" name="Google Shape;19499;p41"/>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0" name="Google Shape;19500;p41"/>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1" name="Google Shape;19501;p41"/>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2" name="Google Shape;19502;p41"/>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3" name="Google Shape;19503;p41"/>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4" name="Google Shape;19504;p41"/>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5" name="Google Shape;19505;p41"/>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06" name="Google Shape;19506;p41"/>
            <p:cNvGrpSpPr/>
            <p:nvPr/>
          </p:nvGrpSpPr>
          <p:grpSpPr>
            <a:xfrm rot="5400000">
              <a:off x="6199788" y="1372590"/>
              <a:ext cx="3964145" cy="1455821"/>
              <a:chOff x="3233388" y="140740"/>
              <a:chExt cx="3964145" cy="1455821"/>
            </a:xfrm>
          </p:grpSpPr>
          <p:sp>
            <p:nvSpPr>
              <p:cNvPr id="19507" name="Google Shape;19507;p41"/>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8" name="Google Shape;19508;p41"/>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9" name="Google Shape;19509;p41"/>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0" name="Google Shape;19510;p41"/>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1" name="Google Shape;19511;p41"/>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2" name="Google Shape;19512;p41"/>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3" name="Google Shape;19513;p41"/>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4" name="Google Shape;19514;p41"/>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5" name="Google Shape;19515;p41"/>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6" name="Google Shape;19516;p41"/>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7" name="Google Shape;19517;p41"/>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8" name="Google Shape;19518;p41"/>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9" name="Google Shape;19519;p41"/>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0" name="Google Shape;19520;p41"/>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1" name="Google Shape;19521;p41"/>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2" name="Google Shape;19522;p41"/>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3" name="Google Shape;19523;p41"/>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4" name="Google Shape;19524;p41"/>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5" name="Google Shape;19525;p41"/>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6" name="Google Shape;19526;p41"/>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7" name="Google Shape;19527;p41"/>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8" name="Google Shape;19528;p41"/>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9" name="Google Shape;19529;p41"/>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0" name="Google Shape;19530;p41"/>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1" name="Google Shape;19531;p41"/>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2" name="Google Shape;19532;p41"/>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33" name="Google Shape;19533;p41"/>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4" name="Google Shape;19534;p41"/>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5" name="Google Shape;19535;p41"/>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6" name="Google Shape;19536;p41"/>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7" name="Google Shape;19537;p41"/>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38" name="Google Shape;19538;p41"/>
            <p:cNvGrpSpPr/>
            <p:nvPr/>
          </p:nvGrpSpPr>
          <p:grpSpPr>
            <a:xfrm>
              <a:off x="234224" y="118425"/>
              <a:ext cx="3532446" cy="1609151"/>
              <a:chOff x="140599" y="118425"/>
              <a:chExt cx="3532446" cy="1609151"/>
            </a:xfrm>
          </p:grpSpPr>
          <p:sp>
            <p:nvSpPr>
              <p:cNvPr id="19539" name="Google Shape;19539;p41"/>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0" name="Google Shape;19540;p41"/>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1" name="Google Shape;19541;p41"/>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2" name="Google Shape;19542;p41"/>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3" name="Google Shape;19543;p41"/>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4" name="Google Shape;19544;p41"/>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5" name="Google Shape;19545;p41"/>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6" name="Google Shape;19546;p41"/>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7" name="Google Shape;19547;p41"/>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8" name="Google Shape;19548;p41"/>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9" name="Google Shape;19549;p41"/>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0" name="Google Shape;19550;p41"/>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1" name="Google Shape;19551;p41"/>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2" name="Google Shape;19552;p41"/>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3" name="Google Shape;19553;p41"/>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4" name="Google Shape;19554;p41"/>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5" name="Google Shape;19555;p41"/>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6" name="Google Shape;19556;p41"/>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7" name="Google Shape;19557;p41"/>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8" name="Google Shape;19558;p41"/>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9" name="Google Shape;19559;p41"/>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0" name="Google Shape;19560;p41"/>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1" name="Google Shape;19561;p41"/>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2" name="Google Shape;19562;p41"/>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3" name="Google Shape;19563;p41"/>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4" name="Google Shape;19564;p41"/>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5" name="Google Shape;19565;p41"/>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66" name="Google Shape;19566;p41"/>
            <p:cNvGrpSpPr/>
            <p:nvPr/>
          </p:nvGrpSpPr>
          <p:grpSpPr>
            <a:xfrm>
              <a:off x="3327013" y="140740"/>
              <a:ext cx="3964145" cy="1455821"/>
              <a:chOff x="3233388" y="140740"/>
              <a:chExt cx="3964145" cy="1455821"/>
            </a:xfrm>
          </p:grpSpPr>
          <p:sp>
            <p:nvSpPr>
              <p:cNvPr id="19567" name="Google Shape;19567;p41"/>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8" name="Google Shape;19568;p41"/>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9" name="Google Shape;19569;p41"/>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0" name="Google Shape;19570;p41"/>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1" name="Google Shape;19571;p41"/>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2" name="Google Shape;19572;p41"/>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3" name="Google Shape;19573;p41"/>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4" name="Google Shape;19574;p41"/>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5" name="Google Shape;19575;p41"/>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6" name="Google Shape;19576;p41"/>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7" name="Google Shape;19577;p41"/>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8" name="Google Shape;19578;p41"/>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9" name="Google Shape;19579;p41"/>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0" name="Google Shape;19580;p41"/>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1" name="Google Shape;19581;p41"/>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2" name="Google Shape;19582;p41"/>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3" name="Google Shape;19583;p41"/>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4" name="Google Shape;19584;p41"/>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5" name="Google Shape;19585;p41"/>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6" name="Google Shape;19586;p41"/>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7" name="Google Shape;19587;p41"/>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8" name="Google Shape;19588;p41"/>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9" name="Google Shape;19589;p41"/>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0" name="Google Shape;19590;p41"/>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1" name="Google Shape;19591;p41"/>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2" name="Google Shape;19592;p41"/>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593" name="Google Shape;19593;p41"/>
          <p:cNvGrpSpPr/>
          <p:nvPr/>
        </p:nvGrpSpPr>
        <p:grpSpPr>
          <a:xfrm rot="2871252" flipH="1">
            <a:off x="-245518" y="3148519"/>
            <a:ext cx="1240758" cy="665148"/>
            <a:chOff x="5206900" y="826150"/>
            <a:chExt cx="599275" cy="321250"/>
          </a:xfrm>
        </p:grpSpPr>
        <p:sp>
          <p:nvSpPr>
            <p:cNvPr id="19594" name="Google Shape;19594;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5" name="Google Shape;19595;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6" name="Google Shape;19596;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7" name="Google Shape;19597;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8" name="Google Shape;19598;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9" name="Google Shape;19599;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0" name="Google Shape;19600;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1" name="Google Shape;19601;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2" name="Google Shape;19602;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3" name="Google Shape;19603;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4" name="Google Shape;19604;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5" name="Google Shape;19605;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6" name="Google Shape;19606;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7" name="Google Shape;19607;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8" name="Google Shape;19608;p41"/>
          <p:cNvGrpSpPr/>
          <p:nvPr/>
        </p:nvGrpSpPr>
        <p:grpSpPr>
          <a:xfrm rot="6433525" flipH="1">
            <a:off x="1366373" y="4081001"/>
            <a:ext cx="1240716" cy="665175"/>
            <a:chOff x="5206900" y="826150"/>
            <a:chExt cx="599275" cy="321250"/>
          </a:xfrm>
        </p:grpSpPr>
        <p:sp>
          <p:nvSpPr>
            <p:cNvPr id="19609" name="Google Shape;19609;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0" name="Google Shape;19610;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1" name="Google Shape;19611;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2" name="Google Shape;19612;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3" name="Google Shape;19613;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4" name="Google Shape;19614;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5" name="Google Shape;19615;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6" name="Google Shape;19616;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7" name="Google Shape;19617;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8" name="Google Shape;19618;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9" name="Google Shape;19619;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0" name="Google Shape;19620;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1" name="Google Shape;19621;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2" name="Google Shape;19622;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3" name="Google Shape;19623;p41"/>
          <p:cNvGrpSpPr/>
          <p:nvPr/>
        </p:nvGrpSpPr>
        <p:grpSpPr>
          <a:xfrm rot="-9943409">
            <a:off x="1263956" y="3737276"/>
            <a:ext cx="1240826" cy="665092"/>
            <a:chOff x="5206900" y="826150"/>
            <a:chExt cx="599275" cy="321250"/>
          </a:xfrm>
        </p:grpSpPr>
        <p:sp>
          <p:nvSpPr>
            <p:cNvPr id="19624" name="Google Shape;19624;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5" name="Google Shape;19625;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6" name="Google Shape;19626;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7" name="Google Shape;19627;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8" name="Google Shape;19628;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9" name="Google Shape;19629;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0" name="Google Shape;19630;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1" name="Google Shape;19631;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2" name="Google Shape;19632;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3" name="Google Shape;19633;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4" name="Google Shape;19634;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5" name="Google Shape;19635;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6" name="Google Shape;19636;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7" name="Google Shape;19637;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8" name="Google Shape;19638;p41"/>
          <p:cNvGrpSpPr/>
          <p:nvPr/>
        </p:nvGrpSpPr>
        <p:grpSpPr>
          <a:xfrm rot="5400000" flipH="1">
            <a:off x="57271" y="1922377"/>
            <a:ext cx="1699100" cy="2145071"/>
            <a:chOff x="146217" y="2712579"/>
            <a:chExt cx="1552966" cy="1960401"/>
          </a:xfrm>
        </p:grpSpPr>
        <p:grpSp>
          <p:nvGrpSpPr>
            <p:cNvPr id="19639" name="Google Shape;19639;p41"/>
            <p:cNvGrpSpPr/>
            <p:nvPr/>
          </p:nvGrpSpPr>
          <p:grpSpPr>
            <a:xfrm>
              <a:off x="146217" y="2712579"/>
              <a:ext cx="1134008" cy="607901"/>
              <a:chOff x="5206900" y="826150"/>
              <a:chExt cx="599275" cy="321250"/>
            </a:xfrm>
          </p:grpSpPr>
          <p:sp>
            <p:nvSpPr>
              <p:cNvPr id="19640" name="Google Shape;19640;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1" name="Google Shape;19641;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2" name="Google Shape;19642;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3" name="Google Shape;19643;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4" name="Google Shape;19644;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5" name="Google Shape;19645;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6" name="Google Shape;19646;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7" name="Google Shape;19647;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8" name="Google Shape;19648;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9" name="Google Shape;19649;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0" name="Google Shape;19650;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1" name="Google Shape;19651;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2" name="Google Shape;19652;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3" name="Google Shape;19653;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54" name="Google Shape;19654;p41"/>
            <p:cNvGrpSpPr/>
            <p:nvPr/>
          </p:nvGrpSpPr>
          <p:grpSpPr>
            <a:xfrm rot="-9256633">
              <a:off x="489429" y="3110262"/>
              <a:ext cx="1134020" cy="607908"/>
              <a:chOff x="5206900" y="826150"/>
              <a:chExt cx="599275" cy="321250"/>
            </a:xfrm>
          </p:grpSpPr>
          <p:sp>
            <p:nvSpPr>
              <p:cNvPr id="19655" name="Google Shape;19655;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6" name="Google Shape;19656;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7" name="Google Shape;19657;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8" name="Google Shape;19658;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9" name="Google Shape;19659;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0" name="Google Shape;19660;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1" name="Google Shape;19661;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2" name="Google Shape;19662;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3" name="Google Shape;19663;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4" name="Google Shape;19664;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5" name="Google Shape;19665;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6" name="Google Shape;19666;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7" name="Google Shape;19667;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8" name="Google Shape;19668;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9" name="Google Shape;19669;p41"/>
            <p:cNvGrpSpPr/>
            <p:nvPr/>
          </p:nvGrpSpPr>
          <p:grpSpPr>
            <a:xfrm rot="7120513" flipH="1">
              <a:off x="538618" y="3725726"/>
              <a:ext cx="1133997" cy="607895"/>
              <a:chOff x="5206900" y="826150"/>
              <a:chExt cx="599275" cy="321250"/>
            </a:xfrm>
          </p:grpSpPr>
          <p:sp>
            <p:nvSpPr>
              <p:cNvPr id="19670" name="Google Shape;19670;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1" name="Google Shape;19671;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2" name="Google Shape;19672;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3" name="Google Shape;19673;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4" name="Google Shape;19674;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5" name="Google Shape;19675;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6" name="Google Shape;19676;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7" name="Google Shape;19677;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8" name="Google Shape;19678;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9" name="Google Shape;19679;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0" name="Google Shape;19680;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1" name="Google Shape;19681;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2" name="Google Shape;19682;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3" name="Google Shape;19683;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84" name="Google Shape;19684;p41"/>
          <p:cNvGrpSpPr/>
          <p:nvPr/>
        </p:nvGrpSpPr>
        <p:grpSpPr>
          <a:xfrm rot="5846386">
            <a:off x="454872" y="4197233"/>
            <a:ext cx="1240817" cy="665090"/>
            <a:chOff x="5206900" y="826150"/>
            <a:chExt cx="599275" cy="321250"/>
          </a:xfrm>
        </p:grpSpPr>
        <p:sp>
          <p:nvSpPr>
            <p:cNvPr id="19685" name="Google Shape;19685;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6" name="Google Shape;19686;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7" name="Google Shape;19687;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8" name="Google Shape;19688;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9" name="Google Shape;19689;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0" name="Google Shape;19690;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1" name="Google Shape;19691;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2" name="Google Shape;19692;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3" name="Google Shape;19693;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4" name="Google Shape;19694;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5" name="Google Shape;19695;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6" name="Google Shape;19696;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7" name="Google Shape;19697;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8" name="Google Shape;19698;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9" name="Google Shape;19699;p41"/>
          <p:cNvGrpSpPr/>
          <p:nvPr/>
        </p:nvGrpSpPr>
        <p:grpSpPr>
          <a:xfrm rot="6300046" flipH="1">
            <a:off x="-304291" y="4197212"/>
            <a:ext cx="1240773" cy="665134"/>
            <a:chOff x="5206900" y="826150"/>
            <a:chExt cx="599275" cy="321250"/>
          </a:xfrm>
        </p:grpSpPr>
        <p:sp>
          <p:nvSpPr>
            <p:cNvPr id="19700" name="Google Shape;19700;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1" name="Google Shape;19701;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2" name="Google Shape;19702;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3" name="Google Shape;19703;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4" name="Google Shape;19704;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5" name="Google Shape;19705;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6" name="Google Shape;19706;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7" name="Google Shape;19707;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8" name="Google Shape;19708;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9" name="Google Shape;19709;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0" name="Google Shape;19710;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1" name="Google Shape;19711;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2" name="Google Shape;19712;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3" name="Google Shape;19713;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14" name="Google Shape;19714;p41"/>
          <p:cNvGrpSpPr/>
          <p:nvPr/>
        </p:nvGrpSpPr>
        <p:grpSpPr>
          <a:xfrm rot="-8939904">
            <a:off x="828401" y="3356468"/>
            <a:ext cx="494025" cy="594555"/>
            <a:chOff x="4815275" y="840950"/>
            <a:chExt cx="432450" cy="520450"/>
          </a:xfrm>
        </p:grpSpPr>
        <p:sp>
          <p:nvSpPr>
            <p:cNvPr id="19715" name="Google Shape;19715;p41"/>
            <p:cNvSpPr/>
            <p:nvPr/>
          </p:nvSpPr>
          <p:spPr>
            <a:xfrm>
              <a:off x="4884475" y="840950"/>
              <a:ext cx="306850" cy="277250"/>
            </a:xfrm>
            <a:custGeom>
              <a:avLst/>
              <a:gdLst/>
              <a:ahLst/>
              <a:cxnLst/>
              <a:rect l="l" t="t" r="r" b="b"/>
              <a:pathLst>
                <a:path w="12274" h="11090" extrusionOk="0">
                  <a:moveTo>
                    <a:pt x="624" y="7825"/>
                  </a:moveTo>
                  <a:cubicBezTo>
                    <a:pt x="960" y="8417"/>
                    <a:pt x="1520" y="8817"/>
                    <a:pt x="2016" y="9297"/>
                  </a:cubicBezTo>
                  <a:cubicBezTo>
                    <a:pt x="2465" y="9729"/>
                    <a:pt x="2865" y="10241"/>
                    <a:pt x="3425" y="10529"/>
                  </a:cubicBezTo>
                  <a:cubicBezTo>
                    <a:pt x="3825" y="10689"/>
                    <a:pt x="4241" y="10801"/>
                    <a:pt x="4657" y="10833"/>
                  </a:cubicBezTo>
                  <a:cubicBezTo>
                    <a:pt x="5521" y="10961"/>
                    <a:pt x="6417" y="11089"/>
                    <a:pt x="7265" y="10881"/>
                  </a:cubicBezTo>
                  <a:cubicBezTo>
                    <a:pt x="8193" y="10641"/>
                    <a:pt x="8961" y="10017"/>
                    <a:pt x="9681" y="9393"/>
                  </a:cubicBezTo>
                  <a:cubicBezTo>
                    <a:pt x="10753" y="8481"/>
                    <a:pt x="11873" y="7425"/>
                    <a:pt x="12081" y="6033"/>
                  </a:cubicBezTo>
                  <a:cubicBezTo>
                    <a:pt x="12273" y="4849"/>
                    <a:pt x="11761" y="3665"/>
                    <a:pt x="10993" y="2752"/>
                  </a:cubicBezTo>
                  <a:cubicBezTo>
                    <a:pt x="10225" y="1840"/>
                    <a:pt x="9233" y="1184"/>
                    <a:pt x="8241" y="528"/>
                  </a:cubicBezTo>
                  <a:cubicBezTo>
                    <a:pt x="7841" y="272"/>
                    <a:pt x="7393" y="0"/>
                    <a:pt x="6913" y="32"/>
                  </a:cubicBezTo>
                  <a:cubicBezTo>
                    <a:pt x="6257" y="64"/>
                    <a:pt x="5793" y="656"/>
                    <a:pt x="5345" y="1136"/>
                  </a:cubicBezTo>
                  <a:cubicBezTo>
                    <a:pt x="4209" y="2352"/>
                    <a:pt x="2561" y="2544"/>
                    <a:pt x="1424" y="3553"/>
                  </a:cubicBezTo>
                  <a:cubicBezTo>
                    <a:pt x="448" y="4449"/>
                    <a:pt x="0" y="6673"/>
                    <a:pt x="624" y="78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6" name="Google Shape;19716;p41"/>
            <p:cNvSpPr/>
            <p:nvPr/>
          </p:nvSpPr>
          <p:spPr>
            <a:xfrm>
              <a:off x="4815275" y="1152575"/>
              <a:ext cx="144425" cy="123625"/>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7" name="Google Shape;19717;p41"/>
            <p:cNvSpPr/>
            <p:nvPr/>
          </p:nvSpPr>
          <p:spPr>
            <a:xfrm>
              <a:off x="5105275" y="1188975"/>
              <a:ext cx="142450" cy="172425"/>
            </a:xfrm>
            <a:custGeom>
              <a:avLst/>
              <a:gdLst/>
              <a:ahLst/>
              <a:cxnLst/>
              <a:rect l="l" t="t" r="r" b="b"/>
              <a:pathLst>
                <a:path w="5698" h="6897" extrusionOk="0">
                  <a:moveTo>
                    <a:pt x="337" y="3040"/>
                  </a:moveTo>
                  <a:cubicBezTo>
                    <a:pt x="513" y="3264"/>
                    <a:pt x="721" y="3472"/>
                    <a:pt x="961" y="3649"/>
                  </a:cubicBezTo>
                  <a:cubicBezTo>
                    <a:pt x="1505" y="4161"/>
                    <a:pt x="1713" y="4913"/>
                    <a:pt x="2049" y="5585"/>
                  </a:cubicBezTo>
                  <a:cubicBezTo>
                    <a:pt x="2385" y="6257"/>
                    <a:pt x="2993" y="6897"/>
                    <a:pt x="3745" y="6833"/>
                  </a:cubicBezTo>
                  <a:cubicBezTo>
                    <a:pt x="4193" y="6753"/>
                    <a:pt x="4593" y="6481"/>
                    <a:pt x="4833" y="6065"/>
                  </a:cubicBezTo>
                  <a:cubicBezTo>
                    <a:pt x="5041" y="5665"/>
                    <a:pt x="5201" y="5233"/>
                    <a:pt x="5297" y="4785"/>
                  </a:cubicBezTo>
                  <a:cubicBezTo>
                    <a:pt x="5521" y="3937"/>
                    <a:pt x="5697" y="2928"/>
                    <a:pt x="5121" y="2272"/>
                  </a:cubicBezTo>
                  <a:cubicBezTo>
                    <a:pt x="4897" y="2032"/>
                    <a:pt x="4593" y="1872"/>
                    <a:pt x="4417" y="1584"/>
                  </a:cubicBezTo>
                  <a:cubicBezTo>
                    <a:pt x="4241" y="1280"/>
                    <a:pt x="4289" y="864"/>
                    <a:pt x="4097" y="544"/>
                  </a:cubicBezTo>
                  <a:cubicBezTo>
                    <a:pt x="3873" y="128"/>
                    <a:pt x="3329" y="0"/>
                    <a:pt x="2865" y="0"/>
                  </a:cubicBezTo>
                  <a:cubicBezTo>
                    <a:pt x="2129" y="0"/>
                    <a:pt x="993" y="256"/>
                    <a:pt x="561" y="912"/>
                  </a:cubicBezTo>
                  <a:cubicBezTo>
                    <a:pt x="225" y="1408"/>
                    <a:pt x="1" y="2544"/>
                    <a:pt x="337" y="3040"/>
                  </a:cubicBezTo>
                  <a:close/>
                </a:path>
              </a:pathLst>
            </a:custGeom>
            <a:solidFill>
              <a:srgbClr val="EAD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8" name="Google Shape;19718;p41"/>
            <p:cNvSpPr/>
            <p:nvPr/>
          </p:nvSpPr>
          <p:spPr>
            <a:xfrm>
              <a:off x="5024075" y="1286975"/>
              <a:ext cx="71225" cy="58025"/>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9" name="Google Shape;19719;p41"/>
            <p:cNvSpPr/>
            <p:nvPr/>
          </p:nvSpPr>
          <p:spPr>
            <a:xfrm>
              <a:off x="5176500" y="1064150"/>
              <a:ext cx="69625" cy="71250"/>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20" name="Google Shape;19720;p41"/>
          <p:cNvGrpSpPr/>
          <p:nvPr/>
        </p:nvGrpSpPr>
        <p:grpSpPr>
          <a:xfrm>
            <a:off x="7825729" y="-3"/>
            <a:ext cx="1866180" cy="2274870"/>
            <a:chOff x="7825729" y="-3"/>
            <a:chExt cx="1866180" cy="2274870"/>
          </a:xfrm>
        </p:grpSpPr>
        <p:grpSp>
          <p:nvGrpSpPr>
            <p:cNvPr id="19721" name="Google Shape;19721;p41"/>
            <p:cNvGrpSpPr/>
            <p:nvPr/>
          </p:nvGrpSpPr>
          <p:grpSpPr>
            <a:xfrm rot="-276790" flipH="1">
              <a:off x="7909234" y="64853"/>
              <a:ext cx="1699169" cy="2145157"/>
              <a:chOff x="146217" y="2712579"/>
              <a:chExt cx="1552966" cy="1960401"/>
            </a:xfrm>
          </p:grpSpPr>
          <p:grpSp>
            <p:nvGrpSpPr>
              <p:cNvPr id="19722" name="Google Shape;19722;p41"/>
              <p:cNvGrpSpPr/>
              <p:nvPr/>
            </p:nvGrpSpPr>
            <p:grpSpPr>
              <a:xfrm>
                <a:off x="146217" y="2712579"/>
                <a:ext cx="1134008" cy="607901"/>
                <a:chOff x="5206900" y="826150"/>
                <a:chExt cx="599275" cy="321250"/>
              </a:xfrm>
            </p:grpSpPr>
            <p:sp>
              <p:nvSpPr>
                <p:cNvPr id="19723" name="Google Shape;19723;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4" name="Google Shape;19724;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5" name="Google Shape;19725;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6" name="Google Shape;19726;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7" name="Google Shape;19727;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8" name="Google Shape;19728;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9" name="Google Shape;19729;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0" name="Google Shape;19730;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1" name="Google Shape;19731;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2" name="Google Shape;19732;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3" name="Google Shape;19733;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4" name="Google Shape;19734;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5" name="Google Shape;19735;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6" name="Google Shape;19736;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7" name="Google Shape;19737;p41"/>
              <p:cNvGrpSpPr/>
              <p:nvPr/>
            </p:nvGrpSpPr>
            <p:grpSpPr>
              <a:xfrm rot="-9256633">
                <a:off x="489429" y="3110262"/>
                <a:ext cx="1134020" cy="607908"/>
                <a:chOff x="5206900" y="826150"/>
                <a:chExt cx="599275" cy="321250"/>
              </a:xfrm>
            </p:grpSpPr>
            <p:sp>
              <p:nvSpPr>
                <p:cNvPr id="19738" name="Google Shape;19738;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9" name="Google Shape;19739;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0" name="Google Shape;19740;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1" name="Google Shape;19741;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2" name="Google Shape;19742;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3" name="Google Shape;19743;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4" name="Google Shape;19744;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5" name="Google Shape;19745;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6" name="Google Shape;19746;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7" name="Google Shape;19747;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8" name="Google Shape;19748;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9" name="Google Shape;19749;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0" name="Google Shape;19750;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1" name="Google Shape;19751;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52" name="Google Shape;19752;p41"/>
              <p:cNvGrpSpPr/>
              <p:nvPr/>
            </p:nvGrpSpPr>
            <p:grpSpPr>
              <a:xfrm rot="7120513" flipH="1">
                <a:off x="538618" y="3725726"/>
                <a:ext cx="1133997" cy="607895"/>
                <a:chOff x="5206900" y="826150"/>
                <a:chExt cx="599275" cy="321250"/>
              </a:xfrm>
            </p:grpSpPr>
            <p:sp>
              <p:nvSpPr>
                <p:cNvPr id="19753" name="Google Shape;19753;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4" name="Google Shape;19754;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5" name="Google Shape;19755;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6" name="Google Shape;19756;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7" name="Google Shape;19757;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8" name="Google Shape;19758;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9" name="Google Shape;19759;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0" name="Google Shape;19760;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1" name="Google Shape;19761;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2" name="Google Shape;19762;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3" name="Google Shape;19763;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4" name="Google Shape;19764;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5" name="Google Shape;19765;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6" name="Google Shape;19766;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67" name="Google Shape;19767;p41"/>
            <p:cNvGrpSpPr/>
            <p:nvPr/>
          </p:nvGrpSpPr>
          <p:grpSpPr>
            <a:xfrm>
              <a:off x="8189095" y="1182633"/>
              <a:ext cx="723331" cy="725642"/>
              <a:chOff x="6065295" y="2472383"/>
              <a:chExt cx="723331" cy="725642"/>
            </a:xfrm>
          </p:grpSpPr>
          <p:sp>
            <p:nvSpPr>
              <p:cNvPr id="19768" name="Google Shape;19768;p41"/>
              <p:cNvSpPr/>
              <p:nvPr/>
            </p:nvSpPr>
            <p:spPr>
              <a:xfrm>
                <a:off x="6065295" y="2472383"/>
                <a:ext cx="723331" cy="723551"/>
              </a:xfrm>
              <a:custGeom>
                <a:avLst/>
                <a:gdLst/>
                <a:ahLst/>
                <a:cxnLst/>
                <a:rect l="l" t="t" r="r" b="b"/>
                <a:pathLst>
                  <a:path w="6572" h="6574" extrusionOk="0">
                    <a:moveTo>
                      <a:pt x="3296" y="0"/>
                    </a:moveTo>
                    <a:cubicBezTo>
                      <a:pt x="2433" y="0"/>
                      <a:pt x="1563" y="335"/>
                      <a:pt x="901" y="1013"/>
                    </a:cubicBezTo>
                    <a:cubicBezTo>
                      <a:pt x="668" y="1246"/>
                      <a:pt x="501" y="1513"/>
                      <a:pt x="367" y="1813"/>
                    </a:cubicBezTo>
                    <a:cubicBezTo>
                      <a:pt x="134" y="2280"/>
                      <a:pt x="0" y="2780"/>
                      <a:pt x="0" y="3281"/>
                    </a:cubicBezTo>
                    <a:lnTo>
                      <a:pt x="0" y="3581"/>
                    </a:lnTo>
                    <a:cubicBezTo>
                      <a:pt x="151" y="5360"/>
                      <a:pt x="1674" y="6574"/>
                      <a:pt x="3300" y="6574"/>
                    </a:cubicBezTo>
                    <a:cubicBezTo>
                      <a:pt x="3839" y="6574"/>
                      <a:pt x="4389" y="6440"/>
                      <a:pt x="4904" y="6150"/>
                    </a:cubicBezTo>
                    <a:cubicBezTo>
                      <a:pt x="5471" y="5816"/>
                      <a:pt x="5938" y="5316"/>
                      <a:pt x="6238" y="4715"/>
                    </a:cubicBezTo>
                    <a:cubicBezTo>
                      <a:pt x="6372" y="4448"/>
                      <a:pt x="6472" y="4148"/>
                      <a:pt x="6505" y="3881"/>
                    </a:cubicBezTo>
                    <a:cubicBezTo>
                      <a:pt x="6538" y="3681"/>
                      <a:pt x="6572" y="3481"/>
                      <a:pt x="6572" y="3314"/>
                    </a:cubicBezTo>
                    <a:cubicBezTo>
                      <a:pt x="6572" y="3047"/>
                      <a:pt x="6538" y="2814"/>
                      <a:pt x="6505" y="2580"/>
                    </a:cubicBezTo>
                    <a:cubicBezTo>
                      <a:pt x="6372" y="2080"/>
                      <a:pt x="6171" y="1646"/>
                      <a:pt x="5871" y="1246"/>
                    </a:cubicBezTo>
                    <a:cubicBezTo>
                      <a:pt x="5220" y="419"/>
                      <a:pt x="4262" y="0"/>
                      <a:pt x="3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69" name="Google Shape;19769;p41"/>
              <p:cNvGrpSpPr/>
              <p:nvPr/>
            </p:nvGrpSpPr>
            <p:grpSpPr>
              <a:xfrm>
                <a:off x="6065295" y="2587398"/>
                <a:ext cx="716067" cy="610627"/>
                <a:chOff x="6065295" y="2587398"/>
                <a:chExt cx="716067" cy="610627"/>
              </a:xfrm>
            </p:grpSpPr>
            <p:sp>
              <p:nvSpPr>
                <p:cNvPr id="19770" name="Google Shape;19770;p41"/>
                <p:cNvSpPr/>
                <p:nvPr/>
              </p:nvSpPr>
              <p:spPr>
                <a:xfrm>
                  <a:off x="6101946" y="2587398"/>
                  <a:ext cx="675674" cy="210550"/>
                </a:xfrm>
                <a:custGeom>
                  <a:avLst/>
                  <a:gdLst/>
                  <a:ahLst/>
                  <a:cxnLst/>
                  <a:rect l="l" t="t" r="r" b="b"/>
                  <a:pathLst>
                    <a:path w="6139" h="1913" extrusionOk="0">
                      <a:moveTo>
                        <a:pt x="568" y="1"/>
                      </a:moveTo>
                      <a:cubicBezTo>
                        <a:pt x="335" y="234"/>
                        <a:pt x="168" y="501"/>
                        <a:pt x="1" y="768"/>
                      </a:cubicBezTo>
                      <a:cubicBezTo>
                        <a:pt x="134" y="801"/>
                        <a:pt x="268" y="868"/>
                        <a:pt x="401" y="935"/>
                      </a:cubicBezTo>
                      <a:cubicBezTo>
                        <a:pt x="501" y="1002"/>
                        <a:pt x="601" y="1102"/>
                        <a:pt x="701" y="1235"/>
                      </a:cubicBezTo>
                      <a:cubicBezTo>
                        <a:pt x="868" y="1435"/>
                        <a:pt x="1035" y="1602"/>
                        <a:pt x="1235" y="1769"/>
                      </a:cubicBezTo>
                      <a:cubicBezTo>
                        <a:pt x="1382" y="1876"/>
                        <a:pt x="1465" y="1913"/>
                        <a:pt x="1535" y="1913"/>
                      </a:cubicBezTo>
                      <a:cubicBezTo>
                        <a:pt x="1640" y="1913"/>
                        <a:pt x="1716" y="1829"/>
                        <a:pt x="1936" y="1769"/>
                      </a:cubicBezTo>
                      <a:cubicBezTo>
                        <a:pt x="2025" y="1745"/>
                        <a:pt x="2094" y="1736"/>
                        <a:pt x="2154" y="1736"/>
                      </a:cubicBezTo>
                      <a:cubicBezTo>
                        <a:pt x="2299" y="1736"/>
                        <a:pt x="2390" y="1785"/>
                        <a:pt x="2574" y="1785"/>
                      </a:cubicBezTo>
                      <a:cubicBezTo>
                        <a:pt x="2629" y="1785"/>
                        <a:pt x="2693" y="1781"/>
                        <a:pt x="2770" y="1769"/>
                      </a:cubicBezTo>
                      <a:cubicBezTo>
                        <a:pt x="3203" y="1702"/>
                        <a:pt x="3203" y="1735"/>
                        <a:pt x="3337" y="1635"/>
                      </a:cubicBezTo>
                      <a:cubicBezTo>
                        <a:pt x="3437" y="1569"/>
                        <a:pt x="3537" y="1469"/>
                        <a:pt x="3604" y="1369"/>
                      </a:cubicBezTo>
                      <a:cubicBezTo>
                        <a:pt x="3604" y="1369"/>
                        <a:pt x="3904" y="1202"/>
                        <a:pt x="4037" y="1135"/>
                      </a:cubicBezTo>
                      <a:cubicBezTo>
                        <a:pt x="4088" y="1110"/>
                        <a:pt x="4139" y="1099"/>
                        <a:pt x="4188" y="1099"/>
                      </a:cubicBezTo>
                      <a:cubicBezTo>
                        <a:pt x="4268" y="1099"/>
                        <a:pt x="4342" y="1127"/>
                        <a:pt x="4404" y="1168"/>
                      </a:cubicBezTo>
                      <a:cubicBezTo>
                        <a:pt x="4471" y="1235"/>
                        <a:pt x="4904" y="1535"/>
                        <a:pt x="4904" y="1535"/>
                      </a:cubicBezTo>
                      <a:lnTo>
                        <a:pt x="5338" y="1769"/>
                      </a:lnTo>
                      <a:lnTo>
                        <a:pt x="5872" y="1669"/>
                      </a:lnTo>
                      <a:cubicBezTo>
                        <a:pt x="5972" y="1635"/>
                        <a:pt x="6039" y="1602"/>
                        <a:pt x="6139" y="1535"/>
                      </a:cubicBezTo>
                      <a:cubicBezTo>
                        <a:pt x="6039" y="1068"/>
                        <a:pt x="5838" y="601"/>
                        <a:pt x="5538" y="234"/>
                      </a:cubicBezTo>
                      <a:lnTo>
                        <a:pt x="5038" y="201"/>
                      </a:lnTo>
                      <a:cubicBezTo>
                        <a:pt x="4989" y="191"/>
                        <a:pt x="4943" y="187"/>
                        <a:pt x="4899" y="187"/>
                      </a:cubicBezTo>
                      <a:cubicBezTo>
                        <a:pt x="4793" y="187"/>
                        <a:pt x="4699" y="211"/>
                        <a:pt x="4604" y="234"/>
                      </a:cubicBezTo>
                      <a:lnTo>
                        <a:pt x="3904" y="368"/>
                      </a:lnTo>
                      <a:cubicBezTo>
                        <a:pt x="3570" y="435"/>
                        <a:pt x="3537" y="501"/>
                        <a:pt x="3337" y="535"/>
                      </a:cubicBezTo>
                      <a:cubicBezTo>
                        <a:pt x="3137" y="535"/>
                        <a:pt x="2936" y="535"/>
                        <a:pt x="2770" y="501"/>
                      </a:cubicBezTo>
                      <a:cubicBezTo>
                        <a:pt x="2770" y="501"/>
                        <a:pt x="2236" y="401"/>
                        <a:pt x="1969" y="368"/>
                      </a:cubicBezTo>
                      <a:cubicBezTo>
                        <a:pt x="1919" y="351"/>
                        <a:pt x="1861" y="343"/>
                        <a:pt x="1798" y="343"/>
                      </a:cubicBezTo>
                      <a:cubicBezTo>
                        <a:pt x="1736" y="343"/>
                        <a:pt x="1669" y="351"/>
                        <a:pt x="1602" y="368"/>
                      </a:cubicBezTo>
                      <a:cubicBezTo>
                        <a:pt x="1602" y="368"/>
                        <a:pt x="1302" y="334"/>
                        <a:pt x="1068" y="268"/>
                      </a:cubicBezTo>
                      <a:cubicBezTo>
                        <a:pt x="802" y="234"/>
                        <a:pt x="735" y="234"/>
                        <a:pt x="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1" name="Google Shape;19771;p41"/>
                <p:cNvSpPr/>
                <p:nvPr/>
              </p:nvSpPr>
              <p:spPr>
                <a:xfrm>
                  <a:off x="6065295" y="2862775"/>
                  <a:ext cx="716067" cy="335250"/>
                </a:xfrm>
                <a:custGeom>
                  <a:avLst/>
                  <a:gdLst/>
                  <a:ahLst/>
                  <a:cxnLst/>
                  <a:rect l="l" t="t" r="r" b="b"/>
                  <a:pathLst>
                    <a:path w="6506" h="3046" extrusionOk="0">
                      <a:moveTo>
                        <a:pt x="201" y="1"/>
                      </a:moveTo>
                      <a:cubicBezTo>
                        <a:pt x="134" y="1"/>
                        <a:pt x="67" y="34"/>
                        <a:pt x="0" y="34"/>
                      </a:cubicBezTo>
                      <a:cubicBezTo>
                        <a:pt x="150" y="1828"/>
                        <a:pt x="1640" y="3046"/>
                        <a:pt x="3261" y="3046"/>
                      </a:cubicBezTo>
                      <a:cubicBezTo>
                        <a:pt x="3809" y="3046"/>
                        <a:pt x="4373" y="2906"/>
                        <a:pt x="4904" y="2603"/>
                      </a:cubicBezTo>
                      <a:cubicBezTo>
                        <a:pt x="4737" y="2536"/>
                        <a:pt x="4537" y="2469"/>
                        <a:pt x="4370" y="2436"/>
                      </a:cubicBezTo>
                      <a:cubicBezTo>
                        <a:pt x="4259" y="2410"/>
                        <a:pt x="4185" y="2400"/>
                        <a:pt x="4133" y="2400"/>
                      </a:cubicBezTo>
                      <a:cubicBezTo>
                        <a:pt x="3981" y="2400"/>
                        <a:pt x="4010" y="2486"/>
                        <a:pt x="3836" y="2536"/>
                      </a:cubicBezTo>
                      <a:cubicBezTo>
                        <a:pt x="3774" y="2551"/>
                        <a:pt x="3705" y="2558"/>
                        <a:pt x="3636" y="2558"/>
                      </a:cubicBezTo>
                      <a:cubicBezTo>
                        <a:pt x="3407" y="2558"/>
                        <a:pt x="3177" y="2487"/>
                        <a:pt x="3203" y="2436"/>
                      </a:cubicBezTo>
                      <a:cubicBezTo>
                        <a:pt x="3303" y="2369"/>
                        <a:pt x="3369" y="2302"/>
                        <a:pt x="3470" y="2236"/>
                      </a:cubicBezTo>
                      <a:cubicBezTo>
                        <a:pt x="3603" y="2252"/>
                        <a:pt x="3736" y="2261"/>
                        <a:pt x="3870" y="2261"/>
                      </a:cubicBezTo>
                      <a:cubicBezTo>
                        <a:pt x="4003" y="2261"/>
                        <a:pt x="4137" y="2252"/>
                        <a:pt x="4270" y="2236"/>
                      </a:cubicBezTo>
                      <a:cubicBezTo>
                        <a:pt x="4537" y="2169"/>
                        <a:pt x="4804" y="2036"/>
                        <a:pt x="5037" y="1902"/>
                      </a:cubicBezTo>
                      <a:cubicBezTo>
                        <a:pt x="5338" y="1702"/>
                        <a:pt x="5271" y="1769"/>
                        <a:pt x="6005" y="1302"/>
                      </a:cubicBezTo>
                      <a:cubicBezTo>
                        <a:pt x="6071" y="1235"/>
                        <a:pt x="6171" y="1202"/>
                        <a:pt x="6238" y="1168"/>
                      </a:cubicBezTo>
                      <a:cubicBezTo>
                        <a:pt x="6372" y="901"/>
                        <a:pt x="6472" y="601"/>
                        <a:pt x="6505" y="334"/>
                      </a:cubicBezTo>
                      <a:lnTo>
                        <a:pt x="6505" y="334"/>
                      </a:lnTo>
                      <a:lnTo>
                        <a:pt x="5905" y="401"/>
                      </a:lnTo>
                      <a:cubicBezTo>
                        <a:pt x="5004" y="501"/>
                        <a:pt x="5371" y="501"/>
                        <a:pt x="5204" y="601"/>
                      </a:cubicBezTo>
                      <a:cubicBezTo>
                        <a:pt x="5037" y="701"/>
                        <a:pt x="5004" y="735"/>
                        <a:pt x="4937" y="901"/>
                      </a:cubicBezTo>
                      <a:cubicBezTo>
                        <a:pt x="4871" y="1068"/>
                        <a:pt x="4770" y="1168"/>
                        <a:pt x="4637" y="1268"/>
                      </a:cubicBezTo>
                      <a:cubicBezTo>
                        <a:pt x="4337" y="1402"/>
                        <a:pt x="4037" y="1502"/>
                        <a:pt x="3736" y="1569"/>
                      </a:cubicBezTo>
                      <a:cubicBezTo>
                        <a:pt x="3596" y="1594"/>
                        <a:pt x="3461" y="1605"/>
                        <a:pt x="3329" y="1605"/>
                      </a:cubicBezTo>
                      <a:cubicBezTo>
                        <a:pt x="3115" y="1605"/>
                        <a:pt x="2909" y="1576"/>
                        <a:pt x="2702" y="1535"/>
                      </a:cubicBezTo>
                      <a:cubicBezTo>
                        <a:pt x="2069" y="1468"/>
                        <a:pt x="2302" y="1368"/>
                        <a:pt x="1968" y="1135"/>
                      </a:cubicBezTo>
                      <a:cubicBezTo>
                        <a:pt x="1768" y="935"/>
                        <a:pt x="1568" y="735"/>
                        <a:pt x="1435" y="468"/>
                      </a:cubicBezTo>
                      <a:cubicBezTo>
                        <a:pt x="1235" y="301"/>
                        <a:pt x="1034" y="168"/>
                        <a:pt x="801" y="67"/>
                      </a:cubicBezTo>
                      <a:cubicBezTo>
                        <a:pt x="601" y="34"/>
                        <a:pt x="401" y="1"/>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72" name="Google Shape;19772;p41"/>
          <p:cNvGrpSpPr/>
          <p:nvPr/>
        </p:nvGrpSpPr>
        <p:grpSpPr>
          <a:xfrm rot="1592248">
            <a:off x="-228183" y="2401745"/>
            <a:ext cx="1926500" cy="2239678"/>
            <a:chOff x="-1470741" y="4281315"/>
            <a:chExt cx="2074541" cy="2411785"/>
          </a:xfrm>
        </p:grpSpPr>
        <p:sp>
          <p:nvSpPr>
            <p:cNvPr id="19773" name="Google Shape;19773;p41"/>
            <p:cNvSpPr/>
            <p:nvPr/>
          </p:nvSpPr>
          <p:spPr>
            <a:xfrm flipH="1">
              <a:off x="-1470741" y="4504609"/>
              <a:ext cx="582076" cy="321512"/>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4" name="Google Shape;19774;p41"/>
            <p:cNvSpPr/>
            <p:nvPr/>
          </p:nvSpPr>
          <p:spPr>
            <a:xfrm flipH="1">
              <a:off x="202303" y="4281315"/>
              <a:ext cx="401496" cy="221734"/>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5" name="Google Shape;19775;p41"/>
            <p:cNvSpPr/>
            <p:nvPr/>
          </p:nvSpPr>
          <p:spPr>
            <a:xfrm flipH="1">
              <a:off x="-393420" y="6434369"/>
              <a:ext cx="468487" cy="258731"/>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2"/>
              </a:buClr>
              <a:buSzPts val="3000"/>
              <a:buFont typeface="Big Shoulders Text"/>
              <a:buNone/>
              <a:defRPr sz="3000">
                <a:solidFill>
                  <a:schemeClr val="accent2"/>
                </a:solidFill>
                <a:latin typeface="Big Shoulders Text"/>
                <a:ea typeface="Big Shoulders Text"/>
                <a:cs typeface="Big Shoulders Text"/>
                <a:sym typeface="Big Shoulders Text"/>
              </a:defRPr>
            </a:lvl1pPr>
            <a:lvl2pPr lvl="1"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2pPr>
            <a:lvl3pPr lvl="2"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3pPr>
            <a:lvl4pPr lvl="3"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4pPr>
            <a:lvl5pPr lvl="4"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5pPr>
            <a:lvl6pPr lvl="5"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6pPr>
            <a:lvl7pPr lvl="6"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7pPr>
            <a:lvl8pPr lvl="7"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8pPr>
            <a:lvl9pPr lvl="8"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9pPr>
          </a:lstStyle>
          <a:p>
            <a:endParaRPr/>
          </a:p>
        </p:txBody>
      </p:sp>
      <p:sp>
        <p:nvSpPr>
          <p:cNvPr id="7" name="Google Shape;7;p1"/>
          <p:cNvSpPr txBox="1">
            <a:spLocks noGrp="1"/>
          </p:cNvSpPr>
          <p:nvPr>
            <p:ph type="body" idx="1"/>
          </p:nvPr>
        </p:nvSpPr>
        <p:spPr>
          <a:xfrm>
            <a:off x="713225" y="1152475"/>
            <a:ext cx="7754100" cy="34515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Roboto"/>
              <a:buChar char="●"/>
              <a:defRPr sz="1800">
                <a:solidFill>
                  <a:schemeClr val="accent3"/>
                </a:solidFill>
                <a:latin typeface="Roboto"/>
                <a:ea typeface="Roboto"/>
                <a:cs typeface="Roboto"/>
                <a:sym typeface="Roboto"/>
              </a:defRPr>
            </a:lvl1pPr>
            <a:lvl2pPr marL="914400" lvl="1"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2pPr>
            <a:lvl3pPr marL="1371600" lvl="2"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3pPr>
            <a:lvl4pPr marL="1828800" lvl="3"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4pPr>
            <a:lvl5pPr marL="2286000" lvl="4"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5pPr>
            <a:lvl6pPr marL="2743200" lvl="5"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6pPr>
            <a:lvl7pPr marL="3200400" lvl="6"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7pPr>
            <a:lvl8pPr marL="3657600" lvl="7"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8pPr>
            <a:lvl9pPr marL="4114800" lvl="8" indent="-317500">
              <a:lnSpc>
                <a:spcPct val="100000"/>
              </a:lnSpc>
              <a:spcBef>
                <a:spcPts val="1600"/>
              </a:spcBef>
              <a:spcAft>
                <a:spcPts val="1600"/>
              </a:spcAft>
              <a:buClr>
                <a:schemeClr val="accent3"/>
              </a:buClr>
              <a:buSzPts val="1400"/>
              <a:buFont typeface="Roboto"/>
              <a:buChar char="■"/>
              <a:defRPr>
                <a:solidFill>
                  <a:schemeClr val="accent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73" r:id="rId3"/>
    <p:sldLayoutId id="2147483674" r:id="rId4"/>
    <p:sldLayoutId id="2147483686" r:id="rId5"/>
    <p:sldLayoutId id="214748368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s://github.com/rianadutta/asteroid_diameter_calculato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s://github.com/rianadutta/asteroid_diameter_calculato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EF98BDF4-1866-60E5-8786-48277354DAD4}"/>
              </a:ext>
            </a:extLst>
          </p:cNvPr>
          <p:cNvPicPr>
            <a:picLocks noChangeAspect="1"/>
          </p:cNvPicPr>
          <p:nvPr/>
        </p:nvPicPr>
        <p:blipFill>
          <a:blip r:embed="rId3"/>
          <a:stretch>
            <a:fillRect/>
          </a:stretch>
        </p:blipFill>
        <p:spPr>
          <a:xfrm rot="2366296">
            <a:off x="7412622" y="3517159"/>
            <a:ext cx="269744" cy="254000"/>
          </a:xfrm>
          <a:prstGeom prst="rect">
            <a:avLst/>
          </a:prstGeom>
        </p:spPr>
      </p:pic>
      <p:sp>
        <p:nvSpPr>
          <p:cNvPr id="4" name="Google Shape;19792;p48">
            <a:extLst>
              <a:ext uri="{FF2B5EF4-FFF2-40B4-BE49-F238E27FC236}">
                <a16:creationId xmlns:a16="http://schemas.microsoft.com/office/drawing/2014/main" id="{58254771-63D2-44E0-FCD6-95EB53BE6E9A}"/>
              </a:ext>
            </a:extLst>
          </p:cNvPr>
          <p:cNvSpPr txBox="1">
            <a:spLocks/>
          </p:cNvSpPr>
          <p:nvPr/>
        </p:nvSpPr>
        <p:spPr>
          <a:xfrm>
            <a:off x="662802" y="312658"/>
            <a:ext cx="7717500" cy="29178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3000"/>
              <a:buFont typeface="Big Shoulders Text"/>
              <a:buNone/>
              <a:defRPr sz="3000" b="0" i="0" u="none" strike="noStrike" cap="none">
                <a:solidFill>
                  <a:schemeClr val="accent2"/>
                </a:solidFill>
                <a:latin typeface="Big Shoulders Text"/>
                <a:ea typeface="Big Shoulders Text"/>
                <a:cs typeface="Big Shoulders Text"/>
                <a:sym typeface="Big Shoulders Text"/>
              </a:defRPr>
            </a:lvl1pPr>
            <a:lvl2pPr marR="0" lvl="1"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2pPr>
            <a:lvl3pPr marR="0" lvl="2"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3pPr>
            <a:lvl4pPr marR="0" lvl="3"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4pPr>
            <a:lvl5pPr marR="0" lvl="4"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5pPr>
            <a:lvl6pPr marR="0" lvl="5"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6pPr>
            <a:lvl7pPr marR="0" lvl="6"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7pPr>
            <a:lvl8pPr marR="0" lvl="7"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8pPr>
            <a:lvl9pPr marR="0" lvl="8"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9pPr>
          </a:lstStyle>
          <a:p>
            <a:r>
              <a:rPr lang="en-US" sz="5000" b="1"/>
              <a:t>B</a:t>
            </a:r>
            <a:r>
              <a:rPr lang="en-US" sz="5000"/>
              <a:t>etter </a:t>
            </a:r>
            <a:r>
              <a:rPr lang="en-US" sz="5000" b="1"/>
              <a:t>R</a:t>
            </a:r>
            <a:r>
              <a:rPr lang="en-US" sz="5000"/>
              <a:t>egressive </a:t>
            </a:r>
            <a:r>
              <a:rPr lang="en-US" sz="5000" b="1"/>
              <a:t>E</a:t>
            </a:r>
            <a:r>
              <a:rPr lang="en-US" sz="5000"/>
              <a:t>stimation of </a:t>
            </a:r>
            <a:r>
              <a:rPr lang="en-US" sz="5000" b="1"/>
              <a:t>A</a:t>
            </a:r>
            <a:r>
              <a:rPr lang="en-US" sz="5000"/>
              <a:t>steroid </a:t>
            </a:r>
            <a:r>
              <a:rPr lang="en-US" sz="5000" b="1"/>
              <a:t>D</a:t>
            </a:r>
            <a:r>
              <a:rPr lang="en-US" sz="5000"/>
              <a:t>iameter </a:t>
            </a:r>
            <a:br>
              <a:rPr lang="en-US" sz="5000"/>
            </a:br>
            <a:r>
              <a:rPr lang="en-US" sz="5000"/>
              <a:t>(B.R.E.A.D.)</a:t>
            </a:r>
          </a:p>
        </p:txBody>
      </p:sp>
      <p:sp>
        <p:nvSpPr>
          <p:cNvPr id="5" name="Google Shape;19793;p48">
            <a:extLst>
              <a:ext uri="{FF2B5EF4-FFF2-40B4-BE49-F238E27FC236}">
                <a16:creationId xmlns:a16="http://schemas.microsoft.com/office/drawing/2014/main" id="{F6AAE9CF-CF03-7DD9-3D30-DC48BE9C4542}"/>
              </a:ext>
            </a:extLst>
          </p:cNvPr>
          <p:cNvSpPr txBox="1">
            <a:spLocks/>
          </p:cNvSpPr>
          <p:nvPr/>
        </p:nvSpPr>
        <p:spPr>
          <a:xfrm>
            <a:off x="2856900" y="3314140"/>
            <a:ext cx="3430200" cy="5163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Font typeface="Roboto"/>
              <a:buNone/>
            </a:pPr>
            <a:r>
              <a:rPr lang="en-CA">
                <a:solidFill>
                  <a:schemeClr val="accent1">
                    <a:lumMod val="25000"/>
                    <a:lumOff val="75000"/>
                  </a:schemeClr>
                </a:solidFill>
              </a:rPr>
              <a:t>Rylan Donohoe, Riana Dutta,</a:t>
            </a:r>
          </a:p>
          <a:p>
            <a:pPr marL="0" indent="0" algn="ctr">
              <a:buFont typeface="Roboto"/>
              <a:buNone/>
            </a:pPr>
            <a:r>
              <a:rPr lang="en-CA">
                <a:solidFill>
                  <a:schemeClr val="accent1">
                    <a:lumMod val="25000"/>
                    <a:lumOff val="75000"/>
                  </a:schemeClr>
                </a:solidFill>
              </a:rPr>
              <a:t>Gabrielle MacInnes, Kaitlyn Pereira</a:t>
            </a:r>
          </a:p>
        </p:txBody>
      </p:sp>
      <p:pic>
        <p:nvPicPr>
          <p:cNvPr id="6" name="Picture 5">
            <a:extLst>
              <a:ext uri="{FF2B5EF4-FFF2-40B4-BE49-F238E27FC236}">
                <a16:creationId xmlns:a16="http://schemas.microsoft.com/office/drawing/2014/main" id="{864021E0-A3F7-F991-8538-3E968DB61966}"/>
              </a:ext>
            </a:extLst>
          </p:cNvPr>
          <p:cNvPicPr>
            <a:picLocks noChangeAspect="1"/>
          </p:cNvPicPr>
          <p:nvPr/>
        </p:nvPicPr>
        <p:blipFill>
          <a:blip r:embed="rId4"/>
          <a:stretch>
            <a:fillRect/>
          </a:stretch>
        </p:blipFill>
        <p:spPr>
          <a:xfrm>
            <a:off x="5486709" y="2749838"/>
            <a:ext cx="2747582" cy="3301200"/>
          </a:xfrm>
          <a:prstGeom prst="rect">
            <a:avLst/>
          </a:prstGeom>
        </p:spPr>
      </p:pic>
      <p:pic>
        <p:nvPicPr>
          <p:cNvPr id="7" name="Picture 6">
            <a:extLst>
              <a:ext uri="{FF2B5EF4-FFF2-40B4-BE49-F238E27FC236}">
                <a16:creationId xmlns:a16="http://schemas.microsoft.com/office/drawing/2014/main" id="{6EC15521-A681-82C8-FD44-2BCEFFC7E70C}"/>
              </a:ext>
            </a:extLst>
          </p:cNvPr>
          <p:cNvPicPr>
            <a:picLocks noChangeAspect="1"/>
          </p:cNvPicPr>
          <p:nvPr/>
        </p:nvPicPr>
        <p:blipFill>
          <a:blip r:embed="rId5"/>
          <a:stretch>
            <a:fillRect/>
          </a:stretch>
        </p:blipFill>
        <p:spPr>
          <a:xfrm>
            <a:off x="-42857" y="2959644"/>
            <a:ext cx="2949945" cy="2408118"/>
          </a:xfrm>
          <a:prstGeom prst="rect">
            <a:avLst/>
          </a:prstGeom>
        </p:spPr>
      </p:pic>
      <p:pic>
        <p:nvPicPr>
          <p:cNvPr id="9" name="Picture 8" descr="Icon&#10;&#10;Description automatically generated">
            <a:extLst>
              <a:ext uri="{FF2B5EF4-FFF2-40B4-BE49-F238E27FC236}">
                <a16:creationId xmlns:a16="http://schemas.microsoft.com/office/drawing/2014/main" id="{4BBF5BCE-149B-6989-6CC0-03D7FE855342}"/>
              </a:ext>
            </a:extLst>
          </p:cNvPr>
          <p:cNvPicPr>
            <a:picLocks noChangeAspect="1"/>
          </p:cNvPicPr>
          <p:nvPr/>
        </p:nvPicPr>
        <p:blipFill>
          <a:blip r:embed="rId3"/>
          <a:stretch>
            <a:fillRect/>
          </a:stretch>
        </p:blipFill>
        <p:spPr>
          <a:xfrm>
            <a:off x="1273415" y="3352836"/>
            <a:ext cx="332293" cy="312899"/>
          </a:xfrm>
          <a:prstGeom prst="rect">
            <a:avLst/>
          </a:prstGeom>
        </p:spPr>
      </p:pic>
      <p:pic>
        <p:nvPicPr>
          <p:cNvPr id="10" name="Picture 9" descr="Icon&#10;&#10;Description automatically generated">
            <a:extLst>
              <a:ext uri="{FF2B5EF4-FFF2-40B4-BE49-F238E27FC236}">
                <a16:creationId xmlns:a16="http://schemas.microsoft.com/office/drawing/2014/main" id="{71F02930-873E-9BCF-A95C-A3D32A80CED3}"/>
              </a:ext>
            </a:extLst>
          </p:cNvPr>
          <p:cNvPicPr>
            <a:picLocks noChangeAspect="1"/>
          </p:cNvPicPr>
          <p:nvPr/>
        </p:nvPicPr>
        <p:blipFill>
          <a:blip r:embed="rId3"/>
          <a:stretch>
            <a:fillRect/>
          </a:stretch>
        </p:blipFill>
        <p:spPr>
          <a:xfrm rot="2540645">
            <a:off x="2171188" y="3892885"/>
            <a:ext cx="200523" cy="188819"/>
          </a:xfrm>
          <a:prstGeom prst="rect">
            <a:avLst/>
          </a:prstGeom>
        </p:spPr>
      </p:pic>
      <p:pic>
        <p:nvPicPr>
          <p:cNvPr id="11" name="Picture 10" descr="Icon&#10;&#10;Description automatically generated">
            <a:extLst>
              <a:ext uri="{FF2B5EF4-FFF2-40B4-BE49-F238E27FC236}">
                <a16:creationId xmlns:a16="http://schemas.microsoft.com/office/drawing/2014/main" id="{088685B3-376A-5A48-E3C2-F4BC3168C1C6}"/>
              </a:ext>
            </a:extLst>
          </p:cNvPr>
          <p:cNvPicPr>
            <a:picLocks noChangeAspect="1"/>
          </p:cNvPicPr>
          <p:nvPr/>
        </p:nvPicPr>
        <p:blipFill>
          <a:blip r:embed="rId3"/>
          <a:stretch>
            <a:fillRect/>
          </a:stretch>
        </p:blipFill>
        <p:spPr>
          <a:xfrm rot="20227816">
            <a:off x="209307" y="2773812"/>
            <a:ext cx="218076" cy="205348"/>
          </a:xfrm>
          <a:prstGeom prst="rect">
            <a:avLst/>
          </a:prstGeom>
        </p:spPr>
      </p:pic>
      <p:pic>
        <p:nvPicPr>
          <p:cNvPr id="12" name="Picture 11" descr="Icon&#10;&#10;Description automatically generated">
            <a:extLst>
              <a:ext uri="{FF2B5EF4-FFF2-40B4-BE49-F238E27FC236}">
                <a16:creationId xmlns:a16="http://schemas.microsoft.com/office/drawing/2014/main" id="{0CC33F08-839D-52DD-E6D3-E74FB13420C2}"/>
              </a:ext>
            </a:extLst>
          </p:cNvPr>
          <p:cNvPicPr>
            <a:picLocks noChangeAspect="1"/>
          </p:cNvPicPr>
          <p:nvPr/>
        </p:nvPicPr>
        <p:blipFill>
          <a:blip r:embed="rId3"/>
          <a:stretch>
            <a:fillRect/>
          </a:stretch>
        </p:blipFill>
        <p:spPr>
          <a:xfrm rot="1249463">
            <a:off x="2662940" y="4794783"/>
            <a:ext cx="279755" cy="263427"/>
          </a:xfrm>
          <a:prstGeom prst="rect">
            <a:avLst/>
          </a:prstGeom>
        </p:spPr>
      </p:pic>
      <p:pic>
        <p:nvPicPr>
          <p:cNvPr id="13" name="Picture 12" descr="Icon&#10;&#10;Description automatically generated">
            <a:extLst>
              <a:ext uri="{FF2B5EF4-FFF2-40B4-BE49-F238E27FC236}">
                <a16:creationId xmlns:a16="http://schemas.microsoft.com/office/drawing/2014/main" id="{503EE457-FB54-EA82-648B-44A9C6A68254}"/>
              </a:ext>
            </a:extLst>
          </p:cNvPr>
          <p:cNvPicPr>
            <a:picLocks noChangeAspect="1"/>
          </p:cNvPicPr>
          <p:nvPr/>
        </p:nvPicPr>
        <p:blipFill>
          <a:blip r:embed="rId3"/>
          <a:stretch>
            <a:fillRect/>
          </a:stretch>
        </p:blipFill>
        <p:spPr>
          <a:xfrm>
            <a:off x="1514353" y="4485193"/>
            <a:ext cx="182711" cy="172047"/>
          </a:xfrm>
          <a:prstGeom prst="rect">
            <a:avLst/>
          </a:prstGeom>
        </p:spPr>
      </p:pic>
      <p:pic>
        <p:nvPicPr>
          <p:cNvPr id="14" name="Picture 13" descr="Icon&#10;&#10;Description automatically generated">
            <a:extLst>
              <a:ext uri="{FF2B5EF4-FFF2-40B4-BE49-F238E27FC236}">
                <a16:creationId xmlns:a16="http://schemas.microsoft.com/office/drawing/2014/main" id="{0BDF4380-7E11-E05D-7808-A81AEAA5535A}"/>
              </a:ext>
            </a:extLst>
          </p:cNvPr>
          <p:cNvPicPr>
            <a:picLocks noChangeAspect="1"/>
          </p:cNvPicPr>
          <p:nvPr/>
        </p:nvPicPr>
        <p:blipFill>
          <a:blip r:embed="rId3"/>
          <a:stretch>
            <a:fillRect/>
          </a:stretch>
        </p:blipFill>
        <p:spPr>
          <a:xfrm rot="1511889">
            <a:off x="461339" y="3493181"/>
            <a:ext cx="195056" cy="183673"/>
          </a:xfrm>
          <a:prstGeom prst="rect">
            <a:avLst/>
          </a:prstGeom>
        </p:spPr>
      </p:pic>
    </p:spTree>
    <p:extLst>
      <p:ext uri="{BB962C8B-B14F-4D97-AF65-F5344CB8AC3E}">
        <p14:creationId xmlns:p14="http://schemas.microsoft.com/office/powerpoint/2010/main" val="501902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020;p57">
            <a:extLst>
              <a:ext uri="{FF2B5EF4-FFF2-40B4-BE49-F238E27FC236}">
                <a16:creationId xmlns:a16="http://schemas.microsoft.com/office/drawing/2014/main" id="{BE61241E-BCBC-5562-9669-09B3AAD3CD4D}"/>
              </a:ext>
            </a:extLst>
          </p:cNvPr>
          <p:cNvSpPr txBox="1">
            <a:spLocks noGrp="1"/>
          </p:cNvSpPr>
          <p:nvPr>
            <p:ph type="title"/>
          </p:nvPr>
        </p:nvSpPr>
        <p:spPr>
          <a:xfrm>
            <a:off x="713225" y="6633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Random Forest</a:t>
            </a:r>
            <a:endParaRPr lang="en-US" sz="5000"/>
          </a:p>
        </p:txBody>
      </p:sp>
      <p:sp>
        <p:nvSpPr>
          <p:cNvPr id="2" name="Pentagon 14">
            <a:extLst>
              <a:ext uri="{FF2B5EF4-FFF2-40B4-BE49-F238E27FC236}">
                <a16:creationId xmlns:a16="http://schemas.microsoft.com/office/drawing/2014/main" id="{70049E09-632F-3CAC-EC34-AD9AA14991AC}"/>
              </a:ext>
            </a:extLst>
          </p:cNvPr>
          <p:cNvSpPr/>
          <p:nvPr/>
        </p:nvSpPr>
        <p:spPr>
          <a:xfrm>
            <a:off x="7298682"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17">
            <a:extLst>
              <a:ext uri="{FF2B5EF4-FFF2-40B4-BE49-F238E27FC236}">
                <a16:creationId xmlns:a16="http://schemas.microsoft.com/office/drawing/2014/main" id="{2FC7A2AE-6AB1-6578-88EA-668355A9ABC0}"/>
              </a:ext>
            </a:extLst>
          </p:cNvPr>
          <p:cNvSpPr/>
          <p:nvPr/>
        </p:nvSpPr>
        <p:spPr>
          <a:xfrm>
            <a:off x="5454692" y="-22738"/>
            <a:ext cx="2071553" cy="403412"/>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18">
            <a:extLst>
              <a:ext uri="{FF2B5EF4-FFF2-40B4-BE49-F238E27FC236}">
                <a16:creationId xmlns:a16="http://schemas.microsoft.com/office/drawing/2014/main" id="{4912A350-8784-42C5-6D16-9E8D01B32EEC}"/>
              </a:ext>
            </a:extLst>
          </p:cNvPr>
          <p:cNvSpPr/>
          <p:nvPr/>
        </p:nvSpPr>
        <p:spPr>
          <a:xfrm>
            <a:off x="3605889"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20">
            <a:extLst>
              <a:ext uri="{FF2B5EF4-FFF2-40B4-BE49-F238E27FC236}">
                <a16:creationId xmlns:a16="http://schemas.microsoft.com/office/drawing/2014/main" id="{7AC77642-88B2-42DB-F3C8-17789BDEF183}"/>
              </a:ext>
            </a:extLst>
          </p:cNvPr>
          <p:cNvSpPr/>
          <p:nvPr/>
        </p:nvSpPr>
        <p:spPr>
          <a:xfrm>
            <a:off x="1733024" y="-22050"/>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21">
            <a:extLst>
              <a:ext uri="{FF2B5EF4-FFF2-40B4-BE49-F238E27FC236}">
                <a16:creationId xmlns:a16="http://schemas.microsoft.com/office/drawing/2014/main" id="{20BC36B3-93C8-2FA0-8145-FCD3670B391C}"/>
              </a:ext>
            </a:extLst>
          </p:cNvPr>
          <p:cNvSpPr/>
          <p:nvPr/>
        </p:nvSpPr>
        <p:spPr>
          <a:xfrm>
            <a:off x="-76201" y="-22021"/>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20021;p57">
            <a:extLst>
              <a:ext uri="{FF2B5EF4-FFF2-40B4-BE49-F238E27FC236}">
                <a16:creationId xmlns:a16="http://schemas.microsoft.com/office/drawing/2014/main" id="{59EA4B6D-84E3-00B2-3823-01BFB404A6A7}"/>
              </a:ext>
            </a:extLst>
          </p:cNvPr>
          <p:cNvSpPr txBox="1">
            <a:spLocks/>
          </p:cNvSpPr>
          <p:nvPr/>
        </p:nvSpPr>
        <p:spPr>
          <a:xfrm>
            <a:off x="1" y="0"/>
            <a:ext cx="1761898"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Problem</a:t>
            </a:r>
          </a:p>
        </p:txBody>
      </p:sp>
      <p:sp>
        <p:nvSpPr>
          <p:cNvPr id="10" name="Google Shape;20021;p57">
            <a:extLst>
              <a:ext uri="{FF2B5EF4-FFF2-40B4-BE49-F238E27FC236}">
                <a16:creationId xmlns:a16="http://schemas.microsoft.com/office/drawing/2014/main" id="{57023CCA-6418-B660-5DF3-10D9588B5465}"/>
              </a:ext>
            </a:extLst>
          </p:cNvPr>
          <p:cNvSpPr txBox="1">
            <a:spLocks/>
          </p:cNvSpPr>
          <p:nvPr/>
        </p:nvSpPr>
        <p:spPr>
          <a:xfrm>
            <a:off x="1995351" y="-3867"/>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Goal</a:t>
            </a:r>
          </a:p>
        </p:txBody>
      </p:sp>
      <p:sp>
        <p:nvSpPr>
          <p:cNvPr id="11" name="Google Shape;20021;p57">
            <a:extLst>
              <a:ext uri="{FF2B5EF4-FFF2-40B4-BE49-F238E27FC236}">
                <a16:creationId xmlns:a16="http://schemas.microsoft.com/office/drawing/2014/main" id="{CF25C89F-2922-36D8-B666-A06E3E9C2CC7}"/>
              </a:ext>
            </a:extLst>
          </p:cNvPr>
          <p:cNvSpPr txBox="1">
            <a:spLocks/>
          </p:cNvSpPr>
          <p:nvPr/>
        </p:nvSpPr>
        <p:spPr>
          <a:xfrm>
            <a:off x="3804577" y="-5108"/>
            <a:ext cx="1645304"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Process</a:t>
            </a:r>
          </a:p>
        </p:txBody>
      </p:sp>
      <p:sp>
        <p:nvSpPr>
          <p:cNvPr id="12" name="Google Shape;20021;p57">
            <a:extLst>
              <a:ext uri="{FF2B5EF4-FFF2-40B4-BE49-F238E27FC236}">
                <a16:creationId xmlns:a16="http://schemas.microsoft.com/office/drawing/2014/main" id="{FCCB6A94-7D0D-FB61-F8F2-9D7C6DCF3DDC}"/>
              </a:ext>
            </a:extLst>
          </p:cNvPr>
          <p:cNvSpPr txBox="1">
            <a:spLocks/>
          </p:cNvSpPr>
          <p:nvPr/>
        </p:nvSpPr>
        <p:spPr>
          <a:xfrm>
            <a:off x="5677443" y="-5108"/>
            <a:ext cx="1621240"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b="1">
                <a:solidFill>
                  <a:schemeClr val="accent1"/>
                </a:solidFill>
              </a:rPr>
              <a:t>Results</a:t>
            </a:r>
          </a:p>
        </p:txBody>
      </p:sp>
      <p:sp>
        <p:nvSpPr>
          <p:cNvPr id="13" name="Google Shape;20021;p57">
            <a:extLst>
              <a:ext uri="{FF2B5EF4-FFF2-40B4-BE49-F238E27FC236}">
                <a16:creationId xmlns:a16="http://schemas.microsoft.com/office/drawing/2014/main" id="{148811D1-2923-E52D-DB56-1DA12CFF0C94}"/>
              </a:ext>
            </a:extLst>
          </p:cNvPr>
          <p:cNvSpPr txBox="1">
            <a:spLocks/>
          </p:cNvSpPr>
          <p:nvPr/>
        </p:nvSpPr>
        <p:spPr>
          <a:xfrm>
            <a:off x="7526245" y="-5108"/>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Summary</a:t>
            </a:r>
          </a:p>
        </p:txBody>
      </p:sp>
      <p:sp>
        <p:nvSpPr>
          <p:cNvPr id="15" name="Rectangle 1">
            <a:extLst>
              <a:ext uri="{FF2B5EF4-FFF2-40B4-BE49-F238E27FC236}">
                <a16:creationId xmlns:a16="http://schemas.microsoft.com/office/drawing/2014/main" id="{3C34CBC5-C9D4-3238-FAAD-03298EDB5ABC}"/>
              </a:ext>
            </a:extLst>
          </p:cNvPr>
          <p:cNvSpPr>
            <a:spLocks noChangeArrowheads="1"/>
          </p:cNvSpPr>
          <p:nvPr/>
        </p:nvSpPr>
        <p:spPr bwMode="auto">
          <a:xfrm>
            <a:off x="713225" y="1270310"/>
            <a:ext cx="323525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1600" u="sng">
                <a:solidFill>
                  <a:schemeClr val="accent3"/>
                </a:solidFill>
                <a:latin typeface="Roboto" panose="02000000000000000000" pitchFamily="2" charset="0"/>
                <a:ea typeface="Roboto" panose="02000000000000000000" pitchFamily="2" charset="0"/>
                <a:cs typeface="Times New Roman" panose="02020603050405020304" pitchFamily="18" charset="0"/>
              </a:rPr>
              <a:t>Mean Absolute Error: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200">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2000" b="1">
                <a:solidFill>
                  <a:schemeClr val="accent3"/>
                </a:solidFill>
                <a:latin typeface="Roboto" panose="02000000000000000000" pitchFamily="2" charset="0"/>
                <a:ea typeface="Roboto" panose="02000000000000000000" pitchFamily="2" charset="0"/>
                <a:cs typeface="Times New Roman" panose="02020603050405020304" pitchFamily="18" charset="0"/>
              </a:rPr>
              <a:t>		0.4932</a:t>
            </a:r>
          </a:p>
          <a:p>
            <a:pPr marR="0" lvl="0" algn="l" defTabSz="914400" rtl="0" eaLnBrk="0" fontAlgn="base" latinLnBrk="0" hangingPunct="0">
              <a:lnSpc>
                <a:spcPct val="100000"/>
              </a:lnSpc>
              <a:spcBef>
                <a:spcPct val="0"/>
              </a:spcBef>
              <a:spcAft>
                <a:spcPct val="0"/>
              </a:spcAft>
              <a:buClrTx/>
              <a:buSzTx/>
              <a:tabLst/>
            </a:pPr>
            <a:endParaRPr lang="en-US" altLang="en-US" sz="2000" b="1">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sng"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rPr>
              <a:t>Mean Squared Error: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200">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rPr>
              <a:t>	</a:t>
            </a:r>
            <a:r>
              <a:rPr lang="en-US" altLang="en-US" sz="2000" b="1">
                <a:solidFill>
                  <a:schemeClr val="accent3"/>
                </a:solidFill>
                <a:latin typeface="Roboto" panose="02000000000000000000" pitchFamily="2" charset="0"/>
                <a:ea typeface="Roboto" panose="02000000000000000000" pitchFamily="2" charset="0"/>
                <a:cs typeface="Times New Roman" panose="02020603050405020304" pitchFamily="18" charset="0"/>
              </a:rPr>
              <a:t>	</a:t>
            </a:r>
            <a:r>
              <a:rPr kumimoji="0" lang="en-US" altLang="en-US" sz="2000" b="1" i="0" u="none"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rPr>
              <a:t>0.4944</a:t>
            </a:r>
          </a:p>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endParaRPr>
          </a:p>
          <a:p>
            <a:pPr eaLnBrk="0" fontAlgn="base" hangingPunct="0">
              <a:spcBef>
                <a:spcPct val="0"/>
              </a:spcBef>
              <a:spcAft>
                <a:spcPct val="0"/>
              </a:spcAft>
              <a:buClrTx/>
            </a:pPr>
            <a:r>
              <a:rPr lang="en-CA" sz="1600" b="0" i="0" u="sng" strike="noStrike">
                <a:solidFill>
                  <a:schemeClr val="accent3"/>
                </a:solidFill>
                <a:effectLst/>
                <a:latin typeface="Roboto" panose="02000000000000000000" pitchFamily="2" charset="0"/>
                <a:ea typeface="Roboto" panose="02000000000000000000" pitchFamily="2" charset="0"/>
              </a:rPr>
              <a:t>R</a:t>
            </a:r>
            <a:r>
              <a:rPr lang="en-CA" sz="1600" b="0" i="0" u="sng" strike="noStrike" baseline="30000">
                <a:solidFill>
                  <a:schemeClr val="accent3"/>
                </a:solidFill>
                <a:effectLst/>
                <a:latin typeface="Roboto" panose="02000000000000000000" pitchFamily="2" charset="0"/>
                <a:ea typeface="Roboto" panose="02000000000000000000" pitchFamily="2" charset="0"/>
              </a:rPr>
              <a:t>2</a:t>
            </a:r>
            <a:r>
              <a:rPr lang="en-CA" sz="1600" b="0" i="0" u="sng" strike="noStrike">
                <a:solidFill>
                  <a:schemeClr val="accent3"/>
                </a:solidFill>
                <a:effectLst/>
                <a:latin typeface="Roboto" panose="02000000000000000000" pitchFamily="2" charset="0"/>
                <a:ea typeface="Roboto" panose="02000000000000000000" pitchFamily="2" charset="0"/>
              </a:rPr>
              <a:t> Score: </a:t>
            </a:r>
          </a:p>
          <a:p>
            <a:pPr marL="171450" indent="-171450" eaLnBrk="0" fontAlgn="base" hangingPunct="0">
              <a:spcBef>
                <a:spcPct val="0"/>
              </a:spcBef>
              <a:spcAft>
                <a:spcPct val="0"/>
              </a:spcAft>
              <a:buClrTx/>
              <a:buFont typeface="Arial" panose="020B0604020202020204" pitchFamily="34" charset="0"/>
              <a:buChar char="•"/>
            </a:pPr>
            <a:endParaRPr lang="en-CA" sz="1200">
              <a:solidFill>
                <a:schemeClr val="accent3"/>
              </a:solidFill>
              <a:latin typeface="Roboto" panose="02000000000000000000" pitchFamily="2" charset="0"/>
              <a:ea typeface="Roboto" panose="02000000000000000000" pitchFamily="2" charset="0"/>
            </a:endParaRPr>
          </a:p>
          <a:p>
            <a:pPr eaLnBrk="0" fontAlgn="base" hangingPunct="0">
              <a:spcBef>
                <a:spcPct val="0"/>
              </a:spcBef>
              <a:spcAft>
                <a:spcPct val="0"/>
              </a:spcAft>
              <a:buClrTx/>
            </a:pPr>
            <a:r>
              <a:rPr lang="en-CA" sz="2000" b="1" i="0" u="none" strike="noStrike">
                <a:solidFill>
                  <a:schemeClr val="accent3"/>
                </a:solidFill>
                <a:effectLst/>
                <a:latin typeface="Roboto" panose="02000000000000000000" pitchFamily="2" charset="0"/>
                <a:ea typeface="Roboto" panose="02000000000000000000" pitchFamily="2" charset="0"/>
              </a:rPr>
              <a:t>	</a:t>
            </a:r>
            <a:r>
              <a:rPr lang="en-CA" sz="2000" b="1">
                <a:solidFill>
                  <a:schemeClr val="accent3"/>
                </a:solidFill>
                <a:latin typeface="Roboto" panose="02000000000000000000" pitchFamily="2" charset="0"/>
                <a:ea typeface="Roboto" panose="02000000000000000000" pitchFamily="2" charset="0"/>
              </a:rPr>
              <a:t>	</a:t>
            </a:r>
            <a:r>
              <a:rPr lang="en-CA" sz="2000" b="1" i="0" u="none" strike="noStrike">
                <a:solidFill>
                  <a:schemeClr val="accent3"/>
                </a:solidFill>
                <a:effectLst/>
                <a:latin typeface="Roboto" panose="02000000000000000000" pitchFamily="2" charset="0"/>
                <a:ea typeface="Roboto" panose="02000000000000000000" pitchFamily="2" charset="0"/>
              </a:rPr>
              <a:t>0.9254</a:t>
            </a:r>
            <a:endParaRPr lang="en-CA" sz="2000" b="1">
              <a:solidFill>
                <a:schemeClr val="accent3"/>
              </a:solidFill>
              <a:effectLst/>
              <a:latin typeface="Roboto" panose="02000000000000000000" pitchFamily="2" charset="0"/>
              <a:ea typeface="Roboto" panose="020000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a:ln>
                <a:noFill/>
              </a:ln>
              <a:solidFill>
                <a:schemeClr val="accent3"/>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accent3"/>
              </a:solidFill>
              <a:effectLst/>
              <a:latin typeface="Roboto" panose="02000000000000000000" pitchFamily="2" charset="0"/>
              <a:ea typeface="Roboto" panose="02000000000000000000" pitchFamily="2" charset="0"/>
            </a:endParaRPr>
          </a:p>
        </p:txBody>
      </p:sp>
      <p:pic>
        <p:nvPicPr>
          <p:cNvPr id="16" name="Picture 15" descr="Chart, scatter chart&#10;&#10;Description automatically generated">
            <a:extLst>
              <a:ext uri="{FF2B5EF4-FFF2-40B4-BE49-F238E27FC236}">
                <a16:creationId xmlns:a16="http://schemas.microsoft.com/office/drawing/2014/main" id="{A374ED0D-7596-5CD5-BD91-14549E0D30FD}"/>
              </a:ext>
            </a:extLst>
          </p:cNvPr>
          <p:cNvPicPr>
            <a:picLocks noChangeAspect="1"/>
          </p:cNvPicPr>
          <p:nvPr/>
        </p:nvPicPr>
        <p:blipFill>
          <a:blip r:embed="rId2"/>
          <a:stretch>
            <a:fillRect/>
          </a:stretch>
        </p:blipFill>
        <p:spPr>
          <a:xfrm>
            <a:off x="4300505" y="1517701"/>
            <a:ext cx="3837161" cy="2718397"/>
          </a:xfrm>
          <a:prstGeom prst="rect">
            <a:avLst/>
          </a:prstGeom>
        </p:spPr>
      </p:pic>
    </p:spTree>
    <p:extLst>
      <p:ext uri="{BB962C8B-B14F-4D97-AF65-F5344CB8AC3E}">
        <p14:creationId xmlns:p14="http://schemas.microsoft.com/office/powerpoint/2010/main" val="1729544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020;p57">
            <a:extLst>
              <a:ext uri="{FF2B5EF4-FFF2-40B4-BE49-F238E27FC236}">
                <a16:creationId xmlns:a16="http://schemas.microsoft.com/office/drawing/2014/main" id="{BE61241E-BCBC-5562-9669-09B3AAD3CD4D}"/>
              </a:ext>
            </a:extLst>
          </p:cNvPr>
          <p:cNvSpPr txBox="1">
            <a:spLocks noGrp="1"/>
          </p:cNvSpPr>
          <p:nvPr>
            <p:ph type="title"/>
          </p:nvPr>
        </p:nvSpPr>
        <p:spPr>
          <a:xfrm>
            <a:off x="713225" y="6728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Linear Regression</a:t>
            </a:r>
            <a:endParaRPr lang="en-US" sz="5000"/>
          </a:p>
        </p:txBody>
      </p:sp>
      <p:sp>
        <p:nvSpPr>
          <p:cNvPr id="2" name="Pentagon 14">
            <a:extLst>
              <a:ext uri="{FF2B5EF4-FFF2-40B4-BE49-F238E27FC236}">
                <a16:creationId xmlns:a16="http://schemas.microsoft.com/office/drawing/2014/main" id="{70049E09-632F-3CAC-EC34-AD9AA14991AC}"/>
              </a:ext>
            </a:extLst>
          </p:cNvPr>
          <p:cNvSpPr/>
          <p:nvPr/>
        </p:nvSpPr>
        <p:spPr>
          <a:xfrm>
            <a:off x="7298682"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17">
            <a:extLst>
              <a:ext uri="{FF2B5EF4-FFF2-40B4-BE49-F238E27FC236}">
                <a16:creationId xmlns:a16="http://schemas.microsoft.com/office/drawing/2014/main" id="{2FC7A2AE-6AB1-6578-88EA-668355A9ABC0}"/>
              </a:ext>
            </a:extLst>
          </p:cNvPr>
          <p:cNvSpPr/>
          <p:nvPr/>
        </p:nvSpPr>
        <p:spPr>
          <a:xfrm>
            <a:off x="5454692" y="-22738"/>
            <a:ext cx="2071553" cy="403412"/>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18">
            <a:extLst>
              <a:ext uri="{FF2B5EF4-FFF2-40B4-BE49-F238E27FC236}">
                <a16:creationId xmlns:a16="http://schemas.microsoft.com/office/drawing/2014/main" id="{4912A350-8784-42C5-6D16-9E8D01B32EEC}"/>
              </a:ext>
            </a:extLst>
          </p:cNvPr>
          <p:cNvSpPr/>
          <p:nvPr/>
        </p:nvSpPr>
        <p:spPr>
          <a:xfrm>
            <a:off x="3605889"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20">
            <a:extLst>
              <a:ext uri="{FF2B5EF4-FFF2-40B4-BE49-F238E27FC236}">
                <a16:creationId xmlns:a16="http://schemas.microsoft.com/office/drawing/2014/main" id="{7AC77642-88B2-42DB-F3C8-17789BDEF183}"/>
              </a:ext>
            </a:extLst>
          </p:cNvPr>
          <p:cNvSpPr/>
          <p:nvPr/>
        </p:nvSpPr>
        <p:spPr>
          <a:xfrm>
            <a:off x="1733024" y="-22050"/>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21">
            <a:extLst>
              <a:ext uri="{FF2B5EF4-FFF2-40B4-BE49-F238E27FC236}">
                <a16:creationId xmlns:a16="http://schemas.microsoft.com/office/drawing/2014/main" id="{20BC36B3-93C8-2FA0-8145-FCD3670B391C}"/>
              </a:ext>
            </a:extLst>
          </p:cNvPr>
          <p:cNvSpPr/>
          <p:nvPr/>
        </p:nvSpPr>
        <p:spPr>
          <a:xfrm>
            <a:off x="-76201" y="-22021"/>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20021;p57">
            <a:extLst>
              <a:ext uri="{FF2B5EF4-FFF2-40B4-BE49-F238E27FC236}">
                <a16:creationId xmlns:a16="http://schemas.microsoft.com/office/drawing/2014/main" id="{59EA4B6D-84E3-00B2-3823-01BFB404A6A7}"/>
              </a:ext>
            </a:extLst>
          </p:cNvPr>
          <p:cNvSpPr txBox="1">
            <a:spLocks/>
          </p:cNvSpPr>
          <p:nvPr/>
        </p:nvSpPr>
        <p:spPr>
          <a:xfrm>
            <a:off x="1" y="0"/>
            <a:ext cx="1761898"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Problem</a:t>
            </a:r>
          </a:p>
        </p:txBody>
      </p:sp>
      <p:sp>
        <p:nvSpPr>
          <p:cNvPr id="10" name="Google Shape;20021;p57">
            <a:extLst>
              <a:ext uri="{FF2B5EF4-FFF2-40B4-BE49-F238E27FC236}">
                <a16:creationId xmlns:a16="http://schemas.microsoft.com/office/drawing/2014/main" id="{57023CCA-6418-B660-5DF3-10D9588B5465}"/>
              </a:ext>
            </a:extLst>
          </p:cNvPr>
          <p:cNvSpPr txBox="1">
            <a:spLocks/>
          </p:cNvSpPr>
          <p:nvPr/>
        </p:nvSpPr>
        <p:spPr>
          <a:xfrm>
            <a:off x="1995351" y="-3867"/>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Goal</a:t>
            </a:r>
          </a:p>
        </p:txBody>
      </p:sp>
      <p:sp>
        <p:nvSpPr>
          <p:cNvPr id="11" name="Google Shape;20021;p57">
            <a:extLst>
              <a:ext uri="{FF2B5EF4-FFF2-40B4-BE49-F238E27FC236}">
                <a16:creationId xmlns:a16="http://schemas.microsoft.com/office/drawing/2014/main" id="{CF25C89F-2922-36D8-B666-A06E3E9C2CC7}"/>
              </a:ext>
            </a:extLst>
          </p:cNvPr>
          <p:cNvSpPr txBox="1">
            <a:spLocks/>
          </p:cNvSpPr>
          <p:nvPr/>
        </p:nvSpPr>
        <p:spPr>
          <a:xfrm>
            <a:off x="3804577" y="-5108"/>
            <a:ext cx="1645304"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Process</a:t>
            </a:r>
          </a:p>
        </p:txBody>
      </p:sp>
      <p:sp>
        <p:nvSpPr>
          <p:cNvPr id="12" name="Google Shape;20021;p57">
            <a:extLst>
              <a:ext uri="{FF2B5EF4-FFF2-40B4-BE49-F238E27FC236}">
                <a16:creationId xmlns:a16="http://schemas.microsoft.com/office/drawing/2014/main" id="{FCCB6A94-7D0D-FB61-F8F2-9D7C6DCF3DDC}"/>
              </a:ext>
            </a:extLst>
          </p:cNvPr>
          <p:cNvSpPr txBox="1">
            <a:spLocks/>
          </p:cNvSpPr>
          <p:nvPr/>
        </p:nvSpPr>
        <p:spPr>
          <a:xfrm>
            <a:off x="5677443" y="-5108"/>
            <a:ext cx="1621240"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b="1">
                <a:solidFill>
                  <a:schemeClr val="accent1"/>
                </a:solidFill>
              </a:rPr>
              <a:t>Results</a:t>
            </a:r>
          </a:p>
        </p:txBody>
      </p:sp>
      <p:sp>
        <p:nvSpPr>
          <p:cNvPr id="13" name="Google Shape;20021;p57">
            <a:extLst>
              <a:ext uri="{FF2B5EF4-FFF2-40B4-BE49-F238E27FC236}">
                <a16:creationId xmlns:a16="http://schemas.microsoft.com/office/drawing/2014/main" id="{148811D1-2923-E52D-DB56-1DA12CFF0C94}"/>
              </a:ext>
            </a:extLst>
          </p:cNvPr>
          <p:cNvSpPr txBox="1">
            <a:spLocks/>
          </p:cNvSpPr>
          <p:nvPr/>
        </p:nvSpPr>
        <p:spPr>
          <a:xfrm>
            <a:off x="7526245" y="-5108"/>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Summary</a:t>
            </a:r>
          </a:p>
        </p:txBody>
      </p:sp>
      <p:sp>
        <p:nvSpPr>
          <p:cNvPr id="15" name="Rectangle 1">
            <a:extLst>
              <a:ext uri="{FF2B5EF4-FFF2-40B4-BE49-F238E27FC236}">
                <a16:creationId xmlns:a16="http://schemas.microsoft.com/office/drawing/2014/main" id="{3C34CBC5-C9D4-3238-FAAD-03298EDB5ABC}"/>
              </a:ext>
            </a:extLst>
          </p:cNvPr>
          <p:cNvSpPr>
            <a:spLocks noChangeArrowheads="1"/>
          </p:cNvSpPr>
          <p:nvPr/>
        </p:nvSpPr>
        <p:spPr bwMode="auto">
          <a:xfrm>
            <a:off x="713225" y="1270310"/>
            <a:ext cx="323525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1600" u="sng">
                <a:solidFill>
                  <a:schemeClr val="accent3"/>
                </a:solidFill>
                <a:latin typeface="Roboto" panose="02000000000000000000" pitchFamily="2" charset="0"/>
                <a:ea typeface="Roboto" panose="02000000000000000000" pitchFamily="2" charset="0"/>
                <a:cs typeface="Times New Roman" panose="02020603050405020304" pitchFamily="18" charset="0"/>
              </a:rPr>
              <a:t>Mean Absolute Error: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200">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2000" b="1">
                <a:solidFill>
                  <a:schemeClr val="accent3"/>
                </a:solidFill>
                <a:latin typeface="Roboto" panose="02000000000000000000" pitchFamily="2" charset="0"/>
                <a:ea typeface="Roboto" panose="02000000000000000000" pitchFamily="2" charset="0"/>
                <a:cs typeface="Times New Roman" panose="02020603050405020304" pitchFamily="18" charset="0"/>
              </a:rPr>
              <a:t>		0.7321</a:t>
            </a:r>
          </a:p>
          <a:p>
            <a:pPr marR="0" lvl="0" algn="l" defTabSz="914400" rtl="0" eaLnBrk="0" fontAlgn="base" latinLnBrk="0" hangingPunct="0">
              <a:lnSpc>
                <a:spcPct val="100000"/>
              </a:lnSpc>
              <a:spcBef>
                <a:spcPct val="0"/>
              </a:spcBef>
              <a:spcAft>
                <a:spcPct val="0"/>
              </a:spcAft>
              <a:buClrTx/>
              <a:buSzTx/>
              <a:tabLst/>
            </a:pPr>
            <a:endParaRPr lang="en-US" altLang="en-US" sz="2000" b="1">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sng"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rPr>
              <a:t>Mean Squared Error: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200">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rPr>
              <a:t>		1.192</a:t>
            </a:r>
          </a:p>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endParaRPr>
          </a:p>
          <a:p>
            <a:pPr eaLnBrk="0" fontAlgn="base" hangingPunct="0">
              <a:spcBef>
                <a:spcPct val="0"/>
              </a:spcBef>
              <a:spcAft>
                <a:spcPct val="0"/>
              </a:spcAft>
              <a:buClrTx/>
            </a:pPr>
            <a:r>
              <a:rPr lang="en-CA" sz="1600" b="0" i="0" u="sng" strike="noStrike">
                <a:solidFill>
                  <a:schemeClr val="accent3"/>
                </a:solidFill>
                <a:effectLst/>
                <a:latin typeface="Roboto" panose="02000000000000000000" pitchFamily="2" charset="0"/>
                <a:ea typeface="Roboto" panose="02000000000000000000" pitchFamily="2" charset="0"/>
              </a:rPr>
              <a:t>R</a:t>
            </a:r>
            <a:r>
              <a:rPr lang="en-CA" sz="1600" b="0" i="0" u="sng" strike="noStrike" baseline="30000">
                <a:solidFill>
                  <a:schemeClr val="accent3"/>
                </a:solidFill>
                <a:effectLst/>
                <a:latin typeface="Roboto" panose="02000000000000000000" pitchFamily="2" charset="0"/>
                <a:ea typeface="Roboto" panose="02000000000000000000" pitchFamily="2" charset="0"/>
              </a:rPr>
              <a:t>2</a:t>
            </a:r>
            <a:r>
              <a:rPr lang="en-CA" sz="1600" b="0" i="0" u="sng" strike="noStrike">
                <a:solidFill>
                  <a:schemeClr val="accent3"/>
                </a:solidFill>
                <a:effectLst/>
                <a:latin typeface="Roboto" panose="02000000000000000000" pitchFamily="2" charset="0"/>
                <a:ea typeface="Roboto" panose="02000000000000000000" pitchFamily="2" charset="0"/>
              </a:rPr>
              <a:t> Score: </a:t>
            </a:r>
          </a:p>
          <a:p>
            <a:pPr marL="171450" indent="-171450" eaLnBrk="0" fontAlgn="base" hangingPunct="0">
              <a:spcBef>
                <a:spcPct val="0"/>
              </a:spcBef>
              <a:spcAft>
                <a:spcPct val="0"/>
              </a:spcAft>
              <a:buClrTx/>
              <a:buFont typeface="Arial" panose="020B0604020202020204" pitchFamily="34" charset="0"/>
              <a:buChar char="•"/>
            </a:pPr>
            <a:endParaRPr lang="en-CA" sz="1200">
              <a:solidFill>
                <a:schemeClr val="accent3"/>
              </a:solidFill>
              <a:latin typeface="Roboto" panose="02000000000000000000" pitchFamily="2" charset="0"/>
              <a:ea typeface="Roboto" panose="02000000000000000000" pitchFamily="2" charset="0"/>
            </a:endParaRPr>
          </a:p>
          <a:p>
            <a:pPr eaLnBrk="0" fontAlgn="base" hangingPunct="0">
              <a:spcBef>
                <a:spcPct val="0"/>
              </a:spcBef>
              <a:spcAft>
                <a:spcPct val="0"/>
              </a:spcAft>
              <a:buClrTx/>
            </a:pPr>
            <a:r>
              <a:rPr lang="en-CA" sz="2000" b="1" i="0" u="none" strike="noStrike">
                <a:solidFill>
                  <a:schemeClr val="accent3"/>
                </a:solidFill>
                <a:effectLst/>
                <a:latin typeface="Roboto" panose="02000000000000000000" pitchFamily="2" charset="0"/>
                <a:ea typeface="Roboto" panose="02000000000000000000" pitchFamily="2" charset="0"/>
              </a:rPr>
              <a:t>		0.8202</a:t>
            </a:r>
            <a:endParaRPr lang="en-CA" sz="2000" b="1">
              <a:solidFill>
                <a:schemeClr val="accent3"/>
              </a:solidFill>
              <a:effectLst/>
              <a:latin typeface="Roboto" panose="02000000000000000000" pitchFamily="2" charset="0"/>
              <a:ea typeface="Roboto" panose="020000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a:ln>
                <a:noFill/>
              </a:ln>
              <a:solidFill>
                <a:schemeClr val="accent3"/>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accent3"/>
              </a:solidFill>
              <a:effectLst/>
              <a:latin typeface="Roboto" panose="02000000000000000000" pitchFamily="2" charset="0"/>
              <a:ea typeface="Roboto" panose="02000000000000000000" pitchFamily="2" charset="0"/>
            </a:endParaRPr>
          </a:p>
        </p:txBody>
      </p:sp>
      <p:pic>
        <p:nvPicPr>
          <p:cNvPr id="17" name="Picture 16" descr="Chart, scatter chart&#10;&#10;Description automatically generated">
            <a:extLst>
              <a:ext uri="{FF2B5EF4-FFF2-40B4-BE49-F238E27FC236}">
                <a16:creationId xmlns:a16="http://schemas.microsoft.com/office/drawing/2014/main" id="{D39AC5DA-B28D-4B39-79C1-0E78C46A23A3}"/>
              </a:ext>
            </a:extLst>
          </p:cNvPr>
          <p:cNvPicPr>
            <a:picLocks noChangeAspect="1"/>
          </p:cNvPicPr>
          <p:nvPr/>
        </p:nvPicPr>
        <p:blipFill>
          <a:blip r:embed="rId2"/>
          <a:stretch>
            <a:fillRect/>
          </a:stretch>
        </p:blipFill>
        <p:spPr>
          <a:xfrm>
            <a:off x="4279680" y="1546937"/>
            <a:ext cx="4057927" cy="2857112"/>
          </a:xfrm>
          <a:prstGeom prst="rect">
            <a:avLst/>
          </a:prstGeom>
        </p:spPr>
      </p:pic>
    </p:spTree>
    <p:extLst>
      <p:ext uri="{BB962C8B-B14F-4D97-AF65-F5344CB8AC3E}">
        <p14:creationId xmlns:p14="http://schemas.microsoft.com/office/powerpoint/2010/main" val="749257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020;p57">
            <a:extLst>
              <a:ext uri="{FF2B5EF4-FFF2-40B4-BE49-F238E27FC236}">
                <a16:creationId xmlns:a16="http://schemas.microsoft.com/office/drawing/2014/main" id="{BE61241E-BCBC-5562-9669-09B3AAD3CD4D}"/>
              </a:ext>
            </a:extLst>
          </p:cNvPr>
          <p:cNvSpPr txBox="1">
            <a:spLocks noGrp="1"/>
          </p:cNvSpPr>
          <p:nvPr>
            <p:ph type="title"/>
          </p:nvPr>
        </p:nvSpPr>
        <p:spPr>
          <a:xfrm>
            <a:off x="713225" y="6252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k-Nearest Neighbors</a:t>
            </a:r>
            <a:endParaRPr lang="en-US" sz="5000"/>
          </a:p>
        </p:txBody>
      </p:sp>
      <p:sp>
        <p:nvSpPr>
          <p:cNvPr id="2" name="Pentagon 14">
            <a:extLst>
              <a:ext uri="{FF2B5EF4-FFF2-40B4-BE49-F238E27FC236}">
                <a16:creationId xmlns:a16="http://schemas.microsoft.com/office/drawing/2014/main" id="{70049E09-632F-3CAC-EC34-AD9AA14991AC}"/>
              </a:ext>
            </a:extLst>
          </p:cNvPr>
          <p:cNvSpPr/>
          <p:nvPr/>
        </p:nvSpPr>
        <p:spPr>
          <a:xfrm>
            <a:off x="7298682"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17">
            <a:extLst>
              <a:ext uri="{FF2B5EF4-FFF2-40B4-BE49-F238E27FC236}">
                <a16:creationId xmlns:a16="http://schemas.microsoft.com/office/drawing/2014/main" id="{2FC7A2AE-6AB1-6578-88EA-668355A9ABC0}"/>
              </a:ext>
            </a:extLst>
          </p:cNvPr>
          <p:cNvSpPr/>
          <p:nvPr/>
        </p:nvSpPr>
        <p:spPr>
          <a:xfrm>
            <a:off x="5454692" y="-22738"/>
            <a:ext cx="2071553" cy="403412"/>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18">
            <a:extLst>
              <a:ext uri="{FF2B5EF4-FFF2-40B4-BE49-F238E27FC236}">
                <a16:creationId xmlns:a16="http://schemas.microsoft.com/office/drawing/2014/main" id="{4912A350-8784-42C5-6D16-9E8D01B32EEC}"/>
              </a:ext>
            </a:extLst>
          </p:cNvPr>
          <p:cNvSpPr/>
          <p:nvPr/>
        </p:nvSpPr>
        <p:spPr>
          <a:xfrm>
            <a:off x="3605889"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20">
            <a:extLst>
              <a:ext uri="{FF2B5EF4-FFF2-40B4-BE49-F238E27FC236}">
                <a16:creationId xmlns:a16="http://schemas.microsoft.com/office/drawing/2014/main" id="{7AC77642-88B2-42DB-F3C8-17789BDEF183}"/>
              </a:ext>
            </a:extLst>
          </p:cNvPr>
          <p:cNvSpPr/>
          <p:nvPr/>
        </p:nvSpPr>
        <p:spPr>
          <a:xfrm>
            <a:off x="1733024" y="-22050"/>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21">
            <a:extLst>
              <a:ext uri="{FF2B5EF4-FFF2-40B4-BE49-F238E27FC236}">
                <a16:creationId xmlns:a16="http://schemas.microsoft.com/office/drawing/2014/main" id="{20BC36B3-93C8-2FA0-8145-FCD3670B391C}"/>
              </a:ext>
            </a:extLst>
          </p:cNvPr>
          <p:cNvSpPr/>
          <p:nvPr/>
        </p:nvSpPr>
        <p:spPr>
          <a:xfrm>
            <a:off x="-76201" y="-22021"/>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20021;p57">
            <a:extLst>
              <a:ext uri="{FF2B5EF4-FFF2-40B4-BE49-F238E27FC236}">
                <a16:creationId xmlns:a16="http://schemas.microsoft.com/office/drawing/2014/main" id="{59EA4B6D-84E3-00B2-3823-01BFB404A6A7}"/>
              </a:ext>
            </a:extLst>
          </p:cNvPr>
          <p:cNvSpPr txBox="1">
            <a:spLocks/>
          </p:cNvSpPr>
          <p:nvPr/>
        </p:nvSpPr>
        <p:spPr>
          <a:xfrm>
            <a:off x="1" y="0"/>
            <a:ext cx="1761898"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Problem</a:t>
            </a:r>
          </a:p>
        </p:txBody>
      </p:sp>
      <p:sp>
        <p:nvSpPr>
          <p:cNvPr id="10" name="Google Shape;20021;p57">
            <a:extLst>
              <a:ext uri="{FF2B5EF4-FFF2-40B4-BE49-F238E27FC236}">
                <a16:creationId xmlns:a16="http://schemas.microsoft.com/office/drawing/2014/main" id="{57023CCA-6418-B660-5DF3-10D9588B5465}"/>
              </a:ext>
            </a:extLst>
          </p:cNvPr>
          <p:cNvSpPr txBox="1">
            <a:spLocks/>
          </p:cNvSpPr>
          <p:nvPr/>
        </p:nvSpPr>
        <p:spPr>
          <a:xfrm>
            <a:off x="1995351" y="-3867"/>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Goal</a:t>
            </a:r>
          </a:p>
        </p:txBody>
      </p:sp>
      <p:sp>
        <p:nvSpPr>
          <p:cNvPr id="11" name="Google Shape;20021;p57">
            <a:extLst>
              <a:ext uri="{FF2B5EF4-FFF2-40B4-BE49-F238E27FC236}">
                <a16:creationId xmlns:a16="http://schemas.microsoft.com/office/drawing/2014/main" id="{CF25C89F-2922-36D8-B666-A06E3E9C2CC7}"/>
              </a:ext>
            </a:extLst>
          </p:cNvPr>
          <p:cNvSpPr txBox="1">
            <a:spLocks/>
          </p:cNvSpPr>
          <p:nvPr/>
        </p:nvSpPr>
        <p:spPr>
          <a:xfrm>
            <a:off x="3804577" y="-5108"/>
            <a:ext cx="1645304"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Process</a:t>
            </a:r>
          </a:p>
        </p:txBody>
      </p:sp>
      <p:sp>
        <p:nvSpPr>
          <p:cNvPr id="12" name="Google Shape;20021;p57">
            <a:extLst>
              <a:ext uri="{FF2B5EF4-FFF2-40B4-BE49-F238E27FC236}">
                <a16:creationId xmlns:a16="http://schemas.microsoft.com/office/drawing/2014/main" id="{FCCB6A94-7D0D-FB61-F8F2-9D7C6DCF3DDC}"/>
              </a:ext>
            </a:extLst>
          </p:cNvPr>
          <p:cNvSpPr txBox="1">
            <a:spLocks/>
          </p:cNvSpPr>
          <p:nvPr/>
        </p:nvSpPr>
        <p:spPr>
          <a:xfrm>
            <a:off x="5677443" y="-5108"/>
            <a:ext cx="1621240"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b="1">
                <a:solidFill>
                  <a:schemeClr val="accent1"/>
                </a:solidFill>
              </a:rPr>
              <a:t>Results</a:t>
            </a:r>
          </a:p>
        </p:txBody>
      </p:sp>
      <p:sp>
        <p:nvSpPr>
          <p:cNvPr id="13" name="Google Shape;20021;p57">
            <a:extLst>
              <a:ext uri="{FF2B5EF4-FFF2-40B4-BE49-F238E27FC236}">
                <a16:creationId xmlns:a16="http://schemas.microsoft.com/office/drawing/2014/main" id="{148811D1-2923-E52D-DB56-1DA12CFF0C94}"/>
              </a:ext>
            </a:extLst>
          </p:cNvPr>
          <p:cNvSpPr txBox="1">
            <a:spLocks/>
          </p:cNvSpPr>
          <p:nvPr/>
        </p:nvSpPr>
        <p:spPr>
          <a:xfrm>
            <a:off x="7526245" y="-5108"/>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Summary</a:t>
            </a:r>
          </a:p>
        </p:txBody>
      </p:sp>
      <p:sp>
        <p:nvSpPr>
          <p:cNvPr id="15" name="Rectangle 1">
            <a:extLst>
              <a:ext uri="{FF2B5EF4-FFF2-40B4-BE49-F238E27FC236}">
                <a16:creationId xmlns:a16="http://schemas.microsoft.com/office/drawing/2014/main" id="{3C34CBC5-C9D4-3238-FAAD-03298EDB5ABC}"/>
              </a:ext>
            </a:extLst>
          </p:cNvPr>
          <p:cNvSpPr>
            <a:spLocks noChangeArrowheads="1"/>
          </p:cNvSpPr>
          <p:nvPr/>
        </p:nvSpPr>
        <p:spPr bwMode="auto">
          <a:xfrm>
            <a:off x="713225" y="1270310"/>
            <a:ext cx="323525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1600" u="sng">
                <a:solidFill>
                  <a:schemeClr val="accent3"/>
                </a:solidFill>
                <a:latin typeface="Roboto" panose="02000000000000000000" pitchFamily="2" charset="0"/>
                <a:ea typeface="Roboto" panose="02000000000000000000" pitchFamily="2" charset="0"/>
                <a:cs typeface="Times New Roman" panose="02020603050405020304" pitchFamily="18" charset="0"/>
              </a:rPr>
              <a:t>Mean Absolute Error: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200">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2000" b="1">
                <a:solidFill>
                  <a:schemeClr val="accent3"/>
                </a:solidFill>
                <a:latin typeface="Roboto" panose="02000000000000000000" pitchFamily="2" charset="0"/>
                <a:ea typeface="Roboto" panose="02000000000000000000" pitchFamily="2" charset="0"/>
                <a:cs typeface="Times New Roman" panose="02020603050405020304" pitchFamily="18" charset="0"/>
              </a:rPr>
              <a:t>		0.4025</a:t>
            </a:r>
          </a:p>
          <a:p>
            <a:pPr marR="0" lvl="0" algn="l" defTabSz="914400" rtl="0" eaLnBrk="0" fontAlgn="base" latinLnBrk="0" hangingPunct="0">
              <a:lnSpc>
                <a:spcPct val="100000"/>
              </a:lnSpc>
              <a:spcBef>
                <a:spcPct val="0"/>
              </a:spcBef>
              <a:spcAft>
                <a:spcPct val="0"/>
              </a:spcAft>
              <a:buClrTx/>
              <a:buSzTx/>
              <a:tabLst/>
            </a:pPr>
            <a:endParaRPr lang="en-US" altLang="en-US" sz="2000" b="1">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sng"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rPr>
              <a:t>Mean Squared Error: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200">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rPr>
              <a:t>		0.4077</a:t>
            </a:r>
          </a:p>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endParaRPr>
          </a:p>
          <a:p>
            <a:pPr eaLnBrk="0" fontAlgn="base" hangingPunct="0">
              <a:spcBef>
                <a:spcPct val="0"/>
              </a:spcBef>
              <a:spcAft>
                <a:spcPct val="0"/>
              </a:spcAft>
              <a:buClrTx/>
            </a:pPr>
            <a:r>
              <a:rPr lang="en-CA" sz="1600" b="0" i="0" u="sng" strike="noStrike">
                <a:solidFill>
                  <a:schemeClr val="accent3"/>
                </a:solidFill>
                <a:effectLst/>
                <a:latin typeface="Roboto" panose="02000000000000000000" pitchFamily="2" charset="0"/>
                <a:ea typeface="Roboto" panose="02000000000000000000" pitchFamily="2" charset="0"/>
              </a:rPr>
              <a:t>R</a:t>
            </a:r>
            <a:r>
              <a:rPr lang="en-CA" sz="1600" b="0" i="0" u="sng" strike="noStrike" baseline="30000">
                <a:solidFill>
                  <a:schemeClr val="accent3"/>
                </a:solidFill>
                <a:effectLst/>
                <a:latin typeface="Roboto" panose="02000000000000000000" pitchFamily="2" charset="0"/>
                <a:ea typeface="Roboto" panose="02000000000000000000" pitchFamily="2" charset="0"/>
              </a:rPr>
              <a:t>2</a:t>
            </a:r>
            <a:r>
              <a:rPr lang="en-CA" sz="1600" b="0" i="0" u="sng" strike="noStrike">
                <a:solidFill>
                  <a:schemeClr val="accent3"/>
                </a:solidFill>
                <a:effectLst/>
                <a:latin typeface="Roboto" panose="02000000000000000000" pitchFamily="2" charset="0"/>
                <a:ea typeface="Roboto" panose="02000000000000000000" pitchFamily="2" charset="0"/>
              </a:rPr>
              <a:t> Score: </a:t>
            </a:r>
          </a:p>
          <a:p>
            <a:pPr marL="171450" indent="-171450" eaLnBrk="0" fontAlgn="base" hangingPunct="0">
              <a:spcBef>
                <a:spcPct val="0"/>
              </a:spcBef>
              <a:spcAft>
                <a:spcPct val="0"/>
              </a:spcAft>
              <a:buClrTx/>
              <a:buFont typeface="Arial" panose="020B0604020202020204" pitchFamily="34" charset="0"/>
              <a:buChar char="•"/>
            </a:pPr>
            <a:endParaRPr lang="en-CA" sz="1200">
              <a:solidFill>
                <a:schemeClr val="accent3"/>
              </a:solidFill>
              <a:latin typeface="Roboto" panose="02000000000000000000" pitchFamily="2" charset="0"/>
              <a:ea typeface="Roboto" panose="02000000000000000000" pitchFamily="2" charset="0"/>
            </a:endParaRPr>
          </a:p>
          <a:p>
            <a:pPr eaLnBrk="0" fontAlgn="base" hangingPunct="0">
              <a:spcBef>
                <a:spcPct val="0"/>
              </a:spcBef>
              <a:spcAft>
                <a:spcPct val="0"/>
              </a:spcAft>
              <a:buClrTx/>
            </a:pPr>
            <a:r>
              <a:rPr lang="en-CA" sz="2000" b="1" i="0" u="none" strike="noStrike">
                <a:solidFill>
                  <a:schemeClr val="accent3"/>
                </a:solidFill>
                <a:effectLst/>
                <a:latin typeface="Roboto" panose="02000000000000000000" pitchFamily="2" charset="0"/>
                <a:ea typeface="Roboto" panose="02000000000000000000" pitchFamily="2" charset="0"/>
              </a:rPr>
              <a:t>		0.9385</a:t>
            </a:r>
            <a:endParaRPr lang="en-CA" sz="2000" b="1">
              <a:solidFill>
                <a:schemeClr val="accent3"/>
              </a:solidFill>
              <a:effectLst/>
              <a:latin typeface="Roboto" panose="02000000000000000000" pitchFamily="2" charset="0"/>
              <a:ea typeface="Roboto" panose="020000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a:ln>
                <a:noFill/>
              </a:ln>
              <a:solidFill>
                <a:schemeClr val="accent3"/>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accent3"/>
              </a:solidFill>
              <a:effectLst/>
              <a:latin typeface="Roboto" panose="02000000000000000000" pitchFamily="2" charset="0"/>
              <a:ea typeface="Roboto" panose="02000000000000000000" pitchFamily="2" charset="0"/>
            </a:endParaRPr>
          </a:p>
        </p:txBody>
      </p:sp>
      <p:pic>
        <p:nvPicPr>
          <p:cNvPr id="19" name="Picture 18" descr="Chart, scatter chart&#10;&#10;Description automatically generated">
            <a:extLst>
              <a:ext uri="{FF2B5EF4-FFF2-40B4-BE49-F238E27FC236}">
                <a16:creationId xmlns:a16="http://schemas.microsoft.com/office/drawing/2014/main" id="{9516C048-14DF-46ED-7788-2194DCD07D22}"/>
              </a:ext>
            </a:extLst>
          </p:cNvPr>
          <p:cNvPicPr>
            <a:picLocks noChangeAspect="1"/>
          </p:cNvPicPr>
          <p:nvPr/>
        </p:nvPicPr>
        <p:blipFill>
          <a:blip r:embed="rId2"/>
          <a:stretch>
            <a:fillRect/>
          </a:stretch>
        </p:blipFill>
        <p:spPr>
          <a:xfrm>
            <a:off x="4372495" y="1559444"/>
            <a:ext cx="3846934" cy="2776658"/>
          </a:xfrm>
          <a:prstGeom prst="rect">
            <a:avLst/>
          </a:prstGeom>
        </p:spPr>
      </p:pic>
    </p:spTree>
    <p:extLst>
      <p:ext uri="{BB962C8B-B14F-4D97-AF65-F5344CB8AC3E}">
        <p14:creationId xmlns:p14="http://schemas.microsoft.com/office/powerpoint/2010/main" val="3189953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4">
            <a:extLst>
              <a:ext uri="{FF2B5EF4-FFF2-40B4-BE49-F238E27FC236}">
                <a16:creationId xmlns:a16="http://schemas.microsoft.com/office/drawing/2014/main" id="{70049E09-632F-3CAC-EC34-AD9AA14991AC}"/>
              </a:ext>
            </a:extLst>
          </p:cNvPr>
          <p:cNvSpPr/>
          <p:nvPr/>
        </p:nvSpPr>
        <p:spPr>
          <a:xfrm>
            <a:off x="7298682"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17">
            <a:extLst>
              <a:ext uri="{FF2B5EF4-FFF2-40B4-BE49-F238E27FC236}">
                <a16:creationId xmlns:a16="http://schemas.microsoft.com/office/drawing/2014/main" id="{2FC7A2AE-6AB1-6578-88EA-668355A9ABC0}"/>
              </a:ext>
            </a:extLst>
          </p:cNvPr>
          <p:cNvSpPr/>
          <p:nvPr/>
        </p:nvSpPr>
        <p:spPr>
          <a:xfrm>
            <a:off x="5454692" y="-22738"/>
            <a:ext cx="2071553" cy="403412"/>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18">
            <a:extLst>
              <a:ext uri="{FF2B5EF4-FFF2-40B4-BE49-F238E27FC236}">
                <a16:creationId xmlns:a16="http://schemas.microsoft.com/office/drawing/2014/main" id="{4912A350-8784-42C5-6D16-9E8D01B32EEC}"/>
              </a:ext>
            </a:extLst>
          </p:cNvPr>
          <p:cNvSpPr/>
          <p:nvPr/>
        </p:nvSpPr>
        <p:spPr>
          <a:xfrm>
            <a:off x="3605889"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20">
            <a:extLst>
              <a:ext uri="{FF2B5EF4-FFF2-40B4-BE49-F238E27FC236}">
                <a16:creationId xmlns:a16="http://schemas.microsoft.com/office/drawing/2014/main" id="{7AC77642-88B2-42DB-F3C8-17789BDEF183}"/>
              </a:ext>
            </a:extLst>
          </p:cNvPr>
          <p:cNvSpPr/>
          <p:nvPr/>
        </p:nvSpPr>
        <p:spPr>
          <a:xfrm>
            <a:off x="1733024" y="-22050"/>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21">
            <a:extLst>
              <a:ext uri="{FF2B5EF4-FFF2-40B4-BE49-F238E27FC236}">
                <a16:creationId xmlns:a16="http://schemas.microsoft.com/office/drawing/2014/main" id="{20BC36B3-93C8-2FA0-8145-FCD3670B391C}"/>
              </a:ext>
            </a:extLst>
          </p:cNvPr>
          <p:cNvSpPr/>
          <p:nvPr/>
        </p:nvSpPr>
        <p:spPr>
          <a:xfrm>
            <a:off x="-76201" y="-22021"/>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20021;p57">
            <a:extLst>
              <a:ext uri="{FF2B5EF4-FFF2-40B4-BE49-F238E27FC236}">
                <a16:creationId xmlns:a16="http://schemas.microsoft.com/office/drawing/2014/main" id="{59EA4B6D-84E3-00B2-3823-01BFB404A6A7}"/>
              </a:ext>
            </a:extLst>
          </p:cNvPr>
          <p:cNvSpPr txBox="1">
            <a:spLocks/>
          </p:cNvSpPr>
          <p:nvPr/>
        </p:nvSpPr>
        <p:spPr>
          <a:xfrm>
            <a:off x="1" y="0"/>
            <a:ext cx="1761898"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Problem</a:t>
            </a:r>
          </a:p>
        </p:txBody>
      </p:sp>
      <p:sp>
        <p:nvSpPr>
          <p:cNvPr id="10" name="Google Shape;20021;p57">
            <a:extLst>
              <a:ext uri="{FF2B5EF4-FFF2-40B4-BE49-F238E27FC236}">
                <a16:creationId xmlns:a16="http://schemas.microsoft.com/office/drawing/2014/main" id="{57023CCA-6418-B660-5DF3-10D9588B5465}"/>
              </a:ext>
            </a:extLst>
          </p:cNvPr>
          <p:cNvSpPr txBox="1">
            <a:spLocks/>
          </p:cNvSpPr>
          <p:nvPr/>
        </p:nvSpPr>
        <p:spPr>
          <a:xfrm>
            <a:off x="1995351" y="-3867"/>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Goal</a:t>
            </a:r>
          </a:p>
        </p:txBody>
      </p:sp>
      <p:sp>
        <p:nvSpPr>
          <p:cNvPr id="11" name="Google Shape;20021;p57">
            <a:extLst>
              <a:ext uri="{FF2B5EF4-FFF2-40B4-BE49-F238E27FC236}">
                <a16:creationId xmlns:a16="http://schemas.microsoft.com/office/drawing/2014/main" id="{CF25C89F-2922-36D8-B666-A06E3E9C2CC7}"/>
              </a:ext>
            </a:extLst>
          </p:cNvPr>
          <p:cNvSpPr txBox="1">
            <a:spLocks/>
          </p:cNvSpPr>
          <p:nvPr/>
        </p:nvSpPr>
        <p:spPr>
          <a:xfrm>
            <a:off x="3804577" y="-5108"/>
            <a:ext cx="1645304"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Process</a:t>
            </a:r>
          </a:p>
        </p:txBody>
      </p:sp>
      <p:sp>
        <p:nvSpPr>
          <p:cNvPr id="12" name="Google Shape;20021;p57">
            <a:extLst>
              <a:ext uri="{FF2B5EF4-FFF2-40B4-BE49-F238E27FC236}">
                <a16:creationId xmlns:a16="http://schemas.microsoft.com/office/drawing/2014/main" id="{FCCB6A94-7D0D-FB61-F8F2-9D7C6DCF3DDC}"/>
              </a:ext>
            </a:extLst>
          </p:cNvPr>
          <p:cNvSpPr txBox="1">
            <a:spLocks/>
          </p:cNvSpPr>
          <p:nvPr/>
        </p:nvSpPr>
        <p:spPr>
          <a:xfrm>
            <a:off x="5677443" y="-5108"/>
            <a:ext cx="1621240"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b="1">
                <a:solidFill>
                  <a:schemeClr val="accent1"/>
                </a:solidFill>
              </a:rPr>
              <a:t>Results</a:t>
            </a:r>
          </a:p>
        </p:txBody>
      </p:sp>
      <p:sp>
        <p:nvSpPr>
          <p:cNvPr id="13" name="Google Shape;20021;p57">
            <a:extLst>
              <a:ext uri="{FF2B5EF4-FFF2-40B4-BE49-F238E27FC236}">
                <a16:creationId xmlns:a16="http://schemas.microsoft.com/office/drawing/2014/main" id="{148811D1-2923-E52D-DB56-1DA12CFF0C94}"/>
              </a:ext>
            </a:extLst>
          </p:cNvPr>
          <p:cNvSpPr txBox="1">
            <a:spLocks/>
          </p:cNvSpPr>
          <p:nvPr/>
        </p:nvSpPr>
        <p:spPr>
          <a:xfrm>
            <a:off x="7526245" y="-5108"/>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Summary</a:t>
            </a:r>
          </a:p>
        </p:txBody>
      </p:sp>
      <p:sp>
        <p:nvSpPr>
          <p:cNvPr id="17" name="Google Shape;20020;p57">
            <a:extLst>
              <a:ext uri="{FF2B5EF4-FFF2-40B4-BE49-F238E27FC236}">
                <a16:creationId xmlns:a16="http://schemas.microsoft.com/office/drawing/2014/main" id="{6B7444D8-78D6-359E-7942-5FC7E71332C1}"/>
              </a:ext>
            </a:extLst>
          </p:cNvPr>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Comparison with NASA’s Algorithm</a:t>
            </a:r>
            <a:endParaRPr lang="en-US" sz="5000"/>
          </a:p>
        </p:txBody>
      </p:sp>
      <p:pic>
        <p:nvPicPr>
          <p:cNvPr id="14" name="Picture 13" descr="Chart, scatter chart&#10;&#10;Description automatically generated">
            <a:extLst>
              <a:ext uri="{FF2B5EF4-FFF2-40B4-BE49-F238E27FC236}">
                <a16:creationId xmlns:a16="http://schemas.microsoft.com/office/drawing/2014/main" id="{B330D367-266A-D692-9521-22A87664ACA2}"/>
              </a:ext>
            </a:extLst>
          </p:cNvPr>
          <p:cNvPicPr>
            <a:picLocks noChangeAspect="1"/>
          </p:cNvPicPr>
          <p:nvPr/>
        </p:nvPicPr>
        <p:blipFill>
          <a:blip r:embed="rId2"/>
          <a:stretch>
            <a:fillRect/>
          </a:stretch>
        </p:blipFill>
        <p:spPr>
          <a:xfrm>
            <a:off x="3228179" y="1219120"/>
            <a:ext cx="2685382" cy="1885252"/>
          </a:xfrm>
          <a:prstGeom prst="rect">
            <a:avLst/>
          </a:prstGeom>
        </p:spPr>
      </p:pic>
      <p:pic>
        <p:nvPicPr>
          <p:cNvPr id="15" name="Picture 15" descr="Table&#10;&#10;Description automatically generated">
            <a:extLst>
              <a:ext uri="{FF2B5EF4-FFF2-40B4-BE49-F238E27FC236}">
                <a16:creationId xmlns:a16="http://schemas.microsoft.com/office/drawing/2014/main" id="{382649A2-1412-8E77-3A46-678CC81CD992}"/>
              </a:ext>
            </a:extLst>
          </p:cNvPr>
          <p:cNvPicPr>
            <a:picLocks noChangeAspect="1"/>
          </p:cNvPicPr>
          <p:nvPr/>
        </p:nvPicPr>
        <p:blipFill>
          <a:blip r:embed="rId3"/>
          <a:stretch>
            <a:fillRect/>
          </a:stretch>
        </p:blipFill>
        <p:spPr>
          <a:xfrm>
            <a:off x="1266825" y="3215522"/>
            <a:ext cx="6600825" cy="1617581"/>
          </a:xfrm>
          <a:prstGeom prst="rect">
            <a:avLst/>
          </a:prstGeom>
        </p:spPr>
      </p:pic>
    </p:spTree>
    <p:extLst>
      <p:ext uri="{BB962C8B-B14F-4D97-AF65-F5344CB8AC3E}">
        <p14:creationId xmlns:p14="http://schemas.microsoft.com/office/powerpoint/2010/main" val="2455469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020;p57">
            <a:extLst>
              <a:ext uri="{FF2B5EF4-FFF2-40B4-BE49-F238E27FC236}">
                <a16:creationId xmlns:a16="http://schemas.microsoft.com/office/drawing/2014/main" id="{BE61241E-BCBC-5562-9669-09B3AAD3CD4D}"/>
              </a:ext>
            </a:extLst>
          </p:cNvPr>
          <p:cNvSpPr txBox="1">
            <a:spLocks noGrp="1"/>
          </p:cNvSpPr>
          <p:nvPr>
            <p:ph type="title"/>
          </p:nvPr>
        </p:nvSpPr>
        <p:spPr>
          <a:xfrm>
            <a:off x="770375" y="710950"/>
            <a:ext cx="7717500" cy="572700"/>
          </a:xfrm>
          <a:prstGeom prst="rect">
            <a:avLst/>
          </a:prstGeom>
        </p:spPr>
        <p:txBody>
          <a:bodyPr spcFirstLastPara="1" wrap="square" lIns="91425" tIns="91425" rIns="91425" bIns="91425" anchor="ctr" anchorCtr="0">
            <a:noAutofit/>
          </a:bodyPr>
          <a:lstStyle/>
          <a:p>
            <a:r>
              <a:rPr lang="en" sz="5000"/>
              <a:t>Summary</a:t>
            </a:r>
            <a:endParaRPr sz="5000"/>
          </a:p>
        </p:txBody>
      </p:sp>
      <p:sp>
        <p:nvSpPr>
          <p:cNvPr id="2" name="Pentagon 14">
            <a:extLst>
              <a:ext uri="{FF2B5EF4-FFF2-40B4-BE49-F238E27FC236}">
                <a16:creationId xmlns:a16="http://schemas.microsoft.com/office/drawing/2014/main" id="{CAD8831B-E10E-719A-E421-775054F7F206}"/>
              </a:ext>
            </a:extLst>
          </p:cNvPr>
          <p:cNvSpPr/>
          <p:nvPr/>
        </p:nvSpPr>
        <p:spPr>
          <a:xfrm>
            <a:off x="7298682" y="-22394"/>
            <a:ext cx="2071553" cy="403412"/>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17">
            <a:extLst>
              <a:ext uri="{FF2B5EF4-FFF2-40B4-BE49-F238E27FC236}">
                <a16:creationId xmlns:a16="http://schemas.microsoft.com/office/drawing/2014/main" id="{24BAC5B1-D220-FDA3-A401-F757E1AB8BAE}"/>
              </a:ext>
            </a:extLst>
          </p:cNvPr>
          <p:cNvSpPr/>
          <p:nvPr/>
        </p:nvSpPr>
        <p:spPr>
          <a:xfrm>
            <a:off x="5454692" y="-22738"/>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18">
            <a:extLst>
              <a:ext uri="{FF2B5EF4-FFF2-40B4-BE49-F238E27FC236}">
                <a16:creationId xmlns:a16="http://schemas.microsoft.com/office/drawing/2014/main" id="{437073F0-8CAB-EE5F-4152-402B36112B99}"/>
              </a:ext>
            </a:extLst>
          </p:cNvPr>
          <p:cNvSpPr/>
          <p:nvPr/>
        </p:nvSpPr>
        <p:spPr>
          <a:xfrm>
            <a:off x="3605889"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20">
            <a:extLst>
              <a:ext uri="{FF2B5EF4-FFF2-40B4-BE49-F238E27FC236}">
                <a16:creationId xmlns:a16="http://schemas.microsoft.com/office/drawing/2014/main" id="{C4C221E2-D52B-7286-6073-C9673B209EE0}"/>
              </a:ext>
            </a:extLst>
          </p:cNvPr>
          <p:cNvSpPr/>
          <p:nvPr/>
        </p:nvSpPr>
        <p:spPr>
          <a:xfrm>
            <a:off x="1733024" y="-22050"/>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21">
            <a:extLst>
              <a:ext uri="{FF2B5EF4-FFF2-40B4-BE49-F238E27FC236}">
                <a16:creationId xmlns:a16="http://schemas.microsoft.com/office/drawing/2014/main" id="{FEE9EE1C-D6D1-9A5A-CA3B-040924743CCA}"/>
              </a:ext>
            </a:extLst>
          </p:cNvPr>
          <p:cNvSpPr/>
          <p:nvPr/>
        </p:nvSpPr>
        <p:spPr>
          <a:xfrm>
            <a:off x="-76201" y="-22021"/>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20021;p57">
            <a:extLst>
              <a:ext uri="{FF2B5EF4-FFF2-40B4-BE49-F238E27FC236}">
                <a16:creationId xmlns:a16="http://schemas.microsoft.com/office/drawing/2014/main" id="{EB9A32C2-9B22-23BF-0999-2E448186A883}"/>
              </a:ext>
            </a:extLst>
          </p:cNvPr>
          <p:cNvSpPr txBox="1">
            <a:spLocks/>
          </p:cNvSpPr>
          <p:nvPr/>
        </p:nvSpPr>
        <p:spPr>
          <a:xfrm>
            <a:off x="1" y="0"/>
            <a:ext cx="1761898"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Problem</a:t>
            </a:r>
          </a:p>
        </p:txBody>
      </p:sp>
      <p:sp>
        <p:nvSpPr>
          <p:cNvPr id="10" name="Google Shape;20021;p57">
            <a:extLst>
              <a:ext uri="{FF2B5EF4-FFF2-40B4-BE49-F238E27FC236}">
                <a16:creationId xmlns:a16="http://schemas.microsoft.com/office/drawing/2014/main" id="{CAABF52B-9774-E868-9C91-63BFEE8FC972}"/>
              </a:ext>
            </a:extLst>
          </p:cNvPr>
          <p:cNvSpPr txBox="1">
            <a:spLocks/>
          </p:cNvSpPr>
          <p:nvPr/>
        </p:nvSpPr>
        <p:spPr>
          <a:xfrm>
            <a:off x="1995351" y="-3867"/>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Goal</a:t>
            </a:r>
          </a:p>
        </p:txBody>
      </p:sp>
      <p:sp>
        <p:nvSpPr>
          <p:cNvPr id="11" name="Google Shape;20021;p57">
            <a:extLst>
              <a:ext uri="{FF2B5EF4-FFF2-40B4-BE49-F238E27FC236}">
                <a16:creationId xmlns:a16="http://schemas.microsoft.com/office/drawing/2014/main" id="{3EB42118-E3D2-9527-140A-7B0C891539A1}"/>
              </a:ext>
            </a:extLst>
          </p:cNvPr>
          <p:cNvSpPr txBox="1">
            <a:spLocks/>
          </p:cNvSpPr>
          <p:nvPr/>
        </p:nvSpPr>
        <p:spPr>
          <a:xfrm>
            <a:off x="3804577" y="-5108"/>
            <a:ext cx="1645304"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Process</a:t>
            </a:r>
          </a:p>
        </p:txBody>
      </p:sp>
      <p:sp>
        <p:nvSpPr>
          <p:cNvPr id="12" name="Google Shape;20021;p57">
            <a:extLst>
              <a:ext uri="{FF2B5EF4-FFF2-40B4-BE49-F238E27FC236}">
                <a16:creationId xmlns:a16="http://schemas.microsoft.com/office/drawing/2014/main" id="{1E413FEE-57C3-1B1C-5BB4-E96E33032286}"/>
              </a:ext>
            </a:extLst>
          </p:cNvPr>
          <p:cNvSpPr txBox="1">
            <a:spLocks/>
          </p:cNvSpPr>
          <p:nvPr/>
        </p:nvSpPr>
        <p:spPr>
          <a:xfrm>
            <a:off x="5677443" y="-5108"/>
            <a:ext cx="1621240"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Results</a:t>
            </a:r>
          </a:p>
        </p:txBody>
      </p:sp>
      <p:sp>
        <p:nvSpPr>
          <p:cNvPr id="13" name="Google Shape;20021;p57">
            <a:extLst>
              <a:ext uri="{FF2B5EF4-FFF2-40B4-BE49-F238E27FC236}">
                <a16:creationId xmlns:a16="http://schemas.microsoft.com/office/drawing/2014/main" id="{D9E4B5A9-F231-F438-7244-0DC28BD7A1E4}"/>
              </a:ext>
            </a:extLst>
          </p:cNvPr>
          <p:cNvSpPr txBox="1">
            <a:spLocks/>
          </p:cNvSpPr>
          <p:nvPr/>
        </p:nvSpPr>
        <p:spPr>
          <a:xfrm>
            <a:off x="7526245" y="-5108"/>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b="1">
                <a:solidFill>
                  <a:schemeClr val="accent1"/>
                </a:solidFill>
              </a:rPr>
              <a:t>Summary</a:t>
            </a:r>
          </a:p>
        </p:txBody>
      </p:sp>
      <p:sp>
        <p:nvSpPr>
          <p:cNvPr id="18" name="Google Shape;20021;p57">
            <a:extLst>
              <a:ext uri="{FF2B5EF4-FFF2-40B4-BE49-F238E27FC236}">
                <a16:creationId xmlns:a16="http://schemas.microsoft.com/office/drawing/2014/main" id="{FBE2B7E3-58D3-5E79-0F9F-C68311F0A7C0}"/>
              </a:ext>
            </a:extLst>
          </p:cNvPr>
          <p:cNvSpPr txBox="1">
            <a:spLocks/>
          </p:cNvSpPr>
          <p:nvPr/>
        </p:nvSpPr>
        <p:spPr>
          <a:xfrm>
            <a:off x="956443" y="1742195"/>
            <a:ext cx="7408863" cy="2390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800"/>
              <a:buFont typeface="Roboto"/>
              <a:buChar char="●"/>
              <a:defRPr sz="18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Char char="○"/>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Char char="■"/>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Char char="●"/>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Char char="○"/>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Char char="■"/>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Char char="●"/>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Char char="○"/>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Char char="■"/>
              <a:defRPr sz="1400" b="0" i="0" u="none" strike="noStrike" cap="none">
                <a:solidFill>
                  <a:schemeClr val="accent3"/>
                </a:solidFill>
                <a:latin typeface="Roboto"/>
                <a:ea typeface="Roboto"/>
                <a:cs typeface="Roboto"/>
                <a:sym typeface="Roboto"/>
              </a:defRPr>
            </a:lvl9pPr>
          </a:lstStyle>
          <a:p>
            <a:pPr marL="0" indent="0" algn="ctr">
              <a:buNone/>
            </a:pPr>
            <a:r>
              <a:rPr lang="en" sz="2400"/>
              <a:t>Our model’s performance and accuracy is on par with NASA’s formula for diameter (i.e., our coefficient of determination is slightly higher) and uses more features so is less prone to being skewed by unreliable measurements.</a:t>
            </a:r>
          </a:p>
        </p:txBody>
      </p:sp>
    </p:spTree>
    <p:extLst>
      <p:ext uri="{BB962C8B-B14F-4D97-AF65-F5344CB8AC3E}">
        <p14:creationId xmlns:p14="http://schemas.microsoft.com/office/powerpoint/2010/main" val="2606449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918;p107">
            <a:extLst>
              <a:ext uri="{FF2B5EF4-FFF2-40B4-BE49-F238E27FC236}">
                <a16:creationId xmlns:a16="http://schemas.microsoft.com/office/drawing/2014/main" id="{CA17D519-D49A-4B7A-61F1-C3B7ED32690A}"/>
              </a:ext>
            </a:extLst>
          </p:cNvPr>
          <p:cNvSpPr txBox="1">
            <a:spLocks/>
          </p:cNvSpPr>
          <p:nvPr/>
        </p:nvSpPr>
        <p:spPr>
          <a:xfrm>
            <a:off x="1706502" y="946716"/>
            <a:ext cx="3778200" cy="104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3000"/>
              <a:buFont typeface="Big Shoulders Text"/>
              <a:buNone/>
              <a:defRPr sz="3000" b="0" i="0" u="none" strike="noStrike" cap="none">
                <a:solidFill>
                  <a:schemeClr val="accent2"/>
                </a:solidFill>
                <a:latin typeface="Big Shoulders Text"/>
                <a:ea typeface="Big Shoulders Text"/>
                <a:cs typeface="Big Shoulders Text"/>
                <a:sym typeface="Big Shoulders Text"/>
              </a:defRPr>
            </a:lvl1pPr>
            <a:lvl2pPr marR="0" lvl="1"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2pPr>
            <a:lvl3pPr marR="0" lvl="2"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3pPr>
            <a:lvl4pPr marR="0" lvl="3"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4pPr>
            <a:lvl5pPr marR="0" lvl="4"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5pPr>
            <a:lvl6pPr marR="0" lvl="5"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6pPr>
            <a:lvl7pPr marR="0" lvl="6"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7pPr>
            <a:lvl8pPr marR="0" lvl="7"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8pPr>
            <a:lvl9pPr marR="0" lvl="8"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9pPr>
          </a:lstStyle>
          <a:p>
            <a:pPr algn="l"/>
            <a:r>
              <a:rPr lang="en-CA" sz="8000"/>
              <a:t>Thank You!</a:t>
            </a:r>
          </a:p>
        </p:txBody>
      </p:sp>
      <p:sp>
        <p:nvSpPr>
          <p:cNvPr id="4" name="Google Shape;25919;p107">
            <a:extLst>
              <a:ext uri="{FF2B5EF4-FFF2-40B4-BE49-F238E27FC236}">
                <a16:creationId xmlns:a16="http://schemas.microsoft.com/office/drawing/2014/main" id="{A20BCAD8-C4A3-D4CA-E6F7-F948CA554584}"/>
              </a:ext>
            </a:extLst>
          </p:cNvPr>
          <p:cNvSpPr txBox="1">
            <a:spLocks/>
          </p:cNvSpPr>
          <p:nvPr/>
        </p:nvSpPr>
        <p:spPr>
          <a:xfrm>
            <a:off x="1698763" y="2059954"/>
            <a:ext cx="3007500" cy="122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2400">
                <a:solidFill>
                  <a:schemeClr val="accent3"/>
                </a:solidFill>
              </a:rPr>
              <a:t>Any questions?</a:t>
            </a:r>
          </a:p>
        </p:txBody>
      </p:sp>
      <p:grpSp>
        <p:nvGrpSpPr>
          <p:cNvPr id="5" name="Group 4">
            <a:extLst>
              <a:ext uri="{FF2B5EF4-FFF2-40B4-BE49-F238E27FC236}">
                <a16:creationId xmlns:a16="http://schemas.microsoft.com/office/drawing/2014/main" id="{771D98E0-55CA-242C-7AE8-FED7434092B0}"/>
              </a:ext>
            </a:extLst>
          </p:cNvPr>
          <p:cNvGrpSpPr/>
          <p:nvPr/>
        </p:nvGrpSpPr>
        <p:grpSpPr>
          <a:xfrm>
            <a:off x="1779470" y="2767840"/>
            <a:ext cx="1656843" cy="346052"/>
            <a:chOff x="1169870" y="3030144"/>
            <a:chExt cx="1656843" cy="346052"/>
          </a:xfrm>
        </p:grpSpPr>
        <p:sp>
          <p:nvSpPr>
            <p:cNvPr id="6" name="Google Shape;25922;p107">
              <a:extLst>
                <a:ext uri="{FF2B5EF4-FFF2-40B4-BE49-F238E27FC236}">
                  <a16:creationId xmlns:a16="http://schemas.microsoft.com/office/drawing/2014/main" id="{E78BF6E8-38A5-1161-8EAE-814A71835B9D}"/>
                </a:ext>
              </a:extLst>
            </p:cNvPr>
            <p:cNvSpPr/>
            <p:nvPr/>
          </p:nvSpPr>
          <p:spPr>
            <a:xfrm>
              <a:off x="1169870" y="3030144"/>
              <a:ext cx="346052" cy="345696"/>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923;p107">
              <a:extLst>
                <a:ext uri="{FF2B5EF4-FFF2-40B4-BE49-F238E27FC236}">
                  <a16:creationId xmlns:a16="http://schemas.microsoft.com/office/drawing/2014/main" id="{21EC47B9-21BF-1212-F060-533304B1FB43}"/>
                </a:ext>
              </a:extLst>
            </p:cNvPr>
            <p:cNvSpPr/>
            <p:nvPr/>
          </p:nvSpPr>
          <p:spPr>
            <a:xfrm>
              <a:off x="1320309" y="3030144"/>
              <a:ext cx="201485" cy="345772"/>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26;p107">
              <a:extLst>
                <a:ext uri="{FF2B5EF4-FFF2-40B4-BE49-F238E27FC236}">
                  <a16:creationId xmlns:a16="http://schemas.microsoft.com/office/drawing/2014/main" id="{D26DD357-07DF-5452-ED6D-F7EB5136257E}"/>
                </a:ext>
              </a:extLst>
            </p:cNvPr>
            <p:cNvSpPr/>
            <p:nvPr/>
          </p:nvSpPr>
          <p:spPr>
            <a:xfrm>
              <a:off x="1604716" y="3030144"/>
              <a:ext cx="346052" cy="345696"/>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927;p107">
              <a:extLst>
                <a:ext uri="{FF2B5EF4-FFF2-40B4-BE49-F238E27FC236}">
                  <a16:creationId xmlns:a16="http://schemas.microsoft.com/office/drawing/2014/main" id="{2FB52872-7BD8-06D1-B6DA-C828AA0F18E1}"/>
                </a:ext>
              </a:extLst>
            </p:cNvPr>
            <p:cNvSpPr/>
            <p:nvPr/>
          </p:nvSpPr>
          <p:spPr>
            <a:xfrm>
              <a:off x="1755156" y="3030144"/>
              <a:ext cx="201485" cy="346052"/>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932;p107">
              <a:extLst>
                <a:ext uri="{FF2B5EF4-FFF2-40B4-BE49-F238E27FC236}">
                  <a16:creationId xmlns:a16="http://schemas.microsoft.com/office/drawing/2014/main" id="{FA5BE71F-22A6-B1F6-5D1B-29B956BCD172}"/>
                </a:ext>
              </a:extLst>
            </p:cNvPr>
            <p:cNvSpPr/>
            <p:nvPr/>
          </p:nvSpPr>
          <p:spPr>
            <a:xfrm>
              <a:off x="2039563" y="3030144"/>
              <a:ext cx="346051" cy="345696"/>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933;p107">
              <a:extLst>
                <a:ext uri="{FF2B5EF4-FFF2-40B4-BE49-F238E27FC236}">
                  <a16:creationId xmlns:a16="http://schemas.microsoft.com/office/drawing/2014/main" id="{CCE049B7-868C-12F6-C827-5C08801C73FA}"/>
                </a:ext>
              </a:extLst>
            </p:cNvPr>
            <p:cNvSpPr/>
            <p:nvPr/>
          </p:nvSpPr>
          <p:spPr>
            <a:xfrm>
              <a:off x="2190002" y="3030144"/>
              <a:ext cx="201865" cy="345772"/>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938;p107">
              <a:extLst>
                <a:ext uri="{FF2B5EF4-FFF2-40B4-BE49-F238E27FC236}">
                  <a16:creationId xmlns:a16="http://schemas.microsoft.com/office/drawing/2014/main" id="{BA4FA226-C702-A1C2-29D4-68BC53BB161E}"/>
                </a:ext>
              </a:extLst>
            </p:cNvPr>
            <p:cNvSpPr/>
            <p:nvPr/>
          </p:nvSpPr>
          <p:spPr>
            <a:xfrm>
              <a:off x="2474765" y="3030144"/>
              <a:ext cx="345695" cy="345696"/>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939;p107">
              <a:extLst>
                <a:ext uri="{FF2B5EF4-FFF2-40B4-BE49-F238E27FC236}">
                  <a16:creationId xmlns:a16="http://schemas.microsoft.com/office/drawing/2014/main" id="{E38889E8-2FA4-479C-EDCE-8FC4EE3E1F4B}"/>
                </a:ext>
              </a:extLst>
            </p:cNvPr>
            <p:cNvSpPr/>
            <p:nvPr/>
          </p:nvSpPr>
          <p:spPr>
            <a:xfrm>
              <a:off x="2624848" y="3030144"/>
              <a:ext cx="201865" cy="345772"/>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descr="Icon&#10;&#10;Description automatically generated">
            <a:extLst>
              <a:ext uri="{FF2B5EF4-FFF2-40B4-BE49-F238E27FC236}">
                <a16:creationId xmlns:a16="http://schemas.microsoft.com/office/drawing/2014/main" id="{8EE6DD88-E375-C0B5-3C1E-B3A269E6750E}"/>
              </a:ext>
            </a:extLst>
          </p:cNvPr>
          <p:cNvPicPr>
            <a:picLocks noChangeAspect="1"/>
          </p:cNvPicPr>
          <p:nvPr/>
        </p:nvPicPr>
        <p:blipFill>
          <a:blip r:embed="rId2"/>
          <a:stretch>
            <a:fillRect/>
          </a:stretch>
        </p:blipFill>
        <p:spPr>
          <a:xfrm rot="2366296">
            <a:off x="7244183" y="2184171"/>
            <a:ext cx="269744" cy="254000"/>
          </a:xfrm>
          <a:prstGeom prst="rect">
            <a:avLst/>
          </a:prstGeom>
        </p:spPr>
      </p:pic>
      <p:pic>
        <p:nvPicPr>
          <p:cNvPr id="15" name="Picture 14">
            <a:extLst>
              <a:ext uri="{FF2B5EF4-FFF2-40B4-BE49-F238E27FC236}">
                <a16:creationId xmlns:a16="http://schemas.microsoft.com/office/drawing/2014/main" id="{EF3649AD-512E-F7FF-45DB-CF035EDB8E43}"/>
              </a:ext>
            </a:extLst>
          </p:cNvPr>
          <p:cNvPicPr>
            <a:picLocks noChangeAspect="1"/>
          </p:cNvPicPr>
          <p:nvPr/>
        </p:nvPicPr>
        <p:blipFill>
          <a:blip r:embed="rId3"/>
          <a:stretch>
            <a:fillRect/>
          </a:stretch>
        </p:blipFill>
        <p:spPr>
          <a:xfrm>
            <a:off x="5318270" y="1416850"/>
            <a:ext cx="2747582" cy="3301200"/>
          </a:xfrm>
          <a:prstGeom prst="rect">
            <a:avLst/>
          </a:prstGeom>
        </p:spPr>
      </p:pic>
      <p:sp>
        <p:nvSpPr>
          <p:cNvPr id="17" name="TextBox 16">
            <a:extLst>
              <a:ext uri="{FF2B5EF4-FFF2-40B4-BE49-F238E27FC236}">
                <a16:creationId xmlns:a16="http://schemas.microsoft.com/office/drawing/2014/main" id="{74C41480-894F-7992-AE7F-AFE9731BDBB0}"/>
              </a:ext>
            </a:extLst>
          </p:cNvPr>
          <p:cNvSpPr txBox="1"/>
          <p:nvPr/>
        </p:nvSpPr>
        <p:spPr>
          <a:xfrm>
            <a:off x="1706502" y="3348392"/>
            <a:ext cx="5410200" cy="523220"/>
          </a:xfrm>
          <a:prstGeom prst="rect">
            <a:avLst/>
          </a:prstGeom>
          <a:noFill/>
        </p:spPr>
        <p:txBody>
          <a:bodyPr wrap="square">
            <a:spAutoFit/>
          </a:bodyPr>
          <a:lstStyle/>
          <a:p>
            <a:r>
              <a:rPr lang="en-CA">
                <a:solidFill>
                  <a:schemeClr val="accent3"/>
                </a:solidFill>
                <a:hlinkClick r:id="rId4"/>
              </a:rPr>
              <a:t>GitHub</a:t>
            </a:r>
            <a:endParaRPr lang="en-CA">
              <a:solidFill>
                <a:schemeClr val="accent3"/>
              </a:solidFill>
            </a:endParaRPr>
          </a:p>
          <a:p>
            <a:r>
              <a:rPr lang="en-CA" u="sng">
                <a:solidFill>
                  <a:schemeClr val="accent3"/>
                </a:solidFill>
              </a:rPr>
              <a:t>DevPost</a:t>
            </a:r>
          </a:p>
        </p:txBody>
      </p:sp>
    </p:spTree>
    <p:extLst>
      <p:ext uri="{BB962C8B-B14F-4D97-AF65-F5344CB8AC3E}">
        <p14:creationId xmlns:p14="http://schemas.microsoft.com/office/powerpoint/2010/main" val="2769029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918;p107">
            <a:extLst>
              <a:ext uri="{FF2B5EF4-FFF2-40B4-BE49-F238E27FC236}">
                <a16:creationId xmlns:a16="http://schemas.microsoft.com/office/drawing/2014/main" id="{CA17D519-D49A-4B7A-61F1-C3B7ED32690A}"/>
              </a:ext>
            </a:extLst>
          </p:cNvPr>
          <p:cNvSpPr txBox="1">
            <a:spLocks/>
          </p:cNvSpPr>
          <p:nvPr/>
        </p:nvSpPr>
        <p:spPr>
          <a:xfrm>
            <a:off x="1706502" y="946716"/>
            <a:ext cx="3778200" cy="104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3000"/>
              <a:buFont typeface="Big Shoulders Text"/>
              <a:buNone/>
              <a:defRPr sz="3000" b="0" i="0" u="none" strike="noStrike" cap="none">
                <a:solidFill>
                  <a:schemeClr val="accent2"/>
                </a:solidFill>
                <a:latin typeface="Big Shoulders Text"/>
                <a:ea typeface="Big Shoulders Text"/>
                <a:cs typeface="Big Shoulders Text"/>
                <a:sym typeface="Big Shoulders Text"/>
              </a:defRPr>
            </a:lvl1pPr>
            <a:lvl2pPr marR="0" lvl="1"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2pPr>
            <a:lvl3pPr marR="0" lvl="2"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3pPr>
            <a:lvl4pPr marR="0" lvl="3"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4pPr>
            <a:lvl5pPr marR="0" lvl="4"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5pPr>
            <a:lvl6pPr marR="0" lvl="5"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6pPr>
            <a:lvl7pPr marR="0" lvl="6"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7pPr>
            <a:lvl8pPr marR="0" lvl="7"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8pPr>
            <a:lvl9pPr marR="0" lvl="8"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9pPr>
          </a:lstStyle>
          <a:p>
            <a:pPr algn="l"/>
            <a:r>
              <a:rPr lang="en-CA" sz="8000"/>
              <a:t>Thank You!</a:t>
            </a:r>
          </a:p>
        </p:txBody>
      </p:sp>
      <p:sp>
        <p:nvSpPr>
          <p:cNvPr id="4" name="Google Shape;25919;p107">
            <a:extLst>
              <a:ext uri="{FF2B5EF4-FFF2-40B4-BE49-F238E27FC236}">
                <a16:creationId xmlns:a16="http://schemas.microsoft.com/office/drawing/2014/main" id="{A20BCAD8-C4A3-D4CA-E6F7-F948CA554584}"/>
              </a:ext>
            </a:extLst>
          </p:cNvPr>
          <p:cNvSpPr txBox="1">
            <a:spLocks/>
          </p:cNvSpPr>
          <p:nvPr/>
        </p:nvSpPr>
        <p:spPr>
          <a:xfrm>
            <a:off x="1698763" y="2059954"/>
            <a:ext cx="3007500" cy="122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2400">
                <a:solidFill>
                  <a:schemeClr val="accent3"/>
                </a:solidFill>
              </a:rPr>
              <a:t>Any questions?</a:t>
            </a:r>
          </a:p>
        </p:txBody>
      </p:sp>
      <p:grpSp>
        <p:nvGrpSpPr>
          <p:cNvPr id="5" name="Group 4">
            <a:extLst>
              <a:ext uri="{FF2B5EF4-FFF2-40B4-BE49-F238E27FC236}">
                <a16:creationId xmlns:a16="http://schemas.microsoft.com/office/drawing/2014/main" id="{771D98E0-55CA-242C-7AE8-FED7434092B0}"/>
              </a:ext>
            </a:extLst>
          </p:cNvPr>
          <p:cNvGrpSpPr/>
          <p:nvPr/>
        </p:nvGrpSpPr>
        <p:grpSpPr>
          <a:xfrm>
            <a:off x="1779470" y="2767840"/>
            <a:ext cx="1656843" cy="346052"/>
            <a:chOff x="1169870" y="3030144"/>
            <a:chExt cx="1656843" cy="346052"/>
          </a:xfrm>
        </p:grpSpPr>
        <p:sp>
          <p:nvSpPr>
            <p:cNvPr id="6" name="Google Shape;25922;p107">
              <a:extLst>
                <a:ext uri="{FF2B5EF4-FFF2-40B4-BE49-F238E27FC236}">
                  <a16:creationId xmlns:a16="http://schemas.microsoft.com/office/drawing/2014/main" id="{E78BF6E8-38A5-1161-8EAE-814A71835B9D}"/>
                </a:ext>
              </a:extLst>
            </p:cNvPr>
            <p:cNvSpPr/>
            <p:nvPr/>
          </p:nvSpPr>
          <p:spPr>
            <a:xfrm>
              <a:off x="1169870" y="3030144"/>
              <a:ext cx="346052" cy="345696"/>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923;p107">
              <a:extLst>
                <a:ext uri="{FF2B5EF4-FFF2-40B4-BE49-F238E27FC236}">
                  <a16:creationId xmlns:a16="http://schemas.microsoft.com/office/drawing/2014/main" id="{21EC47B9-21BF-1212-F060-533304B1FB43}"/>
                </a:ext>
              </a:extLst>
            </p:cNvPr>
            <p:cNvSpPr/>
            <p:nvPr/>
          </p:nvSpPr>
          <p:spPr>
            <a:xfrm>
              <a:off x="1320309" y="3030144"/>
              <a:ext cx="201485" cy="345772"/>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26;p107">
              <a:extLst>
                <a:ext uri="{FF2B5EF4-FFF2-40B4-BE49-F238E27FC236}">
                  <a16:creationId xmlns:a16="http://schemas.microsoft.com/office/drawing/2014/main" id="{D26DD357-07DF-5452-ED6D-F7EB5136257E}"/>
                </a:ext>
              </a:extLst>
            </p:cNvPr>
            <p:cNvSpPr/>
            <p:nvPr/>
          </p:nvSpPr>
          <p:spPr>
            <a:xfrm>
              <a:off x="1604716" y="3030144"/>
              <a:ext cx="346052" cy="345696"/>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927;p107">
              <a:extLst>
                <a:ext uri="{FF2B5EF4-FFF2-40B4-BE49-F238E27FC236}">
                  <a16:creationId xmlns:a16="http://schemas.microsoft.com/office/drawing/2014/main" id="{2FB52872-7BD8-06D1-B6DA-C828AA0F18E1}"/>
                </a:ext>
              </a:extLst>
            </p:cNvPr>
            <p:cNvSpPr/>
            <p:nvPr/>
          </p:nvSpPr>
          <p:spPr>
            <a:xfrm>
              <a:off x="1755156" y="3030144"/>
              <a:ext cx="201485" cy="346052"/>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932;p107">
              <a:extLst>
                <a:ext uri="{FF2B5EF4-FFF2-40B4-BE49-F238E27FC236}">
                  <a16:creationId xmlns:a16="http://schemas.microsoft.com/office/drawing/2014/main" id="{FA5BE71F-22A6-B1F6-5D1B-29B956BCD172}"/>
                </a:ext>
              </a:extLst>
            </p:cNvPr>
            <p:cNvSpPr/>
            <p:nvPr/>
          </p:nvSpPr>
          <p:spPr>
            <a:xfrm>
              <a:off x="2039563" y="3030144"/>
              <a:ext cx="346051" cy="345696"/>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933;p107">
              <a:extLst>
                <a:ext uri="{FF2B5EF4-FFF2-40B4-BE49-F238E27FC236}">
                  <a16:creationId xmlns:a16="http://schemas.microsoft.com/office/drawing/2014/main" id="{CCE049B7-868C-12F6-C827-5C08801C73FA}"/>
                </a:ext>
              </a:extLst>
            </p:cNvPr>
            <p:cNvSpPr/>
            <p:nvPr/>
          </p:nvSpPr>
          <p:spPr>
            <a:xfrm>
              <a:off x="2190002" y="3030144"/>
              <a:ext cx="201865" cy="345772"/>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938;p107">
              <a:extLst>
                <a:ext uri="{FF2B5EF4-FFF2-40B4-BE49-F238E27FC236}">
                  <a16:creationId xmlns:a16="http://schemas.microsoft.com/office/drawing/2014/main" id="{BA4FA226-C702-A1C2-29D4-68BC53BB161E}"/>
                </a:ext>
              </a:extLst>
            </p:cNvPr>
            <p:cNvSpPr/>
            <p:nvPr/>
          </p:nvSpPr>
          <p:spPr>
            <a:xfrm>
              <a:off x="2474765" y="3030144"/>
              <a:ext cx="345695" cy="345696"/>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939;p107">
              <a:extLst>
                <a:ext uri="{FF2B5EF4-FFF2-40B4-BE49-F238E27FC236}">
                  <a16:creationId xmlns:a16="http://schemas.microsoft.com/office/drawing/2014/main" id="{E38889E8-2FA4-479C-EDCE-8FC4EE3E1F4B}"/>
                </a:ext>
              </a:extLst>
            </p:cNvPr>
            <p:cNvSpPr/>
            <p:nvPr/>
          </p:nvSpPr>
          <p:spPr>
            <a:xfrm>
              <a:off x="2624848" y="3030144"/>
              <a:ext cx="201865" cy="345772"/>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descr="Icon&#10;&#10;Description automatically generated">
            <a:extLst>
              <a:ext uri="{FF2B5EF4-FFF2-40B4-BE49-F238E27FC236}">
                <a16:creationId xmlns:a16="http://schemas.microsoft.com/office/drawing/2014/main" id="{8EE6DD88-E375-C0B5-3C1E-B3A269E6750E}"/>
              </a:ext>
            </a:extLst>
          </p:cNvPr>
          <p:cNvPicPr>
            <a:picLocks noChangeAspect="1"/>
          </p:cNvPicPr>
          <p:nvPr/>
        </p:nvPicPr>
        <p:blipFill>
          <a:blip r:embed="rId2"/>
          <a:stretch>
            <a:fillRect/>
          </a:stretch>
        </p:blipFill>
        <p:spPr>
          <a:xfrm rot="2366296">
            <a:off x="10820399" y="-2142133"/>
            <a:ext cx="269744" cy="254000"/>
          </a:xfrm>
          <a:prstGeom prst="rect">
            <a:avLst/>
          </a:prstGeom>
        </p:spPr>
      </p:pic>
      <p:pic>
        <p:nvPicPr>
          <p:cNvPr id="15" name="Picture 14">
            <a:extLst>
              <a:ext uri="{FF2B5EF4-FFF2-40B4-BE49-F238E27FC236}">
                <a16:creationId xmlns:a16="http://schemas.microsoft.com/office/drawing/2014/main" id="{EF3649AD-512E-F7FF-45DB-CF035EDB8E43}"/>
              </a:ext>
            </a:extLst>
          </p:cNvPr>
          <p:cNvPicPr>
            <a:picLocks noChangeAspect="1"/>
          </p:cNvPicPr>
          <p:nvPr/>
        </p:nvPicPr>
        <p:blipFill>
          <a:blip r:embed="rId3"/>
          <a:stretch>
            <a:fillRect/>
          </a:stretch>
        </p:blipFill>
        <p:spPr>
          <a:xfrm>
            <a:off x="8894486" y="-2909454"/>
            <a:ext cx="2747582" cy="3301200"/>
          </a:xfrm>
          <a:prstGeom prst="rect">
            <a:avLst/>
          </a:prstGeom>
        </p:spPr>
      </p:pic>
      <p:sp>
        <p:nvSpPr>
          <p:cNvPr id="17" name="TextBox 16">
            <a:extLst>
              <a:ext uri="{FF2B5EF4-FFF2-40B4-BE49-F238E27FC236}">
                <a16:creationId xmlns:a16="http://schemas.microsoft.com/office/drawing/2014/main" id="{74C41480-894F-7992-AE7F-AFE9731BDBB0}"/>
              </a:ext>
            </a:extLst>
          </p:cNvPr>
          <p:cNvSpPr txBox="1"/>
          <p:nvPr/>
        </p:nvSpPr>
        <p:spPr>
          <a:xfrm>
            <a:off x="1706502" y="3348392"/>
            <a:ext cx="5410200" cy="523220"/>
          </a:xfrm>
          <a:prstGeom prst="rect">
            <a:avLst/>
          </a:prstGeom>
          <a:noFill/>
        </p:spPr>
        <p:txBody>
          <a:bodyPr wrap="square">
            <a:spAutoFit/>
          </a:bodyPr>
          <a:lstStyle/>
          <a:p>
            <a:r>
              <a:rPr lang="en-CA">
                <a:solidFill>
                  <a:schemeClr val="accent3"/>
                </a:solidFill>
                <a:hlinkClick r:id="rId4">
                  <a:extLst>
                    <a:ext uri="{A12FA001-AC4F-418D-AE19-62706E023703}">
                      <ahyp:hlinkClr xmlns:ahyp="http://schemas.microsoft.com/office/drawing/2018/hyperlinkcolor" val="tx"/>
                    </a:ext>
                  </a:extLst>
                </a:hlinkClick>
              </a:rPr>
              <a:t>GitHub</a:t>
            </a:r>
            <a:endParaRPr lang="en-CA">
              <a:solidFill>
                <a:schemeClr val="accent3"/>
              </a:solidFill>
            </a:endParaRPr>
          </a:p>
          <a:p>
            <a:r>
              <a:rPr lang="en-CA" u="sng">
                <a:solidFill>
                  <a:schemeClr val="accent3"/>
                </a:solidFill>
              </a:rPr>
              <a:t>DevPost</a:t>
            </a:r>
          </a:p>
        </p:txBody>
      </p:sp>
    </p:spTree>
    <p:extLst>
      <p:ext uri="{BB962C8B-B14F-4D97-AF65-F5344CB8AC3E}">
        <p14:creationId xmlns:p14="http://schemas.microsoft.com/office/powerpoint/2010/main" val="832858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4021E0-A3F7-F991-8538-3E968DB61966}"/>
              </a:ext>
            </a:extLst>
          </p:cNvPr>
          <p:cNvPicPr>
            <a:picLocks noChangeAspect="1"/>
          </p:cNvPicPr>
          <p:nvPr/>
        </p:nvPicPr>
        <p:blipFill>
          <a:blip r:embed="rId2"/>
          <a:stretch>
            <a:fillRect/>
          </a:stretch>
        </p:blipFill>
        <p:spPr>
          <a:xfrm>
            <a:off x="8892062" y="-1337593"/>
            <a:ext cx="2747001" cy="3300502"/>
          </a:xfrm>
          <a:prstGeom prst="rect">
            <a:avLst/>
          </a:prstGeom>
        </p:spPr>
      </p:pic>
      <p:pic>
        <p:nvPicPr>
          <p:cNvPr id="2" name="Picture 1">
            <a:extLst>
              <a:ext uri="{FF2B5EF4-FFF2-40B4-BE49-F238E27FC236}">
                <a16:creationId xmlns:a16="http://schemas.microsoft.com/office/drawing/2014/main" id="{C90B9514-43BB-6AB3-ECD4-ECB73820B48A}"/>
              </a:ext>
            </a:extLst>
          </p:cNvPr>
          <p:cNvPicPr>
            <a:picLocks noChangeAspect="1"/>
          </p:cNvPicPr>
          <p:nvPr/>
        </p:nvPicPr>
        <p:blipFill>
          <a:blip r:embed="rId3"/>
          <a:stretch>
            <a:fillRect/>
          </a:stretch>
        </p:blipFill>
        <p:spPr>
          <a:xfrm>
            <a:off x="-42857" y="2959644"/>
            <a:ext cx="2949945" cy="2408118"/>
          </a:xfrm>
          <a:prstGeom prst="rect">
            <a:avLst/>
          </a:prstGeom>
        </p:spPr>
      </p:pic>
      <p:sp>
        <p:nvSpPr>
          <p:cNvPr id="3" name="Google Shape;20020;p57">
            <a:extLst>
              <a:ext uri="{FF2B5EF4-FFF2-40B4-BE49-F238E27FC236}">
                <a16:creationId xmlns:a16="http://schemas.microsoft.com/office/drawing/2014/main" id="{1FABBCCF-35E3-4327-3857-CB92E3C71F28}"/>
              </a:ext>
            </a:extLst>
          </p:cNvPr>
          <p:cNvSpPr txBox="1">
            <a:spLocks noGrp="1"/>
          </p:cNvSpPr>
          <p:nvPr>
            <p:ph type="title"/>
          </p:nvPr>
        </p:nvSpPr>
        <p:spPr>
          <a:xfrm>
            <a:off x="637601" y="5663506"/>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Background</a:t>
            </a:r>
            <a:endParaRPr/>
          </a:p>
        </p:txBody>
      </p:sp>
      <p:sp>
        <p:nvSpPr>
          <p:cNvPr id="8" name="Google Shape;20021;p57">
            <a:extLst>
              <a:ext uri="{FF2B5EF4-FFF2-40B4-BE49-F238E27FC236}">
                <a16:creationId xmlns:a16="http://schemas.microsoft.com/office/drawing/2014/main" id="{45C354AD-3C0E-E52F-68CC-7F716336E665}"/>
              </a:ext>
            </a:extLst>
          </p:cNvPr>
          <p:cNvSpPr txBox="1">
            <a:spLocks noGrp="1"/>
          </p:cNvSpPr>
          <p:nvPr>
            <p:ph type="body" idx="1"/>
          </p:nvPr>
        </p:nvSpPr>
        <p:spPr>
          <a:xfrm>
            <a:off x="637601" y="6323425"/>
            <a:ext cx="3859500" cy="23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Do you know what helps you make your point clear? Lists like this one:</a:t>
            </a:r>
            <a:endParaRPr/>
          </a:p>
          <a:p>
            <a:pPr marL="457200" lvl="0" indent="-292100" algn="l" rtl="0">
              <a:spcBef>
                <a:spcPts val="1600"/>
              </a:spcBef>
              <a:spcAft>
                <a:spcPts val="0"/>
              </a:spcAft>
              <a:buClr>
                <a:srgbClr val="D4DCFF"/>
              </a:buClr>
              <a:buSzPts val="1000"/>
              <a:buChar char="●"/>
            </a:pPr>
            <a:r>
              <a:rPr lang="en"/>
              <a:t>They’re simple</a:t>
            </a:r>
            <a:endParaRPr/>
          </a:p>
          <a:p>
            <a:pPr marL="457200" lvl="0" indent="-292100" algn="l" rtl="0">
              <a:spcBef>
                <a:spcPts val="0"/>
              </a:spcBef>
              <a:spcAft>
                <a:spcPts val="0"/>
              </a:spcAft>
              <a:buClr>
                <a:srgbClr val="D4DCFF"/>
              </a:buClr>
              <a:buSzPts val="1000"/>
              <a:buChar char="●"/>
            </a:pPr>
            <a:r>
              <a:rPr lang="en"/>
              <a:t>You can organize your ideas clearly and in an easy way</a:t>
            </a:r>
            <a:endParaRPr/>
          </a:p>
          <a:p>
            <a:pPr marL="457200" lvl="0" indent="-292100" algn="l" rtl="0">
              <a:spcBef>
                <a:spcPts val="0"/>
              </a:spcBef>
              <a:spcAft>
                <a:spcPts val="0"/>
              </a:spcAft>
              <a:buClr>
                <a:srgbClr val="D4DCFF"/>
              </a:buClr>
              <a:buSzPts val="1000"/>
              <a:buChar char="●"/>
            </a:pPr>
            <a:r>
              <a:rPr lang="en"/>
              <a:t>You’ll never forget to buy milk!</a:t>
            </a:r>
            <a:endParaRPr/>
          </a:p>
          <a:p>
            <a:pPr marL="0" lvl="0" indent="0" algn="l" rtl="0">
              <a:spcBef>
                <a:spcPts val="1600"/>
              </a:spcBef>
              <a:spcAft>
                <a:spcPts val="1600"/>
              </a:spcAft>
              <a:buNone/>
            </a:pPr>
            <a:r>
              <a:rPr lang="en"/>
              <a:t>And the most important thing: the audience won’t miss the point of your presentation</a:t>
            </a:r>
            <a:endParaRPr/>
          </a:p>
        </p:txBody>
      </p:sp>
      <p:pic>
        <p:nvPicPr>
          <p:cNvPr id="9" name="Picture 8" descr="Icon&#10;&#10;Description automatically generated">
            <a:extLst>
              <a:ext uri="{FF2B5EF4-FFF2-40B4-BE49-F238E27FC236}">
                <a16:creationId xmlns:a16="http://schemas.microsoft.com/office/drawing/2014/main" id="{C5B0B2C0-C8CE-3D2E-CDF5-7E9B7982BA06}"/>
              </a:ext>
            </a:extLst>
          </p:cNvPr>
          <p:cNvPicPr>
            <a:picLocks noChangeAspect="1"/>
          </p:cNvPicPr>
          <p:nvPr/>
        </p:nvPicPr>
        <p:blipFill>
          <a:blip r:embed="rId4"/>
          <a:stretch>
            <a:fillRect/>
          </a:stretch>
        </p:blipFill>
        <p:spPr>
          <a:xfrm rot="2366296">
            <a:off x="10824333" y="-578431"/>
            <a:ext cx="269744" cy="254000"/>
          </a:xfrm>
          <a:prstGeom prst="rect">
            <a:avLst/>
          </a:prstGeom>
        </p:spPr>
      </p:pic>
      <p:pic>
        <p:nvPicPr>
          <p:cNvPr id="10" name="Picture 9" descr="Icon&#10;&#10;Description automatically generated">
            <a:extLst>
              <a:ext uri="{FF2B5EF4-FFF2-40B4-BE49-F238E27FC236}">
                <a16:creationId xmlns:a16="http://schemas.microsoft.com/office/drawing/2014/main" id="{F954A1EE-22BB-401C-3B09-E0409F75935D}"/>
              </a:ext>
            </a:extLst>
          </p:cNvPr>
          <p:cNvPicPr>
            <a:picLocks noChangeAspect="1"/>
          </p:cNvPicPr>
          <p:nvPr/>
        </p:nvPicPr>
        <p:blipFill>
          <a:blip r:embed="rId4"/>
          <a:stretch>
            <a:fillRect/>
          </a:stretch>
        </p:blipFill>
        <p:spPr>
          <a:xfrm>
            <a:off x="1273415" y="3352836"/>
            <a:ext cx="332293" cy="312899"/>
          </a:xfrm>
          <a:prstGeom prst="rect">
            <a:avLst/>
          </a:prstGeom>
        </p:spPr>
      </p:pic>
      <p:pic>
        <p:nvPicPr>
          <p:cNvPr id="11" name="Picture 10" descr="Icon&#10;&#10;Description automatically generated">
            <a:extLst>
              <a:ext uri="{FF2B5EF4-FFF2-40B4-BE49-F238E27FC236}">
                <a16:creationId xmlns:a16="http://schemas.microsoft.com/office/drawing/2014/main" id="{FE1801C9-5E85-9DCE-8974-805A1EFB7CA1}"/>
              </a:ext>
            </a:extLst>
          </p:cNvPr>
          <p:cNvPicPr>
            <a:picLocks noChangeAspect="1"/>
          </p:cNvPicPr>
          <p:nvPr/>
        </p:nvPicPr>
        <p:blipFill>
          <a:blip r:embed="rId4"/>
          <a:stretch>
            <a:fillRect/>
          </a:stretch>
        </p:blipFill>
        <p:spPr>
          <a:xfrm rot="20227816">
            <a:off x="209307" y="2773812"/>
            <a:ext cx="218076" cy="205348"/>
          </a:xfrm>
          <a:prstGeom prst="rect">
            <a:avLst/>
          </a:prstGeom>
        </p:spPr>
      </p:pic>
      <p:pic>
        <p:nvPicPr>
          <p:cNvPr id="12" name="Picture 11" descr="Icon&#10;&#10;Description automatically generated">
            <a:extLst>
              <a:ext uri="{FF2B5EF4-FFF2-40B4-BE49-F238E27FC236}">
                <a16:creationId xmlns:a16="http://schemas.microsoft.com/office/drawing/2014/main" id="{CF21F223-A51F-DCA8-1B15-64F65EA6A18C}"/>
              </a:ext>
            </a:extLst>
          </p:cNvPr>
          <p:cNvPicPr>
            <a:picLocks noChangeAspect="1"/>
          </p:cNvPicPr>
          <p:nvPr/>
        </p:nvPicPr>
        <p:blipFill>
          <a:blip r:embed="rId4"/>
          <a:stretch>
            <a:fillRect/>
          </a:stretch>
        </p:blipFill>
        <p:spPr>
          <a:xfrm rot="1249463">
            <a:off x="2662940" y="4794783"/>
            <a:ext cx="279755" cy="263427"/>
          </a:xfrm>
          <a:prstGeom prst="rect">
            <a:avLst/>
          </a:prstGeom>
        </p:spPr>
      </p:pic>
      <p:pic>
        <p:nvPicPr>
          <p:cNvPr id="13" name="Picture 12" descr="Icon&#10;&#10;Description automatically generated">
            <a:extLst>
              <a:ext uri="{FF2B5EF4-FFF2-40B4-BE49-F238E27FC236}">
                <a16:creationId xmlns:a16="http://schemas.microsoft.com/office/drawing/2014/main" id="{DB6F9A4D-1817-1A85-5D17-31B8EDB23B35}"/>
              </a:ext>
            </a:extLst>
          </p:cNvPr>
          <p:cNvPicPr>
            <a:picLocks noChangeAspect="1"/>
          </p:cNvPicPr>
          <p:nvPr/>
        </p:nvPicPr>
        <p:blipFill>
          <a:blip r:embed="rId4"/>
          <a:stretch>
            <a:fillRect/>
          </a:stretch>
        </p:blipFill>
        <p:spPr>
          <a:xfrm>
            <a:off x="1514353" y="4485193"/>
            <a:ext cx="182711" cy="172047"/>
          </a:xfrm>
          <a:prstGeom prst="rect">
            <a:avLst/>
          </a:prstGeom>
        </p:spPr>
      </p:pic>
      <p:pic>
        <p:nvPicPr>
          <p:cNvPr id="14" name="Picture 13" descr="Icon&#10;&#10;Description automatically generated">
            <a:extLst>
              <a:ext uri="{FF2B5EF4-FFF2-40B4-BE49-F238E27FC236}">
                <a16:creationId xmlns:a16="http://schemas.microsoft.com/office/drawing/2014/main" id="{2D65982A-1AD5-7EA1-4339-E5AF40CCBBE1}"/>
              </a:ext>
            </a:extLst>
          </p:cNvPr>
          <p:cNvPicPr>
            <a:picLocks noChangeAspect="1"/>
          </p:cNvPicPr>
          <p:nvPr/>
        </p:nvPicPr>
        <p:blipFill>
          <a:blip r:embed="rId4"/>
          <a:stretch>
            <a:fillRect/>
          </a:stretch>
        </p:blipFill>
        <p:spPr>
          <a:xfrm rot="1511889">
            <a:off x="461339" y="3493181"/>
            <a:ext cx="195056" cy="183673"/>
          </a:xfrm>
          <a:prstGeom prst="rect">
            <a:avLst/>
          </a:prstGeom>
        </p:spPr>
      </p:pic>
      <p:sp>
        <p:nvSpPr>
          <p:cNvPr id="15" name="Google Shape;19793;p48">
            <a:extLst>
              <a:ext uri="{FF2B5EF4-FFF2-40B4-BE49-F238E27FC236}">
                <a16:creationId xmlns:a16="http://schemas.microsoft.com/office/drawing/2014/main" id="{C7616908-0901-F216-D7E1-C7A0CB4A021D}"/>
              </a:ext>
            </a:extLst>
          </p:cNvPr>
          <p:cNvSpPr txBox="1">
            <a:spLocks/>
          </p:cNvSpPr>
          <p:nvPr/>
        </p:nvSpPr>
        <p:spPr>
          <a:xfrm>
            <a:off x="2856900" y="3314140"/>
            <a:ext cx="3430200" cy="5163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Font typeface="Roboto"/>
              <a:buNone/>
            </a:pPr>
            <a:r>
              <a:rPr lang="en-CA">
                <a:solidFill>
                  <a:schemeClr val="accent1">
                    <a:lumMod val="25000"/>
                    <a:lumOff val="75000"/>
                  </a:schemeClr>
                </a:solidFill>
              </a:rPr>
              <a:t>Rylan Donohoe, Riana Dutta,</a:t>
            </a:r>
          </a:p>
          <a:p>
            <a:pPr marL="0" indent="0" algn="ctr">
              <a:buFont typeface="Roboto"/>
              <a:buNone/>
            </a:pPr>
            <a:r>
              <a:rPr lang="en-CA">
                <a:solidFill>
                  <a:schemeClr val="accent1">
                    <a:lumMod val="25000"/>
                    <a:lumOff val="75000"/>
                  </a:schemeClr>
                </a:solidFill>
              </a:rPr>
              <a:t>Gabrielle MacInnes, Kaitlyn Pereira</a:t>
            </a:r>
          </a:p>
        </p:txBody>
      </p:sp>
      <p:pic>
        <p:nvPicPr>
          <p:cNvPr id="19" name="Picture 18" descr="Icon&#10;&#10;Description automatically generated">
            <a:extLst>
              <a:ext uri="{FF2B5EF4-FFF2-40B4-BE49-F238E27FC236}">
                <a16:creationId xmlns:a16="http://schemas.microsoft.com/office/drawing/2014/main" id="{1165F753-92BB-FAD3-3D62-820A1052E91B}"/>
              </a:ext>
            </a:extLst>
          </p:cNvPr>
          <p:cNvPicPr>
            <a:picLocks noChangeAspect="1"/>
          </p:cNvPicPr>
          <p:nvPr/>
        </p:nvPicPr>
        <p:blipFill>
          <a:blip r:embed="rId4"/>
          <a:stretch>
            <a:fillRect/>
          </a:stretch>
        </p:blipFill>
        <p:spPr>
          <a:xfrm rot="2540645">
            <a:off x="2171188" y="3892885"/>
            <a:ext cx="200523" cy="188819"/>
          </a:xfrm>
          <a:prstGeom prst="rect">
            <a:avLst/>
          </a:prstGeom>
        </p:spPr>
      </p:pic>
      <p:sp>
        <p:nvSpPr>
          <p:cNvPr id="16" name="Pentagon 14">
            <a:extLst>
              <a:ext uri="{FF2B5EF4-FFF2-40B4-BE49-F238E27FC236}">
                <a16:creationId xmlns:a16="http://schemas.microsoft.com/office/drawing/2014/main" id="{0ECE86B4-F85D-40A3-16EB-89FE806EC491}"/>
              </a:ext>
            </a:extLst>
          </p:cNvPr>
          <p:cNvSpPr/>
          <p:nvPr/>
        </p:nvSpPr>
        <p:spPr>
          <a:xfrm>
            <a:off x="7243453" y="5230710"/>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entagon 17">
            <a:extLst>
              <a:ext uri="{FF2B5EF4-FFF2-40B4-BE49-F238E27FC236}">
                <a16:creationId xmlns:a16="http://schemas.microsoft.com/office/drawing/2014/main" id="{3B6D9B77-BE94-F986-D01C-1F22D8E067EF}"/>
              </a:ext>
            </a:extLst>
          </p:cNvPr>
          <p:cNvSpPr/>
          <p:nvPr/>
        </p:nvSpPr>
        <p:spPr>
          <a:xfrm>
            <a:off x="5399463" y="5230366"/>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entagon 18">
            <a:extLst>
              <a:ext uri="{FF2B5EF4-FFF2-40B4-BE49-F238E27FC236}">
                <a16:creationId xmlns:a16="http://schemas.microsoft.com/office/drawing/2014/main" id="{69597786-2500-E6B8-A709-3427F81687BD}"/>
              </a:ext>
            </a:extLst>
          </p:cNvPr>
          <p:cNvSpPr/>
          <p:nvPr/>
        </p:nvSpPr>
        <p:spPr>
          <a:xfrm>
            <a:off x="3550660" y="5230710"/>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a:extLst>
              <a:ext uri="{FF2B5EF4-FFF2-40B4-BE49-F238E27FC236}">
                <a16:creationId xmlns:a16="http://schemas.microsoft.com/office/drawing/2014/main" id="{6176E00B-D9EE-6597-193B-83E431DAFD06}"/>
              </a:ext>
            </a:extLst>
          </p:cNvPr>
          <p:cNvSpPr/>
          <p:nvPr/>
        </p:nvSpPr>
        <p:spPr>
          <a:xfrm>
            <a:off x="1677795" y="523105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entagon 21">
            <a:extLst>
              <a:ext uri="{FF2B5EF4-FFF2-40B4-BE49-F238E27FC236}">
                <a16:creationId xmlns:a16="http://schemas.microsoft.com/office/drawing/2014/main" id="{0FA4277C-026D-9985-5569-1430D1E231BA}"/>
              </a:ext>
            </a:extLst>
          </p:cNvPr>
          <p:cNvSpPr/>
          <p:nvPr/>
        </p:nvSpPr>
        <p:spPr>
          <a:xfrm>
            <a:off x="-131430" y="5231083"/>
            <a:ext cx="2071553" cy="403412"/>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20021;p57">
            <a:extLst>
              <a:ext uri="{FF2B5EF4-FFF2-40B4-BE49-F238E27FC236}">
                <a16:creationId xmlns:a16="http://schemas.microsoft.com/office/drawing/2014/main" id="{A76FF17A-8212-CD4B-0F20-CE23C02CD1CE}"/>
              </a:ext>
            </a:extLst>
          </p:cNvPr>
          <p:cNvSpPr txBox="1">
            <a:spLocks/>
          </p:cNvSpPr>
          <p:nvPr/>
        </p:nvSpPr>
        <p:spPr>
          <a:xfrm>
            <a:off x="-55228" y="5253104"/>
            <a:ext cx="1761898"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b="1">
                <a:solidFill>
                  <a:schemeClr val="accent1"/>
                </a:solidFill>
              </a:rPr>
              <a:t>Problem</a:t>
            </a:r>
          </a:p>
        </p:txBody>
      </p:sp>
      <p:sp>
        <p:nvSpPr>
          <p:cNvPr id="24" name="Google Shape;20021;p57">
            <a:extLst>
              <a:ext uri="{FF2B5EF4-FFF2-40B4-BE49-F238E27FC236}">
                <a16:creationId xmlns:a16="http://schemas.microsoft.com/office/drawing/2014/main" id="{DE009B23-5DC0-437B-6A14-FF4DBAB80AC9}"/>
              </a:ext>
            </a:extLst>
          </p:cNvPr>
          <p:cNvSpPr txBox="1">
            <a:spLocks/>
          </p:cNvSpPr>
          <p:nvPr/>
        </p:nvSpPr>
        <p:spPr>
          <a:xfrm>
            <a:off x="1940122" y="5249237"/>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Goal</a:t>
            </a:r>
          </a:p>
        </p:txBody>
      </p:sp>
      <p:sp>
        <p:nvSpPr>
          <p:cNvPr id="25" name="Google Shape;20021;p57">
            <a:extLst>
              <a:ext uri="{FF2B5EF4-FFF2-40B4-BE49-F238E27FC236}">
                <a16:creationId xmlns:a16="http://schemas.microsoft.com/office/drawing/2014/main" id="{2DE60CBF-A35F-BD64-C5C2-69A142675C76}"/>
              </a:ext>
            </a:extLst>
          </p:cNvPr>
          <p:cNvSpPr txBox="1">
            <a:spLocks/>
          </p:cNvSpPr>
          <p:nvPr/>
        </p:nvSpPr>
        <p:spPr>
          <a:xfrm>
            <a:off x="3749348" y="5247996"/>
            <a:ext cx="1645304"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Process</a:t>
            </a:r>
          </a:p>
        </p:txBody>
      </p:sp>
      <p:sp>
        <p:nvSpPr>
          <p:cNvPr id="26" name="Google Shape;20021;p57">
            <a:extLst>
              <a:ext uri="{FF2B5EF4-FFF2-40B4-BE49-F238E27FC236}">
                <a16:creationId xmlns:a16="http://schemas.microsoft.com/office/drawing/2014/main" id="{D2F54BDF-CAA2-108D-A764-D7289072B610}"/>
              </a:ext>
            </a:extLst>
          </p:cNvPr>
          <p:cNvSpPr txBox="1">
            <a:spLocks/>
          </p:cNvSpPr>
          <p:nvPr/>
        </p:nvSpPr>
        <p:spPr>
          <a:xfrm>
            <a:off x="5622214" y="5247996"/>
            <a:ext cx="1621240"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Results</a:t>
            </a:r>
          </a:p>
        </p:txBody>
      </p:sp>
      <p:sp>
        <p:nvSpPr>
          <p:cNvPr id="27" name="Google Shape;20021;p57">
            <a:extLst>
              <a:ext uri="{FF2B5EF4-FFF2-40B4-BE49-F238E27FC236}">
                <a16:creationId xmlns:a16="http://schemas.microsoft.com/office/drawing/2014/main" id="{3283E8D3-6030-F7DF-2D98-A8FED02E5B41}"/>
              </a:ext>
            </a:extLst>
          </p:cNvPr>
          <p:cNvSpPr txBox="1">
            <a:spLocks/>
          </p:cNvSpPr>
          <p:nvPr/>
        </p:nvSpPr>
        <p:spPr>
          <a:xfrm>
            <a:off x="7471016" y="5247996"/>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Summary</a:t>
            </a:r>
          </a:p>
        </p:txBody>
      </p:sp>
      <p:sp>
        <p:nvSpPr>
          <p:cNvPr id="4" name="Google Shape;19792;p48">
            <a:extLst>
              <a:ext uri="{FF2B5EF4-FFF2-40B4-BE49-F238E27FC236}">
                <a16:creationId xmlns:a16="http://schemas.microsoft.com/office/drawing/2014/main" id="{B4597F4F-2C6A-9E5B-0127-F0278A9E2651}"/>
              </a:ext>
            </a:extLst>
          </p:cNvPr>
          <p:cNvSpPr txBox="1">
            <a:spLocks/>
          </p:cNvSpPr>
          <p:nvPr/>
        </p:nvSpPr>
        <p:spPr>
          <a:xfrm>
            <a:off x="662802" y="312658"/>
            <a:ext cx="7717500" cy="29178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3000"/>
              <a:buFont typeface="Big Shoulders Text"/>
              <a:buNone/>
              <a:defRPr sz="3000" b="0" i="0" u="none" strike="noStrike" cap="none">
                <a:solidFill>
                  <a:schemeClr val="accent2"/>
                </a:solidFill>
                <a:latin typeface="Big Shoulders Text"/>
                <a:ea typeface="Big Shoulders Text"/>
                <a:cs typeface="Big Shoulders Text"/>
                <a:sym typeface="Big Shoulders Text"/>
              </a:defRPr>
            </a:lvl1pPr>
            <a:lvl2pPr marR="0" lvl="1"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2pPr>
            <a:lvl3pPr marR="0" lvl="2"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3pPr>
            <a:lvl4pPr marR="0" lvl="3"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4pPr>
            <a:lvl5pPr marR="0" lvl="4"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5pPr>
            <a:lvl6pPr marR="0" lvl="5"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6pPr>
            <a:lvl7pPr marR="0" lvl="6"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7pPr>
            <a:lvl8pPr marR="0" lvl="7"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8pPr>
            <a:lvl9pPr marR="0" lvl="8"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9pPr>
          </a:lstStyle>
          <a:p>
            <a:r>
              <a:rPr lang="en-US" sz="5000" b="1"/>
              <a:t>B</a:t>
            </a:r>
            <a:r>
              <a:rPr lang="en-US" sz="5000"/>
              <a:t>etter </a:t>
            </a:r>
            <a:r>
              <a:rPr lang="en-US" sz="5000" b="1"/>
              <a:t>R</a:t>
            </a:r>
            <a:r>
              <a:rPr lang="en-US" sz="5000"/>
              <a:t>egressive </a:t>
            </a:r>
            <a:r>
              <a:rPr lang="en-US" sz="5000" b="1"/>
              <a:t>E</a:t>
            </a:r>
            <a:r>
              <a:rPr lang="en-US" sz="5000"/>
              <a:t>stimation of </a:t>
            </a:r>
            <a:r>
              <a:rPr lang="en-US" sz="5000" b="1"/>
              <a:t>A</a:t>
            </a:r>
            <a:r>
              <a:rPr lang="en-US" sz="5000"/>
              <a:t>steroid </a:t>
            </a:r>
            <a:r>
              <a:rPr lang="en-US" sz="5000" b="1"/>
              <a:t>D</a:t>
            </a:r>
            <a:r>
              <a:rPr lang="en-US" sz="5000"/>
              <a:t>iameter </a:t>
            </a:r>
            <a:br>
              <a:rPr lang="en-US" sz="5000"/>
            </a:br>
            <a:r>
              <a:rPr lang="en-US" sz="5000"/>
              <a:t>(B.R.E.A.D.)</a:t>
            </a:r>
          </a:p>
        </p:txBody>
      </p:sp>
    </p:spTree>
    <p:extLst>
      <p:ext uri="{BB962C8B-B14F-4D97-AF65-F5344CB8AC3E}">
        <p14:creationId xmlns:p14="http://schemas.microsoft.com/office/powerpoint/2010/main" val="546256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793;p48">
            <a:extLst>
              <a:ext uri="{FF2B5EF4-FFF2-40B4-BE49-F238E27FC236}">
                <a16:creationId xmlns:a16="http://schemas.microsoft.com/office/drawing/2014/main" id="{F6AAE9CF-CF03-7DD9-3D30-DC48BE9C4542}"/>
              </a:ext>
            </a:extLst>
          </p:cNvPr>
          <p:cNvSpPr txBox="1">
            <a:spLocks/>
          </p:cNvSpPr>
          <p:nvPr/>
        </p:nvSpPr>
        <p:spPr>
          <a:xfrm>
            <a:off x="2705862" y="-561864"/>
            <a:ext cx="3430200" cy="39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Font typeface="Roboto"/>
              <a:buNone/>
            </a:pPr>
            <a:r>
              <a:rPr lang="en-CA"/>
              <a:t>Rylan Donohoe, Riana Dutta,</a:t>
            </a:r>
          </a:p>
          <a:p>
            <a:pPr marL="0" indent="0" algn="ctr">
              <a:buFont typeface="Roboto"/>
              <a:buNone/>
            </a:pPr>
            <a:r>
              <a:rPr lang="en-CA"/>
              <a:t>Gabrielle MacInnes, Kaitlyn Pereira</a:t>
            </a:r>
          </a:p>
        </p:txBody>
      </p:sp>
      <p:pic>
        <p:nvPicPr>
          <p:cNvPr id="2" name="Picture 1">
            <a:extLst>
              <a:ext uri="{FF2B5EF4-FFF2-40B4-BE49-F238E27FC236}">
                <a16:creationId xmlns:a16="http://schemas.microsoft.com/office/drawing/2014/main" id="{C90B9514-43BB-6AB3-ECD4-ECB73820B48A}"/>
              </a:ext>
            </a:extLst>
          </p:cNvPr>
          <p:cNvPicPr>
            <a:picLocks noChangeAspect="1"/>
          </p:cNvPicPr>
          <p:nvPr/>
        </p:nvPicPr>
        <p:blipFill>
          <a:blip r:embed="rId2"/>
          <a:stretch>
            <a:fillRect/>
          </a:stretch>
        </p:blipFill>
        <p:spPr>
          <a:xfrm>
            <a:off x="-2488877" y="4354104"/>
            <a:ext cx="2949945" cy="2408118"/>
          </a:xfrm>
          <a:prstGeom prst="rect">
            <a:avLst/>
          </a:prstGeom>
        </p:spPr>
      </p:pic>
      <p:sp>
        <p:nvSpPr>
          <p:cNvPr id="3" name="Google Shape;20020;p57">
            <a:extLst>
              <a:ext uri="{FF2B5EF4-FFF2-40B4-BE49-F238E27FC236}">
                <a16:creationId xmlns:a16="http://schemas.microsoft.com/office/drawing/2014/main" id="{BE61241E-BCBC-5562-9669-09B3AAD3CD4D}"/>
              </a:ext>
            </a:extLst>
          </p:cNvPr>
          <p:cNvSpPr txBox="1">
            <a:spLocks noGrp="1"/>
          </p:cNvSpPr>
          <p:nvPr>
            <p:ph type="title"/>
          </p:nvPr>
        </p:nvSpPr>
        <p:spPr>
          <a:xfrm>
            <a:off x="713225" y="714312"/>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Problem</a:t>
            </a:r>
            <a:endParaRPr lang="en-US" sz="5000"/>
          </a:p>
        </p:txBody>
      </p:sp>
      <p:sp>
        <p:nvSpPr>
          <p:cNvPr id="7" name="Google Shape;20021;p57">
            <a:extLst>
              <a:ext uri="{FF2B5EF4-FFF2-40B4-BE49-F238E27FC236}">
                <a16:creationId xmlns:a16="http://schemas.microsoft.com/office/drawing/2014/main" id="{CBD73D85-9321-B3F6-BC88-560C273967F4}"/>
              </a:ext>
            </a:extLst>
          </p:cNvPr>
          <p:cNvSpPr txBox="1">
            <a:spLocks noGrp="1"/>
          </p:cNvSpPr>
          <p:nvPr>
            <p:ph type="body" idx="1"/>
          </p:nvPr>
        </p:nvSpPr>
        <p:spPr>
          <a:xfrm>
            <a:off x="713225" y="1502718"/>
            <a:ext cx="7868282" cy="2390100"/>
          </a:xfrm>
          <a:prstGeom prst="rect">
            <a:avLst/>
          </a:prstGeom>
        </p:spPr>
        <p:txBody>
          <a:bodyPr spcFirstLastPara="1" wrap="square" lIns="91425" tIns="91425" rIns="91425" bIns="91425" anchor="t" anchorCtr="0">
            <a:noAutofit/>
          </a:bodyPr>
          <a:lstStyle/>
          <a:p>
            <a:pPr marL="0" indent="0">
              <a:buNone/>
            </a:pPr>
            <a:r>
              <a:rPr lang="en" sz="2000"/>
              <a:t>NASA's current formula for asteroid diameter </a:t>
            </a:r>
          </a:p>
          <a:p>
            <a:pPr marL="0" indent="0">
              <a:buNone/>
            </a:pPr>
            <a:endParaRPr lang="en" sz="1800"/>
          </a:p>
          <a:p>
            <a:pPr marL="0" indent="0">
              <a:buNone/>
            </a:pPr>
            <a:endParaRPr lang="en" sz="1800"/>
          </a:p>
          <a:p>
            <a:pPr marL="0" indent="0">
              <a:buNone/>
            </a:pPr>
            <a:endParaRPr lang="en" sz="1800"/>
          </a:p>
          <a:p>
            <a:pPr marL="285750" indent="-285750">
              <a:buFont typeface="Courier New"/>
              <a:buChar char="o"/>
            </a:pPr>
            <a:r>
              <a:rPr lang="en" sz="2000"/>
              <a:t>Based only on measured albedo (a) and absolute magnitude (H)</a:t>
            </a:r>
          </a:p>
          <a:p>
            <a:pPr marL="285750" indent="-285750">
              <a:buFont typeface="Courier New"/>
              <a:buChar char="o"/>
            </a:pPr>
            <a:r>
              <a:rPr lang="en" sz="2000"/>
              <a:t>Assumes spherical object with a uniform surface (no albedo variation)</a:t>
            </a:r>
          </a:p>
          <a:p>
            <a:pPr marL="285750" indent="-285750">
              <a:buFont typeface="Courier New"/>
              <a:buChar char="o"/>
            </a:pPr>
            <a:r>
              <a:rPr lang="en" sz="2000"/>
              <a:t>Errors in a and H values can lead to significant inaccuracy in diameter (factor of 2+)</a:t>
            </a:r>
          </a:p>
          <a:p>
            <a:pPr marL="0" indent="0">
              <a:buSzPts val="1400"/>
              <a:buNone/>
            </a:pPr>
            <a:endParaRPr lang="en" sz="2000"/>
          </a:p>
          <a:p>
            <a:pPr marL="0" indent="0">
              <a:buSzPts val="1400"/>
              <a:buNone/>
            </a:pPr>
            <a:endParaRPr lang="en" sz="2000"/>
          </a:p>
          <a:p>
            <a:pPr marL="742950" lvl="1">
              <a:buFont typeface="Arial"/>
              <a:buChar char="•"/>
            </a:pPr>
            <a:endParaRPr lang="en" sz="2000"/>
          </a:p>
          <a:p>
            <a:pPr marL="742950" lvl="1">
              <a:buFont typeface="Arial"/>
              <a:buChar char="•"/>
            </a:pPr>
            <a:endParaRPr lang="en" sz="2000"/>
          </a:p>
        </p:txBody>
      </p:sp>
      <p:sp>
        <p:nvSpPr>
          <p:cNvPr id="15" name="Pentagon 14">
            <a:extLst>
              <a:ext uri="{FF2B5EF4-FFF2-40B4-BE49-F238E27FC236}">
                <a16:creationId xmlns:a16="http://schemas.microsoft.com/office/drawing/2014/main" id="{97D6EBEB-B29F-4A5F-98A6-E0D2B3C28AE1}"/>
              </a:ext>
            </a:extLst>
          </p:cNvPr>
          <p:cNvSpPr/>
          <p:nvPr/>
        </p:nvSpPr>
        <p:spPr>
          <a:xfrm>
            <a:off x="7298682"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extLst>
              <a:ext uri="{FF2B5EF4-FFF2-40B4-BE49-F238E27FC236}">
                <a16:creationId xmlns:a16="http://schemas.microsoft.com/office/drawing/2014/main" id="{0BE5F068-22E4-DBFA-FFF2-FCA5CEEA6E32}"/>
              </a:ext>
            </a:extLst>
          </p:cNvPr>
          <p:cNvSpPr/>
          <p:nvPr/>
        </p:nvSpPr>
        <p:spPr>
          <a:xfrm>
            <a:off x="5454692" y="-22738"/>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entagon 18">
            <a:extLst>
              <a:ext uri="{FF2B5EF4-FFF2-40B4-BE49-F238E27FC236}">
                <a16:creationId xmlns:a16="http://schemas.microsoft.com/office/drawing/2014/main" id="{CCC8BF50-9259-54FC-5E8D-FFF009351F05}"/>
              </a:ext>
            </a:extLst>
          </p:cNvPr>
          <p:cNvSpPr/>
          <p:nvPr/>
        </p:nvSpPr>
        <p:spPr>
          <a:xfrm>
            <a:off x="3605889"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a:extLst>
              <a:ext uri="{FF2B5EF4-FFF2-40B4-BE49-F238E27FC236}">
                <a16:creationId xmlns:a16="http://schemas.microsoft.com/office/drawing/2014/main" id="{0F79B292-65F2-D428-AA2C-5C59E4379504}"/>
              </a:ext>
            </a:extLst>
          </p:cNvPr>
          <p:cNvSpPr/>
          <p:nvPr/>
        </p:nvSpPr>
        <p:spPr>
          <a:xfrm>
            <a:off x="1733024" y="-22050"/>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entagon 21">
            <a:extLst>
              <a:ext uri="{FF2B5EF4-FFF2-40B4-BE49-F238E27FC236}">
                <a16:creationId xmlns:a16="http://schemas.microsoft.com/office/drawing/2014/main" id="{FC6273ED-0E1B-CD49-18D2-49AF9620E128}"/>
              </a:ext>
            </a:extLst>
          </p:cNvPr>
          <p:cNvSpPr/>
          <p:nvPr/>
        </p:nvSpPr>
        <p:spPr>
          <a:xfrm>
            <a:off x="-76201" y="-22021"/>
            <a:ext cx="2071553" cy="403412"/>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20021;p57">
            <a:extLst>
              <a:ext uri="{FF2B5EF4-FFF2-40B4-BE49-F238E27FC236}">
                <a16:creationId xmlns:a16="http://schemas.microsoft.com/office/drawing/2014/main" id="{15D4FA1A-3922-312A-2917-9922A3C61D71}"/>
              </a:ext>
            </a:extLst>
          </p:cNvPr>
          <p:cNvSpPr txBox="1">
            <a:spLocks/>
          </p:cNvSpPr>
          <p:nvPr/>
        </p:nvSpPr>
        <p:spPr>
          <a:xfrm>
            <a:off x="1" y="0"/>
            <a:ext cx="1761898"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b="1">
                <a:solidFill>
                  <a:schemeClr val="accent1"/>
                </a:solidFill>
              </a:rPr>
              <a:t>Problem</a:t>
            </a:r>
          </a:p>
        </p:txBody>
      </p:sp>
      <p:sp>
        <p:nvSpPr>
          <p:cNvPr id="31" name="Google Shape;20021;p57">
            <a:extLst>
              <a:ext uri="{FF2B5EF4-FFF2-40B4-BE49-F238E27FC236}">
                <a16:creationId xmlns:a16="http://schemas.microsoft.com/office/drawing/2014/main" id="{DB50528A-F35B-EAB2-6701-3CCFEE2D60F8}"/>
              </a:ext>
            </a:extLst>
          </p:cNvPr>
          <p:cNvSpPr txBox="1">
            <a:spLocks/>
          </p:cNvSpPr>
          <p:nvPr/>
        </p:nvSpPr>
        <p:spPr>
          <a:xfrm>
            <a:off x="1995351" y="-3867"/>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Goal</a:t>
            </a:r>
          </a:p>
        </p:txBody>
      </p:sp>
      <p:sp>
        <p:nvSpPr>
          <p:cNvPr id="32" name="Google Shape;20021;p57">
            <a:extLst>
              <a:ext uri="{FF2B5EF4-FFF2-40B4-BE49-F238E27FC236}">
                <a16:creationId xmlns:a16="http://schemas.microsoft.com/office/drawing/2014/main" id="{5B474373-F0B5-2512-A40C-2715B09D1D5B}"/>
              </a:ext>
            </a:extLst>
          </p:cNvPr>
          <p:cNvSpPr txBox="1">
            <a:spLocks/>
          </p:cNvSpPr>
          <p:nvPr/>
        </p:nvSpPr>
        <p:spPr>
          <a:xfrm>
            <a:off x="3804577" y="-5108"/>
            <a:ext cx="1645304"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Process</a:t>
            </a:r>
          </a:p>
        </p:txBody>
      </p:sp>
      <p:sp>
        <p:nvSpPr>
          <p:cNvPr id="33" name="Google Shape;20021;p57">
            <a:extLst>
              <a:ext uri="{FF2B5EF4-FFF2-40B4-BE49-F238E27FC236}">
                <a16:creationId xmlns:a16="http://schemas.microsoft.com/office/drawing/2014/main" id="{618E61E4-C115-D9BD-1644-81A05B6CF61A}"/>
              </a:ext>
            </a:extLst>
          </p:cNvPr>
          <p:cNvSpPr txBox="1">
            <a:spLocks/>
          </p:cNvSpPr>
          <p:nvPr/>
        </p:nvSpPr>
        <p:spPr>
          <a:xfrm>
            <a:off x="5677443" y="-5108"/>
            <a:ext cx="1621240"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Results</a:t>
            </a:r>
          </a:p>
        </p:txBody>
      </p:sp>
      <p:sp>
        <p:nvSpPr>
          <p:cNvPr id="34" name="Google Shape;20021;p57">
            <a:extLst>
              <a:ext uri="{FF2B5EF4-FFF2-40B4-BE49-F238E27FC236}">
                <a16:creationId xmlns:a16="http://schemas.microsoft.com/office/drawing/2014/main" id="{C8001CC7-5D2E-2D96-06C3-D6C96D55071D}"/>
              </a:ext>
            </a:extLst>
          </p:cNvPr>
          <p:cNvSpPr txBox="1">
            <a:spLocks/>
          </p:cNvSpPr>
          <p:nvPr/>
        </p:nvSpPr>
        <p:spPr>
          <a:xfrm>
            <a:off x="7526245" y="-5108"/>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Summary</a:t>
            </a:r>
          </a:p>
        </p:txBody>
      </p:sp>
      <p:sp>
        <p:nvSpPr>
          <p:cNvPr id="17" name="Google Shape;19792;p48">
            <a:extLst>
              <a:ext uri="{FF2B5EF4-FFF2-40B4-BE49-F238E27FC236}">
                <a16:creationId xmlns:a16="http://schemas.microsoft.com/office/drawing/2014/main" id="{9EC4ED8C-A127-B17F-AF9A-3DAEEDCBCD12}"/>
              </a:ext>
            </a:extLst>
          </p:cNvPr>
          <p:cNvSpPr txBox="1">
            <a:spLocks/>
          </p:cNvSpPr>
          <p:nvPr/>
        </p:nvSpPr>
        <p:spPr>
          <a:xfrm>
            <a:off x="562212" y="-3380759"/>
            <a:ext cx="7717500" cy="29178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3000"/>
              <a:buFont typeface="Big Shoulders Text"/>
              <a:buNone/>
              <a:defRPr sz="3000" b="0" i="0" u="none" strike="noStrike" cap="none">
                <a:solidFill>
                  <a:schemeClr val="accent2"/>
                </a:solidFill>
                <a:latin typeface="Big Shoulders Text"/>
                <a:ea typeface="Big Shoulders Text"/>
                <a:cs typeface="Big Shoulders Text"/>
                <a:sym typeface="Big Shoulders Text"/>
              </a:defRPr>
            </a:lvl1pPr>
            <a:lvl2pPr marR="0" lvl="1"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2pPr>
            <a:lvl3pPr marR="0" lvl="2"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3pPr>
            <a:lvl4pPr marR="0" lvl="3"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4pPr>
            <a:lvl5pPr marR="0" lvl="4"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5pPr>
            <a:lvl6pPr marR="0" lvl="5"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6pPr>
            <a:lvl7pPr marR="0" lvl="6"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7pPr>
            <a:lvl8pPr marR="0" lvl="7"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8pPr>
            <a:lvl9pPr marR="0" lvl="8" algn="ctr" rtl="0">
              <a:lnSpc>
                <a:spcPct val="100000"/>
              </a:lnSpc>
              <a:spcBef>
                <a:spcPts val="0"/>
              </a:spcBef>
              <a:spcAft>
                <a:spcPts val="0"/>
              </a:spcAft>
              <a:buClr>
                <a:schemeClr val="accent2"/>
              </a:buClr>
              <a:buSzPts val="2800"/>
              <a:buFont typeface="Big Shoulders Text"/>
              <a:buNone/>
              <a:defRPr sz="2800" b="0" i="0" u="none" strike="noStrike" cap="none">
                <a:solidFill>
                  <a:schemeClr val="accent2"/>
                </a:solidFill>
                <a:latin typeface="Big Shoulders Text"/>
                <a:ea typeface="Big Shoulders Text"/>
                <a:cs typeface="Big Shoulders Text"/>
                <a:sym typeface="Big Shoulders Text"/>
              </a:defRPr>
            </a:lvl9pPr>
          </a:lstStyle>
          <a:p>
            <a:r>
              <a:rPr lang="en-US" sz="5000" b="1"/>
              <a:t>B</a:t>
            </a:r>
            <a:r>
              <a:rPr lang="en-US" sz="5000"/>
              <a:t>etter </a:t>
            </a:r>
            <a:r>
              <a:rPr lang="en-US" sz="5000" b="1"/>
              <a:t>R</a:t>
            </a:r>
            <a:r>
              <a:rPr lang="en-US" sz="5000"/>
              <a:t>egression </a:t>
            </a:r>
            <a:r>
              <a:rPr lang="en-US" sz="5000" b="1"/>
              <a:t>E</a:t>
            </a:r>
            <a:r>
              <a:rPr lang="en-US" sz="5000"/>
              <a:t>stimation of </a:t>
            </a:r>
            <a:r>
              <a:rPr lang="en-US" sz="5000" b="1"/>
              <a:t>A</a:t>
            </a:r>
            <a:r>
              <a:rPr lang="en-US" sz="5000"/>
              <a:t>steroid </a:t>
            </a:r>
            <a:r>
              <a:rPr lang="en-US" sz="5000" b="1"/>
              <a:t>D</a:t>
            </a:r>
            <a:r>
              <a:rPr lang="en-US" sz="5000"/>
              <a:t>iameter </a:t>
            </a:r>
            <a:br>
              <a:rPr lang="en-US" sz="5000"/>
            </a:br>
            <a:r>
              <a:rPr lang="en-US" sz="5000"/>
              <a:t>(B.R.E.A.D.)</a:t>
            </a:r>
          </a:p>
        </p:txBody>
      </p:sp>
      <p:pic>
        <p:nvPicPr>
          <p:cNvPr id="4" name="Picture 5" descr="Logo&#10;&#10;Description automatically generated">
            <a:extLst>
              <a:ext uri="{FF2B5EF4-FFF2-40B4-BE49-F238E27FC236}">
                <a16:creationId xmlns:a16="http://schemas.microsoft.com/office/drawing/2014/main" id="{707DCBB4-7793-AB2F-BF33-E31FD7D66E52}"/>
              </a:ext>
            </a:extLst>
          </p:cNvPr>
          <p:cNvPicPr>
            <a:picLocks noChangeAspect="1"/>
          </p:cNvPicPr>
          <p:nvPr/>
        </p:nvPicPr>
        <p:blipFill>
          <a:blip r:embed="rId3"/>
          <a:stretch>
            <a:fillRect/>
          </a:stretch>
        </p:blipFill>
        <p:spPr>
          <a:xfrm>
            <a:off x="2637182" y="2014995"/>
            <a:ext cx="3977310" cy="550293"/>
          </a:xfrm>
          <a:prstGeom prst="rect">
            <a:avLst/>
          </a:prstGeom>
        </p:spPr>
      </p:pic>
      <p:pic>
        <p:nvPicPr>
          <p:cNvPr id="8" name="Picture 7" descr="Icon&#10;&#10;Description automatically generated">
            <a:extLst>
              <a:ext uri="{FF2B5EF4-FFF2-40B4-BE49-F238E27FC236}">
                <a16:creationId xmlns:a16="http://schemas.microsoft.com/office/drawing/2014/main" id="{2150F27E-980D-9AF0-C532-57D86F9E00AE}"/>
              </a:ext>
            </a:extLst>
          </p:cNvPr>
          <p:cNvPicPr>
            <a:picLocks noChangeAspect="1"/>
          </p:cNvPicPr>
          <p:nvPr/>
        </p:nvPicPr>
        <p:blipFill>
          <a:blip r:embed="rId4"/>
          <a:stretch>
            <a:fillRect/>
          </a:stretch>
        </p:blipFill>
        <p:spPr>
          <a:xfrm>
            <a:off x="8579090" y="4610136"/>
            <a:ext cx="332293" cy="312899"/>
          </a:xfrm>
          <a:prstGeom prst="rect">
            <a:avLst/>
          </a:prstGeom>
        </p:spPr>
      </p:pic>
    </p:spTree>
    <p:extLst>
      <p:ext uri="{BB962C8B-B14F-4D97-AF65-F5344CB8AC3E}">
        <p14:creationId xmlns:p14="http://schemas.microsoft.com/office/powerpoint/2010/main" val="225609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26AA-451A-079B-83E8-2E3CE5ADDE2B}"/>
              </a:ext>
            </a:extLst>
          </p:cNvPr>
          <p:cNvSpPr>
            <a:spLocks noGrp="1"/>
          </p:cNvSpPr>
          <p:nvPr>
            <p:ph type="title"/>
          </p:nvPr>
        </p:nvSpPr>
        <p:spPr>
          <a:xfrm>
            <a:off x="713225" y="672850"/>
            <a:ext cx="7717500" cy="572700"/>
          </a:xfrm>
        </p:spPr>
        <p:txBody>
          <a:bodyPr/>
          <a:lstStyle/>
          <a:p>
            <a:r>
              <a:rPr lang="en" sz="4000"/>
              <a:t>How the Features Correlate to Diameter</a:t>
            </a:r>
            <a:endParaRPr lang="en-US" sz="4000"/>
          </a:p>
        </p:txBody>
      </p:sp>
      <p:sp>
        <p:nvSpPr>
          <p:cNvPr id="3" name="Text Placeholder 2">
            <a:extLst>
              <a:ext uri="{FF2B5EF4-FFF2-40B4-BE49-F238E27FC236}">
                <a16:creationId xmlns:a16="http://schemas.microsoft.com/office/drawing/2014/main" id="{DA4F82F4-196B-C747-DD1D-E13331213700}"/>
              </a:ext>
            </a:extLst>
          </p:cNvPr>
          <p:cNvSpPr>
            <a:spLocks noGrp="1"/>
          </p:cNvSpPr>
          <p:nvPr>
            <p:ph type="body" idx="1"/>
          </p:nvPr>
        </p:nvSpPr>
        <p:spPr>
          <a:xfrm>
            <a:off x="482155" y="1740322"/>
            <a:ext cx="3953040" cy="801600"/>
          </a:xfrm>
        </p:spPr>
        <p:txBody>
          <a:bodyPr/>
          <a:lstStyle/>
          <a:p>
            <a:pPr algn="l">
              <a:buFont typeface="Courier New"/>
              <a:buChar char="o"/>
            </a:pPr>
            <a:r>
              <a:rPr lang="en-US"/>
              <a:t>The albedo is the proportion of light/radiation reflected</a:t>
            </a:r>
          </a:p>
          <a:p>
            <a:pPr algn="l">
              <a:buFont typeface="Courier New"/>
              <a:buChar char="o"/>
            </a:pPr>
            <a:r>
              <a:rPr lang="en-US"/>
              <a:t>The intrinsic brightness of the asteroid</a:t>
            </a:r>
          </a:p>
        </p:txBody>
      </p:sp>
      <p:sp>
        <p:nvSpPr>
          <p:cNvPr id="4" name="Text Placeholder 3">
            <a:extLst>
              <a:ext uri="{FF2B5EF4-FFF2-40B4-BE49-F238E27FC236}">
                <a16:creationId xmlns:a16="http://schemas.microsoft.com/office/drawing/2014/main" id="{3B27F491-B2F9-F27E-59C3-EC63D139A3F1}"/>
              </a:ext>
            </a:extLst>
          </p:cNvPr>
          <p:cNvSpPr>
            <a:spLocks noGrp="1"/>
          </p:cNvSpPr>
          <p:nvPr>
            <p:ph type="body" idx="2"/>
          </p:nvPr>
        </p:nvSpPr>
        <p:spPr>
          <a:xfrm>
            <a:off x="4953881" y="1740322"/>
            <a:ext cx="3708113" cy="801600"/>
          </a:xfrm>
        </p:spPr>
        <p:txBody>
          <a:bodyPr/>
          <a:lstStyle/>
          <a:p>
            <a:pPr algn="l">
              <a:buFont typeface="Courier New"/>
              <a:buChar char="o"/>
            </a:pPr>
            <a:r>
              <a:rPr lang="en-US"/>
              <a:t>A measure of how bright an object appears viewed from a distance of 10 parsecs</a:t>
            </a:r>
          </a:p>
          <a:p>
            <a:pPr algn="l">
              <a:buFont typeface="Courier New"/>
              <a:buChar char="o"/>
            </a:pPr>
            <a:r>
              <a:rPr lang="en-US"/>
              <a:t>High correlation to actual diameter</a:t>
            </a:r>
          </a:p>
        </p:txBody>
      </p:sp>
      <p:sp>
        <p:nvSpPr>
          <p:cNvPr id="5" name="Subtitle 4">
            <a:extLst>
              <a:ext uri="{FF2B5EF4-FFF2-40B4-BE49-F238E27FC236}">
                <a16:creationId xmlns:a16="http://schemas.microsoft.com/office/drawing/2014/main" id="{F26347B0-2CAB-14B8-9831-BE2B65612420}"/>
              </a:ext>
            </a:extLst>
          </p:cNvPr>
          <p:cNvSpPr>
            <a:spLocks noGrp="1"/>
          </p:cNvSpPr>
          <p:nvPr>
            <p:ph type="subTitle" idx="3"/>
          </p:nvPr>
        </p:nvSpPr>
        <p:spPr>
          <a:xfrm>
            <a:off x="1008146" y="1432068"/>
            <a:ext cx="2093400" cy="309300"/>
          </a:xfrm>
        </p:spPr>
        <p:txBody>
          <a:bodyPr/>
          <a:lstStyle/>
          <a:p>
            <a:r>
              <a:rPr lang="en-US"/>
              <a:t>Albedo</a:t>
            </a:r>
          </a:p>
        </p:txBody>
      </p:sp>
      <p:sp>
        <p:nvSpPr>
          <p:cNvPr id="6" name="Subtitle 5">
            <a:extLst>
              <a:ext uri="{FF2B5EF4-FFF2-40B4-BE49-F238E27FC236}">
                <a16:creationId xmlns:a16="http://schemas.microsoft.com/office/drawing/2014/main" id="{5A918A1A-E299-8CB2-1B88-B5C0A836B0FB}"/>
              </a:ext>
            </a:extLst>
          </p:cNvPr>
          <p:cNvSpPr>
            <a:spLocks noGrp="1"/>
          </p:cNvSpPr>
          <p:nvPr>
            <p:ph type="subTitle" idx="4"/>
          </p:nvPr>
        </p:nvSpPr>
        <p:spPr>
          <a:xfrm>
            <a:off x="5679596" y="1432068"/>
            <a:ext cx="2093400" cy="309300"/>
          </a:xfrm>
        </p:spPr>
        <p:txBody>
          <a:bodyPr/>
          <a:lstStyle/>
          <a:p>
            <a:r>
              <a:rPr lang="en-US"/>
              <a:t>Absolute Magnitude</a:t>
            </a:r>
          </a:p>
        </p:txBody>
      </p:sp>
      <p:sp>
        <p:nvSpPr>
          <p:cNvPr id="10" name="Pentagon 14">
            <a:extLst>
              <a:ext uri="{FF2B5EF4-FFF2-40B4-BE49-F238E27FC236}">
                <a16:creationId xmlns:a16="http://schemas.microsoft.com/office/drawing/2014/main" id="{B802D7E0-DC42-21FE-25FA-10DD15678AD1}"/>
              </a:ext>
            </a:extLst>
          </p:cNvPr>
          <p:cNvSpPr/>
          <p:nvPr/>
        </p:nvSpPr>
        <p:spPr>
          <a:xfrm>
            <a:off x="7298682"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7">
            <a:extLst>
              <a:ext uri="{FF2B5EF4-FFF2-40B4-BE49-F238E27FC236}">
                <a16:creationId xmlns:a16="http://schemas.microsoft.com/office/drawing/2014/main" id="{51362239-DB4E-B5C6-F1B1-8C3AEF6D8B05}"/>
              </a:ext>
            </a:extLst>
          </p:cNvPr>
          <p:cNvSpPr/>
          <p:nvPr/>
        </p:nvSpPr>
        <p:spPr>
          <a:xfrm>
            <a:off x="5454692" y="-22738"/>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entagon 18">
            <a:extLst>
              <a:ext uri="{FF2B5EF4-FFF2-40B4-BE49-F238E27FC236}">
                <a16:creationId xmlns:a16="http://schemas.microsoft.com/office/drawing/2014/main" id="{D278FF0A-BC4D-984A-4317-2215D186C014}"/>
              </a:ext>
            </a:extLst>
          </p:cNvPr>
          <p:cNvSpPr/>
          <p:nvPr/>
        </p:nvSpPr>
        <p:spPr>
          <a:xfrm>
            <a:off x="3605889"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20">
            <a:extLst>
              <a:ext uri="{FF2B5EF4-FFF2-40B4-BE49-F238E27FC236}">
                <a16:creationId xmlns:a16="http://schemas.microsoft.com/office/drawing/2014/main" id="{0D4884D7-688E-B3AA-C325-9CD9BECCA6C6}"/>
              </a:ext>
            </a:extLst>
          </p:cNvPr>
          <p:cNvSpPr/>
          <p:nvPr/>
        </p:nvSpPr>
        <p:spPr>
          <a:xfrm>
            <a:off x="1733024" y="-22050"/>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21">
            <a:extLst>
              <a:ext uri="{FF2B5EF4-FFF2-40B4-BE49-F238E27FC236}">
                <a16:creationId xmlns:a16="http://schemas.microsoft.com/office/drawing/2014/main" id="{C42D9DEF-1A71-503D-14E2-20430D1B396A}"/>
              </a:ext>
            </a:extLst>
          </p:cNvPr>
          <p:cNvSpPr/>
          <p:nvPr/>
        </p:nvSpPr>
        <p:spPr>
          <a:xfrm>
            <a:off x="-76201" y="-22021"/>
            <a:ext cx="2071553" cy="403412"/>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oogle Shape;20021;p57">
            <a:extLst>
              <a:ext uri="{FF2B5EF4-FFF2-40B4-BE49-F238E27FC236}">
                <a16:creationId xmlns:a16="http://schemas.microsoft.com/office/drawing/2014/main" id="{9A8A09E6-413E-DE0B-B6CC-12175C82E83B}"/>
              </a:ext>
            </a:extLst>
          </p:cNvPr>
          <p:cNvSpPr txBox="1">
            <a:spLocks/>
          </p:cNvSpPr>
          <p:nvPr/>
        </p:nvSpPr>
        <p:spPr>
          <a:xfrm>
            <a:off x="1" y="0"/>
            <a:ext cx="1761898"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b="1">
                <a:solidFill>
                  <a:schemeClr val="accent1"/>
                </a:solidFill>
              </a:rPr>
              <a:t>Problem</a:t>
            </a:r>
          </a:p>
        </p:txBody>
      </p:sp>
      <p:sp>
        <p:nvSpPr>
          <p:cNvPr id="22" name="Google Shape;20021;p57">
            <a:extLst>
              <a:ext uri="{FF2B5EF4-FFF2-40B4-BE49-F238E27FC236}">
                <a16:creationId xmlns:a16="http://schemas.microsoft.com/office/drawing/2014/main" id="{0DC3301D-2A25-C8E6-90CA-7CB3F03EB11F}"/>
              </a:ext>
            </a:extLst>
          </p:cNvPr>
          <p:cNvSpPr txBox="1">
            <a:spLocks/>
          </p:cNvSpPr>
          <p:nvPr/>
        </p:nvSpPr>
        <p:spPr>
          <a:xfrm>
            <a:off x="1995351" y="-3867"/>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Goal</a:t>
            </a:r>
          </a:p>
        </p:txBody>
      </p:sp>
      <p:sp>
        <p:nvSpPr>
          <p:cNvPr id="24" name="Google Shape;20021;p57">
            <a:extLst>
              <a:ext uri="{FF2B5EF4-FFF2-40B4-BE49-F238E27FC236}">
                <a16:creationId xmlns:a16="http://schemas.microsoft.com/office/drawing/2014/main" id="{9BBF3C60-F6DE-B51A-DA95-58DD34F9B6FE}"/>
              </a:ext>
            </a:extLst>
          </p:cNvPr>
          <p:cNvSpPr txBox="1">
            <a:spLocks/>
          </p:cNvSpPr>
          <p:nvPr/>
        </p:nvSpPr>
        <p:spPr>
          <a:xfrm>
            <a:off x="3804577" y="-5108"/>
            <a:ext cx="1645304"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Process</a:t>
            </a:r>
          </a:p>
        </p:txBody>
      </p:sp>
      <p:sp>
        <p:nvSpPr>
          <p:cNvPr id="26" name="Google Shape;20021;p57">
            <a:extLst>
              <a:ext uri="{FF2B5EF4-FFF2-40B4-BE49-F238E27FC236}">
                <a16:creationId xmlns:a16="http://schemas.microsoft.com/office/drawing/2014/main" id="{7901BACC-A4AE-A157-1388-CE4128273470}"/>
              </a:ext>
            </a:extLst>
          </p:cNvPr>
          <p:cNvSpPr txBox="1">
            <a:spLocks/>
          </p:cNvSpPr>
          <p:nvPr/>
        </p:nvSpPr>
        <p:spPr>
          <a:xfrm>
            <a:off x="5677443" y="-5108"/>
            <a:ext cx="1621240"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Results</a:t>
            </a:r>
          </a:p>
        </p:txBody>
      </p:sp>
      <p:sp>
        <p:nvSpPr>
          <p:cNvPr id="28" name="Google Shape;20021;p57">
            <a:extLst>
              <a:ext uri="{FF2B5EF4-FFF2-40B4-BE49-F238E27FC236}">
                <a16:creationId xmlns:a16="http://schemas.microsoft.com/office/drawing/2014/main" id="{14E85DB2-5169-264C-16BA-766679AAC1F0}"/>
              </a:ext>
            </a:extLst>
          </p:cNvPr>
          <p:cNvSpPr txBox="1">
            <a:spLocks/>
          </p:cNvSpPr>
          <p:nvPr/>
        </p:nvSpPr>
        <p:spPr>
          <a:xfrm>
            <a:off x="7526245" y="-5108"/>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Summary</a:t>
            </a:r>
          </a:p>
        </p:txBody>
      </p:sp>
      <p:pic>
        <p:nvPicPr>
          <p:cNvPr id="29" name="Picture 29" descr="Timeline&#10;&#10;Description automatically generated">
            <a:extLst>
              <a:ext uri="{FF2B5EF4-FFF2-40B4-BE49-F238E27FC236}">
                <a16:creationId xmlns:a16="http://schemas.microsoft.com/office/drawing/2014/main" id="{EB9CC9BB-66C4-80B7-1219-BA0357ADFBF6}"/>
              </a:ext>
            </a:extLst>
          </p:cNvPr>
          <p:cNvPicPr>
            <a:picLocks noChangeAspect="1"/>
          </p:cNvPicPr>
          <p:nvPr/>
        </p:nvPicPr>
        <p:blipFill>
          <a:blip r:embed="rId2"/>
          <a:stretch>
            <a:fillRect/>
          </a:stretch>
        </p:blipFill>
        <p:spPr>
          <a:xfrm>
            <a:off x="887187" y="2630897"/>
            <a:ext cx="2997198" cy="2240277"/>
          </a:xfrm>
          <a:prstGeom prst="rect">
            <a:avLst/>
          </a:prstGeom>
        </p:spPr>
      </p:pic>
      <p:pic>
        <p:nvPicPr>
          <p:cNvPr id="31" name="Picture 31">
            <a:extLst>
              <a:ext uri="{FF2B5EF4-FFF2-40B4-BE49-F238E27FC236}">
                <a16:creationId xmlns:a16="http://schemas.microsoft.com/office/drawing/2014/main" id="{9871F908-02B4-FF73-7656-CA41D6DEC384}"/>
              </a:ext>
            </a:extLst>
          </p:cNvPr>
          <p:cNvPicPr>
            <a:picLocks noChangeAspect="1"/>
          </p:cNvPicPr>
          <p:nvPr/>
        </p:nvPicPr>
        <p:blipFill>
          <a:blip r:embed="rId3"/>
          <a:stretch>
            <a:fillRect/>
          </a:stretch>
        </p:blipFill>
        <p:spPr>
          <a:xfrm>
            <a:off x="5974216" y="2740025"/>
            <a:ext cx="1876425" cy="2076450"/>
          </a:xfrm>
          <a:prstGeom prst="rect">
            <a:avLst/>
          </a:prstGeom>
        </p:spPr>
      </p:pic>
    </p:spTree>
    <p:extLst>
      <p:ext uri="{BB962C8B-B14F-4D97-AF65-F5344CB8AC3E}">
        <p14:creationId xmlns:p14="http://schemas.microsoft.com/office/powerpoint/2010/main" val="1256548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020;p57">
            <a:extLst>
              <a:ext uri="{FF2B5EF4-FFF2-40B4-BE49-F238E27FC236}">
                <a16:creationId xmlns:a16="http://schemas.microsoft.com/office/drawing/2014/main" id="{BE61241E-BCBC-5562-9669-09B3AAD3CD4D}"/>
              </a:ext>
            </a:extLst>
          </p:cNvPr>
          <p:cNvSpPr txBox="1">
            <a:spLocks noGrp="1"/>
          </p:cNvSpPr>
          <p:nvPr>
            <p:ph type="title"/>
          </p:nvPr>
        </p:nvSpPr>
        <p:spPr>
          <a:xfrm>
            <a:off x="713225" y="8538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a:t>Goal</a:t>
            </a:r>
          </a:p>
        </p:txBody>
      </p:sp>
      <p:sp>
        <p:nvSpPr>
          <p:cNvPr id="7" name="Google Shape;20021;p57">
            <a:extLst>
              <a:ext uri="{FF2B5EF4-FFF2-40B4-BE49-F238E27FC236}">
                <a16:creationId xmlns:a16="http://schemas.microsoft.com/office/drawing/2014/main" id="{CBD73D85-9321-B3F6-BC88-560C273967F4}"/>
              </a:ext>
            </a:extLst>
          </p:cNvPr>
          <p:cNvSpPr txBox="1">
            <a:spLocks noGrp="1"/>
          </p:cNvSpPr>
          <p:nvPr>
            <p:ph type="body" idx="4294967295"/>
          </p:nvPr>
        </p:nvSpPr>
        <p:spPr>
          <a:xfrm>
            <a:off x="867543" y="1725866"/>
            <a:ext cx="7408863" cy="2390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CA" sz="3200" i="1"/>
              <a:t>Implement machine learning algorithms to calculate the diameter of an asteroid using more parameters and compare results to NASA’s formula.</a:t>
            </a:r>
            <a:endParaRPr lang="en-CA" sz="3200" i="1">
              <a:latin typeface="Roboto" panose="02000000000000000000" pitchFamily="2" charset="0"/>
              <a:ea typeface="Roboto" panose="02000000000000000000" pitchFamily="2" charset="0"/>
            </a:endParaRPr>
          </a:p>
        </p:txBody>
      </p:sp>
      <p:sp>
        <p:nvSpPr>
          <p:cNvPr id="6" name="Pentagon 14">
            <a:extLst>
              <a:ext uri="{FF2B5EF4-FFF2-40B4-BE49-F238E27FC236}">
                <a16:creationId xmlns:a16="http://schemas.microsoft.com/office/drawing/2014/main" id="{BE35B531-DC0D-B5E2-AB6F-F7EBFFDEEBE7}"/>
              </a:ext>
            </a:extLst>
          </p:cNvPr>
          <p:cNvSpPr/>
          <p:nvPr/>
        </p:nvSpPr>
        <p:spPr>
          <a:xfrm>
            <a:off x="7298682"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17">
            <a:extLst>
              <a:ext uri="{FF2B5EF4-FFF2-40B4-BE49-F238E27FC236}">
                <a16:creationId xmlns:a16="http://schemas.microsoft.com/office/drawing/2014/main" id="{67044939-645E-C017-ABB5-179AEAD47436}"/>
              </a:ext>
            </a:extLst>
          </p:cNvPr>
          <p:cNvSpPr/>
          <p:nvPr/>
        </p:nvSpPr>
        <p:spPr>
          <a:xfrm>
            <a:off x="5454692" y="-22738"/>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18">
            <a:extLst>
              <a:ext uri="{FF2B5EF4-FFF2-40B4-BE49-F238E27FC236}">
                <a16:creationId xmlns:a16="http://schemas.microsoft.com/office/drawing/2014/main" id="{BAF4EC68-1F4E-2898-A39F-49E87CD4BD8E}"/>
              </a:ext>
            </a:extLst>
          </p:cNvPr>
          <p:cNvSpPr/>
          <p:nvPr/>
        </p:nvSpPr>
        <p:spPr>
          <a:xfrm>
            <a:off x="3605889"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20">
            <a:extLst>
              <a:ext uri="{FF2B5EF4-FFF2-40B4-BE49-F238E27FC236}">
                <a16:creationId xmlns:a16="http://schemas.microsoft.com/office/drawing/2014/main" id="{8F4036B3-C894-DC2C-33DE-0CBCF760654D}"/>
              </a:ext>
            </a:extLst>
          </p:cNvPr>
          <p:cNvSpPr/>
          <p:nvPr/>
        </p:nvSpPr>
        <p:spPr>
          <a:xfrm>
            <a:off x="1733024" y="-22050"/>
            <a:ext cx="2071553" cy="403412"/>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21">
            <a:extLst>
              <a:ext uri="{FF2B5EF4-FFF2-40B4-BE49-F238E27FC236}">
                <a16:creationId xmlns:a16="http://schemas.microsoft.com/office/drawing/2014/main" id="{7DD78CED-BA04-1DD3-F525-7D7C7DDF7B3D}"/>
              </a:ext>
            </a:extLst>
          </p:cNvPr>
          <p:cNvSpPr/>
          <p:nvPr/>
        </p:nvSpPr>
        <p:spPr>
          <a:xfrm>
            <a:off x="-76201" y="-22021"/>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20021;p57">
            <a:extLst>
              <a:ext uri="{FF2B5EF4-FFF2-40B4-BE49-F238E27FC236}">
                <a16:creationId xmlns:a16="http://schemas.microsoft.com/office/drawing/2014/main" id="{D9E2449A-E904-3FE4-E7D9-7971E1328628}"/>
              </a:ext>
            </a:extLst>
          </p:cNvPr>
          <p:cNvSpPr txBox="1">
            <a:spLocks/>
          </p:cNvSpPr>
          <p:nvPr/>
        </p:nvSpPr>
        <p:spPr>
          <a:xfrm>
            <a:off x="1" y="0"/>
            <a:ext cx="1761898"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Problem</a:t>
            </a:r>
          </a:p>
        </p:txBody>
      </p:sp>
      <p:sp>
        <p:nvSpPr>
          <p:cNvPr id="13" name="Google Shape;20021;p57">
            <a:extLst>
              <a:ext uri="{FF2B5EF4-FFF2-40B4-BE49-F238E27FC236}">
                <a16:creationId xmlns:a16="http://schemas.microsoft.com/office/drawing/2014/main" id="{6FCB41FB-8A38-D4C4-8D6A-665082A924BE}"/>
              </a:ext>
            </a:extLst>
          </p:cNvPr>
          <p:cNvSpPr txBox="1">
            <a:spLocks/>
          </p:cNvSpPr>
          <p:nvPr/>
        </p:nvSpPr>
        <p:spPr>
          <a:xfrm>
            <a:off x="1995351" y="-3867"/>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b="1">
                <a:solidFill>
                  <a:schemeClr val="accent1"/>
                </a:solidFill>
              </a:rPr>
              <a:t>Goal</a:t>
            </a:r>
          </a:p>
        </p:txBody>
      </p:sp>
      <p:sp>
        <p:nvSpPr>
          <p:cNvPr id="14" name="Google Shape;20021;p57">
            <a:extLst>
              <a:ext uri="{FF2B5EF4-FFF2-40B4-BE49-F238E27FC236}">
                <a16:creationId xmlns:a16="http://schemas.microsoft.com/office/drawing/2014/main" id="{A6415547-EF30-1DF6-7C44-D2802933A3B6}"/>
              </a:ext>
            </a:extLst>
          </p:cNvPr>
          <p:cNvSpPr txBox="1">
            <a:spLocks/>
          </p:cNvSpPr>
          <p:nvPr/>
        </p:nvSpPr>
        <p:spPr>
          <a:xfrm>
            <a:off x="3804577" y="-5108"/>
            <a:ext cx="1645304"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Process</a:t>
            </a:r>
          </a:p>
        </p:txBody>
      </p:sp>
      <p:sp>
        <p:nvSpPr>
          <p:cNvPr id="15" name="Google Shape;20021;p57">
            <a:extLst>
              <a:ext uri="{FF2B5EF4-FFF2-40B4-BE49-F238E27FC236}">
                <a16:creationId xmlns:a16="http://schemas.microsoft.com/office/drawing/2014/main" id="{09471B95-83E7-CA94-8162-571F623D438A}"/>
              </a:ext>
            </a:extLst>
          </p:cNvPr>
          <p:cNvSpPr txBox="1">
            <a:spLocks/>
          </p:cNvSpPr>
          <p:nvPr/>
        </p:nvSpPr>
        <p:spPr>
          <a:xfrm>
            <a:off x="5677443" y="-5108"/>
            <a:ext cx="1621240"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Results</a:t>
            </a:r>
          </a:p>
        </p:txBody>
      </p:sp>
      <p:sp>
        <p:nvSpPr>
          <p:cNvPr id="16" name="Google Shape;20021;p57">
            <a:extLst>
              <a:ext uri="{FF2B5EF4-FFF2-40B4-BE49-F238E27FC236}">
                <a16:creationId xmlns:a16="http://schemas.microsoft.com/office/drawing/2014/main" id="{3F4615D5-CC1A-9C81-94D6-9AFD47DA7D55}"/>
              </a:ext>
            </a:extLst>
          </p:cNvPr>
          <p:cNvSpPr txBox="1">
            <a:spLocks/>
          </p:cNvSpPr>
          <p:nvPr/>
        </p:nvSpPr>
        <p:spPr>
          <a:xfrm>
            <a:off x="7526245" y="-5108"/>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Summary</a:t>
            </a:r>
          </a:p>
        </p:txBody>
      </p:sp>
      <p:pic>
        <p:nvPicPr>
          <p:cNvPr id="4" name="Picture 3" descr="Icon&#10;&#10;Description automatically generated">
            <a:extLst>
              <a:ext uri="{FF2B5EF4-FFF2-40B4-BE49-F238E27FC236}">
                <a16:creationId xmlns:a16="http://schemas.microsoft.com/office/drawing/2014/main" id="{D5B33EFD-B64E-134D-A036-97CB29767A15}"/>
              </a:ext>
            </a:extLst>
          </p:cNvPr>
          <p:cNvPicPr>
            <a:picLocks noChangeAspect="1"/>
          </p:cNvPicPr>
          <p:nvPr/>
        </p:nvPicPr>
        <p:blipFill>
          <a:blip r:embed="rId2"/>
          <a:stretch>
            <a:fillRect/>
          </a:stretch>
        </p:blipFill>
        <p:spPr>
          <a:xfrm rot="936467">
            <a:off x="535250" y="1569416"/>
            <a:ext cx="332293" cy="312899"/>
          </a:xfrm>
          <a:prstGeom prst="rect">
            <a:avLst/>
          </a:prstGeom>
        </p:spPr>
      </p:pic>
    </p:spTree>
    <p:extLst>
      <p:ext uri="{BB962C8B-B14F-4D97-AF65-F5344CB8AC3E}">
        <p14:creationId xmlns:p14="http://schemas.microsoft.com/office/powerpoint/2010/main" val="3273024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020;p57">
            <a:extLst>
              <a:ext uri="{FF2B5EF4-FFF2-40B4-BE49-F238E27FC236}">
                <a16:creationId xmlns:a16="http://schemas.microsoft.com/office/drawing/2014/main" id="{BE61241E-BCBC-5562-9669-09B3AAD3CD4D}"/>
              </a:ext>
            </a:extLst>
          </p:cNvPr>
          <p:cNvSpPr txBox="1">
            <a:spLocks noGrp="1"/>
          </p:cNvSpPr>
          <p:nvPr>
            <p:ph type="title"/>
          </p:nvPr>
        </p:nvSpPr>
        <p:spPr>
          <a:xfrm>
            <a:off x="713225" y="6728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Process</a:t>
            </a:r>
            <a:endParaRPr lang="en-US" sz="5000"/>
          </a:p>
        </p:txBody>
      </p:sp>
      <p:sp>
        <p:nvSpPr>
          <p:cNvPr id="7" name="Google Shape;20021;p57">
            <a:extLst>
              <a:ext uri="{FF2B5EF4-FFF2-40B4-BE49-F238E27FC236}">
                <a16:creationId xmlns:a16="http://schemas.microsoft.com/office/drawing/2014/main" id="{CBD73D85-9321-B3F6-BC88-560C273967F4}"/>
              </a:ext>
            </a:extLst>
          </p:cNvPr>
          <p:cNvSpPr txBox="1">
            <a:spLocks noGrp="1"/>
          </p:cNvSpPr>
          <p:nvPr>
            <p:ph type="body" idx="4294967295"/>
          </p:nvPr>
        </p:nvSpPr>
        <p:spPr>
          <a:xfrm>
            <a:off x="1613647" y="1445065"/>
            <a:ext cx="6629400" cy="2406650"/>
          </a:xfrm>
          <a:prstGeom prst="rect">
            <a:avLst/>
          </a:prstGeom>
        </p:spPr>
        <p:txBody>
          <a:bodyPr spcFirstLastPara="1" wrap="square" lIns="91425" tIns="91425" rIns="91425" bIns="91425" anchor="t" anchorCtr="0">
            <a:noAutofit/>
          </a:bodyPr>
          <a:lstStyle/>
          <a:p>
            <a:pPr marL="69850" indent="0" rtl="0">
              <a:spcBef>
                <a:spcPts val="0"/>
              </a:spcBef>
              <a:spcAft>
                <a:spcPts val="0"/>
              </a:spcAft>
              <a:buNone/>
            </a:pPr>
            <a:r>
              <a:rPr lang="en-US" sz="1600" b="1"/>
              <a:t>D</a:t>
            </a:r>
            <a:r>
              <a:rPr lang="en-US" sz="1600" b="1" i="0" u="none" strike="noStrike">
                <a:effectLst/>
              </a:rPr>
              <a:t>ataset</a:t>
            </a:r>
            <a:endParaRPr lang="en-US" sz="1600" b="1"/>
          </a:p>
          <a:p>
            <a:pPr indent="-292100">
              <a:buClr>
                <a:srgbClr val="D4DCFF"/>
              </a:buClr>
              <a:buSzPts val="1000"/>
              <a:buFont typeface="Roboto"/>
              <a:buChar char="●"/>
            </a:pPr>
            <a:r>
              <a:rPr lang="en-US" sz="1600"/>
              <a:t>From </a:t>
            </a:r>
            <a:r>
              <a:rPr lang="en-US" sz="1600" b="0" i="0" u="none" strike="noStrike">
                <a:effectLst/>
              </a:rPr>
              <a:t>NASA’s Jet Propulsion Laboratory, maintained by the California Institute of Technology.</a:t>
            </a:r>
            <a:endParaRPr lang="en-US" sz="1600" b="0">
              <a:effectLst/>
            </a:endParaRPr>
          </a:p>
          <a:p>
            <a:pPr indent="-292100">
              <a:buClr>
                <a:srgbClr val="D4DCFF"/>
              </a:buClr>
              <a:buSzPts val="1000"/>
              <a:buFont typeface="Roboto"/>
              <a:buChar char="●"/>
            </a:pPr>
            <a:r>
              <a:rPr lang="en-US" sz="1600" i="0" u="none" strike="noStrike"/>
              <a:t>I</a:t>
            </a:r>
            <a:r>
              <a:rPr lang="en-US" sz="1600" b="0" i="0" u="none" strike="noStrike">
                <a:effectLst/>
              </a:rPr>
              <a:t>ncludes the name, diameter (if known) and 25 other parameters of almost 800,000 different asteroids</a:t>
            </a:r>
          </a:p>
          <a:p>
            <a:pPr marL="165100" indent="0">
              <a:buClr>
                <a:srgbClr val="D4DCFF"/>
              </a:buClr>
              <a:buSzPts val="1000"/>
              <a:buNone/>
            </a:pPr>
            <a:endParaRPr lang="en-US" sz="1600" b="1">
              <a:latin typeface="Roboto" panose="02000000000000000000" pitchFamily="2" charset="0"/>
              <a:ea typeface="Roboto" panose="02000000000000000000" pitchFamily="2" charset="0"/>
            </a:endParaRPr>
          </a:p>
          <a:p>
            <a:pPr marL="165100" indent="0">
              <a:buClr>
                <a:srgbClr val="D4DCFF"/>
              </a:buClr>
              <a:buSzPts val="1000"/>
              <a:buNone/>
            </a:pPr>
            <a:r>
              <a:rPr lang="en-US" sz="1600" b="1"/>
              <a:t>Modifications</a:t>
            </a:r>
            <a:endParaRPr lang="en-US" sz="1600" b="1" i="0" u="none" strike="noStrike">
              <a:effectLst/>
            </a:endParaRPr>
          </a:p>
          <a:p>
            <a:pPr indent="-292100">
              <a:buClr>
                <a:srgbClr val="D4DCFF"/>
              </a:buClr>
              <a:buSzPts val="1000"/>
              <a:buFont typeface="Roboto"/>
              <a:buChar char="●"/>
            </a:pPr>
            <a:r>
              <a:rPr lang="en-US" sz="1600"/>
              <a:t>Removed parameters missing majority of datapoints and asteroids with little data</a:t>
            </a:r>
          </a:p>
          <a:p>
            <a:pPr indent="-292100">
              <a:buClr>
                <a:srgbClr val="D4DCFF"/>
              </a:buClr>
              <a:buSzPts val="1000"/>
              <a:buFont typeface="Roboto"/>
              <a:buChar char="●"/>
            </a:pPr>
            <a:r>
              <a:rPr lang="en-US" sz="1600" b="0" i="0" u="none" strike="noStrike">
                <a:effectLst/>
              </a:rPr>
              <a:t>Removed outliers</a:t>
            </a:r>
          </a:p>
          <a:p>
            <a:pPr indent="-292100">
              <a:buClr>
                <a:srgbClr val="D4DCFF"/>
              </a:buClr>
              <a:buSzPts val="1000"/>
              <a:buFont typeface="Roboto"/>
              <a:buChar char="●"/>
            </a:pPr>
            <a:r>
              <a:rPr lang="en-US" sz="1600"/>
              <a:t>Final data: </a:t>
            </a:r>
            <a:r>
              <a:rPr lang="en-US" sz="1600" u="sng"/>
              <a:t>11 features for 126713 asteroids</a:t>
            </a:r>
          </a:p>
          <a:p>
            <a:pPr marL="165100" indent="0">
              <a:buClr>
                <a:srgbClr val="D4DCFF"/>
              </a:buClr>
              <a:buSzPts val="1000"/>
              <a:buNone/>
            </a:pPr>
            <a:endParaRPr lang="en-US" b="1">
              <a:latin typeface="Roboto" panose="02000000000000000000" pitchFamily="2" charset="0"/>
              <a:ea typeface="Roboto" panose="02000000000000000000" pitchFamily="2" charset="0"/>
            </a:endParaRPr>
          </a:p>
          <a:p>
            <a:pPr marL="165100" indent="0">
              <a:buClr>
                <a:srgbClr val="D4DCFF"/>
              </a:buClr>
              <a:buSzPts val="1000"/>
              <a:buNone/>
            </a:pPr>
            <a:endParaRPr lang="en-US" b="1">
              <a:latin typeface="Roboto" panose="02000000000000000000" pitchFamily="2" charset="0"/>
              <a:ea typeface="Roboto" panose="02000000000000000000" pitchFamily="2" charset="0"/>
            </a:endParaRPr>
          </a:p>
        </p:txBody>
      </p:sp>
      <p:sp>
        <p:nvSpPr>
          <p:cNvPr id="8" name="Pentagon 14">
            <a:extLst>
              <a:ext uri="{FF2B5EF4-FFF2-40B4-BE49-F238E27FC236}">
                <a16:creationId xmlns:a16="http://schemas.microsoft.com/office/drawing/2014/main" id="{7577FF2C-21E8-7C5E-64EE-70708BF1E235}"/>
              </a:ext>
            </a:extLst>
          </p:cNvPr>
          <p:cNvSpPr/>
          <p:nvPr/>
        </p:nvSpPr>
        <p:spPr>
          <a:xfrm>
            <a:off x="7298682"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17">
            <a:extLst>
              <a:ext uri="{FF2B5EF4-FFF2-40B4-BE49-F238E27FC236}">
                <a16:creationId xmlns:a16="http://schemas.microsoft.com/office/drawing/2014/main" id="{EE713F4E-D3F3-D8B9-E4DD-EE908ADE2FD0}"/>
              </a:ext>
            </a:extLst>
          </p:cNvPr>
          <p:cNvSpPr/>
          <p:nvPr/>
        </p:nvSpPr>
        <p:spPr>
          <a:xfrm>
            <a:off x="5454692" y="-22738"/>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18">
            <a:extLst>
              <a:ext uri="{FF2B5EF4-FFF2-40B4-BE49-F238E27FC236}">
                <a16:creationId xmlns:a16="http://schemas.microsoft.com/office/drawing/2014/main" id="{1022AC75-6AB7-7935-640F-68C26A107A8E}"/>
              </a:ext>
            </a:extLst>
          </p:cNvPr>
          <p:cNvSpPr/>
          <p:nvPr/>
        </p:nvSpPr>
        <p:spPr>
          <a:xfrm>
            <a:off x="3605889" y="-22394"/>
            <a:ext cx="2071553" cy="403412"/>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20">
            <a:extLst>
              <a:ext uri="{FF2B5EF4-FFF2-40B4-BE49-F238E27FC236}">
                <a16:creationId xmlns:a16="http://schemas.microsoft.com/office/drawing/2014/main" id="{63289232-32A5-C830-B8AC-3F4F6AE2742B}"/>
              </a:ext>
            </a:extLst>
          </p:cNvPr>
          <p:cNvSpPr/>
          <p:nvPr/>
        </p:nvSpPr>
        <p:spPr>
          <a:xfrm>
            <a:off x="1733024" y="-22050"/>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21">
            <a:extLst>
              <a:ext uri="{FF2B5EF4-FFF2-40B4-BE49-F238E27FC236}">
                <a16:creationId xmlns:a16="http://schemas.microsoft.com/office/drawing/2014/main" id="{63F79802-676E-2AC9-5F6C-95FE8E33AC37}"/>
              </a:ext>
            </a:extLst>
          </p:cNvPr>
          <p:cNvSpPr/>
          <p:nvPr/>
        </p:nvSpPr>
        <p:spPr>
          <a:xfrm>
            <a:off x="-76201" y="-22021"/>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20021;p57">
            <a:extLst>
              <a:ext uri="{FF2B5EF4-FFF2-40B4-BE49-F238E27FC236}">
                <a16:creationId xmlns:a16="http://schemas.microsoft.com/office/drawing/2014/main" id="{7CCE8B91-7319-3B5F-3362-13BCC3C2A0B1}"/>
              </a:ext>
            </a:extLst>
          </p:cNvPr>
          <p:cNvSpPr txBox="1">
            <a:spLocks/>
          </p:cNvSpPr>
          <p:nvPr/>
        </p:nvSpPr>
        <p:spPr>
          <a:xfrm>
            <a:off x="1" y="0"/>
            <a:ext cx="1761898"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Problem</a:t>
            </a:r>
          </a:p>
        </p:txBody>
      </p:sp>
      <p:sp>
        <p:nvSpPr>
          <p:cNvPr id="14" name="Google Shape;20021;p57">
            <a:extLst>
              <a:ext uri="{FF2B5EF4-FFF2-40B4-BE49-F238E27FC236}">
                <a16:creationId xmlns:a16="http://schemas.microsoft.com/office/drawing/2014/main" id="{EA691689-7A1F-9496-0162-1034D891E84B}"/>
              </a:ext>
            </a:extLst>
          </p:cNvPr>
          <p:cNvSpPr txBox="1">
            <a:spLocks/>
          </p:cNvSpPr>
          <p:nvPr/>
        </p:nvSpPr>
        <p:spPr>
          <a:xfrm>
            <a:off x="1995351" y="-3867"/>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Goal</a:t>
            </a:r>
          </a:p>
        </p:txBody>
      </p:sp>
      <p:sp>
        <p:nvSpPr>
          <p:cNvPr id="15" name="Google Shape;20021;p57">
            <a:extLst>
              <a:ext uri="{FF2B5EF4-FFF2-40B4-BE49-F238E27FC236}">
                <a16:creationId xmlns:a16="http://schemas.microsoft.com/office/drawing/2014/main" id="{31F97510-5DF7-614D-C747-A59D3014ECB8}"/>
              </a:ext>
            </a:extLst>
          </p:cNvPr>
          <p:cNvSpPr txBox="1">
            <a:spLocks/>
          </p:cNvSpPr>
          <p:nvPr/>
        </p:nvSpPr>
        <p:spPr>
          <a:xfrm>
            <a:off x="3804577" y="-5108"/>
            <a:ext cx="1645304"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b="1">
                <a:solidFill>
                  <a:schemeClr val="accent1"/>
                </a:solidFill>
              </a:rPr>
              <a:t>Process</a:t>
            </a:r>
          </a:p>
        </p:txBody>
      </p:sp>
      <p:sp>
        <p:nvSpPr>
          <p:cNvPr id="16" name="Google Shape;20021;p57">
            <a:extLst>
              <a:ext uri="{FF2B5EF4-FFF2-40B4-BE49-F238E27FC236}">
                <a16:creationId xmlns:a16="http://schemas.microsoft.com/office/drawing/2014/main" id="{DD976E6D-F4C3-AB81-C36E-02A69CB71832}"/>
              </a:ext>
            </a:extLst>
          </p:cNvPr>
          <p:cNvSpPr txBox="1">
            <a:spLocks/>
          </p:cNvSpPr>
          <p:nvPr/>
        </p:nvSpPr>
        <p:spPr>
          <a:xfrm>
            <a:off x="5677443" y="-5108"/>
            <a:ext cx="1621240"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Results</a:t>
            </a:r>
          </a:p>
        </p:txBody>
      </p:sp>
      <p:sp>
        <p:nvSpPr>
          <p:cNvPr id="17" name="Google Shape;20021;p57">
            <a:extLst>
              <a:ext uri="{FF2B5EF4-FFF2-40B4-BE49-F238E27FC236}">
                <a16:creationId xmlns:a16="http://schemas.microsoft.com/office/drawing/2014/main" id="{7A1304F5-159C-396E-92AF-BE3720E38A1D}"/>
              </a:ext>
            </a:extLst>
          </p:cNvPr>
          <p:cNvSpPr txBox="1">
            <a:spLocks/>
          </p:cNvSpPr>
          <p:nvPr/>
        </p:nvSpPr>
        <p:spPr>
          <a:xfrm>
            <a:off x="7526245" y="-5108"/>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Summary</a:t>
            </a:r>
          </a:p>
        </p:txBody>
      </p:sp>
      <p:pic>
        <p:nvPicPr>
          <p:cNvPr id="19" name="Picture 18" descr="Icon&#10;&#10;Description automatically generated">
            <a:extLst>
              <a:ext uri="{FF2B5EF4-FFF2-40B4-BE49-F238E27FC236}">
                <a16:creationId xmlns:a16="http://schemas.microsoft.com/office/drawing/2014/main" id="{D5612A61-4A2E-7A0B-ED15-58BBD78B941E}"/>
              </a:ext>
            </a:extLst>
          </p:cNvPr>
          <p:cNvPicPr>
            <a:picLocks noChangeAspect="1"/>
          </p:cNvPicPr>
          <p:nvPr/>
        </p:nvPicPr>
        <p:blipFill>
          <a:blip r:embed="rId3"/>
          <a:stretch>
            <a:fillRect/>
          </a:stretch>
        </p:blipFill>
        <p:spPr>
          <a:xfrm rot="20850561">
            <a:off x="8459300" y="3444993"/>
            <a:ext cx="332293" cy="312899"/>
          </a:xfrm>
          <a:prstGeom prst="rect">
            <a:avLst/>
          </a:prstGeom>
        </p:spPr>
      </p:pic>
    </p:spTree>
    <p:extLst>
      <p:ext uri="{BB962C8B-B14F-4D97-AF65-F5344CB8AC3E}">
        <p14:creationId xmlns:p14="http://schemas.microsoft.com/office/powerpoint/2010/main" val="130622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020;p57">
            <a:extLst>
              <a:ext uri="{FF2B5EF4-FFF2-40B4-BE49-F238E27FC236}">
                <a16:creationId xmlns:a16="http://schemas.microsoft.com/office/drawing/2014/main" id="{BE61241E-BCBC-5562-9669-09B3AAD3CD4D}"/>
              </a:ext>
            </a:extLst>
          </p:cNvPr>
          <p:cNvSpPr txBox="1">
            <a:spLocks noGrp="1"/>
          </p:cNvSpPr>
          <p:nvPr>
            <p:ph type="title"/>
          </p:nvPr>
        </p:nvSpPr>
        <p:spPr>
          <a:xfrm>
            <a:off x="713225" y="58680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Algorithms Used</a:t>
            </a:r>
            <a:endParaRPr lang="en-US" sz="5000"/>
          </a:p>
        </p:txBody>
      </p:sp>
      <p:sp>
        <p:nvSpPr>
          <p:cNvPr id="8" name="Pentagon 14">
            <a:extLst>
              <a:ext uri="{FF2B5EF4-FFF2-40B4-BE49-F238E27FC236}">
                <a16:creationId xmlns:a16="http://schemas.microsoft.com/office/drawing/2014/main" id="{7577FF2C-21E8-7C5E-64EE-70708BF1E235}"/>
              </a:ext>
            </a:extLst>
          </p:cNvPr>
          <p:cNvSpPr/>
          <p:nvPr/>
        </p:nvSpPr>
        <p:spPr>
          <a:xfrm>
            <a:off x="7298682"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17">
            <a:extLst>
              <a:ext uri="{FF2B5EF4-FFF2-40B4-BE49-F238E27FC236}">
                <a16:creationId xmlns:a16="http://schemas.microsoft.com/office/drawing/2014/main" id="{EE713F4E-D3F3-D8B9-E4DD-EE908ADE2FD0}"/>
              </a:ext>
            </a:extLst>
          </p:cNvPr>
          <p:cNvSpPr/>
          <p:nvPr/>
        </p:nvSpPr>
        <p:spPr>
          <a:xfrm>
            <a:off x="5454692" y="-22738"/>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18">
            <a:extLst>
              <a:ext uri="{FF2B5EF4-FFF2-40B4-BE49-F238E27FC236}">
                <a16:creationId xmlns:a16="http://schemas.microsoft.com/office/drawing/2014/main" id="{1022AC75-6AB7-7935-640F-68C26A107A8E}"/>
              </a:ext>
            </a:extLst>
          </p:cNvPr>
          <p:cNvSpPr/>
          <p:nvPr/>
        </p:nvSpPr>
        <p:spPr>
          <a:xfrm>
            <a:off x="3605889" y="-22394"/>
            <a:ext cx="2071553" cy="403412"/>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20">
            <a:extLst>
              <a:ext uri="{FF2B5EF4-FFF2-40B4-BE49-F238E27FC236}">
                <a16:creationId xmlns:a16="http://schemas.microsoft.com/office/drawing/2014/main" id="{63289232-32A5-C830-B8AC-3F4F6AE2742B}"/>
              </a:ext>
            </a:extLst>
          </p:cNvPr>
          <p:cNvSpPr/>
          <p:nvPr/>
        </p:nvSpPr>
        <p:spPr>
          <a:xfrm>
            <a:off x="1733024" y="-22050"/>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21">
            <a:extLst>
              <a:ext uri="{FF2B5EF4-FFF2-40B4-BE49-F238E27FC236}">
                <a16:creationId xmlns:a16="http://schemas.microsoft.com/office/drawing/2014/main" id="{63F79802-676E-2AC9-5F6C-95FE8E33AC37}"/>
              </a:ext>
            </a:extLst>
          </p:cNvPr>
          <p:cNvSpPr/>
          <p:nvPr/>
        </p:nvSpPr>
        <p:spPr>
          <a:xfrm>
            <a:off x="-76201" y="-22021"/>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20021;p57">
            <a:extLst>
              <a:ext uri="{FF2B5EF4-FFF2-40B4-BE49-F238E27FC236}">
                <a16:creationId xmlns:a16="http://schemas.microsoft.com/office/drawing/2014/main" id="{7CCE8B91-7319-3B5F-3362-13BCC3C2A0B1}"/>
              </a:ext>
            </a:extLst>
          </p:cNvPr>
          <p:cNvSpPr txBox="1">
            <a:spLocks/>
          </p:cNvSpPr>
          <p:nvPr/>
        </p:nvSpPr>
        <p:spPr>
          <a:xfrm>
            <a:off x="1" y="0"/>
            <a:ext cx="1761898"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Problem</a:t>
            </a:r>
          </a:p>
        </p:txBody>
      </p:sp>
      <p:sp>
        <p:nvSpPr>
          <p:cNvPr id="14" name="Google Shape;20021;p57">
            <a:extLst>
              <a:ext uri="{FF2B5EF4-FFF2-40B4-BE49-F238E27FC236}">
                <a16:creationId xmlns:a16="http://schemas.microsoft.com/office/drawing/2014/main" id="{EA691689-7A1F-9496-0162-1034D891E84B}"/>
              </a:ext>
            </a:extLst>
          </p:cNvPr>
          <p:cNvSpPr txBox="1">
            <a:spLocks/>
          </p:cNvSpPr>
          <p:nvPr/>
        </p:nvSpPr>
        <p:spPr>
          <a:xfrm>
            <a:off x="1995351" y="-3867"/>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Goal</a:t>
            </a:r>
          </a:p>
        </p:txBody>
      </p:sp>
      <p:sp>
        <p:nvSpPr>
          <p:cNvPr id="15" name="Google Shape;20021;p57">
            <a:extLst>
              <a:ext uri="{FF2B5EF4-FFF2-40B4-BE49-F238E27FC236}">
                <a16:creationId xmlns:a16="http://schemas.microsoft.com/office/drawing/2014/main" id="{31F97510-5DF7-614D-C747-A59D3014ECB8}"/>
              </a:ext>
            </a:extLst>
          </p:cNvPr>
          <p:cNvSpPr txBox="1">
            <a:spLocks/>
          </p:cNvSpPr>
          <p:nvPr/>
        </p:nvSpPr>
        <p:spPr>
          <a:xfrm>
            <a:off x="3804577" y="-5108"/>
            <a:ext cx="1645304"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b="1">
                <a:solidFill>
                  <a:schemeClr val="accent1"/>
                </a:solidFill>
              </a:rPr>
              <a:t>Process</a:t>
            </a:r>
          </a:p>
        </p:txBody>
      </p:sp>
      <p:sp>
        <p:nvSpPr>
          <p:cNvPr id="16" name="Google Shape;20021;p57">
            <a:extLst>
              <a:ext uri="{FF2B5EF4-FFF2-40B4-BE49-F238E27FC236}">
                <a16:creationId xmlns:a16="http://schemas.microsoft.com/office/drawing/2014/main" id="{DD976E6D-F4C3-AB81-C36E-02A69CB71832}"/>
              </a:ext>
            </a:extLst>
          </p:cNvPr>
          <p:cNvSpPr txBox="1">
            <a:spLocks/>
          </p:cNvSpPr>
          <p:nvPr/>
        </p:nvSpPr>
        <p:spPr>
          <a:xfrm>
            <a:off x="5677443" y="-5108"/>
            <a:ext cx="1621240"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Results</a:t>
            </a:r>
          </a:p>
        </p:txBody>
      </p:sp>
      <p:sp>
        <p:nvSpPr>
          <p:cNvPr id="17" name="Google Shape;20021;p57">
            <a:extLst>
              <a:ext uri="{FF2B5EF4-FFF2-40B4-BE49-F238E27FC236}">
                <a16:creationId xmlns:a16="http://schemas.microsoft.com/office/drawing/2014/main" id="{7A1304F5-159C-396E-92AF-BE3720E38A1D}"/>
              </a:ext>
            </a:extLst>
          </p:cNvPr>
          <p:cNvSpPr txBox="1">
            <a:spLocks/>
          </p:cNvSpPr>
          <p:nvPr/>
        </p:nvSpPr>
        <p:spPr>
          <a:xfrm>
            <a:off x="7526245" y="-5108"/>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Summary</a:t>
            </a:r>
          </a:p>
        </p:txBody>
      </p:sp>
      <p:sp>
        <p:nvSpPr>
          <p:cNvPr id="22" name="Google Shape;20021;p57">
            <a:extLst>
              <a:ext uri="{FF2B5EF4-FFF2-40B4-BE49-F238E27FC236}">
                <a16:creationId xmlns:a16="http://schemas.microsoft.com/office/drawing/2014/main" id="{9DCEFD75-B348-C710-CF64-17FC32147B44}"/>
              </a:ext>
            </a:extLst>
          </p:cNvPr>
          <p:cNvSpPr txBox="1">
            <a:spLocks/>
          </p:cNvSpPr>
          <p:nvPr/>
        </p:nvSpPr>
        <p:spPr>
          <a:xfrm>
            <a:off x="389705" y="1854750"/>
            <a:ext cx="1927842" cy="415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165100" indent="0">
              <a:buClr>
                <a:srgbClr val="D4DCFF"/>
              </a:buClr>
              <a:buSzPts val="1000"/>
              <a:buFont typeface="Roboto"/>
              <a:buNone/>
            </a:pPr>
            <a:r>
              <a:rPr lang="en-US"/>
              <a:t>Multi-Layer </a:t>
            </a:r>
          </a:p>
          <a:p>
            <a:pPr marL="165100" indent="0">
              <a:buClr>
                <a:srgbClr val="D4DCFF"/>
              </a:buClr>
              <a:buSzPts val="1000"/>
              <a:buFont typeface="Roboto"/>
              <a:buNone/>
            </a:pPr>
            <a:r>
              <a:rPr lang="en-US"/>
              <a:t>Perceptron</a:t>
            </a:r>
          </a:p>
          <a:p>
            <a:pPr marL="165100" indent="0">
              <a:buClr>
                <a:srgbClr val="D4DCFF"/>
              </a:buClr>
              <a:buSzPts val="1000"/>
              <a:buFont typeface="Roboto"/>
              <a:buNone/>
            </a:pPr>
            <a:endParaRPr lang="en-US" b="1">
              <a:latin typeface="Roboto" panose="02000000000000000000" pitchFamily="2" charset="0"/>
              <a:ea typeface="Roboto" panose="02000000000000000000" pitchFamily="2" charset="0"/>
            </a:endParaRPr>
          </a:p>
          <a:p>
            <a:pPr marL="165100" indent="0">
              <a:buClr>
                <a:srgbClr val="D4DCFF"/>
              </a:buClr>
              <a:buSzPts val="1000"/>
              <a:buFont typeface="Roboto"/>
              <a:buNone/>
            </a:pPr>
            <a:endParaRPr lang="en-US" b="1">
              <a:latin typeface="Roboto" panose="02000000000000000000" pitchFamily="2" charset="0"/>
              <a:ea typeface="Roboto" panose="02000000000000000000" pitchFamily="2" charset="0"/>
            </a:endParaRPr>
          </a:p>
        </p:txBody>
      </p:sp>
      <p:sp>
        <p:nvSpPr>
          <p:cNvPr id="23" name="Google Shape;20021;p57">
            <a:extLst>
              <a:ext uri="{FF2B5EF4-FFF2-40B4-BE49-F238E27FC236}">
                <a16:creationId xmlns:a16="http://schemas.microsoft.com/office/drawing/2014/main" id="{00C2E72C-1A85-7BE6-1335-EAD5AD778262}"/>
              </a:ext>
            </a:extLst>
          </p:cNvPr>
          <p:cNvSpPr txBox="1">
            <a:spLocks/>
          </p:cNvSpPr>
          <p:nvPr/>
        </p:nvSpPr>
        <p:spPr>
          <a:xfrm>
            <a:off x="450266" y="3743831"/>
            <a:ext cx="1927842" cy="415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165100" indent="0">
              <a:buClr>
                <a:srgbClr val="D4DCFF"/>
              </a:buClr>
              <a:buSzPts val="1000"/>
              <a:buFont typeface="Roboto"/>
              <a:buNone/>
            </a:pPr>
            <a:r>
              <a:rPr lang="en-US"/>
              <a:t>Random </a:t>
            </a:r>
          </a:p>
          <a:p>
            <a:pPr marL="165100" indent="0">
              <a:buClr>
                <a:srgbClr val="D4DCFF"/>
              </a:buClr>
              <a:buSzPts val="1000"/>
              <a:buFont typeface="Roboto"/>
              <a:buNone/>
            </a:pPr>
            <a:r>
              <a:rPr lang="en-US"/>
              <a:t>Forest</a:t>
            </a:r>
          </a:p>
          <a:p>
            <a:pPr marL="165100" indent="0">
              <a:buClr>
                <a:srgbClr val="D4DCFF"/>
              </a:buClr>
              <a:buSzPts val="1000"/>
              <a:buFont typeface="Roboto"/>
              <a:buNone/>
            </a:pPr>
            <a:endParaRPr lang="en-US" b="1">
              <a:latin typeface="Roboto" panose="02000000000000000000" pitchFamily="2" charset="0"/>
              <a:ea typeface="Roboto" panose="02000000000000000000" pitchFamily="2" charset="0"/>
            </a:endParaRPr>
          </a:p>
          <a:p>
            <a:pPr marL="165100" indent="0">
              <a:buClr>
                <a:srgbClr val="D4DCFF"/>
              </a:buClr>
              <a:buSzPts val="1000"/>
              <a:buFont typeface="Roboto"/>
              <a:buNone/>
            </a:pPr>
            <a:endParaRPr lang="en-US" b="1">
              <a:latin typeface="Roboto" panose="02000000000000000000" pitchFamily="2" charset="0"/>
              <a:ea typeface="Roboto" panose="02000000000000000000" pitchFamily="2" charset="0"/>
            </a:endParaRPr>
          </a:p>
        </p:txBody>
      </p:sp>
      <p:pic>
        <p:nvPicPr>
          <p:cNvPr id="4" name="Picture 17" descr="Chart, schematic, bubble chart&#10;&#10;Description automatically generated">
            <a:extLst>
              <a:ext uri="{FF2B5EF4-FFF2-40B4-BE49-F238E27FC236}">
                <a16:creationId xmlns:a16="http://schemas.microsoft.com/office/drawing/2014/main" id="{095644CE-D38B-416D-9D1E-C46C305BC958}"/>
              </a:ext>
            </a:extLst>
          </p:cNvPr>
          <p:cNvPicPr>
            <a:picLocks noChangeAspect="1"/>
          </p:cNvPicPr>
          <p:nvPr/>
        </p:nvPicPr>
        <p:blipFill>
          <a:blip r:embed="rId3"/>
          <a:stretch>
            <a:fillRect/>
          </a:stretch>
        </p:blipFill>
        <p:spPr>
          <a:xfrm>
            <a:off x="1887708" y="1341230"/>
            <a:ext cx="2633143" cy="1687219"/>
          </a:xfrm>
          <a:prstGeom prst="rect">
            <a:avLst/>
          </a:prstGeom>
        </p:spPr>
      </p:pic>
      <p:sp>
        <p:nvSpPr>
          <p:cNvPr id="24" name="Google Shape;20021;p57">
            <a:extLst>
              <a:ext uri="{FF2B5EF4-FFF2-40B4-BE49-F238E27FC236}">
                <a16:creationId xmlns:a16="http://schemas.microsoft.com/office/drawing/2014/main" id="{E9374C2B-9703-8E46-25E1-3E06E3E990F0}"/>
              </a:ext>
            </a:extLst>
          </p:cNvPr>
          <p:cNvSpPr txBox="1">
            <a:spLocks/>
          </p:cNvSpPr>
          <p:nvPr/>
        </p:nvSpPr>
        <p:spPr>
          <a:xfrm>
            <a:off x="7397972" y="1854750"/>
            <a:ext cx="1927842" cy="415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165100" indent="0">
              <a:buClr>
                <a:srgbClr val="D4DCFF"/>
              </a:buClr>
              <a:buSzPts val="1000"/>
              <a:buFont typeface="Roboto"/>
              <a:buNone/>
            </a:pPr>
            <a:r>
              <a:rPr lang="en-US"/>
              <a:t>Linear </a:t>
            </a:r>
          </a:p>
          <a:p>
            <a:pPr marL="165100" indent="0">
              <a:buClr>
                <a:srgbClr val="D4DCFF"/>
              </a:buClr>
              <a:buSzPts val="1000"/>
              <a:buFont typeface="Roboto"/>
              <a:buNone/>
            </a:pPr>
            <a:r>
              <a:rPr lang="en-US"/>
              <a:t>Regression</a:t>
            </a:r>
          </a:p>
          <a:p>
            <a:pPr marL="165100" indent="0">
              <a:buClr>
                <a:srgbClr val="D4DCFF"/>
              </a:buClr>
              <a:buSzPts val="1000"/>
              <a:buFont typeface="Roboto"/>
              <a:buNone/>
            </a:pPr>
            <a:endParaRPr lang="en-US" b="1">
              <a:latin typeface="Roboto" panose="02000000000000000000" pitchFamily="2" charset="0"/>
              <a:ea typeface="Roboto" panose="02000000000000000000" pitchFamily="2" charset="0"/>
            </a:endParaRPr>
          </a:p>
          <a:p>
            <a:pPr marL="165100" indent="0">
              <a:buClr>
                <a:srgbClr val="D4DCFF"/>
              </a:buClr>
              <a:buSzPts val="1000"/>
              <a:buFont typeface="Roboto"/>
              <a:buNone/>
            </a:pPr>
            <a:endParaRPr lang="en-US" b="1">
              <a:latin typeface="Roboto" panose="02000000000000000000" pitchFamily="2" charset="0"/>
              <a:ea typeface="Roboto" panose="02000000000000000000" pitchFamily="2" charset="0"/>
            </a:endParaRPr>
          </a:p>
        </p:txBody>
      </p:sp>
      <p:sp>
        <p:nvSpPr>
          <p:cNvPr id="25" name="Google Shape;20021;p57">
            <a:extLst>
              <a:ext uri="{FF2B5EF4-FFF2-40B4-BE49-F238E27FC236}">
                <a16:creationId xmlns:a16="http://schemas.microsoft.com/office/drawing/2014/main" id="{9E84E345-CCD8-CF27-D1A9-1153154D1D9B}"/>
              </a:ext>
            </a:extLst>
          </p:cNvPr>
          <p:cNvSpPr txBox="1">
            <a:spLocks/>
          </p:cNvSpPr>
          <p:nvPr/>
        </p:nvSpPr>
        <p:spPr>
          <a:xfrm>
            <a:off x="7397972" y="3575270"/>
            <a:ext cx="1927842" cy="415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165100" indent="0">
              <a:buClr>
                <a:srgbClr val="D4DCFF"/>
              </a:buClr>
              <a:buSzPts val="1000"/>
              <a:buFont typeface="Roboto"/>
              <a:buNone/>
            </a:pPr>
            <a:r>
              <a:rPr lang="en-US"/>
              <a:t>k-Nearest </a:t>
            </a:r>
          </a:p>
          <a:p>
            <a:pPr marL="165100" indent="0">
              <a:buClr>
                <a:srgbClr val="D4DCFF"/>
              </a:buClr>
              <a:buSzPts val="1000"/>
              <a:buFont typeface="Roboto"/>
              <a:buNone/>
            </a:pPr>
            <a:r>
              <a:rPr lang="en-US"/>
              <a:t>Neighbor</a:t>
            </a:r>
          </a:p>
          <a:p>
            <a:pPr marL="165100" indent="0">
              <a:buClr>
                <a:srgbClr val="D4DCFF"/>
              </a:buClr>
              <a:buSzPts val="1000"/>
              <a:buFont typeface="Roboto"/>
              <a:buNone/>
            </a:pPr>
            <a:endParaRPr lang="en-US" b="1">
              <a:latin typeface="Roboto" panose="02000000000000000000" pitchFamily="2" charset="0"/>
              <a:ea typeface="Roboto" panose="02000000000000000000" pitchFamily="2" charset="0"/>
            </a:endParaRPr>
          </a:p>
          <a:p>
            <a:pPr marL="165100" indent="0">
              <a:buClr>
                <a:srgbClr val="D4DCFF"/>
              </a:buClr>
              <a:buSzPts val="1000"/>
              <a:buFont typeface="Roboto"/>
              <a:buNone/>
            </a:pPr>
            <a:endParaRPr lang="en-US" b="1">
              <a:latin typeface="Roboto" panose="02000000000000000000" pitchFamily="2" charset="0"/>
              <a:ea typeface="Roboto" panose="02000000000000000000" pitchFamily="2" charset="0"/>
            </a:endParaRPr>
          </a:p>
        </p:txBody>
      </p:sp>
      <p:pic>
        <p:nvPicPr>
          <p:cNvPr id="18" name="Picture 18">
            <a:extLst>
              <a:ext uri="{FF2B5EF4-FFF2-40B4-BE49-F238E27FC236}">
                <a16:creationId xmlns:a16="http://schemas.microsoft.com/office/drawing/2014/main" id="{E9E778E0-2CB9-69BA-0CE6-E0C1EDD043F4}"/>
              </a:ext>
            </a:extLst>
          </p:cNvPr>
          <p:cNvPicPr>
            <a:picLocks noChangeAspect="1"/>
          </p:cNvPicPr>
          <p:nvPr/>
        </p:nvPicPr>
        <p:blipFill>
          <a:blip r:embed="rId4"/>
          <a:stretch>
            <a:fillRect/>
          </a:stretch>
        </p:blipFill>
        <p:spPr>
          <a:xfrm>
            <a:off x="4694338" y="3171302"/>
            <a:ext cx="2530147" cy="1867859"/>
          </a:xfrm>
          <a:prstGeom prst="rect">
            <a:avLst/>
          </a:prstGeom>
        </p:spPr>
      </p:pic>
      <p:pic>
        <p:nvPicPr>
          <p:cNvPr id="19" name="Picture 19" descr="Chart, scatter chart&#10;&#10;Description automatically generated">
            <a:extLst>
              <a:ext uri="{FF2B5EF4-FFF2-40B4-BE49-F238E27FC236}">
                <a16:creationId xmlns:a16="http://schemas.microsoft.com/office/drawing/2014/main" id="{D1695F4E-871B-6479-D915-F47517B1DA36}"/>
              </a:ext>
            </a:extLst>
          </p:cNvPr>
          <p:cNvPicPr>
            <a:picLocks noChangeAspect="1"/>
          </p:cNvPicPr>
          <p:nvPr/>
        </p:nvPicPr>
        <p:blipFill>
          <a:blip r:embed="rId5"/>
          <a:stretch>
            <a:fillRect/>
          </a:stretch>
        </p:blipFill>
        <p:spPr>
          <a:xfrm>
            <a:off x="4694338" y="1351477"/>
            <a:ext cx="2561954" cy="1687219"/>
          </a:xfrm>
          <a:prstGeom prst="rect">
            <a:avLst/>
          </a:prstGeom>
        </p:spPr>
      </p:pic>
      <p:pic>
        <p:nvPicPr>
          <p:cNvPr id="20" name="Picture 25" descr="Diagram&#10;&#10;Description automatically generated">
            <a:extLst>
              <a:ext uri="{FF2B5EF4-FFF2-40B4-BE49-F238E27FC236}">
                <a16:creationId xmlns:a16="http://schemas.microsoft.com/office/drawing/2014/main" id="{94B130AC-CA99-4C59-809D-62B9698003D7}"/>
              </a:ext>
            </a:extLst>
          </p:cNvPr>
          <p:cNvPicPr>
            <a:picLocks noChangeAspect="1"/>
          </p:cNvPicPr>
          <p:nvPr/>
        </p:nvPicPr>
        <p:blipFill>
          <a:blip r:embed="rId6"/>
          <a:stretch>
            <a:fillRect/>
          </a:stretch>
        </p:blipFill>
        <p:spPr>
          <a:xfrm>
            <a:off x="1887708" y="3171302"/>
            <a:ext cx="2633143" cy="1867859"/>
          </a:xfrm>
          <a:prstGeom prst="rect">
            <a:avLst/>
          </a:prstGeom>
        </p:spPr>
      </p:pic>
    </p:spTree>
    <p:extLst>
      <p:ext uri="{BB962C8B-B14F-4D97-AF65-F5344CB8AC3E}">
        <p14:creationId xmlns:p14="http://schemas.microsoft.com/office/powerpoint/2010/main" val="18472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0020;p57">
            <a:extLst>
              <a:ext uri="{FF2B5EF4-FFF2-40B4-BE49-F238E27FC236}">
                <a16:creationId xmlns:a16="http://schemas.microsoft.com/office/drawing/2014/main" id="{CDE92811-8EEB-C5DD-B061-761BD81A95A3}"/>
              </a:ext>
            </a:extLst>
          </p:cNvPr>
          <p:cNvSpPr txBox="1">
            <a:spLocks noGrp="1"/>
          </p:cNvSpPr>
          <p:nvPr>
            <p:ph type="title"/>
          </p:nvPr>
        </p:nvSpPr>
        <p:spPr>
          <a:xfrm>
            <a:off x="713225" y="625225"/>
            <a:ext cx="7717500" cy="5727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sz="5000"/>
              <a:t>Features</a:t>
            </a:r>
            <a:endParaRPr lang="en-US"/>
          </a:p>
        </p:txBody>
      </p:sp>
      <p:sp>
        <p:nvSpPr>
          <p:cNvPr id="10" name="Pentagon 14">
            <a:extLst>
              <a:ext uri="{FF2B5EF4-FFF2-40B4-BE49-F238E27FC236}">
                <a16:creationId xmlns:a16="http://schemas.microsoft.com/office/drawing/2014/main" id="{FAA5F225-EFC6-7740-B218-310E84995EEE}"/>
              </a:ext>
            </a:extLst>
          </p:cNvPr>
          <p:cNvSpPr/>
          <p:nvPr/>
        </p:nvSpPr>
        <p:spPr>
          <a:xfrm>
            <a:off x="7298682"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7">
            <a:extLst>
              <a:ext uri="{FF2B5EF4-FFF2-40B4-BE49-F238E27FC236}">
                <a16:creationId xmlns:a16="http://schemas.microsoft.com/office/drawing/2014/main" id="{B690282E-B3CD-B94E-6C0A-32376B44517E}"/>
              </a:ext>
            </a:extLst>
          </p:cNvPr>
          <p:cNvSpPr/>
          <p:nvPr/>
        </p:nvSpPr>
        <p:spPr>
          <a:xfrm>
            <a:off x="5454692" y="-22738"/>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entagon 18">
            <a:extLst>
              <a:ext uri="{FF2B5EF4-FFF2-40B4-BE49-F238E27FC236}">
                <a16:creationId xmlns:a16="http://schemas.microsoft.com/office/drawing/2014/main" id="{7378F982-DFCC-AB14-7130-CE38ED910A5D}"/>
              </a:ext>
            </a:extLst>
          </p:cNvPr>
          <p:cNvSpPr/>
          <p:nvPr/>
        </p:nvSpPr>
        <p:spPr>
          <a:xfrm>
            <a:off x="3605889" y="-22394"/>
            <a:ext cx="2071553" cy="403412"/>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20">
            <a:extLst>
              <a:ext uri="{FF2B5EF4-FFF2-40B4-BE49-F238E27FC236}">
                <a16:creationId xmlns:a16="http://schemas.microsoft.com/office/drawing/2014/main" id="{D5AE3C66-A98B-88C4-6A44-EF01DE60DC90}"/>
              </a:ext>
            </a:extLst>
          </p:cNvPr>
          <p:cNvSpPr/>
          <p:nvPr/>
        </p:nvSpPr>
        <p:spPr>
          <a:xfrm>
            <a:off x="1733024" y="-22050"/>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21">
            <a:extLst>
              <a:ext uri="{FF2B5EF4-FFF2-40B4-BE49-F238E27FC236}">
                <a16:creationId xmlns:a16="http://schemas.microsoft.com/office/drawing/2014/main" id="{CE7B716C-04A4-6A8D-FA8A-32379F54FB4D}"/>
              </a:ext>
            </a:extLst>
          </p:cNvPr>
          <p:cNvSpPr/>
          <p:nvPr/>
        </p:nvSpPr>
        <p:spPr>
          <a:xfrm>
            <a:off x="-76201" y="-22021"/>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oogle Shape;20021;p57">
            <a:extLst>
              <a:ext uri="{FF2B5EF4-FFF2-40B4-BE49-F238E27FC236}">
                <a16:creationId xmlns:a16="http://schemas.microsoft.com/office/drawing/2014/main" id="{78EABDE0-A3B1-F686-AA04-8FC0ECB9420E}"/>
              </a:ext>
            </a:extLst>
          </p:cNvPr>
          <p:cNvSpPr txBox="1">
            <a:spLocks/>
          </p:cNvSpPr>
          <p:nvPr/>
        </p:nvSpPr>
        <p:spPr>
          <a:xfrm>
            <a:off x="1" y="0"/>
            <a:ext cx="1761898"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Problem</a:t>
            </a:r>
          </a:p>
        </p:txBody>
      </p:sp>
      <p:sp>
        <p:nvSpPr>
          <p:cNvPr id="22" name="Google Shape;20021;p57">
            <a:extLst>
              <a:ext uri="{FF2B5EF4-FFF2-40B4-BE49-F238E27FC236}">
                <a16:creationId xmlns:a16="http://schemas.microsoft.com/office/drawing/2014/main" id="{E6591D2C-A9F5-6F78-D685-AC320D33AC4C}"/>
              </a:ext>
            </a:extLst>
          </p:cNvPr>
          <p:cNvSpPr txBox="1">
            <a:spLocks/>
          </p:cNvSpPr>
          <p:nvPr/>
        </p:nvSpPr>
        <p:spPr>
          <a:xfrm>
            <a:off x="1995351" y="-3867"/>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Goal</a:t>
            </a:r>
          </a:p>
        </p:txBody>
      </p:sp>
      <p:sp>
        <p:nvSpPr>
          <p:cNvPr id="24" name="Google Shape;20021;p57">
            <a:extLst>
              <a:ext uri="{FF2B5EF4-FFF2-40B4-BE49-F238E27FC236}">
                <a16:creationId xmlns:a16="http://schemas.microsoft.com/office/drawing/2014/main" id="{3725D1FA-0139-99E3-176B-DE1718F82402}"/>
              </a:ext>
            </a:extLst>
          </p:cNvPr>
          <p:cNvSpPr txBox="1">
            <a:spLocks/>
          </p:cNvSpPr>
          <p:nvPr/>
        </p:nvSpPr>
        <p:spPr>
          <a:xfrm>
            <a:off x="3804577" y="-5108"/>
            <a:ext cx="1645304"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b="1">
                <a:solidFill>
                  <a:schemeClr val="accent1"/>
                </a:solidFill>
              </a:rPr>
              <a:t>Process</a:t>
            </a:r>
          </a:p>
        </p:txBody>
      </p:sp>
      <p:sp>
        <p:nvSpPr>
          <p:cNvPr id="26" name="Google Shape;20021;p57">
            <a:extLst>
              <a:ext uri="{FF2B5EF4-FFF2-40B4-BE49-F238E27FC236}">
                <a16:creationId xmlns:a16="http://schemas.microsoft.com/office/drawing/2014/main" id="{C680C154-9885-5910-FDE6-EC1366890C67}"/>
              </a:ext>
            </a:extLst>
          </p:cNvPr>
          <p:cNvSpPr txBox="1">
            <a:spLocks/>
          </p:cNvSpPr>
          <p:nvPr/>
        </p:nvSpPr>
        <p:spPr>
          <a:xfrm>
            <a:off x="5677443" y="-5108"/>
            <a:ext cx="1621240"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Results</a:t>
            </a:r>
          </a:p>
        </p:txBody>
      </p:sp>
      <p:sp>
        <p:nvSpPr>
          <p:cNvPr id="28" name="Google Shape;20021;p57">
            <a:extLst>
              <a:ext uri="{FF2B5EF4-FFF2-40B4-BE49-F238E27FC236}">
                <a16:creationId xmlns:a16="http://schemas.microsoft.com/office/drawing/2014/main" id="{732724A9-C1E1-649A-B365-EC4C6C584077}"/>
              </a:ext>
            </a:extLst>
          </p:cNvPr>
          <p:cNvSpPr txBox="1">
            <a:spLocks/>
          </p:cNvSpPr>
          <p:nvPr/>
        </p:nvSpPr>
        <p:spPr>
          <a:xfrm>
            <a:off x="7526245" y="-5108"/>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Summary</a:t>
            </a:r>
          </a:p>
        </p:txBody>
      </p:sp>
      <p:sp>
        <p:nvSpPr>
          <p:cNvPr id="30" name="Google Shape;20021;p57">
            <a:extLst>
              <a:ext uri="{FF2B5EF4-FFF2-40B4-BE49-F238E27FC236}">
                <a16:creationId xmlns:a16="http://schemas.microsoft.com/office/drawing/2014/main" id="{335B6679-B6ED-9A51-D280-0751BD4F29FD}"/>
              </a:ext>
            </a:extLst>
          </p:cNvPr>
          <p:cNvSpPr txBox="1">
            <a:spLocks noGrp="1"/>
          </p:cNvSpPr>
          <p:nvPr>
            <p:ph type="body" idx="1"/>
          </p:nvPr>
        </p:nvSpPr>
        <p:spPr>
          <a:xfrm>
            <a:off x="625178" y="1783015"/>
            <a:ext cx="8009114" cy="3714269"/>
          </a:xfrm>
          <a:prstGeom prst="rect">
            <a:avLst/>
          </a:prstGeom>
        </p:spPr>
        <p:txBody>
          <a:bodyPr spcFirstLastPara="1" wrap="square" lIns="91425" tIns="91425" rIns="91425" bIns="91425" anchor="t" anchorCtr="0">
            <a:noAutofit/>
          </a:bodyPr>
          <a:lstStyle/>
          <a:p>
            <a:pPr marL="241300" indent="-171450" algn="l">
              <a:buFont typeface="Courier New"/>
              <a:buChar char="o"/>
            </a:pPr>
            <a:r>
              <a:rPr lang="en-US" sz="1600"/>
              <a:t>Semi-major Axis – longest radius of the ellipse of the asteroid's orbit</a:t>
            </a:r>
          </a:p>
          <a:p>
            <a:pPr marL="241300" indent="-171450" algn="l">
              <a:buFont typeface="Courier New"/>
              <a:buChar char="o"/>
            </a:pPr>
            <a:r>
              <a:rPr lang="en-US" sz="1600"/>
              <a:t>Perihelion Distance – distance to the sun at closest point in orbit</a:t>
            </a:r>
          </a:p>
          <a:p>
            <a:pPr marL="241300" indent="-171450" algn="l">
              <a:buFont typeface="Courier New"/>
              <a:buChar char="o"/>
            </a:pPr>
            <a:r>
              <a:rPr lang="en-US" sz="1600"/>
              <a:t>Aphelion Distance – distance to the sun at furthest point in orbit</a:t>
            </a:r>
          </a:p>
          <a:p>
            <a:pPr marL="241300" indent="-171450" algn="l">
              <a:buFont typeface="Courier New"/>
              <a:buChar char="o"/>
            </a:pPr>
            <a:r>
              <a:rPr lang="en-US" sz="1600"/>
              <a:t>Orbital Period – time for asteroid to make a full orbit</a:t>
            </a:r>
          </a:p>
          <a:p>
            <a:pPr marL="241300" indent="-171450" algn="l">
              <a:buFont typeface="Courier New"/>
              <a:buChar char="o"/>
            </a:pPr>
            <a:r>
              <a:rPr lang="en-US" sz="1600"/>
              <a:t>Data Arc-span – time period between earliest and latest observations</a:t>
            </a:r>
          </a:p>
          <a:p>
            <a:pPr marL="241300" indent="-171450" algn="l">
              <a:buFont typeface="Courier New"/>
              <a:buChar char="o"/>
            </a:pPr>
            <a:r>
              <a:rPr lang="en-US" sz="1600"/>
              <a:t>Orbit Condition Code – how well the asteroid's orbit is known from 0-9</a:t>
            </a:r>
          </a:p>
          <a:p>
            <a:pPr marL="241300" indent="-171450" algn="l">
              <a:buFont typeface="Courier New"/>
              <a:buChar char="o"/>
            </a:pPr>
            <a:r>
              <a:rPr lang="en-US" sz="1600"/>
              <a:t>Number Observations</a:t>
            </a:r>
          </a:p>
          <a:p>
            <a:pPr marL="241300" indent="-171450" algn="l">
              <a:buFont typeface="Courier New"/>
              <a:buChar char="o"/>
            </a:pPr>
            <a:r>
              <a:rPr lang="en-US" sz="1600"/>
              <a:t>Absolute Magnitude – apparent brightness from a distance of 10 parsecs</a:t>
            </a:r>
          </a:p>
          <a:p>
            <a:pPr marL="241300" indent="-171450" algn="l">
              <a:buFont typeface="Courier New"/>
              <a:buChar char="o"/>
            </a:pPr>
            <a:r>
              <a:rPr lang="en-US" sz="1600"/>
              <a:t>Albedo – percent of light reflected </a:t>
            </a:r>
          </a:p>
          <a:p>
            <a:pPr marL="241300" indent="-171450" algn="l">
              <a:buFont typeface="Courier New"/>
              <a:buChar char="o"/>
            </a:pPr>
            <a:r>
              <a:rPr lang="en-US" sz="1600"/>
              <a:t>Neo – binary indicating whether it is a near earth object</a:t>
            </a:r>
          </a:p>
          <a:p>
            <a:pPr marL="241300" indent="-171450" algn="l">
              <a:buFont typeface="Courier New"/>
              <a:buChar char="o"/>
            </a:pPr>
            <a:r>
              <a:rPr lang="en-US" sz="1600" err="1"/>
              <a:t>Moid</a:t>
            </a:r>
            <a:r>
              <a:rPr lang="en-US" sz="1600"/>
              <a:t> – minimum orbit intersection distance</a:t>
            </a:r>
          </a:p>
        </p:txBody>
      </p:sp>
      <p:sp>
        <p:nvSpPr>
          <p:cNvPr id="32" name="Google Shape;20021;p57">
            <a:extLst>
              <a:ext uri="{FF2B5EF4-FFF2-40B4-BE49-F238E27FC236}">
                <a16:creationId xmlns:a16="http://schemas.microsoft.com/office/drawing/2014/main" id="{B2E583E9-63A6-C4C1-5A9F-2D93F0DC8DE2}"/>
              </a:ext>
            </a:extLst>
          </p:cNvPr>
          <p:cNvSpPr txBox="1">
            <a:spLocks/>
          </p:cNvSpPr>
          <p:nvPr/>
        </p:nvSpPr>
        <p:spPr>
          <a:xfrm>
            <a:off x="641507" y="1481844"/>
            <a:ext cx="8009114" cy="4666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1400"/>
              <a:buFont typeface="Roboto"/>
              <a:buChar char="●"/>
              <a:defRPr sz="1400" b="0" i="0" u="none" strike="noStrike" cap="none">
                <a:solidFill>
                  <a:schemeClr val="accent3"/>
                </a:solidFill>
                <a:latin typeface="Roboto"/>
                <a:ea typeface="Roboto"/>
                <a:cs typeface="Roboto"/>
                <a:sym typeface="Roboto"/>
              </a:defRPr>
            </a:lvl1pPr>
            <a:lvl2pPr marL="914400" marR="0" lvl="1" indent="-304800" algn="l" rtl="0">
              <a:lnSpc>
                <a:spcPct val="100000"/>
              </a:lnSpc>
              <a:spcBef>
                <a:spcPts val="1600"/>
              </a:spcBef>
              <a:spcAft>
                <a:spcPts val="0"/>
              </a:spcAft>
              <a:buClr>
                <a:schemeClr val="accent3"/>
              </a:buClr>
              <a:buSzPts val="1200"/>
              <a:buFont typeface="Roboto"/>
              <a:buChar char="○"/>
              <a:defRPr sz="1200" b="0" i="0" u="none" strike="noStrike" cap="none">
                <a:solidFill>
                  <a:schemeClr val="accent3"/>
                </a:solidFill>
                <a:latin typeface="Roboto"/>
                <a:ea typeface="Roboto"/>
                <a:cs typeface="Roboto"/>
                <a:sym typeface="Roboto"/>
              </a:defRPr>
            </a:lvl2pPr>
            <a:lvl3pPr marL="1371600" marR="0" lvl="2" indent="-304800" algn="l" rtl="0">
              <a:lnSpc>
                <a:spcPct val="100000"/>
              </a:lnSpc>
              <a:spcBef>
                <a:spcPts val="1600"/>
              </a:spcBef>
              <a:spcAft>
                <a:spcPts val="0"/>
              </a:spcAft>
              <a:buClr>
                <a:schemeClr val="accent3"/>
              </a:buClr>
              <a:buSzPts val="1200"/>
              <a:buFont typeface="Roboto"/>
              <a:buChar char="■"/>
              <a:defRPr sz="1200" b="0" i="0" u="none" strike="noStrike" cap="none">
                <a:solidFill>
                  <a:schemeClr val="accent3"/>
                </a:solidFill>
                <a:latin typeface="Roboto"/>
                <a:ea typeface="Roboto"/>
                <a:cs typeface="Roboto"/>
                <a:sym typeface="Roboto"/>
              </a:defRPr>
            </a:lvl3pPr>
            <a:lvl4pPr marL="1828800" marR="0" lvl="3" indent="-304800" algn="l" rtl="0">
              <a:lnSpc>
                <a:spcPct val="100000"/>
              </a:lnSpc>
              <a:spcBef>
                <a:spcPts val="1600"/>
              </a:spcBef>
              <a:spcAft>
                <a:spcPts val="0"/>
              </a:spcAft>
              <a:buClr>
                <a:schemeClr val="accent3"/>
              </a:buClr>
              <a:buSzPts val="1200"/>
              <a:buFont typeface="Roboto"/>
              <a:buChar char="●"/>
              <a:defRPr sz="1200" b="0" i="0" u="none" strike="noStrike" cap="none">
                <a:solidFill>
                  <a:schemeClr val="accent3"/>
                </a:solidFill>
                <a:latin typeface="Roboto"/>
                <a:ea typeface="Roboto"/>
                <a:cs typeface="Roboto"/>
                <a:sym typeface="Roboto"/>
              </a:defRPr>
            </a:lvl4pPr>
            <a:lvl5pPr marL="2286000" marR="0" lvl="4" indent="-304800" algn="l" rtl="0">
              <a:lnSpc>
                <a:spcPct val="100000"/>
              </a:lnSpc>
              <a:spcBef>
                <a:spcPts val="1600"/>
              </a:spcBef>
              <a:spcAft>
                <a:spcPts val="0"/>
              </a:spcAft>
              <a:buClr>
                <a:schemeClr val="accent3"/>
              </a:buClr>
              <a:buSzPts val="1200"/>
              <a:buFont typeface="Roboto"/>
              <a:buChar char="○"/>
              <a:defRPr sz="1200" b="0" i="0" u="none" strike="noStrike" cap="none">
                <a:solidFill>
                  <a:schemeClr val="accent3"/>
                </a:solidFill>
                <a:latin typeface="Roboto"/>
                <a:ea typeface="Roboto"/>
                <a:cs typeface="Roboto"/>
                <a:sym typeface="Roboto"/>
              </a:defRPr>
            </a:lvl5pPr>
            <a:lvl6pPr marL="2743200" marR="0" lvl="5" indent="-304800" algn="l" rtl="0">
              <a:lnSpc>
                <a:spcPct val="100000"/>
              </a:lnSpc>
              <a:spcBef>
                <a:spcPts val="1600"/>
              </a:spcBef>
              <a:spcAft>
                <a:spcPts val="0"/>
              </a:spcAft>
              <a:buClr>
                <a:schemeClr val="accent3"/>
              </a:buClr>
              <a:buSzPts val="1200"/>
              <a:buFont typeface="Roboto"/>
              <a:buChar char="■"/>
              <a:defRPr sz="1200" b="0" i="0" u="none" strike="noStrike" cap="none">
                <a:solidFill>
                  <a:schemeClr val="accent3"/>
                </a:solidFill>
                <a:latin typeface="Roboto"/>
                <a:ea typeface="Roboto"/>
                <a:cs typeface="Roboto"/>
                <a:sym typeface="Roboto"/>
              </a:defRPr>
            </a:lvl6pPr>
            <a:lvl7pPr marL="3200400" marR="0" lvl="6" indent="-304800" algn="l" rtl="0">
              <a:lnSpc>
                <a:spcPct val="100000"/>
              </a:lnSpc>
              <a:spcBef>
                <a:spcPts val="1600"/>
              </a:spcBef>
              <a:spcAft>
                <a:spcPts val="0"/>
              </a:spcAft>
              <a:buClr>
                <a:schemeClr val="accent3"/>
              </a:buClr>
              <a:buSzPts val="1200"/>
              <a:buFont typeface="Roboto"/>
              <a:buChar char="●"/>
              <a:defRPr sz="1200" b="0" i="0" u="none" strike="noStrike" cap="none">
                <a:solidFill>
                  <a:schemeClr val="accent3"/>
                </a:solidFill>
                <a:latin typeface="Roboto"/>
                <a:ea typeface="Roboto"/>
                <a:cs typeface="Roboto"/>
                <a:sym typeface="Roboto"/>
              </a:defRPr>
            </a:lvl7pPr>
            <a:lvl8pPr marL="3657600" marR="0" lvl="7" indent="-304800" algn="l" rtl="0">
              <a:lnSpc>
                <a:spcPct val="100000"/>
              </a:lnSpc>
              <a:spcBef>
                <a:spcPts val="1600"/>
              </a:spcBef>
              <a:spcAft>
                <a:spcPts val="0"/>
              </a:spcAft>
              <a:buClr>
                <a:schemeClr val="accent3"/>
              </a:buClr>
              <a:buSzPts val="1200"/>
              <a:buFont typeface="Roboto"/>
              <a:buChar char="○"/>
              <a:defRPr sz="1200" b="0" i="0" u="none" strike="noStrike" cap="none">
                <a:solidFill>
                  <a:schemeClr val="accent3"/>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accent3"/>
              </a:buClr>
              <a:buSzPts val="1200"/>
              <a:buFont typeface="Roboto"/>
              <a:buChar char="■"/>
              <a:defRPr sz="1200" b="0" i="0" u="none" strike="noStrike" cap="none">
                <a:solidFill>
                  <a:schemeClr val="accent3"/>
                </a:solidFill>
                <a:latin typeface="Roboto"/>
                <a:ea typeface="Roboto"/>
                <a:cs typeface="Roboto"/>
                <a:sym typeface="Roboto"/>
              </a:defRPr>
            </a:lvl9pPr>
          </a:lstStyle>
          <a:p>
            <a:pPr marL="69850" indent="0" algn="l">
              <a:buNone/>
            </a:pPr>
            <a:r>
              <a:rPr lang="en-US" sz="1600" b="1"/>
              <a:t>Overview of features used in our models:</a:t>
            </a:r>
          </a:p>
        </p:txBody>
      </p:sp>
      <p:pic>
        <p:nvPicPr>
          <p:cNvPr id="7" name="Picture 6" descr="Icon&#10;&#10;Description automatically generated">
            <a:extLst>
              <a:ext uri="{FF2B5EF4-FFF2-40B4-BE49-F238E27FC236}">
                <a16:creationId xmlns:a16="http://schemas.microsoft.com/office/drawing/2014/main" id="{8392270B-832A-52B5-53AE-6BD5D3BB4B26}"/>
              </a:ext>
            </a:extLst>
          </p:cNvPr>
          <p:cNvPicPr>
            <a:picLocks noChangeAspect="1"/>
          </p:cNvPicPr>
          <p:nvPr/>
        </p:nvPicPr>
        <p:blipFill>
          <a:blip r:embed="rId2"/>
          <a:stretch>
            <a:fillRect/>
          </a:stretch>
        </p:blipFill>
        <p:spPr>
          <a:xfrm rot="20850561">
            <a:off x="170324" y="999442"/>
            <a:ext cx="332293" cy="312899"/>
          </a:xfrm>
          <a:prstGeom prst="rect">
            <a:avLst/>
          </a:prstGeom>
        </p:spPr>
      </p:pic>
    </p:spTree>
    <p:extLst>
      <p:ext uri="{BB962C8B-B14F-4D97-AF65-F5344CB8AC3E}">
        <p14:creationId xmlns:p14="http://schemas.microsoft.com/office/powerpoint/2010/main" val="223016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020;p57">
            <a:extLst>
              <a:ext uri="{FF2B5EF4-FFF2-40B4-BE49-F238E27FC236}">
                <a16:creationId xmlns:a16="http://schemas.microsoft.com/office/drawing/2014/main" id="{BE61241E-BCBC-5562-9669-09B3AAD3CD4D}"/>
              </a:ext>
            </a:extLst>
          </p:cNvPr>
          <p:cNvSpPr txBox="1">
            <a:spLocks noGrp="1"/>
          </p:cNvSpPr>
          <p:nvPr>
            <p:ph type="title"/>
          </p:nvPr>
        </p:nvSpPr>
        <p:spPr>
          <a:xfrm>
            <a:off x="713225" y="6538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Multi-Layer Perceptron</a:t>
            </a:r>
            <a:endParaRPr lang="en-US" sz="5000"/>
          </a:p>
        </p:txBody>
      </p:sp>
      <p:sp>
        <p:nvSpPr>
          <p:cNvPr id="2" name="Pentagon 14">
            <a:extLst>
              <a:ext uri="{FF2B5EF4-FFF2-40B4-BE49-F238E27FC236}">
                <a16:creationId xmlns:a16="http://schemas.microsoft.com/office/drawing/2014/main" id="{70049E09-632F-3CAC-EC34-AD9AA14991AC}"/>
              </a:ext>
            </a:extLst>
          </p:cNvPr>
          <p:cNvSpPr/>
          <p:nvPr/>
        </p:nvSpPr>
        <p:spPr>
          <a:xfrm>
            <a:off x="7298682"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17">
            <a:extLst>
              <a:ext uri="{FF2B5EF4-FFF2-40B4-BE49-F238E27FC236}">
                <a16:creationId xmlns:a16="http://schemas.microsoft.com/office/drawing/2014/main" id="{2FC7A2AE-6AB1-6578-88EA-668355A9ABC0}"/>
              </a:ext>
            </a:extLst>
          </p:cNvPr>
          <p:cNvSpPr/>
          <p:nvPr/>
        </p:nvSpPr>
        <p:spPr>
          <a:xfrm>
            <a:off x="5454692" y="-22738"/>
            <a:ext cx="2071553" cy="403412"/>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18">
            <a:extLst>
              <a:ext uri="{FF2B5EF4-FFF2-40B4-BE49-F238E27FC236}">
                <a16:creationId xmlns:a16="http://schemas.microsoft.com/office/drawing/2014/main" id="{4912A350-8784-42C5-6D16-9E8D01B32EEC}"/>
              </a:ext>
            </a:extLst>
          </p:cNvPr>
          <p:cNvSpPr/>
          <p:nvPr/>
        </p:nvSpPr>
        <p:spPr>
          <a:xfrm>
            <a:off x="3605889" y="-22394"/>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20">
            <a:extLst>
              <a:ext uri="{FF2B5EF4-FFF2-40B4-BE49-F238E27FC236}">
                <a16:creationId xmlns:a16="http://schemas.microsoft.com/office/drawing/2014/main" id="{7AC77642-88B2-42DB-F3C8-17789BDEF183}"/>
              </a:ext>
            </a:extLst>
          </p:cNvPr>
          <p:cNvSpPr/>
          <p:nvPr/>
        </p:nvSpPr>
        <p:spPr>
          <a:xfrm>
            <a:off x="1733024" y="-22050"/>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21">
            <a:extLst>
              <a:ext uri="{FF2B5EF4-FFF2-40B4-BE49-F238E27FC236}">
                <a16:creationId xmlns:a16="http://schemas.microsoft.com/office/drawing/2014/main" id="{20BC36B3-93C8-2FA0-8145-FCD3670B391C}"/>
              </a:ext>
            </a:extLst>
          </p:cNvPr>
          <p:cNvSpPr/>
          <p:nvPr/>
        </p:nvSpPr>
        <p:spPr>
          <a:xfrm>
            <a:off x="-76201" y="-22021"/>
            <a:ext cx="2071553" cy="403412"/>
          </a:xfrm>
          <a:prstGeom prst="homePlat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20021;p57">
            <a:extLst>
              <a:ext uri="{FF2B5EF4-FFF2-40B4-BE49-F238E27FC236}">
                <a16:creationId xmlns:a16="http://schemas.microsoft.com/office/drawing/2014/main" id="{59EA4B6D-84E3-00B2-3823-01BFB404A6A7}"/>
              </a:ext>
            </a:extLst>
          </p:cNvPr>
          <p:cNvSpPr txBox="1">
            <a:spLocks/>
          </p:cNvSpPr>
          <p:nvPr/>
        </p:nvSpPr>
        <p:spPr>
          <a:xfrm>
            <a:off x="1" y="0"/>
            <a:ext cx="1761898"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Problem</a:t>
            </a:r>
          </a:p>
        </p:txBody>
      </p:sp>
      <p:sp>
        <p:nvSpPr>
          <p:cNvPr id="10" name="Google Shape;20021;p57">
            <a:extLst>
              <a:ext uri="{FF2B5EF4-FFF2-40B4-BE49-F238E27FC236}">
                <a16:creationId xmlns:a16="http://schemas.microsoft.com/office/drawing/2014/main" id="{57023CCA-6418-B660-5DF3-10D9588B5465}"/>
              </a:ext>
            </a:extLst>
          </p:cNvPr>
          <p:cNvSpPr txBox="1">
            <a:spLocks/>
          </p:cNvSpPr>
          <p:nvPr/>
        </p:nvSpPr>
        <p:spPr>
          <a:xfrm>
            <a:off x="1995351" y="-3867"/>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Goal</a:t>
            </a:r>
          </a:p>
        </p:txBody>
      </p:sp>
      <p:sp>
        <p:nvSpPr>
          <p:cNvPr id="11" name="Google Shape;20021;p57">
            <a:extLst>
              <a:ext uri="{FF2B5EF4-FFF2-40B4-BE49-F238E27FC236}">
                <a16:creationId xmlns:a16="http://schemas.microsoft.com/office/drawing/2014/main" id="{CF25C89F-2922-36D8-B666-A06E3E9C2CC7}"/>
              </a:ext>
            </a:extLst>
          </p:cNvPr>
          <p:cNvSpPr txBox="1">
            <a:spLocks/>
          </p:cNvSpPr>
          <p:nvPr/>
        </p:nvSpPr>
        <p:spPr>
          <a:xfrm>
            <a:off x="3804577" y="-5108"/>
            <a:ext cx="1645304"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Process</a:t>
            </a:r>
          </a:p>
        </p:txBody>
      </p:sp>
      <p:sp>
        <p:nvSpPr>
          <p:cNvPr id="12" name="Google Shape;20021;p57">
            <a:extLst>
              <a:ext uri="{FF2B5EF4-FFF2-40B4-BE49-F238E27FC236}">
                <a16:creationId xmlns:a16="http://schemas.microsoft.com/office/drawing/2014/main" id="{FCCB6A94-7D0D-FB61-F8F2-9D7C6DCF3DDC}"/>
              </a:ext>
            </a:extLst>
          </p:cNvPr>
          <p:cNvSpPr txBox="1">
            <a:spLocks/>
          </p:cNvSpPr>
          <p:nvPr/>
        </p:nvSpPr>
        <p:spPr>
          <a:xfrm>
            <a:off x="5677443" y="-5108"/>
            <a:ext cx="1621240"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b="1">
                <a:solidFill>
                  <a:schemeClr val="accent1"/>
                </a:solidFill>
              </a:rPr>
              <a:t>Results</a:t>
            </a:r>
          </a:p>
        </p:txBody>
      </p:sp>
      <p:sp>
        <p:nvSpPr>
          <p:cNvPr id="13" name="Google Shape;20021;p57">
            <a:extLst>
              <a:ext uri="{FF2B5EF4-FFF2-40B4-BE49-F238E27FC236}">
                <a16:creationId xmlns:a16="http://schemas.microsoft.com/office/drawing/2014/main" id="{148811D1-2923-E52D-DB56-1DA12CFF0C94}"/>
              </a:ext>
            </a:extLst>
          </p:cNvPr>
          <p:cNvSpPr txBox="1">
            <a:spLocks/>
          </p:cNvSpPr>
          <p:nvPr/>
        </p:nvSpPr>
        <p:spPr>
          <a:xfrm>
            <a:off x="7526245" y="-5108"/>
            <a:ext cx="1610537" cy="38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lgn="ctr">
              <a:buClr>
                <a:schemeClr val="dk1"/>
              </a:buClr>
              <a:buSzPts val="1100"/>
              <a:buFont typeface="Arial"/>
              <a:buNone/>
            </a:pPr>
            <a:r>
              <a:rPr lang="en-CA">
                <a:solidFill>
                  <a:schemeClr val="accent1"/>
                </a:solidFill>
              </a:rPr>
              <a:t>Summary</a:t>
            </a:r>
          </a:p>
        </p:txBody>
      </p:sp>
      <p:sp>
        <p:nvSpPr>
          <p:cNvPr id="15" name="Rectangle 1">
            <a:extLst>
              <a:ext uri="{FF2B5EF4-FFF2-40B4-BE49-F238E27FC236}">
                <a16:creationId xmlns:a16="http://schemas.microsoft.com/office/drawing/2014/main" id="{3C34CBC5-C9D4-3238-FAAD-03298EDB5ABC}"/>
              </a:ext>
            </a:extLst>
          </p:cNvPr>
          <p:cNvSpPr>
            <a:spLocks noChangeArrowheads="1"/>
          </p:cNvSpPr>
          <p:nvPr/>
        </p:nvSpPr>
        <p:spPr bwMode="auto">
          <a:xfrm>
            <a:off x="713225" y="1270310"/>
            <a:ext cx="323525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1600" u="sng">
                <a:solidFill>
                  <a:schemeClr val="accent3"/>
                </a:solidFill>
                <a:latin typeface="Roboto" panose="02000000000000000000" pitchFamily="2" charset="0"/>
                <a:ea typeface="Roboto" panose="02000000000000000000" pitchFamily="2" charset="0"/>
                <a:cs typeface="Times New Roman" panose="02020603050405020304" pitchFamily="18" charset="0"/>
              </a:rPr>
              <a:t>Mean Absolute Error: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200">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2000" b="1">
                <a:solidFill>
                  <a:schemeClr val="accent3"/>
                </a:solidFill>
                <a:latin typeface="Roboto" panose="02000000000000000000" pitchFamily="2" charset="0"/>
                <a:ea typeface="Roboto" panose="02000000000000000000" pitchFamily="2" charset="0"/>
                <a:cs typeface="Times New Roman" panose="02020603050405020304" pitchFamily="18" charset="0"/>
              </a:rPr>
              <a:t>		0.3193</a:t>
            </a:r>
          </a:p>
          <a:p>
            <a:pPr marR="0" lvl="0" algn="l" defTabSz="914400" rtl="0" eaLnBrk="0" fontAlgn="base" latinLnBrk="0" hangingPunct="0">
              <a:lnSpc>
                <a:spcPct val="100000"/>
              </a:lnSpc>
              <a:spcBef>
                <a:spcPct val="0"/>
              </a:spcBef>
              <a:spcAft>
                <a:spcPct val="0"/>
              </a:spcAft>
              <a:buClrTx/>
              <a:buSzTx/>
              <a:tabLst/>
            </a:pPr>
            <a:endParaRPr lang="en-US" altLang="en-US" sz="2000" b="1">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i="0" u="sng"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rPr>
              <a:t>Mean Squared Error: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200">
              <a:solidFill>
                <a:schemeClr val="accent3"/>
              </a:solidFill>
              <a:latin typeface="Roboto" panose="02000000000000000000" pitchFamily="2" charset="0"/>
              <a:ea typeface="Roboto" panose="02000000000000000000"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rPr>
              <a:t>	</a:t>
            </a:r>
            <a:r>
              <a:rPr lang="en-US" altLang="en-US" sz="2000" b="1">
                <a:solidFill>
                  <a:schemeClr val="accent3"/>
                </a:solidFill>
                <a:latin typeface="Roboto" panose="02000000000000000000" pitchFamily="2" charset="0"/>
                <a:ea typeface="Roboto" panose="02000000000000000000" pitchFamily="2" charset="0"/>
                <a:cs typeface="Times New Roman" panose="02020603050405020304" pitchFamily="18" charset="0"/>
              </a:rPr>
              <a:t>	</a:t>
            </a:r>
            <a:r>
              <a:rPr kumimoji="0" lang="en-US" altLang="en-US" sz="2000" b="1" i="0" u="none"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rPr>
              <a:t>0.2571</a:t>
            </a:r>
          </a:p>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a:ln>
                <a:noFill/>
              </a:ln>
              <a:solidFill>
                <a:schemeClr val="accent3"/>
              </a:solidFill>
              <a:effectLst/>
              <a:latin typeface="Roboto" panose="02000000000000000000" pitchFamily="2" charset="0"/>
              <a:ea typeface="Roboto" panose="02000000000000000000" pitchFamily="2" charset="0"/>
              <a:cs typeface="Times New Roman" panose="02020603050405020304" pitchFamily="18" charset="0"/>
            </a:endParaRPr>
          </a:p>
          <a:p>
            <a:pPr eaLnBrk="0" fontAlgn="base" hangingPunct="0">
              <a:spcBef>
                <a:spcPct val="0"/>
              </a:spcBef>
              <a:spcAft>
                <a:spcPct val="0"/>
              </a:spcAft>
              <a:buClrTx/>
            </a:pPr>
            <a:r>
              <a:rPr lang="en-CA" sz="1600" b="0" i="0" u="sng" strike="noStrike">
                <a:solidFill>
                  <a:schemeClr val="accent3"/>
                </a:solidFill>
                <a:effectLst/>
                <a:latin typeface="Roboto" panose="02000000000000000000" pitchFamily="2" charset="0"/>
                <a:ea typeface="Roboto" panose="02000000000000000000" pitchFamily="2" charset="0"/>
              </a:rPr>
              <a:t>R</a:t>
            </a:r>
            <a:r>
              <a:rPr lang="en-CA" sz="1600" b="0" i="0" u="sng" strike="noStrike" baseline="30000">
                <a:solidFill>
                  <a:schemeClr val="accent3"/>
                </a:solidFill>
                <a:effectLst/>
                <a:latin typeface="Roboto" panose="02000000000000000000" pitchFamily="2" charset="0"/>
                <a:ea typeface="Roboto" panose="02000000000000000000" pitchFamily="2" charset="0"/>
              </a:rPr>
              <a:t>2</a:t>
            </a:r>
            <a:r>
              <a:rPr lang="en-CA" sz="1600" b="0" i="0" u="sng" strike="noStrike">
                <a:solidFill>
                  <a:schemeClr val="accent3"/>
                </a:solidFill>
                <a:effectLst/>
                <a:latin typeface="Roboto" panose="02000000000000000000" pitchFamily="2" charset="0"/>
                <a:ea typeface="Roboto" panose="02000000000000000000" pitchFamily="2" charset="0"/>
              </a:rPr>
              <a:t> Score: </a:t>
            </a:r>
          </a:p>
          <a:p>
            <a:pPr marL="171450" indent="-171450" eaLnBrk="0" fontAlgn="base" hangingPunct="0">
              <a:spcBef>
                <a:spcPct val="0"/>
              </a:spcBef>
              <a:spcAft>
                <a:spcPct val="0"/>
              </a:spcAft>
              <a:buClrTx/>
              <a:buFont typeface="Arial" panose="020B0604020202020204" pitchFamily="34" charset="0"/>
              <a:buChar char="•"/>
            </a:pPr>
            <a:endParaRPr lang="en-CA" sz="1200">
              <a:solidFill>
                <a:schemeClr val="accent3"/>
              </a:solidFill>
              <a:latin typeface="Roboto" panose="02000000000000000000" pitchFamily="2" charset="0"/>
              <a:ea typeface="Roboto" panose="02000000000000000000" pitchFamily="2" charset="0"/>
            </a:endParaRPr>
          </a:p>
          <a:p>
            <a:pPr eaLnBrk="0" fontAlgn="base" hangingPunct="0">
              <a:spcBef>
                <a:spcPct val="0"/>
              </a:spcBef>
              <a:spcAft>
                <a:spcPct val="0"/>
              </a:spcAft>
              <a:buClrTx/>
            </a:pPr>
            <a:r>
              <a:rPr lang="en-CA" sz="2000" b="1" i="0" u="none" strike="noStrike">
                <a:solidFill>
                  <a:schemeClr val="accent3"/>
                </a:solidFill>
                <a:effectLst/>
                <a:latin typeface="Roboto" panose="02000000000000000000" pitchFamily="2" charset="0"/>
                <a:ea typeface="Roboto" panose="02000000000000000000" pitchFamily="2" charset="0"/>
              </a:rPr>
              <a:t>	</a:t>
            </a:r>
            <a:r>
              <a:rPr lang="en-CA" sz="2000" b="1">
                <a:solidFill>
                  <a:schemeClr val="accent3"/>
                </a:solidFill>
                <a:latin typeface="Roboto" panose="02000000000000000000" pitchFamily="2" charset="0"/>
                <a:ea typeface="Roboto" panose="02000000000000000000" pitchFamily="2" charset="0"/>
              </a:rPr>
              <a:t>	</a:t>
            </a:r>
            <a:r>
              <a:rPr lang="en-CA" sz="2000" b="1" i="0" u="none" strike="noStrike">
                <a:solidFill>
                  <a:schemeClr val="accent3"/>
                </a:solidFill>
                <a:effectLst/>
                <a:latin typeface="Roboto" panose="02000000000000000000" pitchFamily="2" charset="0"/>
                <a:ea typeface="Roboto" panose="02000000000000000000" pitchFamily="2" charset="0"/>
              </a:rPr>
              <a:t>0.9612</a:t>
            </a:r>
            <a:endParaRPr lang="en-CA" sz="2000" b="1">
              <a:solidFill>
                <a:schemeClr val="accent3"/>
              </a:solidFill>
              <a:effectLst/>
              <a:latin typeface="Roboto" panose="02000000000000000000" pitchFamily="2" charset="0"/>
              <a:ea typeface="Roboto" panose="020000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a:ln>
                <a:noFill/>
              </a:ln>
              <a:solidFill>
                <a:schemeClr val="accent3"/>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accent3"/>
              </a:solidFill>
              <a:effectLst/>
              <a:latin typeface="Roboto" panose="02000000000000000000" pitchFamily="2" charset="0"/>
              <a:ea typeface="Roboto" panose="02000000000000000000" pitchFamily="2" charset="0"/>
            </a:endParaRPr>
          </a:p>
        </p:txBody>
      </p:sp>
      <p:pic>
        <p:nvPicPr>
          <p:cNvPr id="17" name="Picture 16" descr="Chart, scatter chart&#10;&#10;Description automatically generated">
            <a:extLst>
              <a:ext uri="{FF2B5EF4-FFF2-40B4-BE49-F238E27FC236}">
                <a16:creationId xmlns:a16="http://schemas.microsoft.com/office/drawing/2014/main" id="{D7A1C409-8BE5-2631-0838-8B9FE6F1C164}"/>
              </a:ext>
            </a:extLst>
          </p:cNvPr>
          <p:cNvPicPr>
            <a:picLocks noChangeAspect="1"/>
          </p:cNvPicPr>
          <p:nvPr/>
        </p:nvPicPr>
        <p:blipFill>
          <a:blip r:embed="rId2"/>
          <a:stretch>
            <a:fillRect/>
          </a:stretch>
        </p:blipFill>
        <p:spPr>
          <a:xfrm>
            <a:off x="4299826" y="1511012"/>
            <a:ext cx="3788925" cy="2732014"/>
          </a:xfrm>
          <a:prstGeom prst="rect">
            <a:avLst/>
          </a:prstGeom>
        </p:spPr>
      </p:pic>
    </p:spTree>
    <p:extLst>
      <p:ext uri="{BB962C8B-B14F-4D97-AF65-F5344CB8AC3E}">
        <p14:creationId xmlns:p14="http://schemas.microsoft.com/office/powerpoint/2010/main" val="2690086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uter Space and Galaxies by Slidesgo">
  <a:themeElements>
    <a:clrScheme name="Simple Light">
      <a:dk1>
        <a:srgbClr val="000000"/>
      </a:dk1>
      <a:lt1>
        <a:srgbClr val="FFFFFF"/>
      </a:lt1>
      <a:dk2>
        <a:srgbClr val="595959"/>
      </a:dk2>
      <a:lt2>
        <a:srgbClr val="EEEEEE"/>
      </a:lt2>
      <a:accent1>
        <a:srgbClr val="141A2A"/>
      </a:accent1>
      <a:accent2>
        <a:srgbClr val="708EC0"/>
      </a:accent2>
      <a:accent3>
        <a:srgbClr val="D4DCFF"/>
      </a:accent3>
      <a:accent4>
        <a:srgbClr val="E7A662"/>
      </a:accent4>
      <a:accent5>
        <a:srgbClr val="FFD69C"/>
      </a:accent5>
      <a:accent6>
        <a:srgbClr val="F1C9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5A117F45C4144439B77D18CE245B37A" ma:contentTypeVersion="7" ma:contentTypeDescription="Create a new document." ma:contentTypeScope="" ma:versionID="1fcdabdbc706fe5e42f5dbf281c670e3">
  <xsd:schema xmlns:xsd="http://www.w3.org/2001/XMLSchema" xmlns:xs="http://www.w3.org/2001/XMLSchema" xmlns:p="http://schemas.microsoft.com/office/2006/metadata/properties" xmlns:ns3="cfcbb193-5748-44b7-9b07-76e0728b76a7" xmlns:ns4="ec83d7ff-64e7-43e6-95ec-e754f211dfef" targetNamespace="http://schemas.microsoft.com/office/2006/metadata/properties" ma:root="true" ma:fieldsID="cb9bc786978cdc8eb7f03024d7b9b411" ns3:_="" ns4:_="">
    <xsd:import namespace="cfcbb193-5748-44b7-9b07-76e0728b76a7"/>
    <xsd:import namespace="ec83d7ff-64e7-43e6-95ec-e754f211dfe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bb193-5748-44b7-9b07-76e0728b76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83d7ff-64e7-43e6-95ec-e754f211dfe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68F4CD-6858-4E60-868B-4E770B1B402C}">
  <ds:schemaRefs>
    <ds:schemaRef ds:uri="http://schemas.microsoft.com/sharepoint/v3/contenttype/forms"/>
  </ds:schemaRefs>
</ds:datastoreItem>
</file>

<file path=customXml/itemProps2.xml><?xml version="1.0" encoding="utf-8"?>
<ds:datastoreItem xmlns:ds="http://schemas.openxmlformats.org/officeDocument/2006/customXml" ds:itemID="{7F405501-EDFE-435D-BED4-2B759C367FAB}">
  <ds:schemaRefs>
    <ds:schemaRef ds:uri="cfcbb193-5748-44b7-9b07-76e0728b76a7"/>
    <ds:schemaRef ds:uri="ec83d7ff-64e7-43e6-95ec-e754f211df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F9B413D-F447-4EFA-BE5C-1BC3B20EB503}">
  <ds:schemaRefs>
    <ds:schemaRef ds:uri="http://purl.org/dc/dcmitype/"/>
    <ds:schemaRef ds:uri="http://schemas.microsoft.com/office/2006/documentManagement/types"/>
    <ds:schemaRef ds:uri="cfcbb193-5748-44b7-9b07-76e0728b76a7"/>
    <ds:schemaRef ds:uri="ec83d7ff-64e7-43e6-95ec-e754f211dfef"/>
    <ds:schemaRef ds:uri="http://purl.org/dc/elements/1.1/"/>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653</Words>
  <Application>Microsoft Macintosh PowerPoint</Application>
  <PresentationFormat>On-screen Show (16:9)</PresentationFormat>
  <Paragraphs>193</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Big Shoulders Text</vt:lpstr>
      <vt:lpstr>Arial</vt:lpstr>
      <vt:lpstr>Courier New</vt:lpstr>
      <vt:lpstr>Roboto</vt:lpstr>
      <vt:lpstr>Outer Space and Galaxies by Slidesgo</vt:lpstr>
      <vt:lpstr>PowerPoint Presentation</vt:lpstr>
      <vt:lpstr>Background</vt:lpstr>
      <vt:lpstr>Problem</vt:lpstr>
      <vt:lpstr>How the Features Correlate to Diameter</vt:lpstr>
      <vt:lpstr>Goal</vt:lpstr>
      <vt:lpstr>Process</vt:lpstr>
      <vt:lpstr>Algorithms Used</vt:lpstr>
      <vt:lpstr>Features</vt:lpstr>
      <vt:lpstr>Multi-Layer Perceptron</vt:lpstr>
      <vt:lpstr>Random Forest</vt:lpstr>
      <vt:lpstr>Linear Regression</vt:lpstr>
      <vt:lpstr>k-Nearest Neighbors</vt:lpstr>
      <vt:lpstr>Comparison with NASA’s Algorithm</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Outer Space and Galaxies</dc:title>
  <cp:lastModifiedBy>Rylan Donohoe</cp:lastModifiedBy>
  <cp:revision>2</cp:revision>
  <dcterms:modified xsi:type="dcterms:W3CDTF">2022-11-07T05:38:38Z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0x01010055A117F45C4144439B77D18CE245B37A</vt:lpwstr>
  </property>
</Properties>
</file>