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28D6FC-EBFC-4FE3-97C0-67A34C07F61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28C42E-A7E5-4B08-AD5A-DE47EDD0DF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EXAMINATION</a:t>
            </a:r>
            <a:br>
              <a:rPr lang="en-US" dirty="0" smtClean="0"/>
            </a:br>
            <a:r>
              <a:rPr lang="en-US" dirty="0" smtClean="0"/>
              <a:t> (Big Data)</a:t>
            </a:r>
            <a:br>
              <a:rPr lang="en-US" dirty="0" smtClean="0"/>
            </a:br>
            <a:r>
              <a:rPr lang="en-US" dirty="0" smtClean="0"/>
              <a:t>SIF603 – SIF2A/SIF61R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Student Name : Rian Budi Agung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 ID : 1202912005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9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A – 1 questions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68760"/>
            <a:ext cx="903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1 questions, 30 marks each, total 30 marks</a:t>
            </a:r>
          </a:p>
          <a:p>
            <a:pPr algn="just"/>
            <a:r>
              <a:rPr lang="en-US" dirty="0" smtClean="0"/>
              <a:t>1. Giant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menganalisa</a:t>
            </a:r>
            <a:r>
              <a:rPr lang="en-US" dirty="0" smtClean="0"/>
              <a:t> Big data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Bank Permata yang </a:t>
            </a:r>
            <a:r>
              <a:rPr lang="en-US" dirty="0" err="1" smtClean="0"/>
              <a:t>bertransaksi</a:t>
            </a:r>
            <a:r>
              <a:rPr lang="en-US" dirty="0" smtClean="0"/>
              <a:t> 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Bank Permata di Giant</a:t>
            </a:r>
          </a:p>
          <a:p>
            <a:pPr algn="just"/>
            <a:r>
              <a:rPr lang="en-US" dirty="0" smtClean="0"/>
              <a:t>a. </a:t>
            </a:r>
            <a:r>
              <a:rPr lang="en-US" dirty="0" err="1" smtClean="0"/>
              <a:t>Bentuklah</a:t>
            </a:r>
            <a:r>
              <a:rPr lang="en-US" dirty="0" smtClean="0"/>
              <a:t> RFM (</a:t>
            </a:r>
            <a:r>
              <a:rPr lang="en-US" dirty="0" err="1" smtClean="0"/>
              <a:t>Recency</a:t>
            </a:r>
            <a:r>
              <a:rPr lang="en-US" dirty="0" smtClean="0"/>
              <a:t> Frequency </a:t>
            </a:r>
            <a:r>
              <a:rPr lang="en-US" dirty="0" err="1" smtClean="0"/>
              <a:t>Monetery</a:t>
            </a:r>
            <a:r>
              <a:rPr lang="en-US" dirty="0" smtClean="0"/>
              <a:t>) model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endParaRPr lang="en-US" dirty="0" smtClean="0"/>
          </a:p>
          <a:p>
            <a:pPr algn="just"/>
            <a:r>
              <a:rPr lang="en-US" dirty="0" smtClean="0"/>
              <a:t>Giant</a:t>
            </a:r>
          </a:p>
          <a:p>
            <a:pPr algn="just"/>
            <a:r>
              <a:rPr lang="en-US" dirty="0" smtClean="0"/>
              <a:t>b.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campaign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segment</a:t>
            </a:r>
          </a:p>
        </p:txBody>
      </p:sp>
    </p:spTree>
    <p:extLst>
      <p:ext uri="{BB962C8B-B14F-4D97-AF65-F5344CB8AC3E}">
        <p14:creationId xmlns:p14="http://schemas.microsoft.com/office/powerpoint/2010/main" val="37549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13792"/>
            <a:ext cx="7467600" cy="114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Big Data UAS</a:t>
            </a:r>
            <a:br>
              <a:rPr lang="en-US" sz="2000" dirty="0" smtClean="0"/>
            </a:br>
            <a:r>
              <a:rPr lang="en-US" sz="2000" dirty="0" smtClean="0"/>
              <a:t>RFM (</a:t>
            </a:r>
            <a:r>
              <a:rPr lang="en-US" sz="2000" dirty="0" err="1" smtClean="0"/>
              <a:t>Recency</a:t>
            </a:r>
            <a:r>
              <a:rPr lang="en-US" sz="2000" dirty="0" smtClean="0"/>
              <a:t> Frequency </a:t>
            </a:r>
            <a:r>
              <a:rPr lang="en-US" sz="2000" dirty="0" err="1" smtClean="0"/>
              <a:t>Monetery</a:t>
            </a:r>
            <a:r>
              <a:rPr lang="en-US" sz="2000" dirty="0" smtClean="0"/>
              <a:t>) model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segmentasi</a:t>
            </a:r>
            <a:r>
              <a:rPr lang="en-US" sz="2000" dirty="0" smtClean="0"/>
              <a:t> </a:t>
            </a:r>
            <a:r>
              <a:rPr lang="en-US" sz="2000" dirty="0" err="1" smtClean="0"/>
              <a:t>pengunjung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Giant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8136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RFM (</a:t>
            </a:r>
            <a:r>
              <a:rPr lang="en-US" sz="1600" dirty="0" err="1" smtClean="0"/>
              <a:t>Recency</a:t>
            </a:r>
            <a:r>
              <a:rPr lang="en-US" sz="1600" dirty="0" smtClean="0"/>
              <a:t> Frequency </a:t>
            </a:r>
            <a:r>
              <a:rPr lang="en-US" sz="1600" dirty="0" err="1" smtClean="0"/>
              <a:t>Monetery</a:t>
            </a:r>
            <a:r>
              <a:rPr lang="en-US" sz="1600" dirty="0" smtClean="0"/>
              <a:t>) :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dalah</a:t>
            </a:r>
            <a:r>
              <a:rPr lang="en-US" sz="1600" dirty="0" smtClean="0"/>
              <a:t> </a:t>
            </a:r>
            <a:r>
              <a:rPr lang="en-US" sz="1600" dirty="0" err="1" smtClean="0"/>
              <a:t>alat</a:t>
            </a:r>
            <a:r>
              <a:rPr lang="en-US" sz="1600" dirty="0" smtClean="0"/>
              <a:t> </a:t>
            </a:r>
            <a:r>
              <a:rPr lang="en-US" sz="1600" dirty="0" err="1" smtClean="0"/>
              <a:t>analisis</a:t>
            </a:r>
            <a:r>
              <a:rPr lang="en-US" sz="1600" dirty="0" smtClean="0"/>
              <a:t> </a:t>
            </a:r>
            <a:r>
              <a:rPr lang="en-US" sz="1600" dirty="0" err="1" smtClean="0"/>
              <a:t>pemasaran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mengidentifikasi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 </a:t>
            </a:r>
            <a:r>
              <a:rPr lang="en-US" sz="1600" dirty="0" err="1" smtClean="0"/>
              <a:t>terbaik</a:t>
            </a:r>
            <a:r>
              <a:rPr lang="en-US" sz="1600" dirty="0" smtClean="0"/>
              <a:t> </a:t>
            </a:r>
            <a:r>
              <a:rPr lang="en-US" sz="1600" dirty="0" err="1" smtClean="0"/>
              <a:t>perusahaan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organisasi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ukuran</a:t>
            </a:r>
            <a:r>
              <a:rPr lang="en-US" sz="1600" dirty="0" smtClean="0"/>
              <a:t> </a:t>
            </a:r>
            <a:r>
              <a:rPr lang="en-US" sz="1600" dirty="0" err="1" smtClean="0"/>
              <a:t>tertentu</a:t>
            </a:r>
            <a:r>
              <a:rPr lang="en-US" sz="1600" dirty="0" smtClean="0"/>
              <a:t>. Model RFM </a:t>
            </a:r>
            <a:r>
              <a:rPr lang="en-US" sz="1600" dirty="0" err="1" smtClean="0"/>
              <a:t>didasarkan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tiga</a:t>
            </a:r>
            <a:r>
              <a:rPr lang="en-US" sz="1600" dirty="0" smtClean="0"/>
              <a:t> </a:t>
            </a:r>
            <a:r>
              <a:rPr lang="en-US" sz="1600" dirty="0" err="1" smtClean="0"/>
              <a:t>faktor</a:t>
            </a:r>
            <a:r>
              <a:rPr lang="en-US" sz="1600" dirty="0" smtClean="0"/>
              <a:t> </a:t>
            </a:r>
            <a:r>
              <a:rPr lang="en-US" sz="1600" dirty="0" err="1" smtClean="0"/>
              <a:t>kuantitatif</a:t>
            </a:r>
            <a:r>
              <a:rPr lang="en-US" sz="16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Recency</a:t>
            </a:r>
            <a:r>
              <a:rPr lang="en-US" sz="1600" dirty="0" smtClean="0"/>
              <a:t> : </a:t>
            </a:r>
            <a:r>
              <a:rPr lang="en-US" sz="1600" dirty="0" err="1" smtClean="0"/>
              <a:t>Seberapa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baru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pembelian?Frekuensi</a:t>
            </a:r>
            <a:r>
              <a:rPr lang="en-US" sz="1600" dirty="0" smtClean="0"/>
              <a:t>: </a:t>
            </a:r>
            <a:r>
              <a:rPr lang="en-US" sz="1600" dirty="0" err="1" smtClean="0"/>
              <a:t>Seberapa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sering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pembelianNilai</a:t>
            </a:r>
            <a:r>
              <a:rPr lang="en-US" sz="1600" dirty="0" smtClean="0"/>
              <a:t> </a:t>
            </a:r>
            <a:r>
              <a:rPr lang="en-US" sz="1600" dirty="0" err="1" smtClean="0"/>
              <a:t>Moneter</a:t>
            </a:r>
            <a:r>
              <a:rPr lang="en-US" sz="1600" dirty="0" smtClean="0"/>
              <a:t>: </a:t>
            </a:r>
            <a:r>
              <a:rPr lang="en-US" sz="1600" dirty="0" err="1" smtClean="0"/>
              <a:t>Berapa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uang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dihabiskan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pembelian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Frequency :  </a:t>
            </a:r>
            <a:r>
              <a:rPr lang="en-US" sz="1600" dirty="0" err="1" smtClean="0"/>
              <a:t>Frekuensi</a:t>
            </a:r>
            <a:r>
              <a:rPr lang="en-US" sz="1600" dirty="0" smtClean="0"/>
              <a:t> </a:t>
            </a:r>
            <a:r>
              <a:rPr lang="en-US" sz="1600" dirty="0" err="1" smtClean="0"/>
              <a:t>transaksi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dipengaruhi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faktor-faktor</a:t>
            </a:r>
            <a:r>
              <a:rPr lang="en-US" sz="1600" dirty="0" smtClean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</a:t>
            </a:r>
            <a:r>
              <a:rPr lang="en-US" sz="1600" dirty="0" err="1" smtClean="0"/>
              <a:t>produk</a:t>
            </a:r>
            <a:r>
              <a:rPr lang="en-US" sz="1600" dirty="0" smtClean="0"/>
              <a:t>, </a:t>
            </a:r>
            <a:r>
              <a:rPr lang="en-US" sz="1600" dirty="0" err="1" smtClean="0"/>
              <a:t>titik</a:t>
            </a:r>
            <a:r>
              <a:rPr lang="en-US" sz="1600" dirty="0" smtClean="0"/>
              <a:t> </a:t>
            </a:r>
            <a:r>
              <a:rPr lang="en-US" sz="1600" dirty="0" err="1" smtClean="0"/>
              <a:t>harga</a:t>
            </a:r>
            <a:r>
              <a:rPr lang="en-US" sz="1600" dirty="0" smtClean="0"/>
              <a:t> </a:t>
            </a:r>
            <a:r>
              <a:rPr lang="en-US" sz="1600" dirty="0" err="1" smtClean="0"/>
              <a:t>pembelian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pengisian</a:t>
            </a:r>
            <a:r>
              <a:rPr lang="en-US" sz="1600" dirty="0" smtClean="0"/>
              <a:t> </a:t>
            </a:r>
            <a:r>
              <a:rPr lang="en-US" sz="1600" dirty="0" err="1" smtClean="0"/>
              <a:t>ulang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penggantian</a:t>
            </a:r>
            <a:r>
              <a:rPr lang="en-US" sz="1600" dirty="0" smtClean="0"/>
              <a:t>.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siklus</a:t>
            </a:r>
            <a:r>
              <a:rPr lang="en-US" sz="1600" dirty="0" smtClean="0"/>
              <a:t> </a:t>
            </a:r>
            <a:r>
              <a:rPr lang="en-US" sz="1600" dirty="0" err="1" smtClean="0"/>
              <a:t>pembelian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diprediksi</a:t>
            </a:r>
            <a:r>
              <a:rPr lang="en-US" sz="1600" dirty="0" smtClean="0"/>
              <a:t>, </a:t>
            </a:r>
            <a:r>
              <a:rPr lang="en-US" sz="1600" dirty="0" err="1" smtClean="0"/>
              <a:t>misalnya</a:t>
            </a:r>
            <a:r>
              <a:rPr lang="en-US" sz="1600" dirty="0" smtClean="0"/>
              <a:t> </a:t>
            </a:r>
            <a:r>
              <a:rPr lang="en-US" sz="1600" dirty="0" err="1" smtClean="0"/>
              <a:t>ketika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 </a:t>
            </a:r>
            <a:r>
              <a:rPr lang="en-US" sz="1600" dirty="0" err="1" smtClean="0"/>
              <a:t>perlu</a:t>
            </a:r>
            <a:r>
              <a:rPr lang="en-US" sz="1600" dirty="0" smtClean="0"/>
              <a:t> </a:t>
            </a:r>
            <a:r>
              <a:rPr lang="en-US" sz="1600" dirty="0" err="1" smtClean="0"/>
              <a:t>membeli</a:t>
            </a:r>
            <a:r>
              <a:rPr lang="en-US" sz="1600" dirty="0" smtClean="0"/>
              <a:t> </a:t>
            </a:r>
            <a:r>
              <a:rPr lang="en-US" sz="1600" dirty="0" err="1" smtClean="0"/>
              <a:t>bahan</a:t>
            </a:r>
            <a:r>
              <a:rPr lang="en-US" sz="1600" dirty="0" smtClean="0"/>
              <a:t> </a:t>
            </a:r>
            <a:r>
              <a:rPr lang="en-US" sz="1600" dirty="0" err="1" smtClean="0"/>
              <a:t>makanan</a:t>
            </a:r>
            <a:r>
              <a:rPr lang="en-US" sz="1600" dirty="0" smtClean="0"/>
              <a:t> </a:t>
            </a:r>
            <a:r>
              <a:rPr lang="en-US" sz="1600" dirty="0" err="1" smtClean="0"/>
              <a:t>baru</a:t>
            </a:r>
            <a:r>
              <a:rPr lang="en-US" sz="1600" dirty="0" smtClean="0"/>
              <a:t>, </a:t>
            </a:r>
            <a:r>
              <a:rPr lang="en-US" sz="1600" dirty="0" err="1" smtClean="0"/>
              <a:t>upaya</a:t>
            </a:r>
            <a:r>
              <a:rPr lang="en-US" sz="1600" dirty="0" smtClean="0"/>
              <a:t> </a:t>
            </a:r>
            <a:r>
              <a:rPr lang="en-US" sz="1600" dirty="0" err="1" smtClean="0"/>
              <a:t>pemasaran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diarahkan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mengingatkan</a:t>
            </a:r>
            <a:r>
              <a:rPr lang="en-US" sz="1600" dirty="0" smtClean="0"/>
              <a:t> </a:t>
            </a:r>
            <a:r>
              <a:rPr lang="en-US" sz="1600" dirty="0" err="1" smtClean="0"/>
              <a:t>mereka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mengunjungi</a:t>
            </a:r>
            <a:r>
              <a:rPr lang="en-US" sz="1600" dirty="0" smtClean="0"/>
              <a:t> </a:t>
            </a:r>
            <a:r>
              <a:rPr lang="en-US" sz="1600" dirty="0" err="1" smtClean="0"/>
              <a:t>bisnis</a:t>
            </a:r>
            <a:r>
              <a:rPr lang="en-US" sz="1600" dirty="0" smtClean="0"/>
              <a:t> </a:t>
            </a:r>
            <a:r>
              <a:rPr lang="en-US" sz="1600" dirty="0" err="1" smtClean="0"/>
              <a:t>ketika</a:t>
            </a:r>
            <a:r>
              <a:rPr lang="en-US" sz="1600" dirty="0" smtClean="0"/>
              <a:t> </a:t>
            </a:r>
            <a:r>
              <a:rPr lang="en-US" sz="1600" dirty="0" err="1" smtClean="0"/>
              <a:t>barang-barang</a:t>
            </a:r>
            <a:r>
              <a:rPr lang="en-US" sz="1600" dirty="0" smtClean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telur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susu</a:t>
            </a:r>
            <a:r>
              <a:rPr lang="en-US" sz="1600" dirty="0" smtClean="0"/>
              <a:t> </a:t>
            </a:r>
            <a:r>
              <a:rPr lang="en-US" sz="1600" dirty="0" err="1" smtClean="0"/>
              <a:t>telah</a:t>
            </a:r>
            <a:r>
              <a:rPr lang="en-US" sz="1600" dirty="0" smtClean="0"/>
              <a:t> </a:t>
            </a:r>
            <a:r>
              <a:rPr lang="en-US" sz="1600" dirty="0" err="1" smtClean="0"/>
              <a:t>habis</a:t>
            </a:r>
            <a:r>
              <a:rPr lang="en-US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Monetary Value :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moneter</a:t>
            </a:r>
            <a:r>
              <a:rPr lang="en-US" sz="1600" dirty="0" smtClean="0"/>
              <a:t> </a:t>
            </a:r>
            <a:r>
              <a:rPr lang="en-US" sz="1600" dirty="0" err="1" smtClean="0"/>
              <a:t>berasal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keuntungan</a:t>
            </a:r>
            <a:r>
              <a:rPr lang="en-US" sz="1600" dirty="0" smtClean="0"/>
              <a:t> </a:t>
            </a:r>
            <a:r>
              <a:rPr lang="en-US" sz="1600" dirty="0" err="1" smtClean="0"/>
              <a:t>pengeluaran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bisnis</a:t>
            </a:r>
            <a:r>
              <a:rPr lang="en-US" sz="1600" dirty="0" smtClean="0"/>
              <a:t> </a:t>
            </a:r>
            <a:r>
              <a:rPr lang="en-US" sz="1600" dirty="0" err="1" smtClean="0"/>
              <a:t>selama</a:t>
            </a:r>
            <a:r>
              <a:rPr lang="en-US" sz="1600" dirty="0" smtClean="0"/>
              <a:t> </a:t>
            </a:r>
            <a:r>
              <a:rPr lang="en-US" sz="1600" dirty="0" err="1" smtClean="0"/>
              <a:t>transaksi</a:t>
            </a:r>
            <a:r>
              <a:rPr lang="en-US" sz="1600" dirty="0" smtClean="0"/>
              <a:t> </a:t>
            </a:r>
            <a:r>
              <a:rPr lang="en-US" sz="1600" dirty="0" err="1" smtClean="0"/>
              <a:t>mereka</a:t>
            </a:r>
            <a:r>
              <a:rPr lang="en-US" sz="1600" dirty="0" smtClean="0"/>
              <a:t>. </a:t>
            </a:r>
            <a:r>
              <a:rPr lang="en-US" sz="1600" dirty="0" err="1" smtClean="0"/>
              <a:t>Kecenderungan</a:t>
            </a:r>
            <a:r>
              <a:rPr lang="en-US" sz="1600" dirty="0" smtClean="0"/>
              <a:t> </a:t>
            </a:r>
            <a:r>
              <a:rPr lang="en-US" sz="1600" dirty="0" err="1" smtClean="0"/>
              <a:t>alami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menekankan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mendorong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menghabiskan</a:t>
            </a:r>
            <a:r>
              <a:rPr lang="en-US" sz="1600" dirty="0" smtClean="0"/>
              <a:t> </a:t>
            </a:r>
            <a:r>
              <a:rPr lang="en-US" sz="1600" dirty="0" err="1" smtClean="0"/>
              <a:t>uang</a:t>
            </a:r>
            <a:r>
              <a:rPr lang="en-US" sz="1600" dirty="0" smtClean="0"/>
              <a:t> paling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terus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melakukannya</a:t>
            </a:r>
            <a:r>
              <a:rPr lang="en-US" sz="1600" dirty="0" smtClean="0"/>
              <a:t>. </a:t>
            </a:r>
            <a:r>
              <a:rPr lang="en-US" sz="1600" dirty="0" err="1" smtClean="0"/>
              <a:t>Meskipun</a:t>
            </a:r>
            <a:r>
              <a:rPr lang="en-US" sz="1600" dirty="0" smtClean="0"/>
              <a:t> </a:t>
            </a:r>
            <a:r>
              <a:rPr lang="en-US" sz="1600" dirty="0" err="1" smtClean="0"/>
              <a:t>hal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menghasilkan</a:t>
            </a:r>
            <a:r>
              <a:rPr lang="en-US" sz="1600" dirty="0" smtClean="0"/>
              <a:t> </a:t>
            </a:r>
            <a:r>
              <a:rPr lang="en-US" sz="1600" dirty="0" err="1" smtClean="0"/>
              <a:t>laba</a:t>
            </a:r>
            <a:r>
              <a:rPr lang="en-US" sz="1600" dirty="0" smtClean="0"/>
              <a:t> </a:t>
            </a:r>
            <a:r>
              <a:rPr lang="en-US" sz="1600" dirty="0" err="1" smtClean="0"/>
              <a:t>atas</a:t>
            </a:r>
            <a:r>
              <a:rPr lang="en-US" sz="1600" dirty="0" smtClean="0"/>
              <a:t> </a:t>
            </a:r>
            <a:r>
              <a:rPr lang="en-US" sz="1600" dirty="0" err="1" smtClean="0"/>
              <a:t>investasi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baik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pemasaran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layanan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, </a:t>
            </a:r>
            <a:r>
              <a:rPr lang="en-US" sz="1600" dirty="0" err="1" smtClean="0"/>
              <a:t>hal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berisiko</a:t>
            </a:r>
            <a:r>
              <a:rPr lang="en-US" sz="1600" dirty="0" smtClean="0"/>
              <a:t> </a:t>
            </a:r>
            <a:r>
              <a:rPr lang="en-US" sz="1600" dirty="0" err="1" smtClean="0"/>
              <a:t>mengasingkan</a:t>
            </a:r>
            <a:r>
              <a:rPr lang="en-US" sz="1600" dirty="0" smtClean="0"/>
              <a:t> </a:t>
            </a:r>
            <a:r>
              <a:rPr lang="en-US" sz="1600" dirty="0" err="1" smtClean="0"/>
              <a:t>pelanggan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telah</a:t>
            </a:r>
            <a:r>
              <a:rPr lang="en-US" sz="1600" dirty="0" smtClean="0"/>
              <a:t> </a:t>
            </a:r>
            <a:r>
              <a:rPr lang="en-US" sz="1600" dirty="0" err="1" smtClean="0"/>
              <a:t>konsisten</a:t>
            </a:r>
            <a:r>
              <a:rPr lang="en-US" sz="1600" dirty="0" smtClean="0"/>
              <a:t> </a:t>
            </a:r>
            <a:r>
              <a:rPr lang="en-US" sz="1600" dirty="0" err="1" smtClean="0"/>
              <a:t>tetapi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menghabiskan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uang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transaksi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87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84" y="22048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Bisnis</a:t>
            </a:r>
            <a:r>
              <a:rPr lang="en-US" sz="3200" dirty="0" smtClean="0"/>
              <a:t> Understanding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124744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Dataset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ID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,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per </a:t>
            </a:r>
            <a:r>
              <a:rPr lang="en-US" dirty="0" err="1" smtClean="0"/>
              <a:t>satu</a:t>
            </a:r>
            <a:r>
              <a:rPr lang="en-US" dirty="0" smtClean="0"/>
              <a:t> nota / per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customer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</a:t>
            </a:r>
            <a:r>
              <a:rPr lang="en-US" dirty="0" smtClean="0"/>
              <a:t> Bank Permata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798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Giant Store Dataset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91816" y="3501008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: Giant Store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Bang Permata </a:t>
            </a:r>
          </a:p>
          <a:p>
            <a:endParaRPr lang="en-US" dirty="0"/>
          </a:p>
          <a:p>
            <a:r>
              <a:rPr lang="en-US" dirty="0" err="1" smtClean="0"/>
              <a:t>Suatu</a:t>
            </a:r>
            <a:r>
              <a:rPr lang="en-US" dirty="0" smtClean="0"/>
              <a:t> Store Giant yang </a:t>
            </a:r>
            <a:r>
              <a:rPr lang="en-US" dirty="0" err="1" smtClean="0"/>
              <a:t>memiliki</a:t>
            </a:r>
            <a:r>
              <a:rPr lang="en-US" dirty="0" smtClean="0"/>
              <a:t> data recor</a:t>
            </a:r>
            <a:r>
              <a:rPr lang="en-US" dirty="0" smtClean="0"/>
              <a:t>d </a:t>
            </a:r>
            <a:r>
              <a:rPr lang="en-US" dirty="0" err="1" smtClean="0"/>
              <a:t>transaksi</a:t>
            </a:r>
            <a:r>
              <a:rPr lang="en-US" dirty="0" smtClean="0"/>
              <a:t> customer </a:t>
            </a:r>
            <a:r>
              <a:rPr lang="en-US" dirty="0" err="1" smtClean="0"/>
              <a:t>nasabah</a:t>
            </a:r>
            <a:r>
              <a:rPr lang="en-US" dirty="0" smtClean="0"/>
              <a:t> Bank Permata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data </a:t>
            </a:r>
            <a:r>
              <a:rPr lang="en-US" dirty="0" err="1" smtClean="0"/>
              <a:t>ini</a:t>
            </a:r>
            <a:r>
              <a:rPr lang="en-US" dirty="0" smtClean="0"/>
              <a:t> diharapkan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model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/>
              <a:t> </a:t>
            </a:r>
            <a:r>
              <a:rPr lang="en-US" dirty="0" smtClean="0"/>
              <a:t>Giant </a:t>
            </a:r>
            <a:r>
              <a:rPr lang="en-US" dirty="0" err="1" smtClean="0"/>
              <a:t>Nasabah</a:t>
            </a:r>
            <a:r>
              <a:rPr lang="en-US" dirty="0" smtClean="0"/>
              <a:t> Bank Permata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bank Permata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7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Understanding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3717032"/>
            <a:ext cx="6048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 ID 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Bank Permata	 </a:t>
            </a:r>
            <a:br>
              <a:rPr lang="en-US" dirty="0" smtClean="0"/>
            </a:br>
            <a:r>
              <a:rPr lang="en-US" dirty="0" err="1" smtClean="0"/>
              <a:t>TrxDate</a:t>
            </a:r>
            <a:r>
              <a:rPr lang="en-US" dirty="0" smtClean="0"/>
              <a:t> 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 </a:t>
            </a:r>
            <a:r>
              <a:rPr lang="en-US" dirty="0" err="1" smtClean="0"/>
              <a:t>pelanggan</a:t>
            </a:r>
            <a:r>
              <a:rPr lang="en-US" dirty="0" smtClean="0"/>
              <a:t> Giant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Bank Permata</a:t>
            </a:r>
          </a:p>
          <a:p>
            <a:r>
              <a:rPr lang="en-US" dirty="0" smtClean="0"/>
              <a:t>Amount 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Pengeluaran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Bank Permata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7968" y="14847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#   Column   Non-Null Count  </a:t>
            </a:r>
            <a:r>
              <a:rPr lang="en-US" dirty="0" err="1" smtClean="0"/>
              <a:t>Dtype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---  ------   --------------  -----         </a:t>
            </a:r>
          </a:p>
          <a:p>
            <a:r>
              <a:rPr lang="en-US" dirty="0" smtClean="0"/>
              <a:t> 0   </a:t>
            </a:r>
            <a:r>
              <a:rPr lang="en-US" dirty="0" err="1" smtClean="0"/>
              <a:t>CardID</a:t>
            </a:r>
            <a:r>
              <a:rPr lang="en-US" dirty="0" smtClean="0"/>
              <a:t>   199 non-null    int64         </a:t>
            </a:r>
          </a:p>
          <a:p>
            <a:r>
              <a:rPr lang="en-US" dirty="0" smtClean="0"/>
              <a:t> 1   </a:t>
            </a:r>
            <a:r>
              <a:rPr lang="en-US" dirty="0" err="1" smtClean="0"/>
              <a:t>TrxDate</a:t>
            </a:r>
            <a:r>
              <a:rPr lang="en-US" dirty="0" smtClean="0"/>
              <a:t>  199 non-null    datetime64[ns]</a:t>
            </a:r>
          </a:p>
          <a:p>
            <a:r>
              <a:rPr lang="en-US" dirty="0" smtClean="0"/>
              <a:t> 2   Amount   199 non-null    int64         </a:t>
            </a:r>
          </a:p>
          <a:p>
            <a:r>
              <a:rPr lang="en-US" dirty="0" err="1" smtClean="0"/>
              <a:t>dtypes</a:t>
            </a:r>
            <a:r>
              <a:rPr lang="en-US" dirty="0" smtClean="0"/>
              <a:t>: datetime64[ns](1), int64(2)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1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Preparation &amp; Data Modeling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64557" y="1844824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Tahap</a:t>
            </a:r>
            <a:r>
              <a:rPr lang="en-US" sz="1400" dirty="0" smtClean="0"/>
              <a:t> Data Preparation  </a:t>
            </a:r>
            <a:r>
              <a:rPr lang="en-US" sz="1400" dirty="0" err="1" smtClean="0"/>
              <a:t>ada</a:t>
            </a:r>
            <a:r>
              <a:rPr lang="en-US" sz="1400" dirty="0" smtClean="0"/>
              <a:t> 3 </a:t>
            </a:r>
            <a:r>
              <a:rPr lang="en-US" sz="1400" dirty="0" err="1" smtClean="0"/>
              <a:t>langkah</a:t>
            </a:r>
            <a:r>
              <a:rPr lang="en-US" sz="1400" dirty="0" smtClean="0"/>
              <a:t> </a:t>
            </a:r>
            <a:r>
              <a:rPr lang="en-US" sz="1400" dirty="0" err="1" smtClean="0"/>
              <a:t>awal</a:t>
            </a:r>
            <a:r>
              <a:rPr lang="en-US" sz="1400" dirty="0" smtClean="0"/>
              <a:t> yang di </a:t>
            </a:r>
            <a:r>
              <a:rPr lang="en-US" sz="1400" dirty="0" err="1" smtClean="0"/>
              <a:t>lakukan</a:t>
            </a:r>
            <a:r>
              <a:rPr lang="en-US" sz="1400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Pengecekan</a:t>
            </a:r>
            <a:r>
              <a:rPr lang="en-US" sz="1400" dirty="0" smtClean="0"/>
              <a:t> data : Data </a:t>
            </a:r>
            <a:r>
              <a:rPr lang="en-US" sz="1400" dirty="0" err="1" smtClean="0"/>
              <a:t>dilakukan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pengecekan</a:t>
            </a:r>
            <a:r>
              <a:rPr lang="en-US" sz="1400" dirty="0" smtClean="0"/>
              <a:t> </a:t>
            </a:r>
            <a:r>
              <a:rPr lang="en-US" sz="1400" dirty="0" err="1" smtClean="0"/>
              <a:t>terhadap</a:t>
            </a:r>
            <a:r>
              <a:rPr lang="en-US" sz="1400" dirty="0" smtClean="0"/>
              <a:t> </a:t>
            </a:r>
            <a:r>
              <a:rPr lang="en-US" sz="1400" dirty="0" err="1" smtClean="0"/>
              <a:t>informasi</a:t>
            </a:r>
            <a:r>
              <a:rPr lang="en-US" sz="1400" dirty="0"/>
              <a:t>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</a:t>
            </a:r>
            <a:r>
              <a:rPr lang="en-US" sz="1400" dirty="0" err="1" smtClean="0"/>
              <a:t>jumlah</a:t>
            </a:r>
            <a:r>
              <a:rPr lang="en-US" sz="1400" dirty="0" smtClean="0"/>
              <a:t> data (</a:t>
            </a:r>
            <a:r>
              <a:rPr lang="en-US" sz="1400" dirty="0" err="1" smtClean="0"/>
              <a:t>baris</a:t>
            </a:r>
            <a:r>
              <a:rPr lang="en-US" sz="1400" dirty="0" smtClean="0"/>
              <a:t>) </a:t>
            </a:r>
            <a:r>
              <a:rPr lang="en-US" sz="1400" dirty="0" err="1" smtClean="0"/>
              <a:t>dan</a:t>
            </a:r>
            <a:r>
              <a:rPr lang="en-US" sz="1400" dirty="0"/>
              <a:t> </a:t>
            </a:r>
            <a:r>
              <a:rPr lang="en-US" sz="1400" dirty="0" err="1" smtClean="0"/>
              <a:t>kolom</a:t>
            </a:r>
            <a:r>
              <a:rPr lang="en-US" sz="1400" dirty="0" smtClean="0"/>
              <a:t>, </a:t>
            </a:r>
            <a:r>
              <a:rPr lang="en-US" sz="1400" dirty="0" err="1" smtClean="0"/>
              <a:t>tipe</a:t>
            </a:r>
            <a:r>
              <a:rPr lang="en-US" sz="1400" dirty="0" smtClean="0"/>
              <a:t> data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</a:t>
            </a:r>
            <a:r>
              <a:rPr lang="en-US" sz="1400" dirty="0" err="1" smtClean="0"/>
              <a:t>kolom</a:t>
            </a:r>
            <a:r>
              <a:rPr lang="en-US" sz="1400" dirty="0" smtClean="0"/>
              <a:t>, data yang </a:t>
            </a:r>
            <a:r>
              <a:rPr lang="en-US" sz="1400" dirty="0" err="1" smtClean="0"/>
              <a:t>memuat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null. </a:t>
            </a:r>
          </a:p>
          <a:p>
            <a:pPr marL="342900" indent="-342900">
              <a:buAutoNum type="arabicPeriod"/>
            </a:pPr>
            <a:r>
              <a:rPr lang="nn-NO" sz="1400" dirty="0" smtClean="0"/>
              <a:t>Mengecek tipe data setiap kolom : Melakukan pengecekan tipe data pada setiap kolom untuk mengetahui apakah tipe data yang ada sudah sesuai. Apabila tidak sesuai akan dilakukan penyesuaian tipe data dengan melakukan konversi.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Mengecek</a:t>
            </a:r>
            <a:r>
              <a:rPr lang="en-US" sz="1400" dirty="0" smtClean="0"/>
              <a:t> data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null :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pengecekan</a:t>
            </a:r>
            <a:r>
              <a:rPr lang="en-US" sz="1400" dirty="0" smtClean="0"/>
              <a:t> data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keseluruhan</a:t>
            </a:r>
            <a:r>
              <a:rPr lang="en-US" sz="1400" dirty="0" smtClean="0"/>
              <a:t> dataset, </a:t>
            </a:r>
            <a:r>
              <a:rPr lang="en-US" sz="1400" dirty="0" err="1" smtClean="0"/>
              <a:t>apakah</a:t>
            </a:r>
            <a:r>
              <a:rPr lang="en-US" sz="1400" dirty="0" smtClean="0"/>
              <a:t> </a:t>
            </a:r>
            <a:r>
              <a:rPr lang="en-US" sz="1400" dirty="0" err="1" smtClean="0"/>
              <a:t>terdapat</a:t>
            </a:r>
            <a:r>
              <a:rPr lang="en-US" sz="1400" dirty="0" smtClean="0"/>
              <a:t> data yang </a:t>
            </a:r>
            <a:r>
              <a:rPr lang="en-US" sz="1400" dirty="0" err="1" smtClean="0"/>
              <a:t>kosong</a:t>
            </a:r>
            <a:r>
              <a:rPr lang="en-US" sz="1400" dirty="0" smtClean="0"/>
              <a:t>/null. </a:t>
            </a:r>
            <a:r>
              <a:rPr lang="en-US" sz="1400" dirty="0" err="1" smtClean="0"/>
              <a:t>Apabila</a:t>
            </a:r>
            <a:r>
              <a:rPr lang="en-US" sz="1400" dirty="0" smtClean="0"/>
              <a:t> </a:t>
            </a:r>
            <a:r>
              <a:rPr lang="en-US" sz="1400" dirty="0" err="1" smtClean="0"/>
              <a:t>terdapat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null </a:t>
            </a:r>
            <a:r>
              <a:rPr lang="en-US" sz="1400" dirty="0" err="1" smtClean="0"/>
              <a:t>atau</a:t>
            </a:r>
            <a:r>
              <a:rPr lang="en-US" sz="1400" dirty="0" smtClean="0"/>
              <a:t> data </a:t>
            </a:r>
            <a:r>
              <a:rPr lang="en-US" sz="1400" dirty="0" err="1" smtClean="0"/>
              <a:t>kosong</a:t>
            </a:r>
            <a:r>
              <a:rPr lang="en-US" sz="1400" dirty="0" smtClean="0"/>
              <a:t>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dilakukan</a:t>
            </a:r>
            <a:r>
              <a:rPr lang="en-US" sz="1400" dirty="0"/>
              <a:t> </a:t>
            </a:r>
            <a:r>
              <a:rPr lang="en-US" sz="1400" dirty="0" err="1" smtClean="0"/>
              <a:t>berbagai</a:t>
            </a:r>
            <a:r>
              <a:rPr lang="en-US" sz="1400" dirty="0" smtClean="0"/>
              <a:t> </a:t>
            </a:r>
            <a:r>
              <a:rPr lang="en-US" sz="1400" dirty="0" err="1" smtClean="0"/>
              <a:t>cara</a:t>
            </a:r>
            <a:r>
              <a:rPr lang="en-US" sz="1400" dirty="0" smtClean="0"/>
              <a:t>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, </a:t>
            </a:r>
            <a:r>
              <a:rPr lang="en-US" sz="1400" dirty="0" err="1" smtClean="0"/>
              <a:t>diisi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0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mean/median,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baris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/>
              <a:t> </a:t>
            </a:r>
            <a:r>
              <a:rPr lang="en-US" sz="1400" dirty="0" smtClean="0"/>
              <a:t>data </a:t>
            </a:r>
            <a:r>
              <a:rPr lang="en-US" sz="1400" dirty="0" err="1" smtClean="0"/>
              <a:t>kosong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dihapus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dataset.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sz="1400" dirty="0" err="1" smtClean="0"/>
              <a:t>Sedangkan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Tahap</a:t>
            </a:r>
            <a:r>
              <a:rPr lang="en-US" sz="1400" dirty="0" smtClean="0"/>
              <a:t> Data Modeling , </a:t>
            </a:r>
            <a:r>
              <a:rPr lang="en-US" sz="1400" dirty="0" err="1" smtClean="0"/>
              <a:t>ada</a:t>
            </a:r>
            <a:r>
              <a:rPr lang="en-US" sz="1400" dirty="0" smtClean="0"/>
              <a:t> 3 </a:t>
            </a:r>
            <a:r>
              <a:rPr lang="en-US" sz="1400" dirty="0" err="1" smtClean="0"/>
              <a:t>langkah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dilakukan</a:t>
            </a:r>
            <a:r>
              <a:rPr lang="en-US" sz="1400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Grouping Data : Grouping data </a:t>
            </a:r>
            <a:r>
              <a:rPr lang="en-US" sz="1400" dirty="0" err="1" smtClean="0"/>
              <a:t>dilakukan</a:t>
            </a:r>
            <a:r>
              <a:rPr lang="en-US" sz="1400" dirty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menghitung</a:t>
            </a:r>
            <a:r>
              <a:rPr lang="en-US" sz="1400" dirty="0" smtClean="0"/>
              <a:t> </a:t>
            </a:r>
            <a:r>
              <a:rPr lang="en-US" sz="1400" dirty="0" err="1" smtClean="0"/>
              <a:t>jumlah</a:t>
            </a:r>
            <a:r>
              <a:rPr lang="en-US" sz="1400" dirty="0"/>
              <a:t> </a:t>
            </a:r>
            <a:r>
              <a:rPr lang="en-US" sz="1400" dirty="0" err="1" smtClean="0"/>
              <a:t>hari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TrxDate</a:t>
            </a:r>
            <a:r>
              <a:rPr lang="en-US" sz="1400" dirty="0" smtClean="0"/>
              <a:t> </a:t>
            </a:r>
            <a:r>
              <a:rPr lang="en-US" sz="1400" dirty="0" err="1" smtClean="0"/>
              <a:t>sebagai</a:t>
            </a:r>
            <a:r>
              <a:rPr lang="en-US" sz="1400" dirty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R, </a:t>
            </a:r>
            <a:r>
              <a:rPr lang="en-US" sz="1400" dirty="0" err="1" smtClean="0"/>
              <a:t>menghitung</a:t>
            </a:r>
            <a:r>
              <a:rPr lang="en-US" sz="1400" dirty="0" smtClean="0"/>
              <a:t> </a:t>
            </a:r>
            <a:r>
              <a:rPr lang="en-US" sz="1400" dirty="0" err="1" smtClean="0"/>
              <a:t>jumlah</a:t>
            </a:r>
            <a:r>
              <a:rPr lang="en-US" sz="1400" dirty="0"/>
              <a:t> </a:t>
            </a:r>
            <a:r>
              <a:rPr lang="en-US" sz="1400" dirty="0" err="1" smtClean="0"/>
              <a:t>transaksi</a:t>
            </a:r>
            <a:r>
              <a:rPr lang="en-US" sz="1400" dirty="0" smtClean="0"/>
              <a:t> </a:t>
            </a:r>
            <a:r>
              <a:rPr lang="en-US" sz="1400" dirty="0" err="1" smtClean="0"/>
              <a:t>sebagai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F, </a:t>
            </a:r>
            <a:r>
              <a:rPr lang="en-US" sz="1400" dirty="0" err="1" smtClean="0"/>
              <a:t>dan</a:t>
            </a:r>
            <a:r>
              <a:rPr lang="en-US" sz="1400" dirty="0"/>
              <a:t> </a:t>
            </a:r>
            <a:r>
              <a:rPr lang="en-US" sz="1400" dirty="0" err="1" smtClean="0"/>
              <a:t>menghitung</a:t>
            </a:r>
            <a:r>
              <a:rPr lang="en-US" sz="1400" dirty="0"/>
              <a:t> </a:t>
            </a:r>
            <a:r>
              <a:rPr lang="en-US" sz="1400" dirty="0" smtClean="0"/>
              <a:t>total </a:t>
            </a:r>
            <a:r>
              <a:rPr lang="en-US" sz="1400" dirty="0" err="1" smtClean="0"/>
              <a:t>transaksi</a:t>
            </a:r>
            <a:r>
              <a:rPr lang="en-US" sz="1400" dirty="0"/>
              <a:t> </a:t>
            </a:r>
            <a:r>
              <a:rPr lang="en-US" sz="1400" dirty="0" err="1" smtClean="0"/>
              <a:t>sebagai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M. </a:t>
            </a:r>
            <a:r>
              <a:rPr lang="en-US" sz="1400" dirty="0" err="1" smtClean="0"/>
              <a:t>Perhitungan</a:t>
            </a:r>
            <a:r>
              <a:rPr lang="en-US" sz="1400" dirty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CardID</a:t>
            </a:r>
            <a:r>
              <a:rPr lang="en-US" sz="1400" dirty="0"/>
              <a:t> </a:t>
            </a:r>
            <a:r>
              <a:rPr lang="en-US" sz="1400" dirty="0" err="1" smtClean="0"/>
              <a:t>sebagai</a:t>
            </a:r>
            <a:r>
              <a:rPr lang="en-US" sz="1400" dirty="0" smtClean="0"/>
              <a:t> aggregate.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Mengecek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</a:t>
            </a:r>
            <a:r>
              <a:rPr lang="en-US" sz="1400" dirty="0" err="1" smtClean="0"/>
              <a:t>Quantile</a:t>
            </a:r>
            <a:r>
              <a:rPr lang="en-US" sz="1400" dirty="0" smtClean="0"/>
              <a:t> :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perhitungan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/>
              <a:t> </a:t>
            </a:r>
            <a:r>
              <a:rPr lang="en-US" sz="1400" dirty="0" err="1" smtClean="0"/>
              <a:t>quantile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</a:t>
            </a:r>
            <a:r>
              <a:rPr lang="en-US" sz="1400" dirty="0" err="1" smtClean="0"/>
              <a:t>kolom</a:t>
            </a:r>
            <a:r>
              <a:rPr lang="en-US" sz="1400" dirty="0" smtClean="0"/>
              <a:t>. </a:t>
            </a:r>
            <a:r>
              <a:rPr lang="en-US" sz="1400" dirty="0" err="1" smtClean="0"/>
              <a:t>Hasil</a:t>
            </a:r>
            <a:r>
              <a:rPr lang="en-US" sz="1400" dirty="0" smtClean="0"/>
              <a:t> </a:t>
            </a:r>
            <a:r>
              <a:rPr lang="en-US" sz="1400" dirty="0" err="1" smtClean="0"/>
              <a:t>perhitungan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/>
              <a:t> </a:t>
            </a:r>
            <a:r>
              <a:rPr lang="en-US" sz="1400" dirty="0" err="1" smtClean="0"/>
              <a:t>bertujuan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menentukan</a:t>
            </a:r>
            <a:r>
              <a:rPr lang="en-US" sz="1400" dirty="0"/>
              <a:t> </a:t>
            </a:r>
            <a:r>
              <a:rPr lang="en-US" sz="1400" dirty="0" err="1" smtClean="0"/>
              <a:t>kelompok</a:t>
            </a:r>
            <a:r>
              <a:rPr lang="en-US" sz="1400" dirty="0" smtClean="0"/>
              <a:t> data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/>
              <a:t> </a:t>
            </a:r>
            <a:r>
              <a:rPr lang="en-US" sz="1400" dirty="0" err="1" smtClean="0"/>
              <a:t>quantile</a:t>
            </a:r>
            <a:r>
              <a:rPr lang="en-US" sz="1400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sz="1400" dirty="0" err="1" smtClean="0"/>
              <a:t>Menentukan</a:t>
            </a:r>
            <a:r>
              <a:rPr lang="en-US" sz="1400" dirty="0" smtClean="0"/>
              <a:t> </a:t>
            </a:r>
            <a:r>
              <a:rPr lang="en-US" sz="1400" dirty="0" err="1" smtClean="0"/>
              <a:t>Kelompok</a:t>
            </a:r>
            <a:r>
              <a:rPr lang="en-US" sz="1400" dirty="0"/>
              <a:t> </a:t>
            </a:r>
            <a:r>
              <a:rPr lang="en-US" sz="1400" dirty="0" smtClean="0"/>
              <a:t>RFM : </a:t>
            </a:r>
            <a:r>
              <a:rPr lang="en-US" sz="1400" dirty="0" err="1" smtClean="0"/>
              <a:t>Setelah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dilakukan</a:t>
            </a:r>
            <a:r>
              <a:rPr lang="en-US" sz="1400" dirty="0" smtClean="0"/>
              <a:t> grouping data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didapatkan</a:t>
            </a:r>
            <a:r>
              <a:rPr lang="en-US" sz="1400" dirty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R, F, </a:t>
            </a:r>
            <a:r>
              <a:rPr lang="en-US" sz="1400" dirty="0" err="1" smtClean="0"/>
              <a:t>dan</a:t>
            </a:r>
            <a:r>
              <a:rPr lang="en-US" sz="1400" dirty="0" smtClean="0"/>
              <a:t> M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/>
              <a:t> </a:t>
            </a:r>
            <a:r>
              <a:rPr lang="en-US" sz="1400" dirty="0" smtClean="0"/>
              <a:t>data </a:t>
            </a:r>
            <a:r>
              <a:rPr lang="en-US" sz="1400" dirty="0" err="1" smtClean="0"/>
              <a:t>CardID</a:t>
            </a:r>
            <a:r>
              <a:rPr lang="en-US" sz="1400" dirty="0" smtClean="0"/>
              <a:t>. </a:t>
            </a:r>
            <a:r>
              <a:rPr lang="en-US" sz="1400" dirty="0" err="1" smtClean="0"/>
              <a:t>CardID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terdapat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transaksi</a:t>
            </a:r>
            <a:r>
              <a:rPr lang="en-US" sz="1400" dirty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sebanyak</a:t>
            </a:r>
            <a:r>
              <a:rPr lang="en-US" sz="1400" dirty="0" smtClean="0"/>
              <a:t> 71 data </a:t>
            </a:r>
            <a:r>
              <a:rPr lang="en-US" sz="1400" dirty="0" err="1" smtClean="0"/>
              <a:t>kartu</a:t>
            </a:r>
            <a:r>
              <a:rPr lang="en-US" sz="1400" dirty="0" smtClean="0"/>
              <a:t>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666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68760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: Data R, F, </a:t>
            </a:r>
            <a:r>
              <a:rPr lang="en-US" dirty="0" err="1" smtClean="0"/>
              <a:t>dan</a:t>
            </a:r>
            <a:r>
              <a:rPr lang="en-US" dirty="0" smtClean="0"/>
              <a:t> M 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penggabungan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R, F, </a:t>
            </a:r>
            <a:r>
              <a:rPr lang="en-US" dirty="0" err="1" smtClean="0"/>
              <a:t>dan</a:t>
            </a:r>
            <a:r>
              <a:rPr lang="en-US" dirty="0" smtClean="0"/>
              <a:t> M agar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RFM :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yang </a:t>
            </a:r>
            <a:r>
              <a:rPr lang="en-US" dirty="0" err="1" smtClean="0"/>
              <a:t>ditemukan</a:t>
            </a:r>
            <a:r>
              <a:rPr lang="en-US" dirty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datanya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9575" y="4581128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Jupiter Python. Code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link </a:t>
            </a:r>
            <a:r>
              <a:rPr lang="en-US" dirty="0" err="1" smtClean="0"/>
              <a:t>Github</a:t>
            </a:r>
            <a:r>
              <a:rPr lang="en-US" dirty="0" smtClean="0"/>
              <a:t> 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https://github.com/rianagungg/UAS_RFM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43812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17121"/>
              </p:ext>
            </p:extLst>
          </p:nvPr>
        </p:nvGraphicFramePr>
        <p:xfrm>
          <a:off x="457200" y="1942941"/>
          <a:ext cx="8229600" cy="347472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CardID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Recency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Monetary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 err="1">
                          <a:effectLst/>
                        </a:rPr>
                        <a:t>RFMScore</a:t>
                      </a:r>
                      <a:endParaRPr lang="en-US" sz="16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1000101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574210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411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1000102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1608279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1000103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792044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1000104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733238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311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1000105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2745196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</a:rPr>
                        <a:t>444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9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Recomendation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Campaign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73277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Customer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kembali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Belanja</a:t>
            </a:r>
            <a:r>
              <a:rPr lang="en-US" sz="1400" dirty="0" smtClean="0"/>
              <a:t> Kecil  = </a:t>
            </a:r>
            <a:r>
              <a:rPr lang="en-US" sz="1400" dirty="0" err="1" smtClean="0"/>
              <a:t>Segmen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menunjukan</a:t>
            </a:r>
            <a:r>
              <a:rPr lang="en-US" sz="1400" dirty="0" smtClean="0"/>
              <a:t> </a:t>
            </a:r>
            <a:r>
              <a:rPr lang="en-US" sz="1400" dirty="0" err="1" smtClean="0"/>
              <a:t>bahwa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</a:t>
            </a:r>
            <a:r>
              <a:rPr lang="en-US" sz="1400" dirty="0" err="1" smtClean="0"/>
              <a:t>memiliki</a:t>
            </a:r>
            <a:r>
              <a:rPr lang="en-US" sz="1400" dirty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RFM </a:t>
            </a:r>
            <a:r>
              <a:rPr lang="en-US" sz="1400" dirty="0" err="1" smtClean="0"/>
              <a:t>sangat</a:t>
            </a:r>
            <a:r>
              <a:rPr lang="en-US" sz="1400" dirty="0" smtClean="0"/>
              <a:t> </a:t>
            </a:r>
            <a:r>
              <a:rPr lang="en-US" sz="1400" dirty="0" err="1" smtClean="0"/>
              <a:t>rendah</a:t>
            </a:r>
            <a:r>
              <a:rPr lang="en-US" sz="1400" dirty="0" smtClean="0"/>
              <a:t>, </a:t>
            </a:r>
            <a:r>
              <a:rPr lang="en-US" sz="1400" dirty="0" err="1" smtClean="0"/>
              <a:t>dimana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kembali</a:t>
            </a:r>
            <a:r>
              <a:rPr lang="en-US" sz="1400" dirty="0" smtClean="0"/>
              <a:t> </a:t>
            </a:r>
            <a:r>
              <a:rPr lang="en-US" sz="1400" dirty="0" err="1" smtClean="0"/>
              <a:t>setelah</a:t>
            </a:r>
            <a:r>
              <a:rPr lang="en-US" sz="1400" dirty="0" smtClean="0"/>
              <a:t> 1x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transaksi</a:t>
            </a:r>
            <a:r>
              <a:rPr lang="en-US" sz="1400" dirty="0" smtClean="0"/>
              <a:t> </a:t>
            </a:r>
            <a:r>
              <a:rPr lang="en-US" sz="1400" dirty="0" err="1" smtClean="0"/>
              <a:t>belanja</a:t>
            </a:r>
            <a:r>
              <a:rPr lang="en-US" sz="1400" dirty="0" smtClean="0"/>
              <a:t> di Giant , .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itu</a:t>
            </a:r>
            <a:r>
              <a:rPr lang="en-US" sz="1400" dirty="0" smtClean="0"/>
              <a:t>,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memberikan</a:t>
            </a:r>
            <a:r>
              <a:rPr lang="en-US" sz="1400" dirty="0"/>
              <a:t> </a:t>
            </a:r>
            <a:r>
              <a:rPr lang="en-US" sz="1400" dirty="0" err="1" smtClean="0"/>
              <a:t>promosi</a:t>
            </a:r>
            <a:r>
              <a:rPr lang="en-US" sz="1400" dirty="0" smtClean="0"/>
              <a:t> </a:t>
            </a:r>
            <a:r>
              <a:rPr lang="en-US" sz="1400" dirty="0" err="1" smtClean="0"/>
              <a:t>berupa</a:t>
            </a:r>
            <a:r>
              <a:rPr lang="en-US" sz="1400" dirty="0" smtClean="0"/>
              <a:t> </a:t>
            </a:r>
            <a:r>
              <a:rPr lang="en-US" sz="1400" dirty="0" err="1" smtClean="0"/>
              <a:t>memberikan</a:t>
            </a:r>
            <a:r>
              <a:rPr lang="en-US" sz="1400" dirty="0" smtClean="0"/>
              <a:t> </a:t>
            </a:r>
            <a:r>
              <a:rPr lang="en-US" sz="1400" dirty="0" err="1" smtClean="0"/>
              <a:t>cicilan</a:t>
            </a:r>
            <a:r>
              <a:rPr lang="en-US" sz="1400" dirty="0" smtClean="0"/>
              <a:t> 0% </a:t>
            </a:r>
            <a:r>
              <a:rPr lang="en-US" sz="1400" dirty="0" err="1" smtClean="0"/>
              <a:t>untuk</a:t>
            </a:r>
            <a:r>
              <a:rPr lang="en-US" sz="1400" dirty="0"/>
              <a:t> </a:t>
            </a:r>
            <a:r>
              <a:rPr lang="en-US" sz="1400" dirty="0" err="1" smtClean="0"/>
              <a:t>transaksi</a:t>
            </a:r>
            <a:r>
              <a:rPr lang="en-US" sz="1400" dirty="0" smtClean="0"/>
              <a:t> </a:t>
            </a:r>
            <a:r>
              <a:rPr lang="en-US" sz="1400" dirty="0" err="1" smtClean="0"/>
              <a:t>apa</a:t>
            </a:r>
            <a:r>
              <a:rPr lang="en-US" sz="1400" dirty="0" smtClean="0"/>
              <a:t> </a:t>
            </a:r>
            <a:r>
              <a:rPr lang="en-US" sz="1400" dirty="0" err="1" smtClean="0"/>
              <a:t>saja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dimana</a:t>
            </a:r>
            <a:r>
              <a:rPr lang="en-US" sz="1400" dirty="0" smtClean="0"/>
              <a:t> </a:t>
            </a:r>
            <a:r>
              <a:rPr lang="en-US" sz="1400" dirty="0" err="1" smtClean="0"/>
              <a:t>saja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menhubungi</a:t>
            </a:r>
            <a:r>
              <a:rPr lang="en-US" sz="1400" dirty="0" smtClean="0"/>
              <a:t> orang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, Dari data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dianalisis</a:t>
            </a:r>
            <a:r>
              <a:rPr lang="en-US" sz="1400" dirty="0" smtClean="0"/>
              <a:t>, customer yang </a:t>
            </a:r>
            <a:r>
              <a:rPr lang="en-US" sz="1400" dirty="0" err="1" smtClean="0"/>
              <a:t>termasuk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segmen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sebanyak</a:t>
            </a:r>
            <a:r>
              <a:rPr lang="en-US" sz="1400" dirty="0" smtClean="0"/>
              <a:t> 7 orang.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Customer </a:t>
            </a:r>
            <a:r>
              <a:rPr lang="en-US" sz="1400" dirty="0" err="1" smtClean="0"/>
              <a:t>Beresiko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Kembali</a:t>
            </a:r>
            <a:r>
              <a:rPr lang="en-US" sz="1400" dirty="0" smtClean="0"/>
              <a:t>:  </a:t>
            </a:r>
            <a:r>
              <a:rPr lang="en-US" sz="1400" dirty="0" err="1" smtClean="0"/>
              <a:t>Segmen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menunjukan</a:t>
            </a:r>
            <a:r>
              <a:rPr lang="en-US" sz="1400" dirty="0" smtClean="0"/>
              <a:t> </a:t>
            </a:r>
            <a:r>
              <a:rPr lang="en-US" sz="1400" dirty="0" err="1" smtClean="0"/>
              <a:t>bahwa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</a:t>
            </a:r>
            <a:r>
              <a:rPr lang="en-US" sz="1400" dirty="0" err="1" smtClean="0"/>
              <a:t>memiliki</a:t>
            </a:r>
            <a:r>
              <a:rPr lang="en-US" sz="1400" dirty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RFM </a:t>
            </a:r>
            <a:r>
              <a:rPr lang="en-US" sz="1400" dirty="0" err="1" smtClean="0"/>
              <a:t>rendah</a:t>
            </a:r>
            <a:r>
              <a:rPr lang="en-US" sz="1400" dirty="0" smtClean="0"/>
              <a:t>,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</a:t>
            </a:r>
            <a:r>
              <a:rPr lang="en-US" sz="1400" dirty="0" err="1" smtClean="0"/>
              <a:t>mungkin</a:t>
            </a:r>
            <a:r>
              <a:rPr lang="en-US" sz="1400" dirty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kali </a:t>
            </a:r>
            <a:r>
              <a:rPr lang="en-US" sz="1400" dirty="0" err="1" smtClean="0"/>
              <a:t>namun</a:t>
            </a:r>
            <a:r>
              <a:rPr lang="en-US" sz="1400" dirty="0" smtClean="0"/>
              <a:t> </a:t>
            </a:r>
            <a:r>
              <a:rPr lang="en-US" sz="1400" dirty="0" err="1" smtClean="0"/>
              <a:t>seringkali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ada</a:t>
            </a:r>
            <a:r>
              <a:rPr lang="en-US" sz="1400" dirty="0" smtClean="0"/>
              <a:t> </a:t>
            </a:r>
            <a:r>
              <a:rPr lang="en-US" sz="1400" dirty="0" err="1" smtClean="0"/>
              <a:t>rutinitas</a:t>
            </a:r>
            <a:r>
              <a:rPr lang="en-US" sz="1400" dirty="0" smtClean="0"/>
              <a:t> </a:t>
            </a:r>
            <a:r>
              <a:rPr lang="en-US" sz="1400" dirty="0" err="1" smtClean="0"/>
              <a:t>waktu</a:t>
            </a:r>
            <a:r>
              <a:rPr lang="en-US" sz="1400" dirty="0" smtClean="0"/>
              <a:t>  </a:t>
            </a:r>
            <a:r>
              <a:rPr lang="en-US" sz="1400" dirty="0" err="1" smtClean="0"/>
              <a:t>belanja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giant , total </a:t>
            </a:r>
            <a:r>
              <a:rPr lang="en-US" sz="1400" dirty="0" err="1" smtClean="0"/>
              <a:t>transaksi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pun </a:t>
            </a:r>
            <a:r>
              <a:rPr lang="en-US" sz="1400" dirty="0" err="1" smtClean="0"/>
              <a:t>rendah</a:t>
            </a:r>
            <a:r>
              <a:rPr lang="en-US" sz="1400" dirty="0" smtClean="0"/>
              <a:t>.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itu</a:t>
            </a:r>
            <a:r>
              <a:rPr lang="en-US" sz="1400" dirty="0" smtClean="0"/>
              <a:t>, </a:t>
            </a:r>
            <a:r>
              <a:rPr lang="en-US" sz="1400" dirty="0" err="1" smtClean="0"/>
              <a:t>perusahaan</a:t>
            </a:r>
            <a:r>
              <a:rPr lang="en-US" sz="1400" dirty="0" smtClean="0"/>
              <a:t> bank Permata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memberikan</a:t>
            </a:r>
            <a:r>
              <a:rPr lang="en-US" sz="1400" dirty="0" smtClean="0"/>
              <a:t> </a:t>
            </a:r>
            <a:r>
              <a:rPr lang="en-US" sz="1400" dirty="0" err="1" smtClean="0"/>
              <a:t>promosi</a:t>
            </a:r>
            <a:r>
              <a:rPr lang="en-US" sz="1400" dirty="0"/>
              <a:t> </a:t>
            </a:r>
            <a:r>
              <a:rPr lang="en-US" sz="1400" dirty="0" err="1" smtClean="0"/>
              <a:t>berupa</a:t>
            </a:r>
            <a:r>
              <a:rPr lang="en-US" sz="1400" dirty="0" smtClean="0"/>
              <a:t> </a:t>
            </a:r>
            <a:r>
              <a:rPr lang="en-US" sz="1400" dirty="0" err="1" smtClean="0"/>
              <a:t>cashback</a:t>
            </a:r>
            <a:r>
              <a:rPr lang="en-US" sz="1400" dirty="0" smtClean="0"/>
              <a:t> </a:t>
            </a:r>
            <a:r>
              <a:rPr lang="en-US" sz="1400" dirty="0" err="1" smtClean="0"/>
              <a:t>belanja</a:t>
            </a:r>
            <a:r>
              <a:rPr lang="en-US" sz="1400" dirty="0" smtClean="0"/>
              <a:t> yang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digunakansetelah</a:t>
            </a:r>
            <a:r>
              <a:rPr lang="en-US" sz="1400" dirty="0" smtClean="0"/>
              <a:t> </a:t>
            </a:r>
            <a:r>
              <a:rPr lang="en-US" sz="1400" dirty="0" err="1" smtClean="0"/>
              <a:t>bertansaksi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/>
              <a:t> </a:t>
            </a:r>
            <a:r>
              <a:rPr lang="en-US" sz="1400" dirty="0" err="1" smtClean="0"/>
              <a:t>kartu</a:t>
            </a:r>
            <a:r>
              <a:rPr lang="en-US" sz="1400" dirty="0" smtClean="0"/>
              <a:t> </a:t>
            </a:r>
            <a:r>
              <a:rPr lang="en-US" sz="1400" dirty="0" err="1" smtClean="0"/>
              <a:t>kredit</a:t>
            </a:r>
            <a:r>
              <a:rPr lang="en-US" sz="1400" dirty="0" smtClean="0"/>
              <a:t>  di giant, </a:t>
            </a:r>
            <a:r>
              <a:rPr lang="en-US" sz="1400" dirty="0" err="1" smtClean="0"/>
              <a:t>tentu</a:t>
            </a:r>
            <a:r>
              <a:rPr lang="en-US" sz="1400" dirty="0" smtClean="0"/>
              <a:t>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</a:t>
            </a:r>
            <a:r>
              <a:rPr lang="en-US" sz="1400" dirty="0" err="1" smtClean="0"/>
              <a:t>analisis</a:t>
            </a:r>
            <a:r>
              <a:rPr lang="en-US" sz="1400" dirty="0" smtClean="0"/>
              <a:t> Dari data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RFM </a:t>
            </a:r>
            <a:r>
              <a:rPr lang="en-US" sz="1400" dirty="0" err="1" smtClean="0"/>
              <a:t>ini</a:t>
            </a:r>
            <a:r>
              <a:rPr lang="en-US" sz="1400" dirty="0" smtClean="0"/>
              <a:t> , customer yang </a:t>
            </a:r>
            <a:r>
              <a:rPr lang="en-US" sz="1400" dirty="0" err="1" smtClean="0"/>
              <a:t>termasuk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segmen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sebanyak</a:t>
            </a:r>
            <a:r>
              <a:rPr lang="en-US" sz="1400" dirty="0" smtClean="0"/>
              <a:t> 4 orang.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Customer </a:t>
            </a:r>
            <a:r>
              <a:rPr lang="en-US" sz="1400" dirty="0" err="1" smtClean="0"/>
              <a:t>TerSultan</a:t>
            </a:r>
            <a:r>
              <a:rPr lang="en-US" sz="1400" dirty="0" smtClean="0"/>
              <a:t>:  = </a:t>
            </a:r>
            <a:r>
              <a:rPr lang="en-US" sz="1400" dirty="0" err="1" smtClean="0"/>
              <a:t>Segmen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menunjukan</a:t>
            </a:r>
            <a:r>
              <a:rPr lang="en-US" sz="1400" dirty="0" smtClean="0"/>
              <a:t> </a:t>
            </a:r>
            <a:r>
              <a:rPr lang="en-US" sz="1400" dirty="0" err="1" smtClean="0"/>
              <a:t>bahwa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</a:t>
            </a:r>
            <a:r>
              <a:rPr lang="en-US" sz="1400" dirty="0" err="1" smtClean="0"/>
              <a:t>memiliki</a:t>
            </a:r>
            <a:r>
              <a:rPr lang="en-US" sz="1400" dirty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RFM paling </a:t>
            </a:r>
            <a:r>
              <a:rPr lang="en-US" sz="1400" dirty="0" err="1" smtClean="0"/>
              <a:t>tinggi</a:t>
            </a:r>
            <a:r>
              <a:rPr lang="en-US" sz="1400" dirty="0" smtClean="0"/>
              <a:t>,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 </a:t>
            </a:r>
            <a:r>
              <a:rPr lang="en-US" sz="1400" dirty="0" err="1" smtClean="0"/>
              <a:t>sering</a:t>
            </a:r>
            <a:r>
              <a:rPr lang="en-US" sz="1400" dirty="0" smtClean="0"/>
              <a:t>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transaksi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kartu</a:t>
            </a:r>
            <a:r>
              <a:rPr lang="en-US" sz="1400" dirty="0" smtClean="0"/>
              <a:t> </a:t>
            </a:r>
            <a:r>
              <a:rPr lang="en-US" sz="1400" dirty="0" err="1" smtClean="0"/>
              <a:t>kredit</a:t>
            </a:r>
            <a:r>
              <a:rPr lang="en-US" sz="1400" dirty="0" smtClean="0"/>
              <a:t> Permata ,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total </a:t>
            </a:r>
            <a:r>
              <a:rPr lang="en-US" sz="1400" dirty="0" err="1" smtClean="0"/>
              <a:t>transaksi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tingkat</a:t>
            </a:r>
            <a:r>
              <a:rPr lang="en-US" sz="1400" dirty="0" smtClean="0"/>
              <a:t> </a:t>
            </a:r>
            <a:r>
              <a:rPr lang="en-US" sz="1400" dirty="0" err="1" smtClean="0"/>
              <a:t>resensi</a:t>
            </a:r>
            <a:r>
              <a:rPr lang="en-US" sz="1400" dirty="0" smtClean="0"/>
              <a:t> yang </a:t>
            </a:r>
            <a:r>
              <a:rPr lang="en-US" sz="1400" dirty="0" err="1" smtClean="0"/>
              <a:t>cukup</a:t>
            </a:r>
            <a:r>
              <a:rPr lang="en-US" sz="1400" dirty="0" smtClean="0"/>
              <a:t> </a:t>
            </a:r>
            <a:r>
              <a:rPr lang="en-US" sz="1400" dirty="0" err="1" smtClean="0"/>
              <a:t>tinggi</a:t>
            </a:r>
            <a:r>
              <a:rPr lang="en-US" sz="1400" dirty="0" smtClean="0"/>
              <a:t>. </a:t>
            </a:r>
            <a:r>
              <a:rPr lang="en-US" sz="1400" dirty="0" err="1" smtClean="0"/>
              <a:t>Untuk</a:t>
            </a:r>
            <a:r>
              <a:rPr lang="en-US" sz="1400" dirty="0"/>
              <a:t> </a:t>
            </a:r>
            <a:r>
              <a:rPr lang="en-US" sz="1400" dirty="0" err="1" smtClean="0"/>
              <a:t>kelompok</a:t>
            </a:r>
            <a:r>
              <a:rPr lang="en-US" sz="1400" dirty="0" smtClean="0"/>
              <a:t> </a:t>
            </a:r>
            <a:r>
              <a:rPr lang="en-US" sz="1400" dirty="0" err="1" smtClean="0"/>
              <a:t>pelanggan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perlu</a:t>
            </a:r>
            <a:r>
              <a:rPr lang="en-US" sz="1400" dirty="0" smtClean="0"/>
              <a:t> </a:t>
            </a:r>
            <a:r>
              <a:rPr lang="en-US" sz="1400" dirty="0" err="1" smtClean="0"/>
              <a:t>dilakukan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adanya</a:t>
            </a:r>
            <a:r>
              <a:rPr lang="en-US" sz="1400" dirty="0"/>
              <a:t> </a:t>
            </a:r>
            <a:r>
              <a:rPr lang="en-US" sz="1400" dirty="0" err="1" smtClean="0"/>
              <a:t>promosi</a:t>
            </a:r>
            <a:r>
              <a:rPr lang="en-US" sz="1400" dirty="0" smtClean="0"/>
              <a:t>, </a:t>
            </a:r>
            <a:r>
              <a:rPr lang="en-US" sz="1400" dirty="0" err="1" smtClean="0"/>
              <a:t>namun</a:t>
            </a:r>
            <a:r>
              <a:rPr lang="en-US" sz="1400" dirty="0" smtClean="0"/>
              <a:t> </a:t>
            </a:r>
            <a:r>
              <a:rPr lang="en-US" sz="1400" dirty="0" err="1" smtClean="0"/>
              <a:t>rekomendasi</a:t>
            </a:r>
            <a:r>
              <a:rPr lang="en-US" sz="1400" dirty="0" smtClean="0"/>
              <a:t> bank Permata 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memberikan</a:t>
            </a:r>
            <a:r>
              <a:rPr lang="en-US" sz="1400" dirty="0"/>
              <a:t> </a:t>
            </a:r>
            <a:r>
              <a:rPr lang="en-US" sz="1400" dirty="0" err="1" smtClean="0"/>
              <a:t>apresiasi</a:t>
            </a:r>
            <a:r>
              <a:rPr lang="en-US" sz="1400" dirty="0" smtClean="0"/>
              <a:t> </a:t>
            </a:r>
            <a:r>
              <a:rPr lang="en-US" sz="1400" dirty="0" err="1" smtClean="0"/>
              <a:t>menaikkan</a:t>
            </a:r>
            <a:r>
              <a:rPr lang="en-US" sz="1400" dirty="0" smtClean="0"/>
              <a:t> / upgrade </a:t>
            </a:r>
            <a:r>
              <a:rPr lang="en-US" sz="1400" dirty="0" err="1" smtClean="0"/>
              <a:t>kartu</a:t>
            </a:r>
            <a:r>
              <a:rPr lang="en-US" sz="1400" dirty="0" smtClean="0"/>
              <a:t> member (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gold </a:t>
            </a:r>
            <a:r>
              <a:rPr lang="en-US" sz="1400" dirty="0" err="1" smtClean="0"/>
              <a:t>ke</a:t>
            </a:r>
            <a:r>
              <a:rPr lang="en-US" sz="1400" dirty="0" smtClean="0"/>
              <a:t> platinum , </a:t>
            </a:r>
            <a:r>
              <a:rPr lang="en-US" sz="1400" dirty="0" err="1" smtClean="0"/>
              <a:t>menaikkan</a:t>
            </a:r>
            <a:r>
              <a:rPr lang="en-US" sz="1400" dirty="0" smtClean="0"/>
              <a:t> </a:t>
            </a:r>
            <a:r>
              <a:rPr lang="en-US" sz="1400" dirty="0" err="1" smtClean="0"/>
              <a:t>jumlah</a:t>
            </a:r>
            <a:r>
              <a:rPr lang="en-US" sz="1400" dirty="0" smtClean="0"/>
              <a:t> limit </a:t>
            </a:r>
            <a:r>
              <a:rPr lang="en-US" sz="1400" dirty="0" err="1" smtClean="0"/>
              <a:t>kartu</a:t>
            </a:r>
            <a:r>
              <a:rPr lang="en-US" sz="1400" dirty="0" smtClean="0"/>
              <a:t>) , </a:t>
            </a:r>
            <a:r>
              <a:rPr lang="en-US" sz="1400" dirty="0" err="1" smtClean="0"/>
              <a:t>memberikan</a:t>
            </a:r>
            <a:r>
              <a:rPr lang="en-US" sz="1400" dirty="0" smtClean="0"/>
              <a:t> </a:t>
            </a:r>
            <a:r>
              <a:rPr lang="en-US" sz="1400" dirty="0" err="1" smtClean="0"/>
              <a:t>kemudahan</a:t>
            </a:r>
            <a:r>
              <a:rPr lang="en-US" sz="1400" dirty="0" smtClean="0"/>
              <a:t>, </a:t>
            </a:r>
            <a:r>
              <a:rPr lang="en-US" sz="1400" dirty="0" err="1" smtClean="0"/>
              <a:t>misalnya</a:t>
            </a:r>
            <a:r>
              <a:rPr lang="en-US" sz="1400" dirty="0" smtClean="0"/>
              <a:t> </a:t>
            </a:r>
            <a:r>
              <a:rPr lang="en-US" sz="1400" dirty="0" err="1" smtClean="0"/>
              <a:t>kasir</a:t>
            </a:r>
            <a:r>
              <a:rPr lang="en-US" sz="1400" dirty="0" smtClean="0"/>
              <a:t> </a:t>
            </a:r>
            <a:r>
              <a:rPr lang="en-US" sz="1400" dirty="0" err="1" smtClean="0"/>
              <a:t>khusus</a:t>
            </a:r>
            <a:r>
              <a:rPr lang="en-US" sz="1400" dirty="0" smtClean="0"/>
              <a:t> </a:t>
            </a:r>
            <a:r>
              <a:rPr lang="en-US" sz="1400" dirty="0" err="1" smtClean="0"/>
              <a:t>pemegang</a:t>
            </a:r>
            <a:r>
              <a:rPr lang="en-US" sz="1400" dirty="0" smtClean="0"/>
              <a:t> </a:t>
            </a:r>
            <a:r>
              <a:rPr lang="en-US" sz="1400" dirty="0" err="1" smtClean="0"/>
              <a:t>kartu</a:t>
            </a:r>
            <a:r>
              <a:rPr lang="en-US" sz="1400" dirty="0"/>
              <a:t> </a:t>
            </a:r>
            <a:r>
              <a:rPr lang="en-US" sz="1400" dirty="0" err="1" smtClean="0"/>
              <a:t>kredit</a:t>
            </a:r>
            <a:r>
              <a:rPr lang="en-US" sz="1400" dirty="0" smtClean="0"/>
              <a:t> platinum </a:t>
            </a:r>
            <a:r>
              <a:rPr lang="en-US" sz="1400" dirty="0" err="1" smtClean="0"/>
              <a:t>sehingga</a:t>
            </a:r>
            <a:r>
              <a:rPr lang="en-US" sz="1400" dirty="0" smtClean="0"/>
              <a:t>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perlu</a:t>
            </a:r>
            <a:r>
              <a:rPr lang="en-US" sz="1400" dirty="0" smtClean="0"/>
              <a:t> </a:t>
            </a:r>
            <a:r>
              <a:rPr lang="en-US" sz="1400" dirty="0" err="1" smtClean="0"/>
              <a:t>mengantri</a:t>
            </a:r>
            <a:r>
              <a:rPr lang="en-US" sz="1400" dirty="0" smtClean="0"/>
              <a:t> </a:t>
            </a:r>
            <a:r>
              <a:rPr lang="en-US" sz="1400" dirty="0" err="1" smtClean="0"/>
              <a:t>panjang</a:t>
            </a:r>
            <a:r>
              <a:rPr lang="en-US" sz="1400" dirty="0" smtClean="0"/>
              <a:t> ,   Dari data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dianalisis</a:t>
            </a:r>
            <a:r>
              <a:rPr lang="en-US" sz="1400" dirty="0" smtClean="0"/>
              <a:t>, customer yang </a:t>
            </a:r>
            <a:r>
              <a:rPr lang="en-US" sz="1400" dirty="0" err="1" smtClean="0"/>
              <a:t>termasuk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segmen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sebanyak</a:t>
            </a:r>
            <a:r>
              <a:rPr lang="en-US" sz="1400" dirty="0" smtClean="0"/>
              <a:t> 18 orang.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4861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</TotalTime>
  <Words>1034</Words>
  <Application>Microsoft Office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FINAL EXAMINATION  (Big Data) SIF603 – SIF2A/SIF61R</vt:lpstr>
      <vt:lpstr>Section A – 1 questions</vt:lpstr>
      <vt:lpstr>Big Data UAS RFM (Recency Frequency Monetery) model untuk segmentasi pengunjung Giant </vt:lpstr>
      <vt:lpstr>Bisnis Understanding</vt:lpstr>
      <vt:lpstr>Data Understanding</vt:lpstr>
      <vt:lpstr>Data Preparation &amp; Data Modeling</vt:lpstr>
      <vt:lpstr>Evaluation</vt:lpstr>
      <vt:lpstr>RESULT</vt:lpstr>
      <vt:lpstr>Recomendation Campaign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EXAMINATION  (Big Data) SIF603 – SIF2A/SIF61R</dc:title>
  <dc:creator>HP</dc:creator>
  <cp:lastModifiedBy>HP</cp:lastModifiedBy>
  <cp:revision>11</cp:revision>
  <dcterms:created xsi:type="dcterms:W3CDTF">2021-07-18T09:25:36Z</dcterms:created>
  <dcterms:modified xsi:type="dcterms:W3CDTF">2021-07-18T11:43:05Z</dcterms:modified>
</cp:coreProperties>
</file>