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77B2B4-8D69-40A1-BA88-960B1D3120E9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77946D-39D8-4013-9527-543B10507E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EXAMINATION</a:t>
            </a:r>
            <a:br>
              <a:rPr lang="en-US" dirty="0" smtClean="0"/>
            </a:br>
            <a:r>
              <a:rPr lang="en-US" dirty="0" smtClean="0"/>
              <a:t> (Big Data)</a:t>
            </a:r>
            <a:br>
              <a:rPr lang="en-US" dirty="0" smtClean="0"/>
            </a:br>
            <a:r>
              <a:rPr lang="en-US" dirty="0" smtClean="0"/>
              <a:t>SIF603 – SIF2A/SIF61R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Student Name : Rian Budi Agung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 ID : 1202912005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C – 1 questions</a:t>
            </a:r>
            <a:br>
              <a:rPr lang="en-US" dirty="0" smtClean="0"/>
            </a:br>
            <a:r>
              <a:rPr lang="en-US" dirty="0" smtClean="0"/>
              <a:t>1 questions, 30 marks each, total 30 marks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2048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204864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Bank Permata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model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Pelunasan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endParaRPr lang="en-US" dirty="0" smtClean="0"/>
          </a:p>
          <a:p>
            <a:r>
              <a:rPr lang="en-US" dirty="0" smtClean="0"/>
              <a:t>KPR </a:t>
            </a:r>
            <a:r>
              <a:rPr lang="en-US" dirty="0" err="1" smtClean="0"/>
              <a:t>dipercepat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data </a:t>
            </a:r>
            <a:r>
              <a:rPr lang="en-US" dirty="0" err="1" smtClean="0"/>
              <a:t>historis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. </a:t>
            </a:r>
            <a:r>
              <a:rPr lang="en-US" dirty="0" err="1" smtClean="0"/>
              <a:t>Bagilah</a:t>
            </a:r>
            <a:r>
              <a:rPr lang="en-US" dirty="0" smtClean="0"/>
              <a:t> dataset </a:t>
            </a:r>
            <a:r>
              <a:rPr lang="en-US" dirty="0" err="1" smtClean="0"/>
              <a:t>menjadi</a:t>
            </a:r>
            <a:r>
              <a:rPr lang="en-US" dirty="0" smtClean="0"/>
              <a:t> data training (70% data) </a:t>
            </a:r>
            <a:r>
              <a:rPr lang="en-US" dirty="0" err="1" smtClean="0"/>
              <a:t>dan</a:t>
            </a:r>
            <a:r>
              <a:rPr lang="en-US" dirty="0" smtClean="0"/>
              <a:t> data testing</a:t>
            </a:r>
          </a:p>
          <a:p>
            <a:r>
              <a:rPr lang="en-US" dirty="0" smtClean="0"/>
              <a:t>(30% data).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data training </a:t>
            </a:r>
            <a:r>
              <a:rPr lang="en-US" dirty="0" err="1" smtClean="0"/>
              <a:t>lalu</a:t>
            </a:r>
            <a:r>
              <a:rPr lang="en-US" dirty="0" smtClean="0"/>
              <a:t> check </a:t>
            </a:r>
            <a:r>
              <a:rPr lang="en-US" dirty="0" err="1" smtClean="0"/>
              <a:t>lah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 smtClean="0"/>
          </a:p>
          <a:p>
            <a:r>
              <a:rPr lang="en-US" dirty="0" err="1" smtClean="0"/>
              <a:t>kepada</a:t>
            </a:r>
            <a:r>
              <a:rPr lang="en-US" dirty="0" smtClean="0"/>
              <a:t> data testing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model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Support Vector Machine </a:t>
            </a:r>
            <a:r>
              <a:rPr lang="en-US" dirty="0" err="1" smtClean="0"/>
              <a:t>kepada</a:t>
            </a:r>
            <a:r>
              <a:rPr lang="en-US" dirty="0" smtClean="0"/>
              <a:t> data training,</a:t>
            </a:r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 output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Terapkan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data testing 30%,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3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0588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Pembuatanmodel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</a:t>
            </a:r>
            <a:r>
              <a:rPr lang="en-US" sz="2400" dirty="0" err="1" smtClean="0"/>
              <a:t>Kredit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Pelunasan</a:t>
            </a:r>
            <a:r>
              <a:rPr lang="en-US" sz="2400" dirty="0" smtClean="0"/>
              <a:t> </a:t>
            </a:r>
            <a:r>
              <a:rPr lang="en-US" sz="2400" dirty="0" err="1" smtClean="0"/>
              <a:t>Kredit</a:t>
            </a:r>
            <a:r>
              <a:rPr lang="en-US" sz="2400" dirty="0"/>
              <a:t> </a:t>
            </a:r>
            <a:r>
              <a:rPr lang="en-US" sz="2400" dirty="0" smtClean="0"/>
              <a:t>KPR </a:t>
            </a:r>
            <a:r>
              <a:rPr lang="en-US" sz="2400" dirty="0" err="1" smtClean="0"/>
              <a:t>dipercepat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historis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</a:t>
            </a:r>
            <a:r>
              <a:rPr lang="en-US" sz="2400" dirty="0" err="1" smtClean="0"/>
              <a:t>dimana</a:t>
            </a:r>
            <a:r>
              <a:rPr lang="en-US" sz="2400" dirty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mengajukan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mengajukan</a:t>
            </a:r>
            <a:r>
              <a:rPr lang="en-US" sz="2400" dirty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SVM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7560" y="3645024"/>
            <a:ext cx="859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2 </a:t>
            </a:r>
            <a:r>
              <a:rPr lang="en-US" dirty="0" err="1"/>
              <a:t>titik</a:t>
            </a:r>
            <a:r>
              <a:rPr lang="en-US" dirty="0"/>
              <a:t> (2 </a:t>
            </a:r>
            <a:r>
              <a:rPr lang="en-US" dirty="0" err="1"/>
              <a:t>vektor</a:t>
            </a:r>
            <a:r>
              <a:rPr lang="en-US" dirty="0"/>
              <a:t>), yang </a:t>
            </a:r>
            <a:r>
              <a:rPr lang="en-US" dirty="0" err="1"/>
              <a:t>selanjutnya</a:t>
            </a:r>
            <a:r>
              <a:rPr lang="en-US" dirty="0"/>
              <a:t> 2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3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). </a:t>
            </a:r>
            <a:r>
              <a:rPr lang="en-US" dirty="0" err="1"/>
              <a:t>Garis</a:t>
            </a:r>
            <a:r>
              <a:rPr lang="en-US" dirty="0"/>
              <a:t>/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 err="1"/>
              <a:t>hyperplane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56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Permata </a:t>
            </a:r>
            <a:r>
              <a:rPr lang="en-US" sz="3200" dirty="0" err="1" smtClean="0"/>
              <a:t>Syariah</a:t>
            </a:r>
            <a:r>
              <a:rPr lang="en-US" sz="3200" dirty="0" smtClean="0"/>
              <a:t> model KPR Dataset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94012" y="1196752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Dataset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Customer ID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Customer Bank Permata </a:t>
            </a:r>
            <a:r>
              <a:rPr lang="en-US" dirty="0" err="1" smtClean="0"/>
              <a:t>Syariah</a:t>
            </a:r>
            <a:r>
              <a:rPr lang="en-US" dirty="0" smtClean="0"/>
              <a:t> , </a:t>
            </a:r>
            <a:r>
              <a:rPr lang="en-US" dirty="0" err="1" smtClean="0"/>
              <a:t>Umur</a:t>
            </a:r>
            <a:r>
              <a:rPr lang="en-US" dirty="0" smtClean="0"/>
              <a:t> Customer , Income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pendatapan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customer Bank Permata </a:t>
            </a:r>
            <a:r>
              <a:rPr lang="en-US" dirty="0" err="1" smtClean="0"/>
              <a:t>Syariah</a:t>
            </a:r>
            <a:r>
              <a:rPr lang="en-US" dirty="0" smtClean="0"/>
              <a:t> , Education customer , Occupation , Income , Average Balance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tabungan</a:t>
            </a:r>
            <a:r>
              <a:rPr lang="en-US" dirty="0" smtClean="0"/>
              <a:t> customer , Appraisal , Industry , </a:t>
            </a:r>
            <a:r>
              <a:rPr lang="en-US" dirty="0" err="1" smtClean="0"/>
              <a:t>Pelunasan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record customer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2708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Bisnis</a:t>
            </a:r>
            <a:r>
              <a:rPr lang="en-US" sz="3600" dirty="0" smtClean="0"/>
              <a:t> Understanding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-61664" y="3573016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: Bank Permata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pelanggannya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pelunasan</a:t>
            </a:r>
            <a:r>
              <a:rPr lang="en-US" dirty="0" smtClean="0"/>
              <a:t> KPR </a:t>
            </a:r>
            <a:r>
              <a:rPr lang="en-US" dirty="0" err="1" smtClean="0"/>
              <a:t>dipercepat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BCA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 10 </a:t>
            </a:r>
            <a:r>
              <a:rPr lang="en-US" dirty="0" err="1" smtClean="0"/>
              <a:t>kategori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customer Bank Permata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10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KPR yang di </a:t>
            </a:r>
            <a:r>
              <a:rPr lang="en-US" dirty="0" err="1" smtClean="0"/>
              <a:t>percepat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SVM (Support Vector Machine)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8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1396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#   Column            Non-Null Count  </a:t>
            </a:r>
            <a:r>
              <a:rPr lang="en-US" dirty="0" err="1" smtClean="0"/>
              <a:t>Dtype</a:t>
            </a:r>
            <a:endParaRPr lang="en-US" dirty="0" smtClean="0"/>
          </a:p>
          <a:p>
            <a:r>
              <a:rPr lang="en-US" dirty="0" smtClean="0"/>
              <a:t>---  ------            --------------  -----</a:t>
            </a:r>
          </a:p>
          <a:p>
            <a:r>
              <a:rPr lang="en-US" dirty="0" smtClean="0"/>
              <a:t> 0   Customer ID       999 non-null    int64</a:t>
            </a:r>
          </a:p>
          <a:p>
            <a:r>
              <a:rPr lang="en-US" dirty="0" smtClean="0"/>
              <a:t> 1   Age               999 non-null    int64</a:t>
            </a:r>
          </a:p>
          <a:p>
            <a:r>
              <a:rPr lang="en-US" dirty="0" smtClean="0"/>
              <a:t> 2   Income            999 non-null    int64</a:t>
            </a:r>
          </a:p>
          <a:p>
            <a:r>
              <a:rPr lang="en-US" dirty="0" smtClean="0"/>
              <a:t> 3   Education         999 non-null    int64</a:t>
            </a:r>
          </a:p>
          <a:p>
            <a:r>
              <a:rPr lang="en-US" dirty="0" smtClean="0"/>
              <a:t> 4   Occupation        999 non-null    int64</a:t>
            </a:r>
          </a:p>
          <a:p>
            <a:r>
              <a:rPr lang="en-US" dirty="0" smtClean="0"/>
              <a:t> 5   Income.1          999 non-null    int64</a:t>
            </a:r>
          </a:p>
          <a:p>
            <a:r>
              <a:rPr lang="en-US" dirty="0" smtClean="0"/>
              <a:t> 6   Average Balance   999 non-null    int64</a:t>
            </a:r>
          </a:p>
          <a:p>
            <a:r>
              <a:rPr lang="en-US" dirty="0" smtClean="0"/>
              <a:t> 7   Appraisal         999 non-null    int64</a:t>
            </a:r>
          </a:p>
          <a:p>
            <a:r>
              <a:rPr lang="en-US" dirty="0" smtClean="0"/>
              <a:t> 8   </a:t>
            </a:r>
            <a:r>
              <a:rPr lang="en-US" dirty="0" err="1" smtClean="0"/>
              <a:t>Industri</a:t>
            </a:r>
            <a:r>
              <a:rPr lang="en-US" dirty="0" smtClean="0"/>
              <a:t>          999 non-null    int64</a:t>
            </a:r>
          </a:p>
          <a:p>
            <a:r>
              <a:rPr lang="en-US" dirty="0" smtClean="0"/>
              <a:t> 9   </a:t>
            </a:r>
            <a:r>
              <a:rPr lang="en-US" dirty="0" err="1" smtClean="0"/>
              <a:t>Pelunasan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 999 non-null    int64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572" y="378904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ID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nomer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ID customer KPR Bank Permata </a:t>
            </a:r>
            <a:r>
              <a:rPr lang="en-US" dirty="0" err="1" smtClean="0"/>
              <a:t>Syariah</a:t>
            </a:r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customer</a:t>
            </a:r>
          </a:p>
          <a:p>
            <a:r>
              <a:rPr lang="en-US" dirty="0" smtClean="0"/>
              <a:t>Income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customer</a:t>
            </a:r>
          </a:p>
          <a:p>
            <a:r>
              <a:rPr lang="en-US" dirty="0" smtClean="0"/>
              <a:t>Education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</a:p>
          <a:p>
            <a:r>
              <a:rPr lang="en-US" dirty="0" smtClean="0"/>
              <a:t>Occupation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Income 1 </a:t>
            </a:r>
            <a:r>
              <a:rPr lang="en-US" dirty="0" err="1" smtClean="0"/>
              <a:t>pendapatan</a:t>
            </a:r>
            <a:r>
              <a:rPr lang="en-US" dirty="0" smtClean="0"/>
              <a:t> lain </a:t>
            </a:r>
            <a:r>
              <a:rPr lang="en-US" dirty="0" err="1" smtClean="0"/>
              <a:t>nasabah</a:t>
            </a:r>
            <a:endParaRPr lang="en-US" dirty="0" smtClean="0"/>
          </a:p>
          <a:p>
            <a:r>
              <a:rPr lang="en-US" dirty="0" smtClean="0"/>
              <a:t>Average balance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nomimal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tabungan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endParaRPr lang="en-US" dirty="0" smtClean="0"/>
          </a:p>
          <a:p>
            <a:r>
              <a:rPr lang="en-US" dirty="0" smtClean="0"/>
              <a:t>Appraisal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call BI </a:t>
            </a:r>
            <a:r>
              <a:rPr lang="en-US" dirty="0" err="1" smtClean="0"/>
              <a:t>nasabah</a:t>
            </a:r>
            <a:endParaRPr lang="en-US" dirty="0" smtClean="0"/>
          </a:p>
          <a:p>
            <a:r>
              <a:rPr lang="en-US" dirty="0" err="1" smtClean="0"/>
              <a:t>Industri</a:t>
            </a:r>
            <a:r>
              <a:rPr lang="en-US" dirty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di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endParaRPr lang="en-US" dirty="0" smtClean="0"/>
          </a:p>
          <a:p>
            <a:r>
              <a:rPr lang="en-US" dirty="0" err="1" smtClean="0"/>
              <a:t>Pelunasan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pelunasan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lancar</a:t>
            </a:r>
            <a:r>
              <a:rPr lang="en-US" dirty="0" smtClean="0"/>
              <a:t>  ,  </a:t>
            </a:r>
            <a:r>
              <a:rPr lang="en-US" dirty="0" err="1" smtClean="0"/>
              <a:t>tidak</a:t>
            </a:r>
            <a:r>
              <a:rPr lang="en-US" dirty="0" smtClean="0"/>
              <a:t> / </a:t>
            </a:r>
            <a:r>
              <a:rPr lang="en-US" dirty="0" err="1" smtClean="0"/>
              <a:t>terlambat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03648" y="1484784"/>
            <a:ext cx="64087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1.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data </a:t>
            </a:r>
          </a:p>
          <a:p>
            <a:pPr algn="just"/>
            <a:r>
              <a:rPr lang="en-US" dirty="0" smtClean="0"/>
              <a:t>Data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(</a:t>
            </a:r>
            <a:r>
              <a:rPr lang="en-US" dirty="0" err="1" smtClean="0"/>
              <a:t>baris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data yang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null.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2.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algn="just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/>
              <a:t> </a:t>
            </a:r>
            <a:r>
              <a:rPr lang="en-US" dirty="0" smtClean="0"/>
              <a:t>data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3. </a:t>
            </a:r>
            <a:r>
              <a:rPr lang="en-US" dirty="0" err="1" smtClean="0"/>
              <a:t>Mengecek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null</a:t>
            </a:r>
          </a:p>
          <a:p>
            <a:pPr algn="just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dataset,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data yang </a:t>
            </a:r>
            <a:r>
              <a:rPr lang="en-US" dirty="0" err="1" smtClean="0"/>
              <a:t>kosong</a:t>
            </a:r>
            <a:r>
              <a:rPr lang="en-US" dirty="0" smtClean="0"/>
              <a:t>/null.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null </a:t>
            </a:r>
            <a:r>
              <a:rPr lang="en-US" dirty="0" err="1" smtClean="0"/>
              <a:t>atau</a:t>
            </a:r>
            <a:r>
              <a:rPr lang="en-US" dirty="0" smtClean="0"/>
              <a:t> data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,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mean/median,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3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129256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Jupiter Python. Code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link </a:t>
            </a:r>
            <a:r>
              <a:rPr lang="en-US" dirty="0" err="1" smtClean="0"/>
              <a:t>Github</a:t>
            </a:r>
            <a:r>
              <a:rPr lang="en-US" dirty="0" smtClean="0"/>
              <a:t> 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https://github.com/rianagungg/UAS_SVM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772816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err="1" smtClean="0"/>
              <a:t>Membagi</a:t>
            </a:r>
            <a:r>
              <a:rPr lang="en-US" dirty="0" smtClean="0"/>
              <a:t> dataset </a:t>
            </a:r>
            <a:r>
              <a:rPr lang="en-US" dirty="0" err="1" smtClean="0"/>
              <a:t>menjadi</a:t>
            </a:r>
            <a:r>
              <a:rPr lang="en-US" dirty="0" smtClean="0"/>
              <a:t> data training (70% data) </a:t>
            </a:r>
            <a:r>
              <a:rPr lang="en-US" dirty="0" err="1" smtClean="0"/>
              <a:t>dan</a:t>
            </a:r>
            <a:r>
              <a:rPr lang="en-US" dirty="0" smtClean="0"/>
              <a:t> data testing (30% data)</a:t>
            </a:r>
          </a:p>
          <a:p>
            <a:pPr marL="342900" indent="-342900" algn="just">
              <a:buAutoNum type="arabicPeriod"/>
            </a:pPr>
            <a:endParaRPr lang="en-US" dirty="0" smtClean="0"/>
          </a:p>
          <a:p>
            <a:pPr marL="342900" indent="-342900" algn="just">
              <a:buAutoNum type="arabicPeriod"/>
            </a:pPr>
            <a:r>
              <a:rPr lang="nn-NO" dirty="0" smtClean="0"/>
              <a:t>Lakukan pemodelan kepada data training lalu check lah akurasi pemodelan anda kepada data testing untuk mengetahui akurasi model anda.</a:t>
            </a:r>
          </a:p>
          <a:p>
            <a:pPr marL="342900" indent="-342900" algn="just">
              <a:buAutoNum type="arabicPeriod"/>
            </a:pPr>
            <a:endParaRPr lang="nn-NO" dirty="0"/>
          </a:p>
          <a:p>
            <a:pPr marL="342900" indent="-342900" algn="just">
              <a:buAutoNum type="arabicPeriod"/>
            </a:pP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Support Vector Machine </a:t>
            </a:r>
            <a:r>
              <a:rPr lang="en-US" dirty="0" err="1" smtClean="0"/>
              <a:t>kepada</a:t>
            </a:r>
            <a:r>
              <a:rPr lang="en-US" dirty="0" smtClean="0"/>
              <a:t> data training,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 output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endParaRPr lang="en-US" dirty="0" smtClean="0"/>
          </a:p>
          <a:p>
            <a:pPr marL="342900" indent="-34290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7704" y="14127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precision    recall  f1-score   support</a:t>
            </a:r>
          </a:p>
          <a:p>
            <a:endParaRPr lang="en-US" dirty="0" smtClean="0"/>
          </a:p>
          <a:p>
            <a:r>
              <a:rPr lang="en-US" dirty="0" smtClean="0"/>
              <a:t>           0       0.54      0.28      0.36       243</a:t>
            </a:r>
          </a:p>
          <a:p>
            <a:r>
              <a:rPr lang="en-US" dirty="0" smtClean="0"/>
              <a:t>           1       0.53      0.77      0.63       257</a:t>
            </a:r>
          </a:p>
          <a:p>
            <a:endParaRPr lang="en-US" dirty="0" smtClean="0"/>
          </a:p>
          <a:p>
            <a:r>
              <a:rPr lang="en-US" dirty="0" smtClean="0"/>
              <a:t>    accuracy                           0.53       500</a:t>
            </a:r>
          </a:p>
          <a:p>
            <a:r>
              <a:rPr lang="en-US" dirty="0" smtClean="0"/>
              <a:t>   macro </a:t>
            </a:r>
            <a:r>
              <a:rPr lang="en-US" dirty="0" err="1" smtClean="0"/>
              <a:t>avg</a:t>
            </a:r>
            <a:r>
              <a:rPr lang="en-US" dirty="0" smtClean="0"/>
              <a:t>       0.53      0.53      0.50       500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avg</a:t>
            </a:r>
            <a:r>
              <a:rPr lang="en-US" dirty="0" smtClean="0"/>
              <a:t>       0.53      0.53      0.50       500</a:t>
            </a:r>
            <a:endParaRPr lang="en-US" dirty="0"/>
          </a:p>
        </p:txBody>
      </p:sp>
      <p:sp>
        <p:nvSpPr>
          <p:cNvPr id="5" name="AutoShape 3" descr="data:image/png;base64,iVBORw0KGgoAAAANSUhEUgAAAnAAAAIgCAYAAAAFnVRUAAAAOXRFWHRTb2Z0d2FyZQBNYXRwbG90bGliIHZlcnNpb24zLjMuMiwgaHR0cHM6Ly9tYXRwbG90bGliLm9yZy8vihELAAAACXBIWXMAAAsTAAALEwEAmpwYAAD0t0lEQVR4nOzdd1xV9R/H8df3ghMUZDjAlTv3AFRc6E8Fc2ZallrubWWpOSrNXOXWhntX5sq9UnPmwD1x5cTFkI0I3PP741zZIssI+TwfDx567/1+z3mfL9/75Xu/5xxQmqYhhBBCCCGyDkNmBxBCCCGEEKkjEzghhBBCiCxGJnBCCCGEEFmMTOCEEEIIIbIYmcAJIYQQQmQxMoETQgghhMhiZAInhBBCCPGKKKUWK6UeK6UuvOB1pZSarZS6rpQ6p5SqmZLtygROCCGEEOLVWQp4JPN6C6Cs6asP8HNKNioTOCGEEEKIV0TTtAOAfzJF2gLLNd1RwFopVeRl25UJnBBCCCFE5nEE7sZ5fM/0XLLMX1kckSqqQY0s9TfNOoRczOwIqVa3VM7MjpBq9wOiMztCqoRHZqluDEAuc5XZEVItOov9CUSLnFmvjfPkyHqZQ59lrX4BMHlX+L/a0K/kZ+2hM33RT30+N1/TtPmp2EJSbfDSnDKBE0IIIYRII9NkLTUTtoTuAcXiPC4K3H9ZJTmFKoQQQojswWDI+K/02wR8aLobtQ4QqGnag5dVkhU4IYQQQohXRCn1G+AG2Cml7gFjgBwAmqbNBbYBbwHXgTCge0q2KxM4IYQQQmQP6t8/8ahp2vsveV0DBqZ2uzKBE0IIIUT2YMh6N6e8iFwDJ4QQQgiRxcgKnBBCCCGyh4y56eA/4fU5EiGEEEKIbEJW4IQQQgiRPWTCTQyvikzghBBCCJE9yClUIYQQQgiRWWQFTgghhBDZg6zACSGEEEKIzCIrcEIIIYTIHpT8Il8hhBBCCJFJZAVOCCGEENnDa3QNnEzgXmOLRoyhlWtDHj/xp8pHHTM1S/fh06lZz4OIp+H8OKYnN73OJCpT0KEkn05eiaVVAW5ePsOcL7sRFRVJxVoN+WLGOh7fvwXAsb0bWDt/AraFijLo28VY2xZG04zsXreQbb/9kO6sJas3xa3H9xgMZpzfswzPP6YnKtO4xxTeqNmcyGfh7JzTl8c3zwLQ8+eLRIaHYDRGY4yO4tcvGgJQ991RVGnajbAgXwAO/zqWm6d2pStneedmtB04FYPBjGPblvLXqqmJyrQdOI03a7vzLCKM37/vg/e1My+tW69df+q164cxOorLx3awdf5oipV3osNnetsqpdi1bAIXDm9KV36Ajh9Po1IdD55FhLFiUm/uXj2TqIxtkZL0GLOcvPltuHv1NMvG9yA6KpJCxcvRZcR8ipWrweaFY9izamZMnS5fzKOyawuCn/gwoVutNOer4NyMdoP0djq6bSl7f0vcxm8PMrXx0zB+i9PGL6pbrVF73D8aTcHiFZg5oAH3rp4CwMw8Bx0/+4Fi5WqiaUb++GEoN84eTFPu9oOnUbG2B5FPw/jlu97cM2WKy6ZwST76ejkW+Wy4e+00Kyfq7fqi+uY5cvHxrN2Y58yFwcycs/v/YPvSbwF4q/sYqtRrhVEzEvLEh1++602Q34NU5y7r1IxW/aZiMDPDc/tSDqxO3N6t+k+jvIve3uum9eH+df3Y2n82lwq1WxAa4MOsvk4x5YuUqkrbj+dgnjMXxugoNv3wKfeunEh1thcpXbMZ7n2moAxmnN61lL/XTktUxr3PVMo4uRMZEcammX15eOMMZjly8dF3f2KeIycGgzmXD29g/6/jY+o4t+qHcyv9fXjtxA72LPkywzKXc2pG6/5TUQYzPHcsZf/vidu59YBplHfWM6+ZGtvOHT6bS4U6LQgJ8GFmH6d4dVzb9qduGz2z1/EdbF84OsMyZ5jX6PfAZdqRKKUKK6VWKaVuKKUuKaW2KaXKpWE77ZRSFV9FxlRkWKqU6mD6/z6l1BWl1DmllJdS6gellHVm5Fq6fTMeQwdmxq7jqVHfgyLFyzC4bUXmje9P71FJT7I6fzKRLb/M5uO2lQgJfkKTt7vHvHb59CGGdXJmWCdn1s6fAEB0dBTLpw9nyDtVGfVhfdzf60/RUm+mK6syGGjSezp/TGjP0k+dqFC/IzZFK8Qr80bN5lgXKc3iQdXY/fNg/tdnZrzXV495i5VDXWMmb8+d3PIDK4e6snKoa7onb8pg4O2PZ7JwZFum9KhBjSYdKVQifs4KLu7YFy3N5A8rs3b6IN75ZPZL65au3pBKrq2Y1tuZqT1rsX+1fmwPb11kVv96zOhbhwUj2tJhyBwMBrN0HUOlOu7YFy3D2A8q8euUgXT6bHaS5dr1Hc/e1XP45oPKhAUH4NqyGwChQU9YM/vzeBO3547uWMGPw9qkK58yGGj/yUzmj2jLd91rUDOJNn6ztjt2jqWZ2LUya6YPosOns19a98HNiywZ04l/zh2Kt606LXsAMKWXM3OHtaJN/8moNFyvU7G2O/aOZRjfpRKrpg2k45Ck27VN3/HsWzOH8V0rEx4cQJ23uiVbPyoygh8+8+D7Xi5838uFCi7NKPGmCwB7fp/Od72cmdK7NhePbsPjw1Gpzq0MBtoMnMnSL9sys3cNqjXuSMHi8du7nLM7to6lmda9MhtmDaLt4NhjO7VrBUtHt020XY9eE9i7cgI/DKjD7uXf4tFzQqqzJZfZo/8Mfh3Tjp8H1KRyo47YFYufuYyTOzYOZfixTxW2/jCItwbMAiA6MoIVo1owf3Ad5n9ch9K1muFY3hmAElUaUq5OK+YNcmHuQCeOrJ+VoZnbDprJktFtmdG7BtXdErdzeWe9X0/tXpn1MwfR7uPYdj755woWj0rczqWqNeTNuq2Y2c+ZGX1qcWDtzAzLLJKWKRM4pY9KfwD7NE0rrWlaRWAUUCgNm2sH/KsTOKXUy35yddY0rSpQFYgANr76VIkdPHsK/6DAzNh1PM6NWrN/yy8AXDt/HIt81ljbFU5UrrKzG0d3rwNg/+YVOLsl/wM4wPdhzEre07AQvG96YWPvkK6shcs4EfDwHwIf3cIYFYnXobWUdm4Zr0xp51Zc2v8bAA+ueZLLwgoL67R03bQrXsEZP+8b+D+4RXRUJGf+WkMl11bxylSq14oTu34F4M7l4+S2tCKfTeFk67q27sNfq6YSHfkMgJAAHwAiI8IxGqMByJEzFxpauo+hav3WHNup94tbl46Tx9Ka/LaJ+0W5mm6c3r8egGM7VlK1QZuYbHe8ThIdHZmozvWzhwgNepKufMUrOOMbp51O711D5QRtXNm1FSf+1Nv49uXj5InTxi+q+/jOFXzuXku0v0IlKnDt1F8xxxYeEkix8qlfPaxcrzWeu36JzWRhTX6bxO1atoYbZ03tenznSqrUb/PS+s+ehgL6aqGZWQ4w9YOIsOCY7ebMbYGmpb5/FC3vjN/9Gzx5qLfZuX1reLNu/PauWLcVp3fr7X3X6zi5LfT2Brh14TBhwf6JtqtpGrks8gOQ28KKYP/Urwy+iEM5J548uEGAaby4eGAt5evEz1yudivO7dXb0/uKJ7ktrLAsoGeONLWnwTwHBrMcPG82p7d68/eaaURH6e/DsECfDMtczNTO/qZ2Prt/DRUT9OuKrq049WdsO+eJ0843zx8mPIl2rtOqD/t/jx07QgMyLnOGMhgy/iuzDiWT9tsYiNQ0be7zJzRNO6Np2kGllJtSasvz500rWN1M/59sWq07p5SaqpRyBdoAU5RSZ5RSpZVS1ZVSR01l/lBKFTDV3aeUmqGUOqCUuqyUclZKrVdKXVNKjY+zvy5KqeOm7c17PllTSoUopcYppY4BdVNykJqmPQOGA8WVUtXS3WpZlE1BB/we3o157PfoHjYF40+08lnbEhYcgDE62lTGG5uCjjGvl6tahym/n2DUD5soWirxfN2+SAneKF+NaxeOpyurpY0Dwb73Yh6H+HuTz9YhQZki8cv43cfyeRlN452vN9L5+4NUadY9Xr3qLfrSdfpRmg/4iVwW1unKaWXnQIBPbIYAH2+s7ByTLRPo442VnUOyde2KluGNKvX4+IcD9J++K94EongFZ4YuOsnnC0+wbsbHMRO6dB3D4/g5rO3it7WFlS3hIYEx/eJJEmVelUT5fL2xso/fxvmTOIaYNn5J3YTu3zhPpXqtMRjMsClcgmLlamBtXzTVua0T7DvQV88Ul0V+U7uavodx2z65+spgYNiCY0z44y5XTu7h9mXPmHIte37D2N+v49S0E9uWjEt1bitbBwJ94u83v13i9o5bJsjXm/y2yfeHrXOH0aLXRIavvEaL3pPYufjrVGd7kfy2DgT5eMfLk3C8yGfrQFCc8SLIL7aMMhjoPfson6+8zc0ze7h/VW9PG8eyFK9Ujx7T9vPhpJ0UKZv2ywASZU7QhoE+3uS3TdDOtgnGjhS0s13RMpSsXI8Bsw/QZ+ouipbLuMwiaZk1gasMnExNBaWUDfA2UMm0ujVe07S/gU3AME3TqmuadgNYDnxhKnMeGBNnM880TWsIzEVfFRtoytJNKWWrlHoTeA+op2ladSAa6GyqawFc0DSttqZp8c99JEPTtGjgLFDhZWVfV0meBkrwCT25Mje9TjPgrTIMe8+J7at+YviMNfGK5c5jwdCpv7Nk6lDCQ4MTbyd1YZOIoaW4zKrRTfllWH3Wj29PdY8+OFasB8DZnQtZPLAKKz6vS2jAIxp9NDF9OXl5TvXCMi+ua2ZmTh7LAswe1JAt80bR9auVMWXueHkytWctZg2oT5MPhmGeI1f6jiAFbZ3kMWTA6l9KpCjfC/ptSuomdHz7MgJ9vBky9zDtBk7h1sWjREdHpS60HirxvhO2WXL5kqmvGY1M6V2bMR1LU6KCM0VKxn6Y2rpoDGPfK8OJ3ato+Hb/DMmdcJxISb9PqHarPmydN5zvu5Rl27zhtP/s59Rne6G09ZHnZTSjkQUf12Fmt7I4lHPCvoTengYzM3JbWrP480bsXjKad75YkYGJ0zgev+R9ZzAzJ0++Avz0cUO2LRjFB1+uTLZ8ppEVuEwRBDwFFiql2gNhCQsopawAa03T9pueWgbEvRDp+VXX54GLmqY90DQtAvgHKAb8D6gFeCqlzpgelzLViQbWpTF7kheyKKX6KKVOKKVO8NA3jZv+b3J/tx9TVnkyZZUn/j4PsC1cLOY120JF8feJfxoj6IkvefNZYzAzM5VxxN/nPgDhocE8DddPNZw+tAMz8xzks7YFwMzcnM+n/s7B7b9xfO+GdOcO8fMmn13sqoeljSMhCU65hPjdj1/G1oFQU5nQJw/1zEE+XD+2mcJl9E+hYYGP0YxG0DTO/7mEwmXjX/ybWoG+3vFWZ6ztHQnyux+vTECCMlb2jgT5PUi2boCPNxcObQDg7pUTGDUjFlZ28bb7+M4Vnj0NpfAblVKdu+HbfRm56BgjFx0j0PcB1gXj5whMcOF7SKAveSytYvpFAXtHAn0z7hRYcgJ8vOPns3MkyDd+GwcmLGM6hpTUTchojGbjT8OZ1qcOi796l9yW1vh6X09R1vrt+jJswTGGLUjcrlZ2jgQlaLPQ5+1quo4xbtsnzJ5U/fDQQK6fOUAFl+aJspzc8zvVGrZLUe64An29sbJPsN8EfTooQZn8do4vPSVas1lnLpr69PkD6yhaLn3vvXh5/LzJH2dlNb9d4vEiyNeb/HHGi/y2ictEhAZy+/xBStdsZqpzH68j+pU396+eQNOM5M0f/32YVona2d6RIP/7icpYJ/peJN/OgT7eMe1878oJNGPiseO/QCmV4V+ZJbMmcBfRJ0pJiSJ+rtwAmqZFAS7ok6h2wI407DfC9K8xzv+fPzZHn2gtM63mVdc0rbymaWNNZZ6aVtNSxXQKtgpwOeFrmqbN1zTNSdM0Jwr/9zp6euxcPTfmpgPPvzbRqJW+kFm2igthIYEE+D5MVOfiif3UafoOAI1ad8Vz32YArG1jry8rU8kJgzIQHOAHQP8x8/G+6cWWlRlzke/D6yexLlKa/AVLYDDPQYX6HfjnxLZ4ZW54bqVio/cBKFLWmWdhQYQGPMI8V15y5LYEwDxXXkpUa4LfnUsA8a6RK1O7Nb6m59PqrtcJ7BzLYFO4BGbmOajeuCMX/94ar8ylv7fi1PwDAIq/6cLT0CCC/R8mW/fi4c2UqeEG6KdEzM1zEhroi03hEjE/7AsULI590XL4P7yd6twH/pjHpJ61mdSzNmcPbqK2u94vSlZ0ITw0kCC/xP3i6un91GjUHoDaHl04d2hzqvebFne9TmAfp51qNOnIhSPx2/jC31txaqa3cYkEbfyyugnlyJWHnLnzAlCuVhOM0VE8uu2VoqyHNsxjSu/aTOldm/OHN+HcvHOcTIEE+Sdu12un91PN1K4u7l24cHiz6Zi2JFnfwsqOPBZWetacuSlXqwmP71wBwN6xdMx2K7u25JHp+dTwvqL3ywKF9Dar6taRy0fjt9nlo1up0VRv72IVXHgaprd3coL8HvBG1QYAlK7uht/9lE2KU+L+1ZPYOJTBupA+XlRq2IGrx+JnvnpsK1Wb6O3pWN6Zp2FBhDx5SN78duQytad5zty8Ub0xfveuAnDl6GZKVnUDwMahDGbmOWPuYE+ve1dOYOtYhgKmvlmtUUcuJeibl45spWazOO0c+vJ2vvT3ZkpX1zPbOZbBLIc+dohXJ7N+jcheYKJSqremaQsAlFLOQF701bCKSqlc6JO3/wGHlFKWQF5N07YppY4Cz9+FwUA+AE3TApVST5RSDTRNOwh0BfaTcnuAjUqpGZqmPTadts2naVrqf1Lpx5QDmADc1TTtXFq2kR6/jpmEW41a2FlZc3fdDsYsnsvirRv+7RicOrSdGvU9mLPpMs+ehvPj2F4xr42cs5G54/rxxOcBK2eNYsjklbw/YCw3r5xl74YlANRp2p7mHfsSHR3Fs6fhzBjZBYAK1V1p1KoLt6+eZ8oq/dqRX3/4itOH0jK312nGaP5a+DnvfLUBZTDjwt4V+N29TNXmPQE4t2sRN0/t5I2a7vT48RxREeHs/LEfABbWBWkzXL+5QZmZ43VwNbfO7AagwYfjKViyKhoaQY9vs3vux2nOCPpqzR9zhtD7u836rwLYvoxHty9Tt5Xetke2LOTysR1UqO3OiBUXiXwaxu9T+iZbF+D4jmW8O2weQxeeICrqGau+07dXsrIrTd4fSnRUJJpmZP3sTwgL8kvXMVw8uoNKdT0Y+9slnkWEsXJSn5jXBny/gV++60+g3wM2zP2SHmOX07rXWO5eO8ORrUsByG9TiOHzD5PbIj+a0UjjDoMY/2ENnoYF0/3r5ZSt0QBLKzvGr73O1iXjY+qlpo3XzxlCn+82YzAz4/j2ZTy6dZm6rU1tvFlv4zdruzNqpd7Gv33fN9m6AFXqt+HtwdOxtLKj98T1eN84x/wv2mBpbU/f7zejGY0E+t7n10k909Sul47uoGJtD75aqbfrr9/FtmvfSRv4bWp/gvwesHn+l3z01XJa9hzLvWtnOLJtabL1rWwL03nEQgwGM5TBwOl967h4dDsArfuMp2CxcmhGI/6P7rB6xuBU5zYao9n04xC6T9T75cldy3h8+zIuLfX2Pr51IVeO76C8szufL7lIZEQY66b1jan/3ohlvFG1ARZWdnyx8jq7V3zLyZ3L+GPmQFr1n4LBzJyoZxH8MXNQmto1KZoxmh1zP+ODcZtQBjPO/rkcnzuXqdlCz3xq+0Kun9hBGSd3Bi64QFREGJtm6uOFpU1h2g5ZgDIYUAYDlw6u55qn3p5n/lxGm0/m0vdHT6IjI9k0o3eGZTYao9n0wxB6TNyMwWDGiZ16O9c2tfMxUztXcHFn2NKLpl8jEtvOnUYuo5SpnUf+cp0/V3zLiR3LOLFzGR0+n8en808QHfmMNVN6vShC5nqNfg+cSsvdQhmyY6UcgJnoK3FPgVvAp5qmXVNKfQ+0Ba4Bz9BPfe5Ev24tN/pK2VRN05YppeoBC9BX1DqgT+bmEjsZ7K5p2hOl1D5gqKZpJ5RSbqb/tzJlifvae8BI9FXASGCgpmlHlVIhmqZZvuBYlgJbNE1ba9pWEVOeXMBuYLSmaQHJtkeDGpnzjUijDiEXMztCqtUtlTOzI6Ta/YD03SjwbwuPzFLdGIBc5lnvT+tEZ9K4nVYWObNeG+fJkfUyhz7LWv0CYPKu8H+1oQ0d3srwRjKu3ZYpnSXTJnAiPpnAvXoygXv1ZAL375AJ3KsnE7h/x78+gXu3VcZP4FZvyZTOIn+JQQghhBDZg/wlBiGEEEIIkVlkBU4IIYQQ2cNrdBPD63MkQgghhBDZhKzACSGEECJ7MGS9m1NeRFbghBBCCCGyGFmBE0IIIUT28BrdhSoTOCGEEEJkD3ITgxBCCCGEyCyyAieEEEKI7EFW4IQQQgghRGaRFTghhBBCZA9yE4MQQgghRBYjvwdOCCGEEEJkFlmBE0IIIUT2IDcxCCGEEEKIzCIrcP8RHUIuZnaEVFlrWSmzI6RavvuXMjtCqtlZZK3PWIHhWmZHSLXIaGNmR0i1cgWz1tAdrWW9fnHtcXRmR0g1qzyvz/Vdr4zcxCCEEEIIkbUoOYUqhBBCCCEyi6zACSGEECJbMMgKnBBCCCGEyCyyAieEEEKIbEFW4IQQQgghRKaRFTghhBBCZAuv0wqcTOCEEEIIkS28ThO41+dIhBBCCCGyCVmBE0IIIUS2ICtwQgghhBAi08gKnBBCCCGyBYN6ff5erEzghBBCCJEtyClUIYQQQgiRaWQFTgghhBDZgqzACSGEEEKITCMrcFlQ9+HTqVnPg4in4fw4pic3vc4kKlPQoSSfTl6JpVUBbl4+w5wvuxEVFUnFWg35YsY6Ht+/BcCxvRtYO38CtoWKMujbxVjbFkbTjOxet5Btv/3wrx7XohFjaOXakMdP/KnyUcd/dd8JfTBkOlVcPXj2NIxF3/biztUzicrYFSlJv29XYJHfhttXTrPgm+5ER0VSp3knWnQdCkBEeAgrvh/M3evnAchjaUX3kXNxLF0JTdNYMqEPNy4cS3fecs7NaDtgKspgxvHtS9m3amqiMm0GTqOCizuREWGs/r4P3tf1Y+o4dC5v1m5BSIAP03s7xZRv2Wcib9Z5i+ioZ/jdv8nqKX14GhqY7qwv0vXz6VSv50HE0zDmf9OLW1fOJCpj71CSgRNWYJnfhltXTvPz13qbP1eqYi3GLj7InFGd8dz7R4Zn7DZsOjXq6++9n1/w3rN3KMknk0zvPa8z/PBlt3gZS1esxfhlh5g5ojPH9qwH4K3OH9OkXQ/QNO5cv8DPY3sR+Swi3XnL1GpGy/5TUAYzTu5YysHV0xKVeav/VMo56/1i/bS+PLh+hvx2jrwzbCH5ChRC04x4blvM0Y0/AdC4y2icPLoTGugLwJ9Lx3DNc2e6swKUdWpGq35TMZiZ4bl9KQdWJ+7HrfpPo7yLO8+ehrFuWh/um/px+8/mUqF2C0IDfJjVN7YfFylVlbYfz8E8Zy6M0VFs+uFT7l05kSF5n+vy+XSquep9d8G4XtxOou/aOZRk4PjY8WLuGL3v1mzYmvZ9x6BpRozRUfwyfShXz/4NQF5LK3qMnkvR0pVA01g4vg/Xz6d9vHjn42lUqu3Bs4gwVk7qzb1riXPaFi5JtzHLyZvfhntXT7N8Qo+Y/ptcfWUwMGz+3wT63GfeyPbxttnkvU95e8BkRrRxJDTQL835M4KswGVDSqm3lVKaUqpCZuaoUd+DIsXLMLhtReaN70/vUUlPsjp/MpEtv8zm47aVCAl+QpO3u8e8dvn0IYZ1cmZYJ2fWzp8AQHR0FMunD2fIO1UZ9WF93N/rT9FSb/4rx/Tc0u2b8Rg68F/dZ1Kq1PWgULEyjOxYkWWTB/Dh8DlJlus4cAK7Vs1m5LuVCA0OoEFrvY19HtziuwFNGdPVic2LJ/HRiJ9i6nwwZBrnj+5idKeqjOnqxP1bXunOqwwG3h48k0Wj2jKtZw2qN+5IweLxu2kFF3fsHEvz/UeVWTdjEG9/MjvmtRM7V7BoZNtE2716cg/Te9ViRh8XfO5do/H7w9Kd9UWquXpQuHgZPm9fkUUTB9BtRNJt3mnQBHb8Opuh71QiNCgAt7ax/VoZDLw3aALnjv75SjJWr6dn/KRtRRaM70/PkS947308kW2/zObTdpUIDXpCk3bxM37wyUTOHtkV81wBewdadBrIyC51GPpuDQwGM1zd3013XmUw0HrgDJZ/2Y45fWpS1a0j9gn6RVlnd2wdyjCzRxU2zhpE60GzADAao9mxYCSz+9Rk3qdu1G7dN17dv/+Yw08D6/DTwDoZNnlTBgNtBs5k6Zdtmdm7BtWS6MflnN2xdSzNtO6V2TBrEG0Hx/bjU7tWsHR04n7s0WsCe1dO4IcBddi9/Fs8ek7IkLzPVXXVx4th71RkyaQBdPsi6b773qAJ7PhtNsM76ONFI1Pfvei5ly87O/FVFxcWftuHHqPnxtTp8rk+Xox4tyqjOztx/2bax4uKtd0pWLQM4zpXYtXUgbz32ewky7XpN56/1szh286VCQsOoG7Lbimq79ZhEI9uX0m0PWv7olRw+h/+D++kOXtGMhgMGf6VaceSaXvOet4HDgGdMjOEc6PW7N/yCwDXzh/HIp811naFE5Wr7OzG0d3rANi/eQXObm2S3W6A78OY1YSnYSF43/TCxt4hY8O/xMGzp/APenUrPClVo2Fr/t6+EoB/Lh4nr6U1VraJ27hCLTdO/KWvoPy9bQU1G+ptfOP8UcKCA/T/XzxGgYKOAOTOm49y1RtwcPMSAKKjIgkPSf/xFivvjO/9G/g/uEV0VCRn962hUr1W8cpUdG3FqT9/BeDO5ePksbQin41+TDfPHyYs2D/Rdq+d3IPRGB1Tx9reMd1ZX6RWo9Yc2qq3+Y0Lpn6dRJtXdHbj+F69zQ9uXUGtRrH9uvl7A/H8awNBTx6/kozObq05kIL3XiVnN47uMb33tqzAuXFsxhadBnJszx8E+vvEq2MwMydnrjwYzMzImScPT3wepDtv0fJO+D24wZOHer84v38tb9aN3y/erNuKM3v0Y7rn5UkeSyssbQoT4v+QB6aVrWfhIfjcvUJ+21c7HhQt74zf/di85/atSZS3Yt1WnN6t9+O7XsfJbRHbj29dSLofa5pGLov8AOS2sCLYP/1tG1fNhq05vC227+bNl/R4UdHJDU9T3z0Up+9GhIfGlMmVxwI0zZQ1H+VrNGD/xtjxIiwd40WV+q05vlP/Xt+6dJw8ltbkt0mcs1wNN87s13Me27mSqvXbvLS+tb0jleq04MiWJYm2137Q92ycOwrNdFwi48gELgWUUpZAPaAnpgmcUsqglPpJKXVRKbVFKbVNKdXB9FotpdR+pdRJpdROpVSRjMpiU9ABv4d3Yx77PbqHTcH4A2s+a1vCggMwRkebynhjUzD2h2+5qnWY8vsJRv2wiaKlKibah32RErxRvhrXLhzPqNhZSgF7B/wf3Yt57O/jTYEEk1lLK1vCQgJj2tj/sTfWSUx4G7Tuzvkj+gqFveMbBAf40OPLBYxZdoxuI38mZ+686c5rZedA4OPYvIE+3uS3dUxUJsAntkyAjzdWdin/gezs8SFexzNmpSUpBewd8Ivb5o+9KVAwiTYPjt/mz8sUsHfAya0Ne9bNf3UZCzrg9yjOe+/xvUQfcvJZ2xIWEvve83/kjY1p4lvA3gHnxm35c238jE987rNlxQx+2naDebvuEB4cxLmju9OdN7+tA4E+3jGPA329yZdgEqaXSdh34pexLlScIqWrce+KZ8xztdv0Y+DPx2g3ZC65La3TnRXAKmEWX2/y28Xvx/nt4pcJ8k2cN6Gtc4fRotdEhq+8Rovek9i5+OsMyfucTcEE48Vj70RjcqK++yj+mFLLrQ2TV5/js+kbWDi+DwAFHd4g6IkPvb9ewLcrjtFjdPrGC2s7B548TjAGJOi/Fla2hMcZ1wIex44TydVvP2gKG+eOwqgZ422vsmtLAn3v433jfJpzZzRZgct+2gE7NE27CvgrpWoC7YGSQBWgF1AXQCmVA5gDdNA0rRawGMiwNXuV1C8hTPDJJrkyN71OM+CtMgx7z4ntq35i+Iw18YrlzmPB0Km/s2TqUMJDgzMqdhaTuP0SfnpMso2JX6ZCzUY0aN2NNT+OBsDMzJwS5Wqwb/18vvmoNhHhYbT8MANOS6YgS1JlUvqJuMkHwzFGR3N6z6o0hEuZpNozRW1uKtPls6msmjMazWhMXCaDqKT6RcJ2TqbvdBs6jV9nj0qU0SKfNU5urRnUqhz93EuQK48F9d/6IAMCv3yseFmZnLkt6PTlb2yfN5yIMH08OL5lATO6V+KnAXUI8X+IR+/J6c+a0rwpeG8mVLtVH7bOG873Xcqybd5w2n/2czpCJiVtfTdumZP7NjHi3arMGt6Rd/qOBcDM3JyS5WuwZ918vuqqjxetP0r7eJGinx1JHMvzseRF9SvV1a+fvXv1dLyXcuTKg3vXL9i6eFxaI4uXkJsYUuZ9YKbp/6tMj3MAazRNMwIPlVJ/mV4vD1QG/jR1eDMgyTV7pVQfoA9AzaJmlLJLej7t/m4/mrbvCcD1iyewLVws5jXbQkXxT3C6JeiJL3nzWWMwM8MYHY1tIUf8fe4DxJuUnT60g14jZ5PP2pbgAD/MzM35fOrvHNz+G8f3bkhRw7wumrzTj4ZtegBw8/IJbAoVjXnNxt6RAN/4bRwc4EteS6uYNrYp6EhAnO9D0dKV6TZyLjM+a0NokH5ax/+xN0987vHPJX0l48Rf63mra/oncIE+3lgVjM1rZe9IkN/9RGWs7WPLWNs7EuT38lNJtZp15s06bzF/WIt050yoacd+NG6nt/k/l05gG7fNE7QnmNo8X/w2f36q8Y03azFowgoA8lnbUc3VA2N0NCf3b0pXxubv9uN/b+vvvRsXT2BbKM57r2DRRKc69X4R+96zKeTIE1/9e1GqYk0+nqSfastvbUeN+h5ER0dhbp6Dx963CA7Qbwo4vncD5avW4dC2X9OVPcjXG6s4p72t7BwTnT7UyyToO6YyBjNzOn31K+f+WsWlwxtjyoQGxJ6iPrFjMV2+WZeunM8FJsxil7gfJ8ybP4ljSqhms85s+flzAM4fWMfbn/6UbPmU+F+HfriZ+u7NSwnGizj98rlEfbdQ4jEF4MrpQxQsWgpLK1v8H3vj//ge/1zUxwvPvetplcoPfA3a9cW1lZ7zzpWTFCgYfwwITJAhJNCXPHHGNeuCsWWe+HgnWb96o/ZUdm1Jxdoe5MiZi9wW+flw9BL+/G0qtkVKMmKRZ0z54QuOMrVffYL9H6XqODKS3MSQjSilbIEmwEKl1C1gGPAeSX3sMlUBLmqaVt30VUXTtOZJFdQ0bb6maU6apjm9aPIGsHP13JibDjz/2kSjVp0BKFvFhbCQQAJ8Hyaqc/HEfuo0fQeARq274rlvMwDWtoViypSp5IRBGQgO0O8K6j9mPt43vdiyclYyLfJ62rtuLmM/cmHsRy6cPrAZ1xZdAChVyYWw0EAC/RK3sdep/Tg11u+2cn2rK6cP6m1sU6gYAyevZsG47jy6ey2mfJD/I/wf3aNw8XIAVHRqzP1bl9Od/d6VE9g5lqFA4RKYmeegmltHLv29NV6ZS0e2UrOZvqpT/E0XwkODCPZPfExxlXNuhlunz1n6VQciI8LTnTOh3WvmMrqzC6M7u3By32bqt9TbvHRlU79Oos0vndiPSxO9zRu07MqpA3qbf9auPEPa6l/H965n6Xcfp3vyBrBr9Vy+eN+ZL953xnPfJhqm4L136cR+6vzP9N5r1ZUTpvfe4NblGdyqHINblePo7vUsmvQxJ/ZtwvfhHcpWqU3O3HkAqOzSGO90XKz+nPeVk9g6lMG6kN4vqjTqgNfR+P3C6+hWqv9PP6aiFZx5GhpEiKlfvD3kZ3zuXOHv9fEvyreMc93Um65teHzrUrqz6nlN/diUt6pbRy4nyHv56FZqNNX7cbEKLjwNe3k/DvJ7wBtVGwBQurobfvevpzvrnrVz+aqLC191ceHk/s3Ueyt+301qvLh8cj/Opr5bv2VXTu3X+0XBoqVjypQoXx0z8xyEBPoR6PcI/8ex40Ul58bcv5m68eLghnl816s23/WqzbmDm3Bx17/XJSu68DQ0kKAk2u7amf1Ub6TnrO3ehfOH9ZwXDm9Jsv7mBV/xdccyjO1UniXjPuTqqX0sn9CdB/9cZFS74oztVJ6xncoT4OPN973rZOrk7XUjK3Av1wFYrmla3+dPKKX2A77AO0qpZYA94Ab8ClwB7JVSdTVNO2I6pVpO07SLGRHm1KHt1KjvwZxNl3n2NJwfx/aKeW3knI3MHdePJz4PWDlrFEMmr+T9AWO5eeUsezfoF5fWadqe5h37Eh0dxbOn4cwYqQ88Faq70qhVF25fPc+UVfonpl9/+IrTh3ZkROwU+XXMJNxq1MLOypq763YwZvFcFm/d8K/t/7lzf2+nqqsHk9dc5llEGIvH94557dNpG1k6qR8Bvg9Y++No+n67grf7fsOdq2dibk5o02MUlvlt6DpUv0vLGB3FuB6uAPwyfQh9xi7FLEdOfLxvsnhC78QBUslojGbjnCH0mrwZg8EMzx3LeHT7MnVa6X3j6JaFeB3bQQUXd75YfpFnEWGsmRLTnflg1DJKVWuAhZUdo367zp/LvsVzxzLaDZqBeY5c9P5uC6DfyLB+1sfpzpuUM4e3U62eB9P+uMyzp2HMHxfbLkNnbmTheL3NV/0wmkETVtCx/zfcunKGfRsTXzT9qpw2vfdmbdTfez/Hee+NmL2ReeP68cT3Ab/MHsUnk1by3sCx3PKKfe+9yPULnhzbs57JvxzHGB3FzStn2L1+YbrzGo3RbPnpMz6asAmDwYxTu5bz+PZlnN/Sc3tuW8jV4zso5+zOkMUX9F8jMr0fAMUr1aV60848vHmeAT8eBWJ/XYh7z/EUKVUVDY2AR3fYOHtwurM+z7vpxyF0n7hZ/7Unu5bx+PZlXFrqeY9vXciV4zso7+zO50suEhkRxrppsf34vRHLeKOq3o+/WHmd3Su+5eTOZfwxcyCt+k/BYGZO1LMI/pg5KEPyPnf28HaquXowZb3edxd+G9t3P5+xkUUT9L77+5zRDJiwgg79vuH21TPs36T3C+cm7aj3VheioyKJjAjnp9FdYuqvmDKE/t8uxcw8Jz73b7JgXNrHi4tHd1Cxjgdf/3qJyIgwVk7uE/Nav+828Ov3/Qnye8DGuV/SfcxyWvUcy73rZziydelL62clZq/RCpySO0OSp5TaB0zWNG1HnOc+Bt5EX21rCFwFcgHTNU37UylVHZgNWKFPkmdqmrYguf10rJEzS30j1lpWyuwIqdY9KmNWCv5NdhZZa7C5H/jqrkF7VSKjs9RbD4ByBbPWZ+/oLPhz5t6TrNeXrfJkvT/UPmf/0381dMlvR2d4Z7z11YRMafisNQpkAk3T3JJ4bjbod6dqmhZiOs16HDhvev0M+sROCCGEECLDyQQufbYopayBnMC3mqYlfzGGEEIIITLN63QTg0zg0iGp1TkhhBBCiFdNJnBCCCGEyBZkBU4IIYQQIot5nSZwr8+RCCGEEEJkE7ICJ4QQQohsQVbghBBCCCFEppEVOCGEEEJkCwaV9X7Z8YvIBE4IIYQQ2YKcQhVCCCGEECmilPJQSl1RSl1XSo1I4nUrpdRmpdRZpdRFpVT3l21TVuCEEEIIkS1kxgqcUsoM+BFoBtwDPJVSmzRNi/sHugcClzRNa62UsgeuKKV+0TTt2Yu2KytwQgghhBCvjgtwXdO0f0wTslVA2wRlNCCfUkoBloA/EJXcRmUFTgghhBDZwqtYgVNK9QH6xHlqvqZp8+M8dgTuxnl8D6idYDM/AJuA+0A+4D1N04zJ7VcmcEIIIYQQaWSarM1PpkhSt75qCR67A2eAJkBp4E+l1EFN04JetFGZwAkhhBAiW8iku1DvAcXiPC6KvtIWV3dgsqZpGnBdKXUTqAAcf9FGZQInhBBCiGwhkyZwnkBZpdQbgDfQCfggQZk7wP+Ag0qpQkB54J/kNioTuP+IuqVyZnaEVMl3/9LLC/3HLDGvmNkRUq1nWNZq5+I2We++qNBnCc9kiIxmkTPr/fJUi1xZL3NguPTl/yJN06KUUoOAnYAZsFjTtItKqX6m1+cC3wJLlVLn0U+5fqFpmm9y25UJnBBCCCGyhcz6Rb6apm0DtiV4bm6c/98Hmqdmm1nv47IQQgghRDYnK3BCCCGEyBbMXqM/pSUTOCGEEEJkC6/TBO71ORIhhBBCiGxCVuCEEEIIkS3ICpwQQgghhMg0sgInhBBCiGzhdVqBkwmcEEIIIbIFM7PXZwL3+hyJEEIIIUQ2IStwQgghhMgWXqdTqK/PkQghhBBCZBOyAieEEEKIbEFW4IQQQgghRKaRFTghhBBCZAuv0wqcTOCEEEIIkS0YXqMJ3OtzJEIIIYQQ2YSswGUxJas3xa3H9xgMZpzfswzPP6YnKtO4xxTeqNmcyGfh7JzTl8c3zwLQ8+eLRIaHYDRGY4yO4tcvGgJQ991RVGnajbAgXwAO/zqWm6d2ZWjuD4ZMp4qrB8+ehrHo217cuXomURm7IiXp9+0KLPLbcPvKaRZ8053oqEjqNO9Ei65DAYgID2HF94O5e/08AHksreg+ci6OpSuhaRpLJvThxoVjGZo9OYtGjKGVa0MeP/Gnykcd/7X9JuX9IdOpUldv48XjX9zGfcbpbXznymkWjtPbuHbzTrToorfx0/AQVk4ZzL3r5ylQsCg9v1qElW1hjEYjBzYtYs/qH9KdtaxTM1r1m4rBzAzP7Us5sHpqojKt+k+jvIs7z56GsW5aH+5f14+n/WdzqVC7BaEBPszq6xRTvnCpKrQbPIeceSx48ug2q7/rTkRYcLqzth88jYq1PYh8GsYv3/Xm3rUzicrYFC7JR18vxyKfDXevnWblxB5ER0W+sL61fVG6jFxEPptCaJqRI1sWsX/djzHba/B2fxq064/RGMWlo9vZNG90mrKXqdWMlv2noAxmnNyxlIOrpyUq81b/qZRzdicyIoz10/ry4PoZ8ts58s6wheQroOfz3LaYoxt/AsC91wTK136L6Khn+N+/yR/T+/I0NDBN+RIqVbMZzXvrec/8uZQjaxPnbd5nKqVr6Xm3zOrLwxtnMMuRiw8n/4lZjpwYzMzxOryBA7+OB6BgySq0GDibnLktCHx8hw1Tu/MsPP39Iq53P5lGpToePIsIY/nE3txN4r1nW6QkPcfqfeTO1dMsHa/3kULFy/HhyPkUK1eDTQvGsHvVzHj1lMHAyAV/E+B7n5++aJ9hmbt8Pp1qrh5EPA1jwbhe3L6SOLOdQ0kGjo8dk+eO0ceLmg1b077vGDTNiDE6il+mD+Xq2b8BmLbhCk/DYn/OjPnINcMyZ4TX6RTq63MkL6CUCsnsDBlFGQw06T2dPya0Z+mnTlSo3xGbohXilXmjZnOsi5Rm8aBq7P55MP/rMzPe66vHvMXKoa4xk7fnTm75gZVDXVk51DXDJ29V6npQqFgZRnasyLLJA/hw+Jwky3UcOIFdq2Yz8t1KhAYH0KB1dwB8HtziuwFNGdPVic2LJ/HRiJ9i6nwwZBrnj+5idKeqjOnqxP1bXhma/WWWbt+Mx9CB/+o+k1KlrgcFi5Zh1LsVWf7dALoMS7qN3xkwgT9/n83o9+K3se/9W3w/sCljP3Riy5JJfPiF3sbG6ChWz/mCrz6oxsQ+DWjcvh9FSlZIctsppQwG2gycydIv2zKzdw2qNe5IweLxt1nO2R1bx9JM616ZDbMG0Xbw7JjXTu1awdLRbRNtt/2nP7Nz8ZfM7ufMpcObaNBhSLpyAlSs7Y69YxnGd6nEqmkD6ThkdpLl2vQdz741cxjftTLhwQHUeatbsvWN0VFs+PkLJnWrzowBDanfth+FSuhtUKZ6I6rUa813vZyY3L0me3+fmabsymCg9cAZLP+yHXP61KSqW0fsE7RzWWd3bB3KMLNHFTbOGkTrQbP0fMZodiwYyew+NZn3qRu1W/eNqXv91F5+6OvEj/1r4+d9jYbvDU1TvqTyevSbwaqx7Zg3sCaVGnbErlj8vKVruWPjUIaf+1Zh24+D8Oiv542OjGDl6BYs/LgOCz+uQ6mazXAo7wxAy49/4q9lX7FgsAtXjmyibvv094u4KtVxp2DRMox5vxK/fj+Q9z9Puo+83W88e1fPYcwHlQkLDqBeq24AhAU9YfWszxNN3J5r0nEQD29fydDMVV31MXnYOxVZMmkA3b5Ierx4b9AEdvw2m+Ed9PGiUVt9vLjouZcvOzvxVRcXFn7bhx6j58arN6l/c77q4vKfm7y9bl77CdzrpHAZJwIe/kPgo1sYoyLxOrSW0s4t45Up7dyKS/t/A+DBNU9yWVhhYV0oM+LGqNGwNX9vXwnAPxePk9fSGivbwonKVajlxom/1gPw97YV1GzYBoAb548SFhyg///iMQoUdAQgd958lKvegIOblwAQHRVJeEjGrASk1MGzp/AP+nf3mZTqDVpzZEfK2vjk8zbevoLqz9v4Qmwb/xOnjQP9Hsas5EWEhfDgthcF7B3TlbVoeWf87t/gycNbREdFcm7fGt6s2ypemYp1W3F6968A3PU6Tm4LK/LZ6Mdz68JhwoL9E23XrmhZbp4/BMD103upXL9dunICVK7XGs9dvwBw+/Jx8lhYk98mcbuWreHG2f16ux7fuZIq9dskWz/I/2HMSl5EeAiP7nhhbae3a/22vdn961SiI58BEBLgk6bsRcs74fcgtp3P71+bqJ3frNuKM3v0fPe8PMljaYWlTWFC/B/ywLTi+Sw8BJ+7V8hv6wDAjVN7MBqjAbjr5Ul+u/T1h+ccyjrh/+AGAabx7dKBtZSrHT9vuTqtOLdXz3v/iie5LaywLKB/PyKfhgJgMM+BmXkO0PQ6to5luXNB7xf/nNlDedfEk//0qFa/NUd36JluXtLfe/mTeO+Vr+nGqX16Hzm6YyXVGuh9JDjAh9teJ2NWbOOytnekct0WHN6yJEMz12zYmsPb9PHixoXj5M2X9HhR0ckNz7165kNbV1CrkZ45Ijw0pkyuPBagaRma71UyMxgy/CuzZJsJnFLKTSm1Tym1VinlpZT6RSmlTK85K6X+VkqdVUodV0rlU0rlVkotUUqdV0qdVko1NpXtppTaoJTarJS6qZQapJT6zFTmqFLKxlSutFJqh1LqpFLqoFIqfcsWgKWNA8G+92Ieh/h7k880qMaWKRK/jN99LJ+X0TTe+Xojnb8/SJVm3ePVq96iL12nH6X5gJ/IZWGd3qjxFLB3wP9RbCZ/H28K2CfIbWVLWEggxmj9B4P/Y2+sE5QBaNC6O+eP7ATA3vENggN86PHlAsYsO0a3kT+TM3feDM2eVVgnaOMnPonbz9LKlvA4bfzkceLvA0D9Vt25YGrjuGwLl6B42Wr8c/F4urJa2ToQ6BObNdDXO9EkIL9d/DJBvt4xE4gXeXT7UswEpXKD9ljZF01XTgBrOwcCHsfPamUXP4dFflO7miY1AT7eWJvKpKS+TaESFC1TnVuX9Xa1L1qW0lXrMeSnAwye+SfFy9dKU/b8tg4E+njH23fC8SJ/wu+FT+J2ti5UnCKlq3HvimeifdRs/iHXTmTMin0+WweCfWPzBvklzpvP1oGgOONb3DLKYKDXrKMMWXGbf07v4f5VPa/P7UsxE8E367Unv136+0Vc1vYOPHmc4L2XsI8kGN8CkiiTlI4fT+GPn0ZhNBozNLNNwQRj8mNvbAomMSYHxxmTH8UfL2q5tWHy6nN8Nn0DC8f3iVd3+JytfLPsCG7temZo7owgE7isqwbwKVARKAXUU0rlBH4HPtE0rRrQFAgHBgJomlYFeB9YppTKbdpOZeADwAWYAIRpmlYDOAJ8aCozHxisaVotYCgQe94vrfT5Zjxawk8+yZRZNbopvwyrz/rx7anu0QfHivUAOLtzIYsHVmHF53UJDXhEo48mpjtqglAvza2SyB3zEdqkQs1GNGjdjTU/6tcDmZmZU6JcDfatn883H9UmIjyMlh8Oy7DUWUmS7ZeKvvFceVMbr/0p/jVXufJYMGDiKn6fNZSn6b2uLCVZU9BnElo/vS91Wvdl4A+HyZXHkuioZ+kI+TxGEjlIRbu+pH7O3Bb0GPcb638cGnO9npmZOXnyWTNjQEM2zh1JtzG/ZFj2lPSJuGVy5rag05e/sX3e8ETXEzbqNBxjdBRn965KW76EUtA/VTL9QjMaWfhJHWZ3L4tDOSfsi1cEYMvsftRq2YceMw6TK0++jOkXL8mdsJ2Ten++rD9Xdm1B8BMf7lw9na54SUvbmBy3zMl9mxjxblVmDe/IO33Hxjz/bS83vv6wDlM/bUPTjv0oX6N+xsUW8WS3mxiOa5p2D0ApdQYoCQQCDzRN8wTQNC3I9Hp9YI7pOS+l1G2gnGk7f2maFgwEK6UCgc2m588DVZVSloArsCbOmyBXwjBKqT5AH4AONXJS940cyYYP8fMmX5xPj5Y2joT4P0hQ5n78MrYOhJrKhD55CEB4kA/Xj22mcJlaeF86TFjg45jy5/9cQrtRa5PNkRJN3ulHwzY9ALh5+QQ2hWIz2dg7EuAbP3dwgC95La0wmJlhjI7GpqAjAT6xZYqWrky3kXOZ8VkbQoP002f+j7154nOPfy7pn7RP/LWet7pmnwlc4/b9aGBq41te8du4QBJtHBLgS544bVygYPwyRUtX5qORc5kVp41Bn1D0n/g7R3et4tT+jenOHejrHW91zMrOkSC/+/HKBCUok9/OkeAEfT0hn7tXWTKqNQC2jmUoX7tFmvLVb9eXui31dr3jdRLrggmyJmjX0EBTuxrMMBqjsbZ3JNBPLxPg4/3C+gYzc3qMW8WJ3as4dzC2XQN8vDl3YKNp/yfQjEYsrOwIDfRN1XHobRi7smmVRBsmbGcre0eC/GPzdfrqV879tYpLh+N/36s37Uy52i1YOuKtVGVKTrCvN/nirMTmt008vgX5ecdbQUuqTERoIHfOH6RUrWb43LmE372r/Pa1furPxqEMZZw90p210dt9qdda7yO3vU5SoGCC955f4vde3PEtbh95kdJVXKlaryWV63hgnjMXeSzy0+2rJSz9tnuy9V7kfx364dbONCZfSjAmF3TkiU8SY3K+OGNyocRjCsCV04coWLQUlla2hAT6xZQJfuLDyX0bKVXRmSunD6Up86tgZpbUYkHWlN1W4CLi/D8afQKrSLjUo0vuuxx3O8Y4j42mbRqAAE3Tqsf5ejPhRjRNm69pmpOmaU4vm7wBPLx+EusipclfsAQG8xxUqN+Bf05si1fmhudWKjZ6H4AiZZ15FhZEaMAjzHPlJUduSwDMc+WlRLUm+N25BBDvGrkytVvja3o+Pfaum8vYj1wY+5ELpw9sxrVFFwBKVXIhLDSQQL+Hiep4ndqPU2P9LivXt7py+qA+L7YpVIyBk1ezYFx3Ht29FlM+yP8R/o/uUbi4Pq+u6NSY+7cupzt7VvHX+rmM6+bCuG56G9f1iG3j8Be08ZVT+6n1vI1bdOVMnDYeMGk1i76J38YAH42ax4NbXvy5alaG5Pa+cgI7xzIUKFQCM/McVHXryOWjW+OVuXx0KzWafgBAsQouPA0LItg/8fHEZWFlD+grB40/GMHxLQvSlO/QhnlM6V2bKb1rc/7wJpybdwagxJsuPA0NJCiJHNdO76daI71dXdy7cOGw3q4X/t7ywvrvD5/Ho9te7FsT/6L384c2UbamGwD2RctgliNnqidvAN5XTmLrUAZrUztXadQBrwTt7HV0K9X/p+crWsGZp6FBhJjyvT3kZ3zuXOHv9fEvcC9TqxkNOn7GL2M7EhkRnupcL3L/2klsHMpgVUgf3yo27MDV4/HzXju2lapN9LwO5Z2JCAsi5MlD8ua3I5eFFQDmOXNTsnpj/O5dBSCvqV+gFPXe+4JT2xemO+v+P+YxsUdtJvaozdmDm6jjoWd6o6IL4SGBBCX13ju9n5pueh+p49GFswc3JyoT18Z5XzHqnTJ8+W55Fo39kCun9qV58gawZ+1cvuriwlddXDi5fzP13tLHi9KVXQgLSXq8uHxyP85N9Mz1W3bl1H49c8GipWPKlChfHTPzHIQE+pEzd15y59V/zuTMnZfKtZty78bFNGcWyctuK3BJ8QIclFLOmqZ5KqXyoZ9CPQB0BvYqpcoBxYErQM2XbVDTtCDT9XEdNU1bY7rWrqqmaWfTE1QzRvPXws9556sNKIMZF/auwO/uZao2168zOLdrETdP7eSNmu70+PEcURHh7PyxHwAW1gVpM1y/uUGZmeN1cDW3zuwGoMGH4ylYsioaGkGPb7N77sfpiZnIub+3U9XVg8lrLvMsIozF43vHvPbptI0sndSPAN8HrP1xNH2/XcHbfb/hztUzMTcntOkxCsv8NnQdGnsH37ge+t1Nv0wfQp+xSzHLkRMf75ssntA7cYBX6Ncxk3CrUQs7K2vurtvBmMVzWbx1w7+aAeD839upUteDiWsu8+xpGEvitMMnUzeydHI/An0fsPan0fQdt4K3++htfMjUxq27j8Iivw2d47Tx+J6ulKnqimuLLty7fp6vl+rXaP0x72vOH9mR5qxGYzSbfhxC94mb9V9vsWsZj29fxqVlLwCOb13IleM7KO/szudLLhIZEca6aX1j6r83YhlvVG2AhZUdX6y8zu4V33Jy5zKqNX6XOq31chcPb+TkruVpzvjcpaM7qFjbg69WXuJZRBi/fhd7rU/fSRv4bWp/gvwesHn+l3z01XJa9hzLvWtnOLJtabL1S1V2xaV5Z+7fOM+wBfqvvdm68GsuHdvJ0e3L+GD4fEYsPklU5DN+mdwrTdmNxmi2/PQZH03YhMFgxqldy3l8+zLOb+nb89y2kKvHd1DO2Z0hiy/ov0Zkuj5eFK9Ul+pNO/Pw5nkG/HgUgD+XjuGa505aDZyOeY5cdJu4BdBvMtk8J/1jhmaMZufcz3j/Gz3v2d3L8b1zmZoeet5TOxZy/cQOSju5M2D+BdOvEdHzWtoUpvWnC1AGA8pg4PKh9Vz33A5ApYYdqdVS7xdXjmzk7O7094u4LhzZQeU6HoxbdYlnT8NYPim2jwz8fgMrv+tPoN8DNvz8JT3HLqd1r7HcvXaGv7cuBSC/TSFGLDhMbov8aEYjTToOYlzXGum/VCEZZw9vp5qrB1PW6+PFwm9jx4vPZ2xk0QR9TP59zmgGTFhBh37fcPvqGfZv0scL5ybtqPdWF6KjIomMCOen0fpk0MqmEJ9MWQ3oK7hHdq7i/NGM/a0G6fU6/RoR9bLz8FmdUipE0zRLpZQbMFTTtFam538ATmiatlQp5Yx+ujQP+uStKRAFzAVqmf7/maZpfymlugFOmqYNMm3nlumxb9zXlFJvAD8DRYAcwCpN08a9KOf0dyyz1Dfiwv3Ed0z91y0xr5jZEVKtZ3T6V0P/TQXzZb3BMfRZlnrrAZA/V9Zq59wvP8Hwn3MvIGNvHPg3hEZkvb68/HjEv3pOs8eOdRneSIs93smU87Kv/QqcpmmWpn/3AfviPD8ozv89gTpJVO+WxPaWAkvjPC6Z1Guapt0E0n+xhRBCCCFEAq/9BE4IIYQQAl6vU6ivz5EIIYQQQmQTsgInhBBCiGxBVuCEEEIIIUSmkRU4IYQQQmQLr9MKnEzghBBCCJEtvE4TuNfnSIQQQgghsglZgRNCCCFEtiArcEIIIYQQItPICpwQQgghsoXXaQVOJnBCCCGEyBbMzF6fCdzrcyRCCCGEENmErMAJIYQQIlt4nU6hvj5HIoQQQgiRTcgKnBBCCCGyhddpBU4mcEIIIYTIFmQCJzLc/YDozI6QKnYWWe9N0DPsUmZHSLVFZhUzO0KqDIv2yuwIqXY/wJjZEVIth43K7AipEvossxOknkXOrNXGAKXtzDI7gvgXyQROCCGEENmC4TVagXt9jkQIIYQQIpuQFTghhBBCZAtmKuudGn8RmcAJIYQQIlswU6/PicfX50iEEEIIIbIJWYETQgghRLbwOp1ClRU4IYQQQogsRlbghBBCCJEtyAqcEEIIIYTINLICJ4QQQohswfAa3YUqEzghhBBCZAtyClUIIYQQQmQaWYETQgghRLZgJn8LVQghhBBCZBZZgRNCCCFEtvA6XQMnEzghhBBCZAsGmcCJf1N552a0HTgVg8GMY9uW8teqqYnKtB04jTdru/MsIozfv++D97UzL61br11/6rXrhzE6isvHdrB1/miKlXeiw2c/AKCUYteyCVw4vCld+cs5N6PtgKkogxnHty9lXxL52wycRgUXdyIjwlj9fR+8r+v5Ow6dy5u1WxAS4MP03k4x5Vv2mcibdd4iOuoZfvdvsnpKH56GBqYrZ1zvD5lOlboePHsaxuLxvbhz9UyiMnZFStJn3Aos8ttw58ppFo7rTnRUJLWbd6JFl6EAPA0PYeWUwdy7fp4CBYvS86tFWNkWxmg0cmDTIvas/iHDMqfUohFjaOXakMdP/KnyUcd/ff+QNfsEQPfh06lZz4OIp+H8OKYnN73OJCpT0KEkn05eiaVVAW5ePsOcL7sRFRVJxVoN+WLGOh7fvwXAsb0bWDt/Ajly5mLcor2Y58yFmZk5R3evZ/XccWnO+CrGi+YfjqZ2yx6EBPgAsH3RGLyO7wSgSKnKvDPkB3LnzYdmNDJrQH2iIiNSnLeCczPaDdL3eXTbUvb+ljjv24NMeZ+G8VucvC+qW61Re9w/Gk3B4hWYOaAB966eirc964LF+GLJKXYum8C+1TNTnDUpr6K9u3y5AvtiZQHIY2lNeEgAM/rWSVfOuErWaEaTnt+jDGac372M4+unJSrTpOcU3qjlTlREONvn9OXxP3rm3vMu8Sw8BM0YjTE6ipXDGsSr59T2E9y6TeTHD4sTHuyXYZlFYlnqGjilVLRS6kycrxFJlHFTSm3J4P26KaVc4zzup5T6MCP38cJ9Gwy8/fFMFo5sy5QeNajRpCOFSlSIV6aCizv2RUsz+cPKrJ0+iHc+mf3SuqWrN6SSayum9XZmas9a7DcNYg9vXWRW/3rM6FuHBSPa0mHIHAwGs/TlHzyTRaPaMq1nDao37kjB4onz2zmW5vuPKrNuxiDeNuUHOLFzBYtGtk203asn9zC9Vy1m9HHB5941Gr8/LM0ZE6pS14OCRcsw6t2KLP9uAF2GzUmy3DsDJvDn77MZ/V4lQoMDaNC6OwC+92/x/cCmjP3QiS1LJvHhFz8BYIyOYvWcL/jqg2pM7NOAxu37UaRkhSS3/Sot3b4Zj6ED//X9PpcV+wRAjfoeFClehsFtKzJvfH96j0p68t35k4ls+WU2H7etREjwE5q83T3mtcunDzGskzPDOjmzdv4EACKfRfBNn+YMe8+JYZ2cqO7anLJVXNKU8VWNFwAH1s5hRt86zOhbJ2byZjCY8f7IxaybMZipPWvx8+fuREdHpipv+09mMn9EW77rXoOaSeR9s7beFyZ2rcya6YPo8Onsl9Z9cPMiS8Z04p9zh5Lcb7sB33P5+K4U50wu/6to75Xju8a09fmDG7hwaGO6s8bN3LTPdNZ9+zZLPq5FhfodsS0aP/MbNd0p4FCGRQOqsuvnQTTrOzPe66u/asHyz+ommrzls3WkRLUmBD2+k2F5M5qZMmT4V2bJUhM4IFzTtOpxvib/S/t1A2ImcJqmzdU0bfm/sePiFZzx876B/4NbREdFcuavNVRybRWvTKV6rTix61cA7lw+Tm5LK/LZFE62rmvrPvy1airRkc8AYj5ZR0aEYzRGA5AjZy40tHTlL1beGd/7sRnO7ltDpXrx81d0bcWpP2Pz5zHlB7h5/jBhwf6Jtnvt5J6YnHcuH8fa3jFdOeOq3qA1R3asBOCfi8fJa2mNlW3hROUq1HLj5F/rAfh7+wqqN2wDwI0LRwkLDjDVP0aBgnq2QL+HMSt5EWEhPLjtRYEMzJ1SB8+ewj8oY1emUiMr9gkA50at2b/lF31f549jkc8aa7vE/aKysxtHd68DYP/mFTi7tXnptp+GhwJgZp4DM/McaFra3nevarx4kXJOTXnwzwUe/HMegLAgfzSjMVV5fePs8/TeNVROsM/Krq04YeoLt+P0heTqPr5zBZ+715LcZ+V6rfF7cJNHty6lOGdy+V91e1dr9A6n965Od9bnCpd14smDfwh8dAtjVCReh9ZS2iX+fsu4tOTiX3rmB1c9yWVhhUWBxH09ocY9vuPA8i/T/XNDpExWm8AlSSnloZTyUkodAtrHeX6sUmponMcXlFIlTf//UCl1Til1Vim1wvRca6XUMaXUaaXUbqVUIVP5fsAQ06pfg7jbVUpVV0odNW3rD6VUAdPz+5RS3ymljiulriql4n9USSErOwcCfO7FPA7w8cbKzjHZMoE+3ljZOSRb165oGd6oUo+PfzhA/+m7KFa+Vky54hWcGbroJJ8vPMG6GR/H/FBMa/7Ax/Gz5bdNPn+AKX9KOXt8GLMikBGs7R3wfxSb54mPN9b28fNYWtkSHhKIMVpvmyePvSlgnzhz/VbduXAkcTbbwiUoXrYa/1w8nmG5s4qs2CcAbAo64Pfwbsxjv0f3sCkYP1M+a1vCggNi+oXfI29sCsYeW7mqdZjy+wlG/bCJoqUqxjxvMBiYssqTRXu8OXd0D9cveKYp46saLwDqtevHZwuO8+7QueSxtAbAvmhZ0DR6T97Ep3P/xu29z1KfN05fCPD1xirBxDt/wjJx876kbkI5c+elSafP2blsQqpyJpv/FbU3QKkq9Qh+8ghf7xsZkhcgn40Dwb6x+w3x8yafbZF4ZSxtHQj2iy0T7HcfSxtTGU2jw5hNdJl6iKrNYleXSzu/RbD/A3xunc+wrK+CmVIZ/pVZstoELk+CU6jvKaVyAwuA1kAD4KUfE5RSlYDRQBNN06oBn5heOgTU0TStBrAKGK5p2i1gLjDDtOp3MMHmlgNfaJpWFTgPjInzmrmmaS7ApwmeT4XEnSPhp3P1wjIvrmtmZk4eywLMHtSQLfNG0fWrlTFl7nh5MrVnLWYNqE+TD4ZhniNX2qIDJNm5tZeWSekKRJMPhmOMjub0nlVpCJc0lVTmhHlSkLl8zUY0aN2NtT+Njvd8rjwWDJi4it9nDeVpWHC682Y5WbBP6JFe3i+SK3PT6zQD3irDsPec2L7qJ4bPWBNTxGg0MqyTM33d36BMZSeKla6U1pRJ7D7948XfmxcwqWtFZvSpTZD/Q1r3009+GMzMeaOyK79M7M6Pn/yPyvXbUKaGW8rTpuD7/KI2TUndhNy7fcX+tXN49jQ0xRmT92ra+7nqTd7lzF9rEpVLl5S0eRLZnvfjX0f+jxVD67H+27ep3qIvRSvWwzxnHup0GM7h377N2KyvwOt0CjWr3cQQrmla9bhPKKWqAzc1TbtmerwS6POS7TQB1mqa5gugadrz8zFFgd+VUkWAnMDN5DailLICrDVN2296ahkQ99223vTvSaBkEvX7PM/arLw5VR0TfzsCfb2xti8a89ja3pEgv/vxygQkKGNl70iQ3wPMc+R8Yd0AH28uHNoAwN0rJzBqRiys7AgN9I0p//jOFZ49DaXwG5USXQScUoE+3lgVTJjtfqIyiXM+eOm2azXrzJt13mL+sBZpyhZX4/b9aNCmBwC3vE5gUyg2TwF7RwJ84+cJCfAlj6UVBjMzjNHRFCgYv0zR0pX5aORcZn3WhtCg2NN9Zmbm9J/4O0d3reLU/oy7riUrySp9AsD93X40bd8TgOsXT2BbuFjMa7aFiuLvEz9T0BNf8uazjukXtoUc8ffRjy08NHayfvrQDnqNnE0+a1uCA2Iv9A4LCeTiiQNUd23O3RsXU533VY0XIU8exzx/bOtiek5YH7O/G+cOEhakH4PXsR0ULVuD66f3pShvgI831nH6grWdI0G+SfSFgvFzBfo9wCxHzpfWTahEBWeqNXyb1n0nkMfSCs1oJOrZUw5tmJuivAm9qvYG/frCKg3aMrNfvTRle5FgP2/y2cXu19LWkRD/h4nL2MaWyWfrQMgTvUyo6d+wQB+uH9tE4bJOPA0JwKpQST6acdRU3pGu0w6zcngjwgIeZWh+ESurrcC9yIs+dkUR/xhzm/5VL6gzB/hB07QqQN845dPq+a1Y0SQxWdY0bb6maU6apjklNXkDuOt1AjvHMtgULoGZeQ6qN+7Ixb+3xitz6e+tODX/AIDib7rwNDSIYP+Hyda9eHhzzCdlu6JlMDfPSWigLzaFS8TctFCgYHHsi5bD/+HtNDfAvSt6hgKmDNXcOnIpYf4jW6nZLDZ/uCl/cso5N8Ot0+cs/aoDkRHhac733F/r5zKumwvjurlw+sBm6np0AaBUJRfCQwMJ9Euc58qp/dRqrJ+xd23RlTMHNwNgU6gYAyatZtE33XmU4Dqcj0bN48EtL/5cNSvdmbOqrNInAHaunhtz04HnX5to1KozAGWruBAWEkiAb+JMF0/sp07TdwBo1Lornvv0fmFtWyimTJlKThiUgeAAP/IXsCOvpRUAOXPlpmrtJnjfupKmvK9qvHh+/SFA5fpteWC6fuyK558UKVWZHLnyYDCYUapqAx7dvpyqvPZx9lmjSUcuHImf98LfW3Ey9YUSCfK+rG5CP3zalPEfVGD8BxU4sO4Hdv86Jc2Tt+f5X0V7A5St1YTHd64S6Oud5nxJeXjtJAWKlMaqYAkM5jmoUL8DNzzjZ77huZVKjfXMRco5ExEWROiTh+TIlZccuS0ByJErLyWq/w/fO5fwvXORn7qVZEHfiizoW5FgP29WfF7vPzl5e51OoWa1FbikeAFvKKVKa5p2A3g/zmu3gFYASqmawBum5/cAfyilZmia5qeUsjGtwlkBz98tH8XZTjCQP+GONU0LVEo9UUo1MJ1a7QrsT1guPYzGaP6YM4Te321GGczw3L6MR7cvU7dVLwCObFnI5WM7qFDbnRErLhL5NIzfp/RNti7A8R3LeHfYPIYuPEFU1DNWfadvr2RlV5q8P5ToqEg0zcj62Z/EfLpOa/6Nc4bQa/JmDAYzPHfoGeqY8h/dshCvYzuo4OLOF8sv8iwijDWm/AAfjFpGqWoNsLCyY9Rv1/lz2bd47lhGu0EzMM+Ri97f6Tcc37l8nPWzPk5zzrjO/72dKnU9mLjmMs+ehrFkQu+Y1z6ZupGlk/sR6PuAtT+Npu+4Fbzd5xvuXD3Doc1LAGjdfRQW+W3oPFS/28wYHcX4nq6UqeqKa4su3Lt+nq+X6te+/THva84f2ZEhuVPq1zGTcKtRCzsra+6u28GYxXNZvHXDv7b/rNgnAE4d2k6N+h7M2XSZZ0/D+XFsr5jXRs7ZyNxx/Xji84CVs0YxZPJK3h8wlptXzrJ3g94v6jRtT/OOfYmOjuLZ03BmjNQ/JFjbFWHQuEUYDGYog4Ejf67l1MFtacr4qsaLVn0m4FC6KhoaTx7eZu2MwQCEhwRwYO1sPvnpEGgal4/v5PKxlPdnozGa9XOG0Oe7zRjMzDi+fRmPbl2mbmtT3s163jdruzNqpZ73t+/7JlsXoEr9Nrw9eDqWVnb0nrge7xvnmP/Fy28mSa1X1d4A1Rt35EwG3rzwnGaMZs+Cz3lnzEYMBjPO71mO393LVHPXV5rP7lzEPyd38kYtd3r9fJ7IiHB2zNEz57UuSNsv9EsTDGZmXD64mlun/8zwjCJlVFrvdsoMSqlo9OvMntuhadoIpZQHMBPwRb+OrbKmaa2UUnmAjUBBwBOoD7TQNO2WUuojYBj66thpTdO6KaXaAjPQJ3FHAWdN09yUUuWAtYARGAz8DwjRNG2q6RTuXCAv8A/QXdO0J0qpfcBQTdNOKKXsgBOappV80bEN/V+erPONAAxZ8Hch+oel/O64/4pFZhVfXug/ZFgur8yOkGo3/dJ+k05mKWGT9l/tkxmMWWp002XFMa5w/qx3Um3oH6H/akv//s+lDO+N75WqmCm9JUutwGmaluSopWnaDiDRL9TSNC0caP6COsvQr1mL+9xG9AlfwrJXgapxnjoY57UzQKLfsKhpmluc//uSxDVwQgghhBBpkaUmcEIIIYQQaWVmyHqrlC8iEzghhBBCZAuv0x+zf32mokIIIYQQ2YSswAkhhBAiW8jMX7yb0V6fIxFCCCGE+A8y/cnPK0qp60qpES8o42b6K1MXlVIv/ZVksgInhBBCiGwhM66BU0qZAT8CzYB7gKdSapOmaZfilLEGfgI8NE27o5Qq+LLtygROCCGEENmCIXNOoboA1zVN+wdAKbUKaAtcilPmA2C9pml3ADRNe5xoKwnIKVQhhBBCiFfHEbgb5/E903NxlQMKKKX2KaVOKqU+fNlGZQVOCCGEENnCqziFqpTqA/SJ89R8TdPmxy2SRLWEfxHCHKiF/pee8gBHlFJHTX9IIEkygRNCCCGESCPTZG1+MkXuAcXiPC4K3E+ijK+maaFAqFLqAFANeOEETk6hCiGEECJbMFMqw79SwBMoq5R6QymVE+gEbEpQZiPQQCllrpTKC9QGLie3UVmBE0IIIUS2kBl/SkvTtCil1CBgJ2AGLNY07aJSqp/p9bmapl1WSu0AzgFGYKGmaReS265M4IQQQgghXiFN07YB2xI8NzfB4ynAlJRuUyZwQgghhMgWDPK3UIUQQgghRGaRFTghhBBCZAuv099ClQncf0R4ZMJfCfPfFhietfICFLfJem/cYdFemR0hVaZEVMjsCKk2IF+yN3r9J+XJkbVOAz0Iis7sCKkWlfUi42BtltkRxL9IJnBCCCGEyBYy42+hvioygRNCCCFEtmBI8o8iZE1Z75ySEEIIIUQ2JytwQgghhMgWDK/PApyswAkhhBBCZDWyAieEEEKIbEG9RtfAyQROCCGEENmC/CUGIYQQQgiRaWQFTgghhBDZwuu0avU6HYsQQgghRLYgK3BCCCGEyBZep2vgZAInhBBCiGzhdTrt+DodixBCCCFEtiArcEIIIYTIFl6n3wMnK3BCCCGEEFmMrMAJIYQQIlt4nW5ikBU4IYQQQogsRlbgsqCOH0+jUh0PnkWEsWJSb+5ePZOojG2RkvQYs5y8+W24e/U0y8b3IDoqkkLFy9FlxHyKlavB5oVj2LNqZkydLl/Mo7JrC4Kf+DChW61Xlr/r59OpXs+DiKdhzP+mF7euJM5v71CSgRNWYJnfhltXTvPz192JjoqMeb1UxVqMXXyQOaM647n3jwzNV9apGa36TcVgZobn9qUcWD01UZlW/adR3sWdZ0/DWDetD/ev68fQ/rO5VKjdgtAAH2b1dYopX7hUFdoNnkPOPBY8eXSb1d91JyIsOMMyl3NuRtsBU1EGM45vX8q+VYkztxk4jQou7kRGhLH6+z54mzJ3HDqXN2u3ICTAh+m9YzO37DORN+u8RXTUM/zu32T1lD48DQ3MsMwptWjEGFq5NuTxE3+qfNTxX99/et5vydVv3HEw9Vp1R9M07v9zkRWTexP1LCJmm//r9CntB0xmeGtHQgP90pS9TK1mtOw/BWUw4+SOpRxcPS1Rmbf6T6Wcs94v1k/ry4PrZ8hv58g7wxaSr0AhNM2I57bFHN34k567y2icPLoTGugLwJ9Lx3DNc2ea8qXE+0OmU6WuB8+ehrF4fC/uJNH+dkVK0mfcCizy23DnymkWjtPHi9rNO9Giy1AAnoaHsHLKYO5dP5/hGTt/Np2qrnrGhd/24nYSY5pdkZL0H78CCysbbnudZv5YPWNd90681TU24/LvB3P3mp6x2XuDaNS2B0op9m9czK5VczIkb8nqTXHr8T0Ggxnn9yzD84/pico07jGFN2o2J/JZODvn9OXxzbMA9Pz5IpHhIRiN0Rijo/j1i4YA2JesQtO+szDLkRtjdBR7Fwzh4fWTGZI3I71Oq1b/uWNRShVVSm1USl1TSt1QSs1SSuXMxDztlFIV4zwep5Rqmll5KtVxx75oGcZ+UIlfpwyk02ezkyzXru949q6ewzcfVCYsOADXlt0ACA16wprZn8ebuD13dMcKfhzW5hWmh2quHhQuXobP21dk0cQBdBuR9IDUadAEdvw6m6HvVCI0KAC3tt1jXlMGA+8NmsC5o39meD5lMNBm4EyWftmWmb1rUK1xRwoWrxCvTDlnd2wdSzOte2U2zBpE28Gx34NTu1awdHTbRNtt/+nP7Fz8JbP7OXPp8CYadBiSoZnfHjyTRaPaMq1nDaonkbmCizt2jqX5/qPKrJsxiLc/ic18YucKFo1MnPnqyT1M71WLGX1c8Ll3jcbvD8uwzKmxdPtmPIYOzJR9p/f99qL6VnYOuHUYyHe9XZnQrRYGgwGnJu/GbM+6YFEqOP0P/4d30pxdGQy0HjiD5V+2Y06fmlR164h9gn5R1tkdW4cyzOxRhY2zBtF60CwAjMZodiwYyew+NZn3qRu1W/eNV/fvP+bw08A6/DSwziudvFWp60HBomUY9W5Fln83gC7Dkh4v3hkwgT9/n83o9yoRGhxAg9b6eOF7/xbfD2zK2A+d2LJkEh9+8VOGZ6zq6kGhYmX4okNFlk4ewIfDk8747qAJ7Fo1mxEdKhEWHEDDNnpGn/u3mNS/KV91cWLT4kl0G6FndCxVkUZtezCuez2+6uJEtXpvUahYmXTnVQYDTXpP548J7Vn6qRMV6nfEpmj8fvFGzeZYFynN4kHV2P3zYP7XZ2a811ePeYuVQ11jJm8ADbqO58jqSawc6sqR38fToOv4dGd9FQxKZfhXph1Lpu05CUopBawHNmiaVhYoB1gCEzIxVjsgZgKnadrXmqbtzqwwVeu35tjOXwC4dek4eSytyW9bOFG5cjXdOL1/PQDHdqykagN9YhYS4MMdr5NER0cmqnP97CFCg568wvRQq1FrDm1dCcCNC8exyGeNdRL5Kzq7cXyvnv/g1hXUahQ7sWz+3kA8/9pA0JPHGZ6vaHln/O7f4MnDW0RHRXJu3xrerNsqfra6rTi9+1cA7nodJ7eFFfls9GO4deEwYcH+ibZrV7QsN88fAuD66b1Urt8uwzIXK++M7/0b+D/QM5/dt4ZK9RJkdm3FqT/1zHcuHyePZWzmm+eTznzt5B6MxuiYOtb2jhmWOTUOnj2Ff9C/v/IH6X+/JVffzMycHLnyYDAzI0fuvAT4PYjZXodB37Ph51Fompbm7EXLO+H3ILYvn9+/NlFffrNuK87s0fPd8/Ikj6UVljaFCfF/yAPTCu2z8BB87l4hv61DmrOkVfUGrTmyQx8v/rl4nLyW1lgl0f4Varlx8i+9/f/evoLqDfX2v3HhKGHBAab6xyhQMOP7cI2GrTm8PXZMy5sv6YxvOrnhaRrTDm1dQU3TmHb9fGzGGxeOYWPK6FCyAjcuHONZRDjG6GiunD5AzUaJP2ilVuEyTgQ8/IfAR7cwRkXidWgtpZ1bxitT2rkVl/b/BsCDa57ksrDCwrrQS7askTNPfgBy5rUi9MmDl5QX6fWfmsABTYCnmqYtAdA0LRoYAvRQSlkopaYqpc4rpc4ppQYDKKWclVJ/K6XOKqWOK6XyKaW6KaV+eL5RpdQWpZSb6f8hSqlpSqlTSqk9Sil70/O9lVKepu2sU0rlVUq5Am2AKUqpM0qp0kqppUqpDqY6/1NKnTZlWqyUymV6/pZS6hvTPs4rpeJ/vEkHKzsHAh7fi3kc4OONtV38gdXCypbwkECM0foP3ydJlMksBewd8HsUm9//sTcFCsbPZmllS1hwbP64ZQrYO+Dk1oY96+a/knxWtg4E+sTmC/T1Jr9d/EE/v138MkG+3i/94fbo9qWYH56VG7THyr5oxmW2cyAwTp8I9PEmv61jojIBPvH7jVUq+oSzx4d4HX91Ky3/Vel9v72ofqDvfXavmsH4NdeY+MctnoYG4eWpfy6sUq8lAb738b6RvlN9+W0dCPTxjnkc6OtNvgT9NH/C/u6TuC9bFypOkdLVuHfFM+a52m36MfDnY7QbMpfcltbpypkca3sH/OOMF098vLG2TzxexGv/x94UsE/ct+u36s6FIxnfhwskzJjE/hOOaS/K2LBNd86ZMt775xLlazTAIr8NOXPloaqrB7aF0j9uWNo4EOwbmzfEP3G/sLQpEr+M330sn5fRNN75eiOdvz9IlWaxZ0b2Lf6Chh+Op/c8Lxp9OIGDv4xJd9ZXwYDK8K/MO5b/lkpAvJPmmqYFAXeAXsAbQA1N06oCv5hOrf4OfKJpWjWgKRD+kn1YAKc0TasJ7Aee97L1mqY5m7ZzGeipadrfwCZgmKZp1TVNu/F8I0qp3MBS4D1N06qgX0/YP85+fE37+BkYmlQQpVQfpdQJpdSJiw+iXxI7pk6i5xJ+Sk/q99xopP2TfEZKUf6klqRNZbp8NpVVc0ajGY2vJB/J7DtOoSSKJN++66f3pU7rvgz84TC58lgSHfUsHSETxklqANFeWialqztNPhiOMTqa03tWpSFc1pbe99uL6uextKZq/dZ8/V4FRr39Bjlz58W52fvkyJUHj65fsGXRuIwIn/i5hN/zl5TJmduCTl/+xvZ5w2Ou2Ty+ZQEzulfipwF1CPF/iEfvyenP+gLJjQVxCiVRJH6Z8jUb0aB1N9b+NDoj45l2//LxNiX9qEKtRjRs3Y3VP+gZH9zyYtvyqQybs43PZ23m7rXzREdHZUTgl2ZJrsyq0U35ZVh91o9vT3WPPjhWrAdANfde7F86ggV9K7Bv6QiaD8j409Uivv/aTQyKRD95Yp5vCMzVNC0KQNM0f6VUFeCBpmmepueC4AVv+lhG9EkfwEr0U7YAlZVS4wFr9NO2L/uoVh64qWnaVdPjZcBAYKbp8fPtngTaJ7UBTdPmA/MBBjbM/cKfpg3f7ku9Vj0AuO11EuuCsZ/CrO0dCfSLv1QdEuhLHksrDGZmGKOjKWDvSKBv5i1nN+3Yj8bt9Pz/XDoR71OkTUFHAnziZwsO8CVvvtj8NgUdeWIq88abtRg0YQUA+aztqObqgTE6mpP7N2VI1kBf73irY1Z2jgT53Y9XJihBmfx2jgT7J9++PnevsmRUawBsHctQvnaLDMkL+qqJVZw+YWWfOHOgjzfW9vH7TZDfy/tErWadebPOW8wflnF5/+sy8v0W4OOdZP0KTk3we3CLENONAGcObKRU5Tp43ziHbZGSjFrsGVN+xMKjTOlbnyD/R6k6Dr2fxq7EWiXRTxP2ZSt7R4JMZQxm5nT66lfO/bWKS4c3xpQJDYi9dOHEjsV0+WZdqnK9TOP2/WjQRm//W14nsIkzXhSwdyQgwVgWEpCg/QvGL1O0dGU+GjmXWZ+1ITQo8aUCafG/Dv1o1FbPePNSgowpGNMSZSxTmR6j5jLt0/gZD2xeyoHNSwF4p/84njz2Jr1C/LzJZxeb19LGkZAE/SLE7378MrYOhJrKhD55CEB4kA/Xj22mcJlaeF86TEW3D/hrsX6d7NW/19Os/w/8F71Gv0XkP7cCdxFwivuEUio/UIykJ3cvmvBFEf/Yciezz+f1lwKDTKtp37ykzvN9J+f57WTRpHOifOCPeUzqWZtJPWtz9uAmart3BqBkRRfCQwMJ8nuYqM7V0/up0UifN9b26MK5Q5vTEyFddq+Zy+jOLozu7MLJfZup37ILAKUruxAWEkhAEvkvndiPSxM9f4OWXTl1QM//WbvyDGmrfx3fu56l332cYZM3AO8rJ7BzLEOBQiUwM89BVbeOXD66NV6Zy0e3UqPpBwAUq+DC07Aggv0TH0NcFlb2gP7hovEHIzi+ZUGGZb73PHNhPXM1t45c+jt+5ktHtlKzmZ65+JsuhIe+PHM552a4dfqcpV91IDLiZQvbr4+MfL+dO7QlyfpPHt3ljYou5MiVB4DytRrz8LYX9/+5yIi2xfn6vfJ8/V55Any8mdyrTqonbwDeV05i61AGa1NfrtKoA14J+rLX0a1U/5+er2gFZ56GBhFi6hdvD/kZnztX+Ht9/IvyLW1ir+9607UNj29dSnW25Py1fi7jurkwrpsLpw9spq6HPl6UqqS3X2AS7X/l1H5qNdbb37VFV84c1NvfplAxBkxazaJvuvPo7rUMy7hn7Vy+7urC111dOHVgM/VaxI5p4SFJZ/Q6uR9n05hWv2VXTh+IzTh48mrmj02cMV8B+5gyTm7tOLrrd9Lr4fWTWBcpTf6CJTCY56BC/Q78c2JbvDI3PLdSsdH7ABQp68yzsCBCAx5hnisvOXJbAmCeKy8lqjXB747+/Q958pCilRoAUKyKGwEPbvBf9DqdQv2vrcDtASYrpT7UNG25UsoMmIY+uboG9FNK7dM0LUopZQN4AQ5KKWdN0zyVUvnQT6HeAgYopQyAI+ASZx8GoAOwCvgAOGR6Ph/wQCmVA+gMPP+oE2x6LSEvoKRSqoymadeBruinZF+pi0d3UKmuB2N/u8SziDBWTuoT89qA7zfwy3f9CfR7wIa5X9Jj7HJa9xrL3WtnOLJ1KQD5bQoxfP5hclvkRzMaadxhEOM/rMHTsGC6f72csjUaYGllx/i119m6ZHxMvYxy5vB2qtXzYNofl3n2NIz543rHvDZ05kYWju9HgO8DVv0wmkETVtCx/zfcunKGfRuXZGiOFzEao9n04xC6T9ys/+qFXct4fPsyLi17AXB860KuHN9BeWd3Pl9ykciIMNZN6xtT/70Ry3ijagMsrOz4YuV1dq/4lpM7l1Gt8bvUaa2Xu3h4Iyd3Lc/QzBvnDKHX5M0YDGZ47ljGo9uXqdNKz3x0y0K8ju2ggos7Xyy/yLOIMNZMic38wahllKqmZx7123X+XPYtnjuW0W7QDMxz5KL3d1sA/UaG9bM+zrDcKfXrmEm41aiFnZU1d9ftYMziuSzeuuFf2Xd6328vqn/rsien9/3BiIVHMUZHce/aWQ5vXpSh2Y3GaLb89BkfTdiEwWDGqV3LeXz7Ms5v6f3Cc9tCrh7fQTlnd4YsvqD/GpHp/QAoXqku1Zt25uHN8wz48SgQ++tC3HuOp0ipqmhoBDy6w8bZgzM0d1zn/95OlboeTFyjjxdLJsSOF59M3cjSyf0I9H3A2p9G03fcCt7u8w13rp7h0GZ9vGjdfRQW+W3oPFS/+9cYHcX4nq4ZmvHs4e1UdfXg+3WXiXgaxqJvYzMOmbGRJRP0MW31D6PpP34F7fvqGQ9s0jO27TkKSysbPhyuZ4yOjuKbbnrGQZNXYWllS3RUJMunfBJzs0N6aMZo/lr4Oe98tQFlMOPC3hX43b1M1eY9ATi3axE3T+3kjZru9PjxHFER4ez8Ue8XFtYFaTNcv7lBmZnjdXA1t87o127++fMgGvf4HoOZOVHPnvLn3FfXL4ROpecup1dBKVUM+AmogD7Z2oZ+DVk08D3gAUQCCzRN+0Ep5QzMAfKgT96aAqHop0erAxeAQsBYTdP2KaVCgBnAW0Ag+jVsPkqp/sBw4DZwHsinaVo3pVQ9YAH6iloH4Ctgi6Zpa5VS/wOmok+EPYH+mqZFKKVuAU6apvkqpZyAqZqmuSV33MmdQv0vCgzPUnEBKG7zX1twfrmolF0a+Z8xJSLD7tf51wxQlzM7QqrZ5M1afflBUBbryGS99x5A1aI5MjtCqn22LuRfXcK6G/gkw394FbMqkCnLcP+5CdyrppQK0TTNMrNzJCQTuFdPJnCvnkzg/h0ygXv1stp7D2QClxKv0wTuv3YKVQghhBDilXid/hZqtpvA/RdX34QQQgjx6mXmTQcZLWutwwshhBBCiOy3AieEEEKI7Ok1OoMqK3BCCCGEEFmNrMAJIYQQIluQa+CEEEIIIUSmkRU4IYQQQmQL8mtEhBBCCCGymNfptOPrdCxCCCGEENmCrMAJIYQQIluQmxiEEEIIIUSmkRU4IYQQQmQLr9E9DDKBE0IIIUT2IKdQhRBCCCFEppEVOCGEEEJkC/J74ESGy2WetTpVZLQxsyOkWugzLbMjpNr9gKzVzgPyXc7sCKn2k/ZmZkdItc5+lzI7QqoUzp/1Tvbky521xmSA2/5RmR1B/ItkAieEEEKIbEGR9T7Iv4hM4IQQQgiRPWhZ66xGcrLeurYQQgghRDYnK3BCCCGEyCZkBU4IIYQQQmQSWYETQgghRPYg18AJIYQQQojMIitwQgghhMgmXp8VOJnACSGEECJ7kFOoQgghhBAis8gKnBBCCCGyCVmBE0IIIYQQmURW4IQQQgiRPbxG18DJBE4IIYQQ2cTrM4GTU6hCCCGEEFmMrMAJIYQQInuQU6ji31TBuRntBk3FYDDj6Lal7P1taqIybw+axpu13Xn2NIzfvu+D97Uzydat1qg97h+NpmDxCswc0IB7V08BYGaeg46f/UCxcjXRNCN//DCUG2cPpvsYug2bTo36HkQ8DefnMT256XUmURl7h5J8MmklllYFuOl1hh++7EZ0VGTM66Ur1mL8skPMHNGZY3vWA/BW549p0q4HaBp3rl/g57G9iHwWkaaM7QdPo2JtDyKfhvHLd725dy1xRpvCJfno6+VY5LPh7rXTrJzYIyZjUvWt7YvSZeQi8tkUQtOMHNmyiP3rfozZXoO3+9OgXX+MxiguHd3Opnmj05QdoPvw6dSsp7fxjy9o44IOJfl0sqmNL59hzpfdiIqKpGKthnwxYx2P798C4NjeDaydP4EcOXMxbtFezHPmwszMnKO717N67rg0Z+z48TQq1fHgWUQYKyb15u7VxBlti5Skx5jl5M1vw92rp1k2PraNX1S/ccfB1GvVHU3TuP/PRVZM7k1UnH7wv06f0n7AZIa3diQ00C/N+VNq0YgxtHJtyOMn/lT5qOMr319yun4+ner1PIh4Gsb8b3px68qZRGXsHUoycMIKLPPbcOvKaX7+ujvRUZHUbNiaDv3GoGlGoqOiWDl9KFfP/k2REuUYNHFlTP2CDm+wdv44dv42J9X5yjs3o+1AfYw6tm0pf61KPL61HWga3yLC+D3O+Paiul2+XIF9sbIA5LG0JjwkgBl961Djf51we/fTmO0WKVWFmf3qcv/GuVTnfq50rWZ49JmCwWDGqV1LObxmWqIyHn2nUtbJnciIMDbM6MvDG2cwy5GL7t/9iVmOnBjMzLl8eAP7fhkPQMX6b9Pog9HYF6vAgiENeXD9VJrzxfVvj3Effb2CgsXKAbHfhym9a2fIsYgsfApVKRWS2RleRCllq5T6SykVopT6IV3bMhho/8lM5o9oy3fda1CzSUcKlagQr8ybtd2xcyzNxK6VWTN9EB0+nf3Sug9uXmTJmE78c+5QvG3VadkDgCm9nJk7rBVt+k9GKZWeQ6B6PQ8KFy/DJ20rsmB8f3qOTLpJOn88kW2/zObTdpUIDXpCk3bd47XDB59M5OyRXTHPFbB3oEWngYzsUoeh79bAYDDD1f3dNGWsWNsde8cyjO9SiVXTBtJxyOwky7XpO559a+YwvmtlwoMDqPNWt2TrG6Oj2PDzF0zqVp0ZAxpSv22/mO9BmeqNqFKvNd/1cmJy95rs/X1mmrID1KjvQZHiZRjctiLzxven96gXtPEnE9nyy2w+bluJkOAnNHk7to0vnz7EsE7ODOvkzNr5EwCIfBbBN32aM+w9J4Z1cqK6a3PKVnFJU8ZKddyxL1qGsR9U4tcpA+n0WdJt3K7vePaunsM3H1QmLDgA15bdkq1vZeeAW4eBfNfblQndamEwGHBqEtsPrAsWpYLT//B/eCdNudNi6fbNeAwd+K/t70Wquervvc/bV2TRxAF0G5H0BKvToAns+HU2Q9+pRGhQAG5t9X5x0XMvoz5wYnRnFxZ824deX84F4MHtq4zu7MLozi582bUOERFhnPhrY6rzKYOBtz+eycKRbZnSowY1khjfKri4Y1+0NJM/rMza6YN455PZL627cnxXZvStw4y+dTh/cAMXDunZTu9ZFfP8b5N78uTh7XRN3pTBwFv9Z/DLmHb82L8mlRt2xK5Y/PxlnNyxcSjDnN5V2DxnEC0HzgIgOjKCZaNaMG9wHeYNrkPpWs1wLO8MwOPbl1g94X1uXziUaJ9plRlj3LJxXZnSuzZTetfm3IE/OHcw9X0k4xlfwVfmyLITuP+4p8BXwND0bqh4BWd8vW/g/+AW0VGRnN67hsqureKVqezaihN//grA7cvHyWNpRT6bwsnWfXznCj53ryXaX6ESFbh26i8AQgJ8CA8JpFj5Wuk6Bme31hzY8gsA184fxyKfNdZ2hROVq+TsxtE96wDYv2UFzo3bxLzWotNAju35g0B/n3h1DGbm5MyVB4OZGTnz5OGJz4M0ZaxcrzWeu/SMty8fJ4+FNfltEmcsW8ONs/v11b/jO1dSpX6bZOsH+T+M+ZQbER7CozteWNs5AlC/bW92/zqV6MhngN7eaeXcqDX7U9DGlZ3dOLrb1MabV+Ds1iZRmYSehocC+uqsmXkONE1LU8aq9VtzbKee8dal4+SxtCa/beKM5Wq6cdrUxsd2rKRqgzYvrW9mZk4OUz/IkTsvAX6x/aDDoO/Z8POoNOdOi4NnT+EfFPiv7e9FajVqzaGt+krZjQumfpFEm1d0duP4Xr3ND25dQa1GeptHmL73ALnyWCTZhpWcm/D43j/4pWGCXLyCM35xxqgzf62hUoLxrVK9VpzYpY9vdy4fJ3ec8e1ldQGqNXqH03tXJ3q+RpN3Of1X4udTw7GcE/73bxDw8BbGqEguHlhLhTrxM1So04pze/V+633Fk9wWVlgW0L8HkU/19jWY58DMLEdMHd+7V/DzTjw+p0dmjHFxVXfrwKk9v2foMaWJZsz4r0yS5SdwSik3pdQ+pdRapZSXUuoXZVoyUko5K6X+VkqdVUodV0rlU0rlVkotUUqdV0qdVko1NpXtppTaoJTarJS6qZQapJT6zFTmqFLKxlSutFJqh1LqpFLqoFKqQsJMmqaFapp2CH0ily5Wdg4EPL4X8zjA1xsr+/hvjvwJy/h4Y2XnkKK6Cd2/cZ5K9VpjMJhhU7gExcrVwNq+aLqOoUBBB/we3Y157Pf4Hjb2DvHK5LO2JSwkAGN0NAD+j7yxMWUtYO+Ac+O2/Ll2frw6T3zus2XFDH7adoN5u+4QHhzEuaO705TROkFbBfrqbRiXRX5bwkMCMRr1jAE+3libyqSkvk2hEhQtU51bl48DYF+0LKWr1mPITwcYPPNPiqdjomxT0AG/h3Ha+NE9bAom0cbBsW3s98gbm4Kx/aFc1TpM+f0Eo37YRNFSFWOeNxgMTFnlyaI93pw7uofrFzzTlDFRf4zTfs9ZWJna2JTxSZwyL6of6Huf3atmMH7NNSb+cYunoUF4eer9oEq9lgT43sf7xvk0Zc7qCtg74Pcots38H3tTIEG/sLSyJSw4ts0TlnFya8P3a84xdMYGFnzbJ9E+6jbvyJGdaZsIWdk5EOCTcOxyTLZMYNzx7SV1S1WpR/CTR/h630i072puHTiTxMQuNfLZOhDk6x3zOMjXm3y2DonKBMbJGbeMMhjoO+cow365zT9n9uB9JW3vrZTIjDHuudJV6xP85BE+SXwfRNpl+QmcSQ3gU6AiUAqop5TKCfwOfKJpWjWgKRAODATQNK0K8D6wTCmV27SdysAHgAswAQjTNK0GcAT40FRmPjBY07Ra6CtsP73KA0vq9GXCT8FJnuLUtBTVTej49mUE+ngzZO5h2g2cwq2LR4mOjkpd6AQUSeQgYY4XZ+02dBq/zh6FZoz/SccinzVObq0Z1Koc/dxLkCuPBfXf+iCNIVOQMbn2fEn9nLkt6DHuN9b/OJSIsGBAXzXKk8+aGQMasnHuSLqN+SVt2XlxH0hpmZtepxnwVhmGvefE9lU/MXzGmpgiRqORYZ2c6ev+BmUqO1GsdKUMy5ioLyfTV15UP4+lNVXrt+br9yow6u03yJk7L87N3idHrjx4dP2CLYvSfs1eVpee8eO5E/s2MbxjVWYM60iHfmPjFTMzz0HNhq04Zlo5T0PCl+d7YZmX163e5F3O/LUmUbniFZyJfBrGw1uXUpk3vqQvL3n5uPG8jGY0Mm9wHaZ/VBaHck7Yl6iYRNkMkglj3HM1m7zLqT3pmyxnnNfnFOrrchPDcU3T7gEopc4AJYFA4IGmaZ4AmqYFmV6vD8wxPeellLoNlDNt5y9N04KBYKVUILDZ9Px5oKpSyhJwBdbEeePmSmtopVQfoA/A/8qbU9Uh8bcjwMcb64KxK2DWdo4E+d6PVyYwYRl7RwL9HmCWI+dL6yZkNEaz8afhMY8Hz/kLX+/rqTswoPm7/fjf2z0BuHHxBLaFisW8ZluwaKJTncEBvuS1tMZgZoYxOhqbQo48MWUtVbEmH0/STwPlt7ajRn0PoqOjMDfPwWPvWwQH+AJwfO8Gyletw6Ftv6YoY/12falruubvjtfJeG1lZedIkG/8jKGBvuSxtMJgMMNojI5pZ0j8fYpb32BmTo9xqzixe1W8a0ACfLw5d2Cjaf8n0IxGLKzsCA30TVF+93f70bS93sbXL57AtnCcNi5UFP8EbRz0xJe8+WLb2LaQI/4+ehuHh8YOuKcP7aDXyNnks7YlOCD2gv+wkEAunjhAddfm3L1xMUUZG77dl3qt9Da+naCN47bfcyHP29iUsYC9I4G+Sbfx8/oVnJrg9+AWIaZ2O3NgI6Uq18H7xjlsi5Rk1GLPmPIjFh5lSt/6BPk/SlH+rKhpx340bqe3+T+XTmBbKLbNbAo6EpDUey9fbJvbFHRM8lKEK6cPUdCxFJZWtoSYbgSp5urBLa8zBPk/TlPWQF/veCv81vaOBPnFH6MCEpSxsnckyO8B5jlyJlvXYDCjSoO2zOxXL9F+qzfumO7Tp6CvpuWPs+qX386R4AR9OtjXGyv7otxNpkxEaCC3zx2kTK1m+NxO36Qyrswe40D/PlRr0JYpfV0z7LiE7nVZgYt722E0+sRUkeijEJDUx7akt2OM89ho2qYBCNA0rXqcrzfTGlrTtPmapjlpmuaU1OQN4K7XCewdy2BTuARm5jmo0aQjF45sjVfmwt9bcWqmrzyVeNOFp6FBBPs/TFHdhHLkykPO3HkBKFerCcboKB7d9kr1se1aPZcv3nfmi/ed8dy3iYatOgNQtooLYSGBBPg+TFTn0on91PnfOwA0atWVE/v0+fPg1uUZ3Kocg1uV4+ju9Sya9DEn9m3C9+EdylapTc7ceQCo7NIY75spz3pow7yYC2zPH96Ec3M9o96GgQT5J8547fR+qjVqD4CLexcuHNYzXvh7ywvrvz98Ho9ue7FvTfyLhs8f2kTZmm4A2Bctg1mOnCmevAHsXD035qYDz7820SgFbXzxxH7qNDW1ceuueJra2Nq2UEyZMpWcMCgDwQF+5C9gR15LKwBy5spN1dpN8L51JcUZD/wxj0k9azOpZ23OHtxEbXc9Y8mKLoSHBhLklzjj1dP7qWFq49oeXTh3SM947tCWJOs/eXSXNyq6kCOX3g/K12rMw9te3P/nIiPaFufr98rz9XvlCfDxZnKvOq/15A1g95q5MTcYnNy3mfotuwBQurKpXyTR5pdO7Melid7mDVp25dQBvc0LFS0dU6Zk+eqY58gRM3kDqOv+Lkd2pf26prteJ7CLM0ZVb9yRi3/HH6Mu/b0Vp+b6+FY8wfiWXN2ytZrw+M5VAuOc4gR91axqo/ZJrsyllvfVk9g6lsG6UAkM5jmo1LADV47Fz3/l2FaqNtH7rWN5ZyJCgwh58pC8+e3IZaG/t8xz5uaN6o3xvXs13ZniyuwxDvSfI4/uJv4+ZBalaRn+lVlelxW4pHgBDkopZ03TPJVS+dBPoR4AOgN7lVLlgOLAFaDmyzaoaVqQ6fq4jpqmrTFda1dV07Szr+ogjMZo1s8ZQp/vNmMwM+P49mU8unWZuq17AXBk80IuH9vBm7XdGbXyIpFPw/jt+77J1gWoUr8Nbw+ejqWVHb0nrsf7xjnmf9EGS2t7+n6/Gc1oJND3Pr9O6pnuYzh9aDs16nswa+Nlnj0N5+exvWJeGzF7I/PG9eOJ7wN+mT2KTyat5L2BY7nldZa9G5Yku93rFzw5tmc9k385jjE6iptXzrB7/cI0Zbx0dAcVa3vw1cpLPIsI49fvYq/16TtpA79N7U+Q3wM2z/+Sj75aTsueY7l37QxHti1Ntn6pyq64NO/M/RvnGbbgGABbF37NpWM7Obp9GR8Mn8+IxSeJinzGL5N7JcqVUqdMbTxnk97GP8Zp45FzNjJ3XD+e+Dxg5axRDJm8kvcHjOXmldg2rtO0Pc079iU6OopnT8OZMVL/oW9tV4RB4xZhMJihDAaO/LmWUwe3pSnjxaM7qFTXg7G/6W20clJsGw/4fgO/fNefQL8HbJj7JT3GLqd1r7HcvXaGI1uXJlv/1mVPTu/7gxELj2KMjuLetbMc3rwoTRkzyq9jJuFWoxZ2VtbcXbeDMYvnsnjrhn89x5nD26lWz4Npf1zm2dMw5o/rHfPa0JkbWTi+HwG+D1j1w2gGTVhBx/7fcOvKGfZt1PuFc5N21G/ZheioSJ49DeeHUV1i6ufMlYfKLv9j8cS0321rNEbzx5wh9P5uM8pghuf2ZTy6fZm6rUzj2xZ9fKtQ250RK/Tx7fcpfZOt+1z1xh2TvMatVNX6BPp44//gVppzP6cZo9n282d0+XYTymDGmT+X43PnMrVa6PlPbl/INc8d/L+9+w6PouriOP49Cb2FrhJQlCq9dwF5RVApFrBiAaUI2HsFESwIimBBQEBARbFQRMFKkd57EwEh9JJQQk3O+8dMyKaHJDC7yfk8Tx6ykzu7vx3uzN69c+dOuTqteGzUWs6ejmTKBz0AyFf4cm59eiRBQUGIBLHu7x/YsuQXACo2bMdNPQaTJ6Qo9/b9nr3/rubL19unK6sXxziIOX3qBxcvZEJyKa/MykgiclxV84lIc+BZVW3jLv8IWKqqY0WkLs7p0tw4jbcbgHPAcKC2+/vTqvqXiDwE1FHV3u7zbHcfH/T9m4hcDXwKXAFkByaqaj8RaeeWed1n/QJADiAcuFFVk+wbf7pF7oD6jwgLj/I6wgW7PCTwOpx3hwfWpJPF8wfeNv4k7Z3onrnvVMadZrsULi8QePUif670TZ/khcORgXW8APjwr1OXdEOfPLI5wz9rcxcq70llCdgGXGZjDbiLzxpwF5814C4Na8BdfNaAuzQueQPu8MaMb8AVruhJZQm8vcoYY4wxJoCISGsR2SQi/4jIi8mUqysiUSLSIaXnzMxj4IwxxhhjfFz6XkoRCQY+BloCu4AlIjI1/rAqt9y7wMzUPK/1wBljjDHGXDz1gH9U9V9VPQNMBBK7KuUx4HsgVfPyWA+cMcYYY7IGb259FQrs9Hm8C6jvW0BEQoHbgBZA3dQ8qfXAGWOMMSaLyPg7MYhINxFZ6vMT/55zqbhlB0OAF1Q11VcIWg+cMcYYY0waqeoInNtsJmUXUMrncUkg/m2R6gAT3bs8FQVuFpFzqjo5qSe1BpwxxhhjsgZvTqEuAcq588iGAXfj3Hc9Npbq1TG/i8hY4KfkGm9gDThjjDHGmItGVc+JSG+cq0uDgdGquk5Eerh/H56W57UGnDHGGGOyCG8mO1bVn4Gf4y1LtOGmqg+l5jmtAWeMMcaYrMGbU6gXhV2FaowxxhgTYKwHzhhjjDFZhPXAGWOMMcYYj1gPnDHGGGOyBhsDZ4wxxhhjvGI9cMYYY4zJIjJPD5w14PxElMa/LZp/K1/cqs6lkL1wYrfQ81+5swdWXoD7Dq33OsIF+zJXJa8jXJCndKPXES7Y3qOB90Efkjvw9r9Lzk6hGmOMMcYYr1g3ijHGGGOyBNUoryNkGOuBM8YYY4wJMNYDZ4wxxpgsQaMzzxg4a8AZY4wxJkuwU6jGGGOMMcYz1gNnjDHGmCxBo60HzhhjjDHGeMR64IwxxhiTJWSmMXDWgDPGGGNM1pCJrkK1U6jGGGOMMQHGeuCMMcYYkyVkplOo1gNnjDHGGBNgrAfOGGOMMVlCZppGxBpwxhhjjMkS7BSqMcYYY4zxjPXAGWOMMSZLsJvZm0vu9scGU6l+a86eiuTLd7uya8vKBGUKX16aB18fR978hdm5ZQUT3upC1LmzSa6fLXtOHv/wd7LlyElQcDZWzf6RX8a+CcDNnftQtXEbojWa40cO8OW7XTl6aE+aspet3ZJbHn0PCQpm2YyxzP12cIIyNz86iPJ1W3H2dCQ/DO7Onn9WUqBoKHc8N4r8hS5DNZolP49m4ZRPALi+0yvUad2ZExEHAfhtbB+2LJmZpnyXIm+rRwZQof7NRJ07w+Hd2/jx/e6cOhGRrpwV6rakfa9BBAUFs+jnsfw1cVCCMu17Deba+q04czqSbwZ2I8ytN0mte+MDr1D/li4cDz8AwC+f92HjYme7XnFNFe546iNy5cmPRkfzYc8mnDt7Ok3ZA61OxLj/mfep0bg1p09FMuKNR9i+aWWCMsVKlKbXgPHkK1CY7ZtW8OnrnYk6d5ZaTdvSoUcfVKOJOneOCe8/y+ZV87niqvL0fmvC+fWLl7ia70b0Y+bXwzI0e3I+f7EPbRo1Zf+Rw1R9sOMle12AinVbcmtvpy4u/Hksf36dsB7f1tutx6ci+dqnHie1bvVmt9PqwVcofmVFhvS8jl2bl8d5voLFS/HCmOXM/GIAs74dku73cOcTg6ncoDVnTkcy7q2u7Ny8MkGZIleU5uG+zvH5v80rGNvfOT5fdmV5HnhpBKXK12TqyD78PtHJky1HTp4ZFnt8XjHrR34a/Wa6swKUr9OSto8OQoKCWTJjLLO/SbjN2/YcTAV3/5s0qBu7/3HeU4enh1OxwU0cDz/AkG514qzTqP2jNGzXg+ioc2xcPINfRr2SIXlN4lLVgBOR24AfgGtVdePFjZQ+IrIdOAZEAcHAq6o6JRXr1FHVgxc9YBpUqt+KYqFl6d+pMlddW4+OTw3lg55NE5Rr170/syYNY8Vfk7jzqWE0uPkh5k0dmeT6586e5qOnW3Pm1AmCgrPxxLA/Wb9oJjs2LOaPb97n5zFvAND09p60fuBlvv3gsQvOLkFBtO31AWNfbsPRg2H0GDqXjQunc+C/2GpUrm4ripQoy5AuVSlZsS5te3/IiCebER0dxYyRL7Hnn5XkyJ2PR4fNY+uKP8+vO//HYcz7/sM0btVLm/ef5X/y2+jXiY6O4sYub9L0rmf5dfRr6cp52+NDGPH8LUQcCOOJT/5m/YKf2LcjNmfFeq0oVrIM7zxQhSuvrccdTwxlaO+mKa4757thzJ40JM7rBQUFc89Lo/n67YfZ8+8a8hQoTFTU2TRnD6Q6EaN6o9ZcfmVZnrm9EmWq1OOhF4fRt/N1Ccrd3XsAM74aysLfJtH5xY9o3r4zf3w/gnVL/mT5nGkAlCpbhcfe/ornO1Zjz47NvHJfvfPbZtjP21j6V7KHrAw39pdpfPTDN4x7JWMaCKklQUHc/sQQhj/n1MWnPv2bdfPj1uNr67eiaGgZ3rq/ClddW48OTw7lw15Nk113z7Z1jOlzNx2f+ijR172150A2LP41Q95D5QatKF6yLH3uqczVlepxzzNDGdg94fH5th79+fPbYSz9YxL3PDOMxm0eYs7kkUQePcK3Hz5D9evaxSl/7sxphjzZmtMnnePzs5/8ybqFM9m2fnG68kpQEO17D+HzF28h4mAYvYf9zYYFP7HfZ/+rUNfZ5oM6V6FUxXrc+vhQPnnceU/LfhvP/KnDufP5UXGe95rqTbm2YRuG9KhL1Nkz5C1YLF05L5asOAbuHuBv4O6MeFERCc6I50nG9apaA+gADL3Ir3XRVWncliW/fgnAjg2LyZ23IAUKX56gXLmazVk1+wcAFs+cQNUm7VJc/8ypEwAEZ8tOcHB2QAE4HXns/PPmyJUXVU1T9pIV6nBoz1aO7N1O1LmzrJn9Hdc2bBOnzLUN27DyDyffro1LyJ0vhHyFL+f44b3scb/1nTl5nAM7N1GgSIk05fA679blfxDtXv20c+MSChQNTVfOKyvW5VDYVg7vcXKu/GsSlRvFzVm5cRuW/voVAP9tWEyufCHkL3x5qtaNr3ydG9jz71r2/LsGgMijh9N8KiLQ6kSM2s3a8vd0p6ds69rF5M1fkIJFEu6Hleo2Z/Gfzn44d/p4ajdz9sPTJ0+cL5Mzd+L7VOW6Ldi/618O7f3vYryFJM1dtZzDR9PXI5wWV1asy0Gfurjiz0lUiVcXqzRqw9LfnHq8Y8NicvvU46TW3f/fJg7s3JLoa1Zp3JZDe7axb/v6DHkP1Zu0ZeEMp65uW7+YPPkKUiCRelGhVnOWz3LqxcIZE8432I6FH2DHxmXnz5b4iqkzwdmyE5wtO0rajsO+SlWoy6HdWzns7n+rZk+iUrxtXqlRG5a723znxsXkzutsc4Bta+Zx8tjhBM/boE03Zn8ziKizZwA44fbim4snxQaciOQDGgMP4zbgROQmEfnWp0xzEZnm/n6jiCwQkeUiMsldHxHZLiKvi8jfQEcR6SoiS0RklYh8LyJ53HJlRGSh+7d+InLc53Wec5evFpE3UvH+CgBHfNafLCLLRGSdiHRL4v0mWkZEjovIADfvQhG5zF1+mYj86C5fJSKN3OWdRGSxiKwUkc/S02gtWLQE4ft3nX8ccTCMkKJxP7TyFijCyeMR5xsJ4QfCKOiWSW59CQriuZGLGPDjTjYt+4MdG5acL3fLw2/Q95t/qHPD3fw8pl+ashcoUoKIA2FxXjt/vA9cp4xPvgNhCT6UC152JVeUqc6uTbH56rfrQa9PF3HrU8PJla9gmvJdyrwxat34AFuWpu/bf0jREoT7ZAg/EEZIvEZh/DIRB5z/95TWbXxrD54euZg7nx1Obne7FitZDlTp+s5Unhw+n+Z3PZ3m7IFWJ2IUKlaCQ/tiMx3eH0ah4nEz5QspQuSxCKKjohItU6d5OwZOWs2zH0xm5JsJD0ENb+zIgpnfJlieWYXEOzaFHwwjpFjcelwgfhnfepzCuvHlyJWHFnc/w8wvBmTQO4CCxUpwxCfHEZ9jb4y8IUWIPB5bL8ITKZMYCQri5dGLGDh1JxuW/MH29QmPJxeqQNHE9q1427xIvGPHwYT7X3xFS5aldJXG9Bw6h26DfqVk+drpznoxaHRUhv94JTU9cLcCM1R1M3BYRGoBvwENRCSvW+Yu4BsRKQq8CtygqrWApYDvkf6UqjZR1YnAD6paV1WrAxtwGogAHwIfqmpdYHfMiiJyI1AOqAfUAGqLSMJ+asdfIrIWmO3midFFVWsDdYDHRaRIIusmVSYvsNDNOwfo6i4fCsx2l9cC1onIte42aez2BEYB98V/IRHpJiJLRWTp2t3JVAKRBIsSfBNLrEzMN/xk1tfoaN7rWp8+HctwVcW6XFG60vky0z/vQ9+7yrL094k0ve3RpPMlJ5HXJn7PQwplcuTKy92vfs0vnz1/vmdw8U8j+aBzZT7p2YDjh/fSuus7act3ifLGaHb380RHnWPVnxPTGzSRCBqvRFJlkl53/rSRvH1/JT7oVp+jh/fStoezXYOCs3F1lUZ8+VZnPn7if1Rp0o6yNZunMXqA1YnzkVKxzVPIvXTWVJ7vWI0PnutIhx594xQLzpadWk3bsOiP7zMkbyBIzzZNzbrxtXroNWZ/N+z8mYcMkYr6nJas4Byf3+pSn5fvKEPpa+tS4upKKa6TksSOC6nJSwq9f0HB2cidvxCfPN6Un0e+zL2vTki2vFdUozL8xyupacDdA8R82kwE7lHVc8AMoK2IZANuAaYADYBKwDwRWQk8CFzl81zf+PxeRUTmisganMZNZXd5Q2CS+/tXPuVvdH9WAMuBijgNusRcr6pVgKrARzG9gDgNslXAQqBUEusnVeYM8JP7+zKgtPt7C+BTAFWNUtUI4H9AbWCJux3+B1wT/4VUdYSq1lHVOlVKxO2ga3Jrd54buYjnRi4i4uAeChYvef5vIUVDOXow7gUFJyIOkjtfCEFBzvMULBZKhHvRQfiBsBTXP3kign9WzqFivRsTbJBlf3xD9aa3JlieGkfjfSsOKRrKscN7Einjk69YKEfdMkHB2bj7ta9Y/ddE1s+LHRd0Inw/Gh2NqrJ0xmhKVsiYb3sXKy9AjRvuo3z9m/huYOd054w4GEZBnwwFi4Vy9NDuOGXC45UJKRbK0UN7kl33+JHY7bpo+miurFjn/OttXT2XyKOHOHv6JBsXzaBkuZppyh5IdeKGjj0Y8OViBny5mCMHd1PksthMhYuHEn4gbu5j4QfJkz+EoODg82WOHEh48c+mFX9TPPQa8oXEfoes3qg12zeu5Ojh/enOHSjiH5sKFg3l6MG49Tgifhn32JaadeO7qmJd2nYfwKtfbaTpHb254d7naHJrjwvO3ey27rw8ehEvj3aOz4V8chQqFkp4vAu+jocfJE++2Hrhe3xOjZPHI9iyYg6V6ic8Pl+oiET3rd0JysQ5dhQNTfEitogDYaz7ezIAuzYtRaOjyRtSNN15TdKSbcC5vU8tgFHuQP/ngLvEaZ5/A9zp/n2Jqh7D+Wr/m6rWcH8qqerDPk/p+7VnLNBbVasCbwC5UsgqwNs+z11WVT9PbgVV3QrsAyqJSHPgBqCh21u2Iv5rplDmrMZ+ZYoi+QtABPjCJ2sFVe2bwvuL4+/Jn/Fe1/q817U+a+ZNpe6NTgfeVdfW49SJCI4e3ptgnS0rZlO92e0A1GvVibXznAHTa+f/lOj6eUOKkjtvCADZc+SifO0W7P9vEwDFQsucf94qjW5hn7v8QoVtWkaREmUpeNlVBGfLTtVmHdi4cHqcMhsXTqfG/5x8JSvW5dSJoxx3399tT33Kgf82Mf+HuFfk5fMZA3hto3bsz6DxLBcrb9naLbmu49N82bcjZ0+fTHfOnRuXUjS0LIUvd3LWuL4j6+bHzbl+/nTq3HgvAFdeW49TJ45y7PDeZNfN77NdqzRpzx53u25a8htXXFOF7DlzExQUzDXVrmPfjg1pyh5IdeL3ScN55b56vHJfPZbNmkaTWzoBUKZKPSKPRxB+KOF+uH7pbOq1cPbD6265//yFC5eVjN2nSleoQbbs2Tkecej8soat7mTBr9+QlezcuJRiPnWxZouOrF0Qty6snT+dOi2denxVvHqc0rrxffTkDfS/tyL9763InO8/4vev3uPvycMvOPfsHz/jrS71eatLfVbNnUqD1k5dvbpSPU4ej+BoIvVi04rZ1Gru1IsGrTuxau60ZF8jX8Gi5M4Xe3yuWKcFe9N4HPa1a9NSioSWpZC73ao368j6eNtt/YLp1HK3eamKsds8OevnT6NMjeYAFA0tS3D2HOevCPcnGh2d4T9eSekq1A7AOFXtHrNARGYDTYBZwOc4pxJjjjoLgY9FpKyq/uOOayvpnn6NLz+wR0Sy4/TAhfk8xx3uc/peNDETeFNEvlTV4yISitOoSvLrqogUB64GduD0Dh5R1UgRqeg+ji8kFWXi+wN4FBjijnPL6y6bIiIfqOp+ESkM5FfVHal4vgTWL5xBpfqteW3Ces6cjuSrd2PHznR/ezJfD3qUo4f2MG3Eqzz42jhuebgvu7asZMHPY5NdP6TI5dz34iiCgoKRoCBWzPqedQt/AaBtt/4UL1UejY7m8L7/0nQFKkB0dBQ/ffI0Dw6YSlBQMMt/Hcf+HRuoe/MjACz5eRSbF8+gfN1WPDV6rTNlxPvON+IrKzekxg33sXfbGnp+vBCInRqi1cP9ueKaaihK+L7/mDI0bfkuVd42vd4nW/acPPSW04m7c+Nipg17PF05fxz2FF3fneZMBfDLF+zbsYGGbZycC34axYZFM6hYvxUvjl/H2VORfPNe92TXBWjTbQAlyjjb9cjeHXzn/r+fPB7OnO+G8sQnf4MqGxbPZMOiGWnOHkh1IsbKeb9QvXFrBv+4gTOnIhnRr+v5vz07ZAqj+vcg/OAeJn70Cr0HjKfjo2+wfdNKZk0ZA0DdFrfS5JZORJ07y5lTJ/no5U7n18+RMzdV6v2P0W/1ytDMqfVVn7dpXrM2RUMKsvP7GfQZPZzR0ydf9NeNjo7ih2FP0e3daQQFB7P4ly/Yt30DDdu69XiaU4+vrd+Klyc49fjrgd2TXRegapN23PbY++QLKUrXt34gbOtqRrzQLskc6bF2wQyqNGhNv4nrOXMqknFvxx6few2czIR3HyXi0B4mf/oqD/cdR9tH+rJzy0rmTx8LQIHCl/HiyHnkylsAjY6mRcfe9Lu/JiFFLufBl0chwcEESRDL/vqetfN/SXfe6Ogopn70FF3emkZQUDBLZ37B/h0bqH+Ls80XTR/FpsUzqFivFc+NXedOI3K+CcDdL33BNdWuI29IUV768h9+G/8mS2d8wdKZX9Dhmc94csRSos6eYdJ7j6Q7q0meJHceXkRmAe+o6gyfZY/jTCfyqIh8BDwEFFfVSPfvLYB3gZzuKq+q6tT4U3WIyKPA8ziNqzU4DZyHRKQcMAGnF2s60E1VQ911ngBiasVxoJPby+abeTux04hkBwar6mgRyQlMBkKBTUAxoK+qzorJ5q6XVJnjqhpzQUYHoI2b9zJgBM4p0ijgUVVdICJ3AS/h9HKeBXqp6sKktvUT1+dK/+VFl1CBnHYTj0vh5NmAqhbkzp7Y2Bn/tu1Q4E0r8GWu9I+FupSeyu7Xs08lKtD2PYCQ3IG3/73z68lLGnrfmpEZ/h97WdWunmz4ZBtwXnB77U6qqorI3Thj7tp7netiswacSUygfYhYA+7SsAbcxRdo+x5YAy419q0anvENuOo9PNnw/ngnhto4Fx4IEA508TaOMcYYY4x/8bsGnKrOBap7ncMYY4wxmUtWvBODMcYYY4zxE37XA2eMMcYYczF4Oe1HRrMGnDHGGGOyBDuFaowxxhhjPGM9cMYYY4zJEry8+XxGsx44Y4wxxpgAYz1wxhhjjMkSbAycMcYYY4zxjPXAGWOMMSZLsGlEjDHGGGMCjJ1CNcYYY4wxnrEeOGOMMcZkCTaNiDHGGGOM8Yz1wBljjDEmS8hMY+CsAecn8uYQryNckChVryNcsEDbxgAnznid4MLsORp4B8fLCwTeiYindKPXES7IB2creh3hgvWUDV5HuGD5cwbeMe5Ss1OoxhhjjDHGM9YDZ4wxxpgsQaOsB84YY4wxxnjEeuCMMcYYkyVkpjFw1oAzxhhjTJZgp1CNMcYYY4xnrAfOGGOMMVlCdCY6hWo9cMYYY4wxAcZ64IwxxhiTJdgYOGOMMcYY4xnrgTPGGGNMlpCZeuCsAWeMMcaYLEGjz3kdIcPYKVRjjDHGmABjPXDGGGOMyRKiM9EpVOuBM8YYY4wJMNYDZ4wxxpgswe6FajxTrk5L2vQYRFBwMEt+GcucbwclKNPm0cFUqNeKM6ci+X5wN3b/sxKA258eTsX6N3Ei/AAfdq9zvvwV11Sj/ePDyJYjJ9FR55j60ZPs2rQ0y2a+plZLbuz6HhIUzMrfxrLgu8EJytzYbRBlarfi7OlIfvqwO3u3riQ4e04eeOc3grPnICg4GxvnTWbOV/0BKF66Kjf1GkqOXHmJ2P8fkwd15szJY+nKWbFuS27tPYigoGAW/jyWP79OuF1v6z2Ya+s72/Xrgd0I27Iy2XWrN7udVg++QvErKzKk53Xs2rw8zvMVLF6KF8YsZ+YXA5j17ZB05Y/vnqfep2rD1pw5Fcno/o/w3+aVCcoUvaI03fqNJ2+Bwvy3aQWj+nUm6txZ6t94Nzd1ehaAUyePM+G9x9j1z5p0Z6pQtyXteznbadHPY/lrYsJt3L6Xu41PR/KNzzZOat1Or46nWKlyAOTOV5CTx8P5oHsDav7vbprf+eT5573imqoM6dGQ3VtXX1DmzFYvkvL5i31o06gp+48cpuqDHS/Ja/rq+PhgKjdozZnTkYx/uys7E6mvRa4oTZc+48hToDA7N6/gi/5diDp3Ntn1m3foReM2XRAR5v00mr8mfQTAbY++RZVGtxB17gwHwv5lwjvdOHk8It3vI63HuxgSFESX9+dx7PBuvu13R7rzXGyZ6SrUgD6FKiK3iYiKSMVL8FrtROTFNKxXWkTWZkiGoCDa9RrC2FfbM6RrTapf35HiV8Z96+XrtqJIaBkGd67C5A970/6xoef/tvzX8Yx9pX2C5239yAD+nDCAj3o24Pdxb9L64QEZETcgM0tQEK17fMDEvrfyWa9aVG7akaKl4uYtU7sVhUuU5dPuVfn54960fvRDAKLOnmbCKzcx6vEGjHq8AdfUakmJCnUBuOXxT/jri9cY+Vg9Ni2YSsPbn0p3ztufGMKIF9vzbuea1GrRkcuuipvz2vqtKBpahrfur8Kk93vT4cmhKa67Z9s6xvS5m39X/53o697acyAbFv+aruyJqdqwNcVLluXlOysx7t2edHpuWKLl7ug5gN++Gcord1XmxLFwrmvbGYCDu7czsNcN9H2gDj+NeZsHXvgk3ZkkKIjbHh/CqJfa816XmtRMZBtXrNeKYiXL8M4DVfju/d7c8cTQFNed0P9+PujegA+6N2DN3Mms/XsKACv+mHh++dfvPMyRvTsuuPGW2epFcsb+Mo3Wz/a6pK8Zo3KDVhQrWZa+91bmq/d6cffTQxMtd2v3/vz57TDeuLcKkcfCaXTLQ8muf8XVlWjcpgsDuzfhrS51qdLwZoqVLAPAhqV/MuChWrzVuS77d23hxk7Ppft9pOd4F6Nu214c3LUx3VnMhQvoBhxwD/A3cHdGPJmIJNkjqapTVfWdjHidtCpZoS6Hdm/lyN7tRJ07y+pZk7i2YZs4ZSo1bMOK378CYOfGxeTKG0L+wpcDsH3tPCKPHU7wvKpKzrwFAMiVN4Rjh/dk2cwlytXh8J6thO/bTvS5s6yf8x3l68fNW75BG1b/+SUAuzctIVfeEPIVcvKePXUCgKBs2QnOlh3UWadIaDn+W+t8+P278g8qNErYKL0QV1asy8GwrRze42zXFX9OokqjuDmrNGrD0t+c7bpjw2Jy53O2a3Lr7v9vEwd2bkn0Nas0bsuhPdvYt319urInpsZ1bVkwYwIA/65bTJ58BQkpcnmCchVrN2fZXz8AMP+X8dRo2g6ArWsXEnks3F1/EYWKh6Y705UV63LIZzut/GsSleNt48qN27D0V2cb/7dhMbl8tnFK6wJUb3YHK/78NsHymi3uZMVfCZenJnNmqhfJmbtqOYePpr8HKi2qNWnLopnOMWD7+sXkzleQAonU1/K1mrNitlNfF82YQLXr2iW7/uVXVWTb+sWcPX2S6KgotqycS/XrnGPFxiW/nx+Av33dYgoVK5nu95He413+IqGUrdualb+OTXeWS0WjozL8xysB24ATkXxAY+Bh3AaciDQXkTki8qOIrBeR4SIS5P7tuIgMFpHlIvKHiBRzl88SkbdEZDbwhIi0FZFFIrJCRH4Xkcvccg+JyEfu7x1FZK2IrBKROe6y0iIy133+5SLSKKPfc0iREkQc2HX+ccTBMAoUjftBVaBo3DJHD4ZRoEiJZJ93+vDnuOmRt3h+whZu6vo2M0e/nmUz5y9SgmMHw2KzHAojf7ws+YuU4OjBXYmWkaAgHvlwIU+N38G/K/5g9+YlABzYsf78gfHaxrdToGj6Dr4hRUsQvj82Q/jBMEKKJdyuccocCCOkaIlUrRtfjlx5aHH3M8z8IuN6Z30VLFaCw/tiMx05EEbBYnG3e76QIpw8HnH+Q+zI/jAKFUtYT5q06czaBTPTnSmkaAnCD8TffqHJlonw3cYprHtN1cYcO7KPg2FbE7x29eYdWJlIwy5VmTNRvfBXCbbVgTAKFo1bF/PGr68+ZZJaf/e2dZSt3oS8BQqTPWduKjdoRaHiCY8VDW9+kHUL01/H03u8a9l1IH+OeRWNjk53FnPhArYBB9wKzFDVzcBhEanlLq8HPANUBcoAt7vL8wLLVbUWMBvo4/NcBVW1maoOxunRa6CqNYGJwPOJvPbrQCtVrQ60c5ftB1q6z38XkHifenqIJFymGr9QIkXil4mrfptuTP/seQZ2KsfPnz3P7U9/mo6Q8eMEWOZE8sbPIsnk1ehoRj3RgKGdy1GifB2KXVkJgJ+G9qD2Ld3o8sE8cubOT9S5M+mMmYqcSWz71KwbX6uHXmP2d8M44/YwZrSkssYrlEiRuGUq1GrGdW0f4rtPXsmIVCm+XtJ1IeV1a7S4k5V/TUpQ7sqKdTl7KpK9aejRymz1wl+lajsnVgfcLvmk1t+3YxO/fTWY3u9Pp/egaYRtXUN0VNyJZ1vd/wJRUedY8tvX6XkLbsi01/GydW8iMuIAe7euSH+OSyg6KirDf7wSyBcx3AMMcX+f6D6eDixW1X8BRORroAnwHRANfOOWnwD84PNc3/j8XhL4RkSuAHIA2xJ57XnAWBH51ud5sgMfiUgNIAoon9IbEJFuQDeA1pWyUbNk8v8dEQfDCPHpNg8pGsrRQ7vjlDkar0yBoqEpnl6s1fI+fvr0GQDWzPme255M//ihQM187GAY+X16SgoUCeV4vCxHD4XF6UFLrMzpExH8t2Yu19RuyYH/1nNo12a+ft1p6xcuUZaydVunK2f4gTAK+nwzL1g0lKMH427XiPhlioUScWgPwdlzpLhufFdVrEv1prfRtvsAcucLQaOjOXfmFH9PHp7m93D97T24rl0XALZvXErhy2IzFSoWSvjBuNv0ePhBcucLISg4mOioKAoVj1umZJkqPPjScD58uh0njiY87X6hIg6GUbBY3O0Xv+6GxysTUiyUo4f2kC17jmTXDQoKpup17RnSo3GC161xfcc0nT6FzFEv/FXT27rTuI1TX3dsXJboNvR1PCJefS0WSoRbXxP8P/msv2D6WBZMHwtAu679OOLTk1u/dSeqNLyJoU/dlCHvKT3Hu4qNb6VcvVsoU7sV2XLkImee/LR7+nOmvv9whmS7WDLTVagB2QMnIkWAFsAoEdkOPIfT6yWcH3V0XlJfIX2X+359HAZ8pKpVge5ArgQrqvYAXgVKASvdPE8B+4DqQB2cxl+yVHWEqtZR1TopNd4AwjYtpWhoWQpddhXB2bJTrXlHNiycHqfMhoXTqXnDvQCUqliPU5FHOXZ4b7LPe/TQHq6udh0AZWo059Duf1LMklqBlnn3lmUULlGWkMuuIihbdio17cDmxXHzblk0nWot7gOgRIW6nI48yvEje8lToCg584YAkC1HLkrXuJ5DuzYDkCekmLOyCI3veoHlv4xKV86dG5dSLLQshS93tmvNFh1ZuyBuzrXzp1OnpbNdr7q2HqdOONs1NevG99GTN9D/3or0v7cic77/iN+/ei/dH9J//TCcfg/Vo99D9VgxZxoNW3cC4JrK9Th5IoKIQwnrwKbls6l9vdOp3uim+1k5dxoAhS8rRc+3v+XzNzqzL4mxWhdq50an7sZspxrXd2Td/Ljbaf386dS50dnGV8bbxsmtW652C/b/t5kIn9NX4PTMVGt2e6I9c6nNHOj1wl/N+fEz3n64Pm8/XJ9Vc6dSv5VzDChdyamvRxOpr5tXzKZmM6e+1m/didV/O/V19d8/Jbl+voLOsaJQ8VJUb9qepb87jflK9VrS8t5n+OylDpw9fTJD3lN6jnezxvVhWOdyfPzItfw48AG2r57t9403L4lIaxHZJCL/JHZBpIjcJyKr3Z/5IlI9pecM1B64DsA4Ve0es8Adw9YEqCciVwM7cBp1I9wiQe56E4F7cU6VJiYEiDmqPphYAREpo6qLgEUi0hanIRcC7FLVaBF5EAhOx/tLVHR0FFM/forOb01DgoJZ9usX7N+xgXq3PALA4umj2LR4BhXqtuKZMes4ezqS7wef30Tc9eIXXF3tOvKGFOWFCf/w+/g3WTbzC34c0os2j75HUHA2zp05zY9DemfZzBodxczhT3PPG1MJCgpm1e/jOPjfBmq1dvIunzGKf5bOoEydVvQcsda9rL4HAPkKX07bJ0ciQUFIUBAb/v6Bf5b8AkDlph2pfYvzvjYtmMKq38elK2d0dBQ/DHuKbu9OIyg4mMW/fMG+7Rto2NbJuWDaKDYsmsG19Vvx8oR1nD0VydcDuye7LkDVJu247bH3yRdSlK5v/UDY1tWMeKFdkjkyypr5v1C1YWvemrSBM6ciGTOg6/m/PTFoCmPf6UHEwT1898krdO83ntu6vcF/m1fy97QxALTt/DJ5CxTmvmedkQvRUefo/3D6hqFGR0fx47Cn6PquU3eX/PIF+3ZsoGEbdxv/5GzjivVb8eJ4Zxt/8173ZNeNUeP6jomOcbumWhMiDoRxeM/2NGfOTPUiOV/1eZvmNWtTNKQgO7+fQZ/Rwxk9ffIlee11C2dQuWFr+n69njOnI5nwdrfzf+s5cDJfvvsoEYf2MHn4q3TpO462j/Rl55aV53vWklu/65sTyRtSmKhzZ/n2gyc5eTwcgDufHEK2HDl57H2ngbVt/WImDn4sXe8jPce7QOXFNCIiEgx8DLQEdgFLRGSqqvqOk9gGNFPVIyJyE07bpX6yz5vSGAd/JCKzgHdUdYbPsseBR4E9wAGcMXBzgJ5uo+o48AFwMxAB3KWqB9znelZVl7rP094tFwYsBOqqanMReQioo6q9ReQHoBxOj98fwJNAWeB7IBL4C3hMVfOJSGngJ1Wtktx7erlV7sD7jwgweXMkMvbHzx06EVjV4uipwBvMXDB34J2IiA6sasEHZy/6TE8ZrqdsSLmQnykREnh1+ZVpkZf0wLx89G0ZvvfU6vJjsu9BRBoCfVW1lfv4JQBVfTuJ8oWAtaqa7FVEAdkDp6rNE1k2VERW4zTG7kpivdeA15J7LlWdAkxJZN2xwFj399vj/x3YAlTzeRzzH7QdSLbxZowxxpiLT+NdFJIRfMezu0ao6gifx6HATp/Hu0i+d+1h4JeUXjcgG3DGGGOMMf7AbayNSKZIYj10ifYEisj1OA24Jim9bqZqwKnqLGBWEn/Ld0nDGGOMMcavRHtzFeounLHyMUoCCS7xFpFqwCjgJlU9lNKTZqoGnDHGGGNMUjy6F+oSoJx7gWUYzs0H7vUtICJX4kxLdr87v22KrAFnjDHGGHORqOo5EekNzMSZoWK0qq4TkR7u34fj3CCgCPCJO9HzOVWtk9zzWgPOGGOMMVmCVxP5qurPwM/xlg33+f0R4JELec7Au+bYGGOMMSaLsx44Y4wxxmQJHo2BuyisAWeMMcaYLMGjq1AvCjuFaowxxhgTYKwHzhhjjDFZQmY6hWo9cMYYY4wxAcZ64IwxxhiTJWh0xt8L1SvWgDPGGGNMlmCnUI0xxhhjjGesB84YY4wxWYJNI2KMMcYYYzxjPXB+Ind28TrCBdmyP/C+xeTNGVjbGCBvjsDKfC7wqgX5cwXWNgbYezTa6wgXpKds8DrCBftEr/U6wgXrfHC91xH8no2BM8YYY4wxnrEeOGOMMcZkCdHR6nWEDGMNOGOMMcZkCdHRgTX8IDl2CtUYY4wxJsBYD5wxxhhjsoTMdArVeuCMMcYYYwKM9cAZY4wxJkvITD1w1oAzxhhjTJYQrXYRgzHGGGOM8Yj1wBljjDEmS8hMp1CtB84YY4wxJsBYD5wxxhhjsoTMNJGvNeCMMcYYkyXYKVRjjDHGGOMZ64EzxhhjTJZgPXDGGGOMMcYz1gNnjDHGmCzBLmIwnilTqyWtur2HBAWz4texzP9ucIIyrboNomydVpw9HcnUId3Zu3Ulwdlz8uC7v5Etew6CgrKxYd5kZn/V//w6ddv0oG6bHkRHnWPL0hn8MebVDM3d6Zn3qd6oNadPRTKy3yPs2LQyQZmiJUrTq/948hYozI5NKxjepzNR585Sq2lbbu/eB9VooqPO8eX7z7J51XwA8uQLocsrwylZpjKoMqp/N/5Zsyjdee98YjCVG7TmzOlIxr3VlZ2bE+YtckVpHu47jrz5C/Pf5hWM7d+FqHNnuezK8jzw0ghKla/J1JF9+H3ikDjrSVAQL42cT/jB3Xzywu3pzgpQoW5L2vcaRFBQMIt+HstfEwclKNO+12Curd+KM6cj+WZgN8K2rEx23U6vjqdYqXIA5M5XkJPHw/mge4MMyRvjvqffp1qj1pw5FcmoN5OoF1eU5tH+48kbUpgdG1cwoq9TLxq2upub738WgFMnjzNu4GPs3LIGgJZ39aZZ+y6ICLOnjObXicPSnbVM7Za07vYeQUHBLP91LPMmJdz3WncfRDl335v8Qey+1/nd3wjOnoOgYGffm/Wls+9VanIbze59hWKlKjLyqabs+Wd5unPGdzHqcrYcOXlm2O9ky5GToOBsrJj1Iz+NfjPNGTs+Hptx/NtJZ+zSZxx5ChRm5+YVfOFmTG795h160biNUw/m/TSavyZ9BMBtj75FlUa3EHXuDAfC/mXCO904eTwizflT6/MX+9CmUVP2HzlM1Qc7XvTXS869T71PVXff+/zNR/gvkW1e9IrS9Hgz9pg88g1n32tw493c5O57p08eZ/zAx9j5z5rz60lQEK+PWUD4gd18+Oxtl+otZTmZ9hSqiBy/wPLNReSnNL7WkyKSJ5m/jxKRSml57jjPExRE60c/4Ks+t/Jpz1pUadaRoqUqxilTtk4rCpcoy8fdqjL9o97c3PNDAKLOnmb8yzcx4rEGjHi8AWVqtyS0Ql0ArqralPIN2vBZ73oM71WHBT98mN6ocVRr1JrLSpXluTsqMebtnjz0QuIfpnf1HsCMr4fyfIfKnDgWTrP2nQFYt+RPXr2vDq91qseoN7vR5ZXh59fp9Mxg1iz8lRfvrMYr99Vh97aN6c5buUEripcsS597KvPVwF7c88zQRMvd1qM/f347jD73ViHyWDiN2zwEQOTRI3z74TMJGm4xWnTszd4dm9KdM4YEBXHb40MY9VJ73utSk5otOnLZVXHrRcV6rShWsgzvPFCF797vzR1PDE1x3Qn97+eD7g34oHsD1sydzNq/p2RYZoitFy90qMTYd3rywPOJ14s7ew/g14lDebFDZSKPhdO0nVMvDuzeztuP3sBrneowdfTbPPTiJwCEXlOJZu270K9zY17rVIfqjW/mslJl05VVgoK4+dEP+LLPrXz8aC2qNE163xvWtSrThvXmll6x+94XL9/EZ4814LPH4u57+3es59sB97Bj7d/pypeUi1WXz505zZAnWzOgcz0GdK5HpfotubpSvTRnLFayLH3vrcxX7/Xi7qcTz3hrdyfjG27GRrc8lOz6V1xdicZtujCwexPe6lKXKg1vpljJMgBsWPonAx6qxVud67J/1xZu7PRcmrJfqLG/TKP1s70uyWslp2pDZ997qWMlvkhm3+vYy9n3XrrTOSZf19bd9/Zs592eN9Dn/jpMG/02D7r7XoyWdz7Gnu3pPxZfDNHRmuE/Xsm0DbhL7Ekg0QaciASr6iOquj69L1KifB2O7NlK+L7tRJ87y7o531GhQZs4ZcrXb8PqP78EIGzTEnLlDSFfocsBOHvqBABB2bITFJwddetdnZu7Mn/SYKLOnQEgMuJAeqPGUatpW+b9PAGArWsXkyd/QUKKXJ6gXKU6zVny5w8A/D19PLWbtQPg9MkT58vkzJ2XmOC58uanQs3rmD1lDABR584SmQHfoqs3acvCGc423LZ+MXnyFaRAInkr1GrO8llO3oUzJlD9OifvsfAD7Ni47HzvgK+CxUKp0vAm5v00Jt05Y1xZsS6HwrZyeM92os6dZeVfk6jcKG69qNy4DUt//QqA/zYsJle+EPIXvjxV6wJUb3YHK/78NsMyA9Rs2pZ5v6RcL66NVy9qufXinzULiTwW7q6/iMLFQwEoUboiW9cu4szpk0RHRbFpxRxqNWufrqyh5etwePdWwvfG7nsV4+17FRukbt8LDs5+fp2DOzdxKGxLurIl52LW5Zj9MjhbdoKzZUdJ2wdZtSZtWTTTybh9/WJyJ5GxfK3mrJjtZFw0YwLV3IxJrX/5VRXZtn4xZ916sGXlXKpf59SDjUt+Jzoqylln3WIKFSuZpuwXau6q5Rw+evF7+lJSs2lb5rv73r/rnHqR2L5XsXZzlv7lbPP5P4+nVlNnm2/13ffWLaKQu+8BFCoWSrXGNzFnasYd4zKSNeACiNuzNktEvhORjSLypYiI+7fW7rK/gdt91ukrIs/6PF4rIqVFJK+ITBeRVe6yu0TkcaAE8JeI/OWWPy4i/URkEdDQff066X0vBYqU4OiBsPOPjx4MI3+REnHK5C9SgqMHd8WWORRbRoKC6Dp0Ic9M2MG2lX+we/MSAAqHluPKyo3pMng2D7w9kyvK1U5v1DgKFy/B4X2xmQ7vD6Nw8bi584UUIfJYxPmD6uF9YRQqFlumdvN2vPPtap5+fzKj+ncDoHiJqzl65ABdXx/Jm+MX0eWVT8mRK8mO0FQrWKwER/bH5j1yIIyCRePmzRtShMjjsXnDEymTmI6Pv8ePn7ycoeMwQoqWIPxAbN7wA2GEFA1NtkzEgTBCipZI1brXVG3MsSP7OBi2NcMyAxQqFrdeHNkf9/8cEtaLxMoANG3XmdULZgKw69/1VKh5HXkLFCZHztxUa9SaIpel7wPa2a9S3vcifLalbxkJCqL7sIU89+UO/l35B2GblqQrT2pdzLosQUG8PHoRA6fuZMOSP9i+Pm3vKaRoCcL3x62DiWU86ZPR930ktf7ubesoW70JeQsUJnvO3FRu0IpCxRPWg4Y3P8i6hTPTlD1Qxd/3Dh9IYt/z2eaH94dRMJF977q2nVmzIHb73fPkICZ99BKaicaa+atM34Bz1cTpJasEXAM0FpFcwEigLXAdkPDrR0Ktgd2qWl1VqwAzVHUosBu4XlWvd8vlBdaqan1VTfLciIh0E5GlIrJ06X/nUvHykmCJatzWv9s2TbSMRkcz8vEGDHmoHCXK16HYVc5Z3aDgYHLlK8joZ5rx+5hXuOOF8anIciHSlxtg2aypvHhnNT58viN3dO8LQHC2bJSuUJM/vh/Ba/fX5/TJSNo+mAGnQhLJwgXmTUyVRjdx7MgB/tu8Il3xEkrF9k2yTMrr1mhxJyv/mpS+iIlIdBty4du5Yu1mNG37EN9+9AoAe7Zv5Odxg3hu2M888+E0dm5ZQ1RUavavC8tK/B6nZMpodDSfPdaA9x+Mu+9ddBepLoPznt7qUp+X7yhD6WvrUuLqtL2n1Lx+ovXX3bZJrb9vxyZ++2owvd+fTu9B0wjbuoboePWg1f0vEBV1jiW/fZ2m7IErbcfk+HW+Yq1mXNf2ISZ97Ox71RvfzNEjB9ixKaOPcRknWqMz/McrWeUihsWqugtARFYCpYHjwDZV3eIunwB0S+F51gCDRORd4CdVnZtEuSjg+5RCqeoIYATAm23ypHjEPHoojALFYntHChQN5fjhPXHLHAyjQNHYb5kFiiQsc/pEBDvWzKVMrZYc2LGeowd3s3GBM75p9+alqEaTp0BRIo8eTClSkv7XoQfNb+0CwLb1Syns0wNSuHgoRw7EzXQs/CB58ocQFBxMdFQUhS8LJfxg3DIAm1b8TfGS15AvpAiH94dxeP8u/l3nfPNf8ucPtHkgbQ24Zrd1p3FbJ++OjcvifFMvVCyU8ENxsxwPP0iefLF5CxYLJeJQwry+ylRtRLXGt1ClQWuy5chJ7rwFeOi1MYx9s3OaMseIOBhGQZ9TQAWLhXL00O44ZcLjlQkpFsrRQ3vIlj1HsusGBQVT9br2DOnROF0ZY/yvQw+atU+8XhQqHkp4CvWiUPG49aJk2Sp0eXk4g59sx4mjh88vnzNtLHOmjQXgjkf7cWR/GOnh7Fdx971j8f6/jx0MI6RYSXYmU+b0iQh2rJ5L2drOvncxXIq67Ovk8Qi2rJhDpfo3sntb6t5T09u607hNbMaCxePWwfivfzziILl9MhYqFkqEWw/CD4Qluf6C6WNZMH0sAO269uOITw9p/dadqNLwJoY+dVOq32sga3FHD5q2c/e9DfGOycUSHm+PxasXhePtnyXLVOGhl4bzwdOx+17Zag2pcd0tVGvUiuw5cpErbwG69hnDyDfSd4wzicsqPXCnfX6PIrbhmlSj6Rxxt00uAFXdDNTGaci9LSKvJ7H+KVWNSnvcxO3evIzCJcpS8LKrCMqWncpNO7B50fQ4ZTYvmk61FvcBEFqhLqcij3L8yF7yFChKzrwhAGTLkYura1zPoV2bAdi0cBqlqzUHoHCJsgRny5GuxhvAH98N57VO9XitUz2WzZ5G45s7AVCmSj0ij0cQcWhvgnU2LJtN3RbOmewmt9zP8tnTACjuDjwGuKpCDYKzZed4xCEiDu3j8P5dXH5leQAq172e3ds2pCnv7B8/460u9XmrS31WzZ1Kg9bONry6Uj1OHo/gaCJ5N62YTa3mTt4GrTuxau60ZF9jymev8fIdZXn1zgp83vcBNi2fle7GG8DOjUspGlqWwpdfRXC27NS4viPr5setF+vnT6fOjfcCcOW19Th14ijHDu9Ncd1ytVuw/7/NRBxMXwMoxh/fDef1++vx+v31WD5nGo1viq0XJ5OoFxvj1YsVc5ztXPiyUjz2zreM6NuZfTvjjiPLX6jY+TJ1mt/Kwl+/SVfusM3LKBIad9/bFG/f2xRv3zt9Iul97+DOzenKk5xLUZfzFSxK7nzOe8qeIxcV67Rg73+pvzBnzo+f8fbD9Xn7YSdj/VZOxtKV6nHyROIZN6+YTc1mTsb6rTux+m8n4+q/f0py/XwFnXpQqHgpqjdtz9LfnXGcleq1pOW9z/DZSx04e/pkqnMHsj+/H07fB+vR98F6rJgzjUbuvndN5XpEnkhi31s+mzrXO9u80c33s2Ju7L7X651vGdkv7r73/aev8Wz7Mjx/ewWGv3Y/G5fN8rvGW2YaA5dVeuASsxG4WkTKqOpW4B6fv20H2gCISC3gavf3EsBhVZ3gXuX6kFv+GJAfSF+rJwUaHcWM4U9zb7+pSFAwq34bx4H/NlDrpkcAWP7LKP5ZOoOydVrRa+Razp2OZOqQHgDkK3w57Z8aiQQFIUFBrJ/7A1uW/ALAyt++oN0Tw+n+8RKizp5l6gddMzT3qnm/UL1Ra977YYM7XUTs8z/zwRQ+H9CD8IN7+GbYK/QcMJ4OPd5gx+aVzHYHwdZtcSuNb+5E1LmznD19kk9e6XR+/fHvPcWjb44lOFsODuzexsh+6c++dsEMqjRoTb+J6zlzKpJxb8d2zPYaOJkJ7z5KxKE9TP70VR7uO462j/Rl55aVzHe/6RcofBkvjpxHrrwF0OhoWnTsTb/7a3Iq8li6syUmOjqKH4c9Rdd3pyFBwSz55Qv27dhAwzZOvVjw0yg2LJpBxfqteHH8Os6eiuSb97onu26MGtd3ZGUGX7wQY9W8X6jWqDUDv9/A6VORfO5TL576YApj3Hrx7Uev8Gj/8dze/Q3+27zy/ODo9g+/TL6QwjzwvHPVYVTUOd54qBEAvd+ZSL6QIkSdO8u49544P+A6rTQ6ip8/fZpObzr73kp336vt7nvLfhnFliUzKFenFY+NWsvZ05FM+SB237v16ZEEBQUhEsS6v2P3vYoN23FTj8HkCSnKvX2/Z++/q/ny9fRdcOHrYtXlkCKX8+DLo5DgYIIkiGV/fc/a+b+kKeO6hTOo3LA1fb9ez5nTkUzwydhz4GS+jMk4/FW6+GSM6VlLbv2ub04kb0hhos6d5dsPnuTk8XAA7nxyCNly5OSx951G+Lb1i5k4+LE05b8QX/V5m+Y1a1M0pCA7v59Bn9HDGT198kV/3fhWz3f2vXcmbeDM6UhG94/d954cPIWxbzv73ncfv0L3N8dzm7vvzZ3m7HvturxMvgKFuf9ZZ9+LjjpHvy6NLvn7SIvMNA+cpGasQyASkeOqmk9EmgPPqmpMg+wjYKmqjhWR1sAQnIbX30AVVW0jIrmBKUBxYAnQBLgJqAC8B0QDZ4FHVXWpiDwG9AL2qOr1Ma/tk2WWm2FpUnlTcwrVn2zZn+EdjBdd3pyJjenwb3lzBFbmg8cD7+B4ddFgryNcsL1HA2s7BwVWNQbgE73W6wgXrPO5i3Na/mIaveD0Ja0d47pdkeGftQ+M2ONJDc+0PXAxDShVnQXM8lne2+f3GUDFRNY9CdyYyNNuBxJcrqSqw4BhPo/zxft78wtLb4wxxpiMZvdCNcYYY4wxnsm0PXDGGGOMMb4yUw+cNeCMMcYYkyVkposY7BSqMcYYY0yAsR44Y4wxxmQJmekUqvXAGWOMMcYEGOuBM8YYY0yWYD1wxhhjjDHGM9YDZ4wxxpgsITNdhWoNOGOMMcZkCdGZ6PahdgrVGGOMMSbAWA+cMcYYY7KEzHQK1XrgjDHGGGMCjPXAGWOMMSZLyEzTiFgDzhhjjDFZQmZqwNkpVGOMMcaYAGM9cH7ixJnA+lYQklu8jnDBIk4G1jYGKFM02OsIF6REwcDKC7Dj8DmvI1ywQNv/8ucMrLwAnQ+u9zrCBRuTrZLXES7Y6Ev8etYDZ4wxxhhjPGM9cMYYY4zJEjJRB5w14IwxxhiTNWSmBpydQjXGGGOMCTDWA2eMMcaYLCEqE3XBWQ+cMcYYY0yAsR44Y4wxxmQJmagDzhpwxhhjjMkaMlMDzk6hGmOMMcYEGOuBM8YYY0yWYD1wxhhjjDHGM9YDZ4wxxpgsITra6wQZx3rgjDHGGGMCjPXAGWOMMSZLiNLMMwjOGnDGGGOMyRLsIgZjjDHGGOMZ64ELMOXrtKTto4OQoGCWzBjL7G8GJSjTtudgKtRtxdnTkUwa1I3d/6wEoMPTw6nY4CaOhx9gSLc6cdZp1P5RGrbrQXTUOTYunsEvo15JV847Hh9M5fqtOXM6kglvd2XXlpUJyhS5vDQP9RlHngKF2bV5BeMGdCHq3NkU15egIJ4bMZ+IA7v57KXb4zxni7ue5Lae7/Biu1BORBxKc/5Oz7xP9UatOX0qkpH9HmHHpoT5i5YoTa/+48lboDA7Nq1geJ/ORJ07S62mbbm9ex9Uo4mOOseX7z/L5lXzARg8eROnIo8THR1FdNQ5+jzYKM0ZfZWu2ZIWDw9EgoJZ8/sXLP5hcIIyLR5+j6trt+Lc6ZP8Mqw7+/913lPXz9Zz5uRx1M004bnr4qxXp/0TNH/oLT5+4EpOHkv7No2Tt8YNNO8ykKCgYNb88QVLfnw/QZnru7zH1bVu5OyZk8wc1p3921YB8PCn6zh7MnYbfvVCUwCKla7KDd0/JDh7LqKjzvHnyKfY+8+ydGe9/bHBVKrfmrOnIvny3cTrcuHLS/Pg6+PIm78wO7esYMJbsXU5sfULFitJp5c+J3/hy1CNZsFPnzP7+48BePD18RQvVR6A3PkKcvJ4OO91rZ+m7IFyvEjKNbVacmPX95CgYFb+NpYF3yWs1zd2G0SZ2k7+nz7szt6tK8//TYKC6PL+PI4d3s23/e64KBkB7n3qfao2as2ZU5F8/uYj/Ld5ZYIyRa8oTY83Y48XI99wjhcNbrybm+5/FoDTJ48zfuBj7PxnTZz38PqYBYQf2M2Hz9520d5DYj5/sQ9tGjVl/5HDVH2w4yV97YslS13EICJRIrJSRNaKyCQRyZNM2eYi8lPGRrw4RGSsiHRwfy8sIitEpHMGPd8oEank/v5yxiR2duT2vYcw5pX2fNC1JjWad6T4lRXjlKlQtxVFQ8swqHMVfhjSm1sfH3r+b8t+G8/ol9sneN5rqjfl2oZtGNKjLh90q82c74akK2el+q0oXrIs/e6rzMRBvbjr6aGJlmvXoz9/TRrGm/dVIfJYOA1veShV6zfv0Jt9OzYleL6CxUpSsc7/OLz3v3Tlr9aoNZeVKstzd1RizNs9eeiFYYmWu6v3AGZ8PZTnO1TmxLFwmrV3qs+6JX/y6n11eK1TPUa92Y0urwyPs97bj97Ia53qZVjjTYKCuKHb+3z/5m2Mebw2FZt0pEjJuPXi6lqtKFSiLJ/3rMavn/amZfchcf7+7Ws3Me7phgkab/mLhHJV9RYc3Z++bRo/b4uu7/PjgNsZ+2QdKjbpSOEEeW+k4BVlGN27Or9/+hj/6xYvb5+bmfBso/ONN4Dr7u/Pgm/fZsKzjVjwTX+uu79/urNWqt+KYqFl6d+pMhMH96LjU0nU5e79mTVpGP3vr8LJY+E0uPmhZNePjjrH5E9f4O2HavBBz6Y0ad+Dy65ytsEX/e7nva71ea9rfVbP+ZHVc6ekKXugHC+Sy9+6xwdM7Hsrn/WqReWmHSlaKm7+MrVbUbhEWT7tXpWfP+5N60c/jPP3um17cXDXxouSL0bVhs7x4qWOlfjinZ488Hzix4uOvQbw68ShvHSnc7y4rq1zvDiwZzvv9ryBPvfXYdrot3nwxU/irNfyzsfYs/3ivoekjP1lGq2f7eXJa2c2ItJaRDaJyD8i8mIifxcRGer+fbWI1ErpOVNzCvWkqtZQ1SrAGaBHGrL7LREJAWYCI1R1TLy/BaflOVX1EVVd7z7MsAZcqQp1ObR7K4f3bifq3FlWzZ5EpUZt4pSp1KgNy3/7CoCdGxeTO28I+QtfDsC2NfM4eexwgudt0KYbs78ZRNTZMwCcCD+QrpxVm7Rl8cwvAdi+fjG58xWkgJvBV/mazVk5+wcAFs2cQLUm7VJcv2CxUCo3uIkFP41J8Hy39x7IlOEvo+kcpFqraVvm/TwBgK1rF5Mnf0FCiiTMX6lOc5b86eT/e/p4ajdz8p8+eeJ8mZy588JFHjR7ebk6HNnzLxH7thN97iwb//6OMvXi1ouy9W5h3V9OvdizeQk584aQt1DC9xTf9V3eZc64V1Ey7j1cXrYO4Xvj5a17S5wyZeq2Yf3sr528W9y8BS9L4ZmVHLkLAJAjTwgnjuxJd9Yqjduy5FenLu7YsJjceROvy+VqNmeVW5cXz5xAVbcuJ7X+0cN7z/fknT55nH3/baRg0dAEz1ujeQeW//FNmrIHyvEiKSXK1eHwnq2Eu/Vk/ZzvKF8/bv7yDdqw+k9n++7etIRceUPI59br/EVCKVu3NSt/HXtR8sWo2bQt839xjhf/rltMnnyJHy8q1m7O0r+cOjL/5/HUaurUka1rFhJ5LNz5fd0iChWPrQeFioVSrfFNzJma8Hh3KcxdtZzDRyM8ee2LJVoz/iclblviY+AmoBJwT0wnj4+bgHLuTzfg05Se90LHwM0FyopIXhEZLSJL3J6rBF/TRKSviDzr83itiJR2fzaIyEgRWSciv4pIbrdMV/c5V4nI9zG9fSLS0V1/lYjMcZeVFpG5IrLc/WnkLm8uIrNE5DsR2SgiX4qIJPF+8gG/AF+p6qc+6/8lIl8Ba0QkWETec3OtFpHubjkRkY9EZL2ITAeK+7zXWSJSR0TeAXK7PZhfXuC2TqBA0RJEHNh1/nHEgTAKFIl70C9QpAThvmUOhlGgSIlkn7doybKUrtKYnkPn0G3Qr5QsXztdOQsWLcGR/bEZwg+EEVIsboa8IUU4eTyC6Kgop8z+MEKKlkhx/dt7v8eU4S8TrXH7was0uoWIg7sJ27qG9CpcvASH98W+/uH9YRQuHjd/vpAiRB6LzX94XxiFfN5j7ebteOfb1Tz9/mRG9e8WZ93nh03njS8W0PzWh9OdFSB/4RIcOxib9/ihMPIXuSJu3iIlOHYotsyxQ7vJV9gto0qHPlPpNOhvqrWM7YQuU/dmjh3ew4Ht6d+mcbLEz3s4jPzx6mi+wlfEe0+7yRdTRpU7Xp/CfQPnUtUn76zRL9D0gf50/WwjzR4YwNwv+6Q7a8GiJQjfH3d/iqmnMfIWcOtytFuXD4RR0Kcup7R+4cuuomTZGmzfsDjO8jLVmnDsyD4OhG1NU/ZAOV4kJX+REhw7GHb+8dFDCetJ/iIlOOpTT3zLtOw6kD/HvIpe5HNmhYrFO14ciHssAPd44XO8O7w/jILFEm7n69p2Zs2Cmecf3/PkICZ99NJFfw9ZiRcNOKAe8I+q/quqZ4CJQPx2U3tgnDoWAgVF5Ir4T+Qr1WPgRCQbTgtxBvAK8KeqdhGRgsBiEfk9tc+F08K8R1W7isi3wB3ABOAHVR3pvl5/4GFgGPA60EpVw9zXA9gPtFTVUyJSDvgaiBmoUROoDOwG5gGNgb8TyfE+MEpVP4i3vB5QRVW3iUg3IEJV64pITmCeiPzqvkYFoCpwGbAeGO37JKr6ooj0VtUaF7BtkiQk0g6N17uTeFs1+RoWFJyN3PkL8cnjTSlZoQ73vjqBgQ9cm/aciWWInzOx9+LmTGr9yg2d8Tg7N6+gbI3YU2fZc+am1f0v8PGzbRKulyYJXz9+r15iGX3LLJs1lWWzplKhZhPu6N6Xd3vfBMCbjzQn/OAe8hcqxgsf/cyeHZvYtCKxqnkhcVORN5m689VL/+PEkb3kCSlGhz7TOBy2mb3/LKdBh+eZ9Ea79GVLY97kykx85QZOHNlL7gLF6NBnKofDNhO2fh7VWz3C7LEvsmXhFMo3up0be37C92+0zfis8fen5N5PCuvnyJWXLv2+5oePn+V05LE45Wq1uJPlf3ybhtDuSwfI8SJJaazXqkrZujcRGXGAvVtXcGWV6xKUyVhpO17E384VazXjurYP8Xb36wGo3vhmjh45wI5NK6hQs2ki65sAEgrs9Hm8C4g/sDWxMqFAkqcSUtOAyy0iK93f5wKfA/OBdj49bLmAK1PxXDG2qWrMcy4DSru/V3EbbgVxesdivorMA8a6jb0f3GXZgY9EpAYQBZT3ef7FqroLwM1emsQbcH8C7UVkkKruj7f+Nvf3G4FqMePbgBCcBmhT4GtVjQJ2i8ifqX3zMdzGYTeAVtdmo0bJ5P87Ig6GEVKs5PnHIcVCOXp4d4IyBYuVZEdMmaKhHD2U/KmkiANhrPt7MgC7Ni1Fo6PJG1KUExEHU/1erru1O43adAHgv03LKFQ8NmfBYqFEHIyb4XjEQXLnCyEoOJjoqCgKFo8tc+RAWKLr12h2O1Ua3UKl+q3JniMnufIW4IFXxvDb14MockVpXvx8yfnyz49cyKAeTTh2eF+q8v+vQw+a3+rk37Z+KYUvi339wsVDOXIgbv5j4QfJkz82f+HLQgk/mHA7b1rxN8VLXkO+kCIcjzh0vsyxIwdYNmsK11Sqm+4G3LFDYeQvGps3X5FQjh/em7BMkdgy+YuU4PgRp8wJ99/IiAP8s2gql5erw6nj4YRcVpoHP1jolg/l/sHzmPB8MyLDU7dNk3I8ft7CoRw/HK9+HNod7z2V4IRbJibvyaMH+GfRNC4vW5uw9fOo1Pxe/hr9HACb5/9Ay0c/SlO+Jrd2p+Etbl3euIyCPnUxpGgoR+P9P5+IqctBwURHRzn11d3nwg+EJbl+UHA2uvSbyNLfJyYY5xYUFEz169rzXve0j5P05+NFahw7GEZ+n9PKBYokrCdHD4VRwKeexJSp2PhWytW7hTK1W5EtRy5y5slPu6c/Z+r7GdPr3eKOHjRt5x4vNsQ7XhRLeCw4Fn6QPD7Hu8LFQwn3OaaULFOFh14azgdPt+PEUee0ddlqDalx3S1Ua9SK7DlykStvAbr2GcPIN9I8VNtwceaB8/0sd41Q1RG+RRJZLX6QC/42dSFj4Gqo6mNu958Ad/gsv1JVN8Rb71y858/l8/tpn9+jiG1IjgV6q2pV4I2YdVS1B/AqUApYKSJFgKeAfUB1nJ63HKl4/vgm4pxn/llE8vssP+HzuwCP+bzXq1X1V/dv6aoJqjpCVeuoap2UGm/gHCyLhJal0OVXEZwtO9WbdWT9gulxyqxfMJ1aLe8FoFTFepw6cZRj8T7M41s/fxplajQHoGhoWYKz57jgg/HcyZ/x7iP1efeR+qyeO5V6re4DoHSlepw6EcHRRDJsWTmbGs2cq0jrt+rEmnnTAFg776dE15828jVe71iWvndXYEy/B9i8fBbjBnRmz7/rePnWK+l7dwX63l2B8ANhDOzaINWNN4A/vhvOa53q8VqneiybPY3GN3cCoEyVekQejyDiUML8G5bNpm4LJ3+TW+5n+Wwnf/GSZc6XuapCDYKzZed4xCFy5MpDrjz5AMiRKw9V6t/Arq3rUp0xKXu3LKPQFWUIKX4VQdmyU7FJB7YuiVsvti6ZTuXrnXpxRfm6nI48yokje8meMw/ZczmZsufMw1U1/sfB/9Zz8L91fPJQaUZ2r8TI7pU4diiM8c80TnfjDWDvP8soeEUZCvjk/XfpzwnyVmp2j5O3XF3ORB7lRPg+svnkzZYzD1dVb8Gh/5zhpseP7KVkZae3pVTV5oTvSdupx78nf3b+IoI186ZS90anLl51bTJ1ecVsqrt1uV6rTqyNqcvzf0py/Xue/4x9OzYya1LCCyPK127Bvp2bifA5hXih/Pl4kRq7tyyjcImyhFzm1JNKTTuweXHc/FsWTadaC2f7lqjg1OvjR/Yya1wfhnUux8ePXMuPAx9g++rZGdZ4A/jz++H0fbAefR+sx4o502h0k3O8uKZyPSJPJH682Lh8NnWud+pIo5vvZ8Vcp44UvqwUvd75lpH9OrNv55bz5b//9DWebV+G52+vwPDX7mfjslnWePNTvp/l7s+IeEV24bRfYpTEOUN4oWXiSOs0IjOBx0TkMVVVEampqivildkOtAFwr6a4OhXPmx/YIyLZgfuAMHf9Mqq6CFgkIm1x3mQIsEtVo0XkQSCtFxwMcc8z/ygiNydSZCbwqIj8qapnRaS8m2sO0F1ExuGMf7se+CqR9c+KSHZVPZuWfL6io6OY+tFTdHlrGkFBwSyd+QX7d2yg/i2PALBo+ig2LZ5BxXqteG7sOndagO7n17/7pS+4ptp15A0pyktf/sNv499k6YwvWDrzCzo88xlPjlhK1NkzTHrvkXTlXLdwBpUatOb1r9Zz9nQkE96J/WLS493JfDXwUY4e2sOU4a/Suc842jzcl13/rGTB9LEprn8prJr3C9Ubtea9HzZw5lQko97sev5vz3wwhc8H9CD84B6+GfYKPQeMp0OPN9ixeSWz3YHGdVvcSuObOxF17ixnT5/kk1ecg3tI4ct44j3nlFhQcDYWzJzImoW/JgxwgTQ6ij9GPsMdfaa403KM49DODVRv5XxgrZr5Of8um8nVtVvxyKdrOHv6JDOGOfUiT8HitH9hopspmA1zv2X7it/SnSmlvH+NeoY7XpuMBAWz9s/xHNq5gWo3OnlX//o525bP5Oparejy8WrOnT7JzI+da6fyFixOu+edixskOBsb537L9pXO6I3fPu3N9V0GEhScjXNnTvHb8MfSnXX9whlUqt+a1yas58zpSL56N7Yudn97Ml8PcurytBGv8uBr47jl4b7s2rKSBT+PTXb9a6o0ot6N97F76xqeG7kIgOmjXmf9Iuekg3P6NG0XL8QIlONFUjQ6ipnDn+aeN6YSFBTMqt/HcfC/DdRq7bze8hmj+GfpDMrUaUXPEWvdaUQu/TV2q+f/QrVGrXln0gbOnI5kdP/Y48WTg6cw9m3nePHdx6/Q/c3x3Nb9Df7bvJK505zjRbsuL5OvQGHufzb2CuV+XTLmCvX0+qrP2zSvWZuiIQXZ+f0M+owezujpk72OlS4eDSdcApQTkatx2g93A/fGKzMV6C0iE3FOr0aoarLd4ZLSFXsiclxV88VblhsYAjTC6aHarqptRKQ58Kz7e25gCk7jZgnQBGcMHcBP7lWtuKdh86lqXxF5FHge2AGsAfKr6kMi8gPOaUsB/gCeBMoC3wORwF84vWT5fDO4z/8RsFRVx8Z7D2PdHN+5j8cAeYDPgKd91g8C+gNt3dc/ANwKHMUZn9cC2Ow+7QRV/U5EZrkZlorIu0A7YLmq3pfUdn7xxtwBNT/0idMBFReAiJOBl7laaGBN1RgUlNT1Qv5rx+FzXke4YLmzB9Z2zp8zsPICbD0Y5XWECzYmW/wLG/2fzl1xSStHr6a5MvyD4OM5p1J8D24H0RCczqbRqjpARHoAqOpw92LLj4DWOO2azqq6NNnnTO+UCyZjWAPu4rMG3MVnDbhLwxpwF5814C6NrNKAuxgC69PBGGOMMSaN7F6oxhhjjDHGM9YDZ4wxxpgsITPNiWw9cMYYY4wxAcZ64IwxxhiTJVyMiXy9Yg04Y4wxxmQJdhGDMcYYY4zxjPXAGWOMMSZLsIsYjDHGGGOMZ6wHzhhjjDFZQmYaA2cNOGOMMcZkCZmpAWenUI0xxhhjAoz1wBljjDEmS8hM88BZD5wxxhhjTICxHjhjjDHGZAmZaRoRa8AZY4wxJkuwixiMMcYYY4xnRDPRgD6TOBHppqojvM6RWoGWFyzzpRBoeSHwMgdaXrDMl0Kg5c0qrAcua+jmdYALFGh5wTJfCoGWFwIvc6DlBct8KQRa3izBGnDGGGOMMQHGGnDGGGOMMQHGGnBZQ6CNXQi0vGCZL4VAywuBlznQ8oJlvhQCLW+WYBcxGGOMMcYEGOuBM8YYY4wJMNaAM8YYY4wJMNaAy4REpKqIdHR/qnidxxjjn8TRSURedx9fKSL1vM5lvCUi41OzzHjLbqWViYhICDAFKAWsBgSoKiL/Ae1V9aiX+ZIiIpcBbwElVPUmEakENFTVzz2OZkyGEJGKqrrR6xyJ+ASIBloA/YBjwPdAXS9DZSYx//ciUiuxv6vq8kudKRUq+z4QkWCgtkdZTBLsIoZMRESGAmeA51U12l0WBLwD5FbVx7zMlxQR+QUYA7yiqtVFJBuwQlWrehwtWSJSHvgUuExVq4hINaCdqvb3OFqSRKQx0Be4CucLnACqqtd4mSsp7jZ+jti8AKhqC89CpYGI/KeqV3qdIz4RWa6qtURkharWdJetUtXqXmeLT0TWAIl9YMXU4WqXOFKqiMgIVe0mIn8l8mf1p7osIi8BLwO5gciYxTifKyNU9SWvspmErAGXiYjIeqCaqp6LtzwbsEZVr/UmWfJEZImq1o33IbJSVWt4HC1ZIjIbp3HxmU/utarqt6etRWQj8BSwDIiKWa6qhzwLlQwRWQUMJ2HeZZ6FSoL7BSrRPwEPqmqBS5knNURkEdAIWOI25IoBv8bUZ38iIlcl93dV3XGpslwo94t0Q1Wd53WW1BCRt62x5v/sFGrmciZ+4w1AVc+JyGkvAqXSCREpgvvtWkQaABHeRkqVPKq6WER8lyXY/n4mQlV/8TrEBTinqp96HSKVOgPPAInta/dc4iypNRT4ESguIgOADsCr3kZKnD830FKiqtEiMgho6HWW5Pic6p+U2ClfPz3dm2VZAy5zySUiNXG+8fsSIKcHeVLraWAqUEZE5gHFcD5I/N1BESlDbMOzA7DH20gp+ktE3gN+wKeh4ccH5mki0hOnkeGb97B3kZK0BFirqvPj/0FE+l76OClT1S9FZBnwP5zjxK2qusHjWMlyv+ANA64FcgDBwAl/7OGM51cRuQP4Qf331NczQFdgcCJ/U5yxksZP2CnUTEREZpH4GBEAVPX6S5fmwrineSvgfIhsUtWzHkdKkYhcgzNDeSPgCLAN6KSq273MlZxAGIfjS0S2JbLYL8fsiUhh4JSqRqZY2E+4jaF1qnrMfZwfqKSqi7xNljQRWQrcDUwC6gAPAGVV9RVPg6VARI4BeXF66U8RO3bP3xuexk9ZA854TkRuT2RxBM64vf2XOs+FEpG8QFDMh6AxgUJEVgC1YnqE3LFaS1U10Ssm/YGILFXVOiKyOubCBRGZr6qNvM4W6JI4Fp+nqj9cqiwmZXYKNRMJ4J3vYZyxITG9Q82BhUB5Eemnqn45/5CIFMT59l8ayBYzFk5VH/cuVfLcqWb6AE3dRbOBfqrql2MORSQ78CixeWfhXDTi9z20vkSkr6r29TpHIsT3dJ47VsvfPxciRSQHsFJEBuIMW8jrcaYUicgfqvq/lJZ5rK37b3GcMwt/uo+vx9n3/PUzJEvy9x3VXJi2yfxN8d+dLxq4VlX3wfl54T4F6gNzAL9swAE/4zQ01+C8h0AwGlgL3Ok+vh9nCpdkG/8e+hTIjjNfGTh5PwUe8SxR2vjdVbOuf0XkcZxtCtAT+NfDPKlxP84k9L1xrqguBdzhaaJkiEguIA9QVEQKETtGuQBQwrNgiVDVzgAi8hPOqfQ97uMrgI+9zGYSslOoxnMissZ3zjdxurLWuHOrnZ9axN/EzKHldY4Lkdj0LP48ZUtic5L56zxlgUhEiuNcidoC50veH8CTgTB0AcBtEJVS1dVeZ0mKiDwBPInTWAsjtgF3FBipqh95FC1J8adDck+tr/bnKZKyIuuBM/5grvuNb5L7+A5gjju2LNyzVCkbLyJdgZ/w/yskY5wUkSaq+jecn9j3pMeZkhMlImVUdSucv3AkKoV1PBVIEzy7DbW7vc5xIdyLtdrhfH6tBA6IyGxVfdrLXElR1Q+BD0XkMVUd5nWeVJolIjOBr3Ea9ncTO8TF+AnrgTOec3vcbgeauIsOAVeoai/vUqVMRHoBA3AamTE7kl9eIRlDRGoAXwAhOD0Bh4GHVHWVl7mSIiL/wznF+y9O3quAzqrqtx8mgTTBsztxb1fccZwxy1W1i1eZUhLTKy8ij+D0vvXxvaDBX4lIR2CGqh4TkVeBWkB/f53CR0RuI3bs6RxV/dHLPCYh64HLZNyu7gaJzUXlr1RVRWQrzpi3O3Gm4/je21Sp8jTO9AUHvQ6SWqq6EqguIgXcx355f9wYqvqHiJQjdoqZjarqz5NSQ2BN8DwFmAv8jp/3bPrI5o7JuhPw66lD4nlNVSeJSBOgFTCI2LG+/mg5cExVfxeRPCKS36609y/WgMtk3KvIBuPnM37D+VNNd+PMUn8I+AanV9hv56uLZx2x9wv0ayLSSVUniMjT8ZYDoKrvexIsCSLSQlX/TOTK6jIi4s9XVENgTfCcR1Vf8DrEBeoHzAT+VtUl7mn1LR5nSo2YBvItwKeqOsVfJ3h2h4Z0AwoDZYBQnFva+dMVs1meNeAyp0CY8RtgI863/7aq+g+AiDzlbaQLEoUzlcFfxB0D54/TiMRMs5A/kb/5Yx1phjOFQWJXVvvzFdUAvXAmeK4oImG4Ezx7GylJP4nIzar6s9dBUktVJxE7XhZV/Rc/vgrVR5iIfAbcALwrIjlxrqb1R72AesAiAFXd4l7wYvyIjYHLhHxm/I7CGaDulzN+u2Ms7saZb2gGMBEYpapXexoslUTkwcSWq+oXlzpLaolIY413Q+3ElvkLEblaVbeltMwfBcIEzz7HitPAWfz0WAEgIs+r6kARGUYiXzr89IvTeSKSB2iNc4X9Fvc0cFVV/dXjaAmIyCJVre8z3jAbsNzfxxlmNdaAM55zP+huxTmV2gJnkP2P/nhgi8+dULS8+9DvbwGW2NQn/jwdShJ5l6lqba8ypST+BM8xy/29geHvRKStqk4LxC9OACJyZWLLVfW/S50lJe4EyeE49fgxnPkB1/v77cqyGmvAZULuVZ33AVer6psiUgrnqs7FHkdLkTj3k+wI3KV+en/OGCLSHKexuR2n56IU8KCqzvEuVeJEpCFOT+eTwAc+fyoA3OZv86qJSEWgMjAQ54rOGAWA51S1sifBUkFE5pPIBM/+2sBw51IrB+SKWeaPdTjQicganJ5DwdnWV+N86fO7uux+hjwC3IiTdybO2RFrMPgRGwOXOX2C88HRAngTOI4zi3ZdL0OlhjuH2mfuj78bDNyoqpvg/EUZXwP+2DuUA8iHs8/7joM7CnTwJFHyKgBtgILEHQd3DGfaC3+Wy1/nJIvPnYrjCaAkzpxqDYAFOMcOv+ROffICUIm4jU6/zQzgO1k5gIjUArp7FCdJ8SbtHel1HpM0a8BlTvVVtZY4N6pGVY+4p/pMxsoe03gDUNXN4ty70++o6mxgtoiMVdUdXudJiapOAaaISENVXeB1ngsUSBM8P4HzxW6hql7v9ny+4XGmlHyJc8X6LUAP4EHggKeJ0kBVl4uI332pdmcyWCUiV/rj6V0TyxpwmdNZEQkmdhqDYgTOvToDyVIR+ZzYe7Xeh//e8zJGpIi8h3N6MhB6L1a4EybHz+u3E80CZ4D3cOYoOz/BM+CPEzyfUtVTIoKI5FTVjSJSwetQKSiiqp+LyBM+X0xmex0qJfGm8AnCmcjXXxueVwDrRGQxcCJmoaq28y6Sic8acJnTUOBHoLiIDMA5Rfaqt5EypUdxLrd/HGecyBxib7rur2J6L9oQGL0X43Gmm2mFM//XfcAGTxOlLJAmeN7lXnQxGfhNRI4Auz1NlLKYC4X2iMgtOHlLepgntXyHLpwDpuO/E5Yn1gsriSwzHrKLGDIp91TI/3B2uj9U1d8/9AKOe/XsKVWNch8HAzlV1W8n9425gtP31kPi3EeymdfZEuMzjcFqVa3mnqKe6cc9hojIVOBuf64HiRGRZji3WJuhqme8zpMUEWmDM39kKWAYzoUtb6jqVE+DZQIi8mBiF9u4+904Vb3Hg1gmCdYDl3ntwznIZQNyi0gtf73nXgD7A2dSzuPu49zArzhXe/qrQOu9iMkbLiJVgL0403P4M7+f4Nm92ju+Ne6/+XDuket33C9J5VT1JyAC8Pu7tojINJKZLNvPTks+4Z5KHxGzwP2iOhmw8XB+xhpwmZCIvAk8BGwl7hgcv+21CFC5VDWm8YaqHncn6/Rn/UUkBHiG2N4Lf777xQh3movXgKk4jYvXvI2Uosnujz9bRuyUFvH563g9VDVKRNoRdyocfzfI/fd24HJggvv4HpwpiPzJDcAMEcmlqkPd8dM/45zFedHjbCYeO4WaCYnIJpwZvv32NEhmICLzgMdiejZFpDbwkar6/X1ozcUVaBM8BxJ3XG8IzlhO3wH2fn2GQUTmqGrTlJZ5TUQKAL/gnMFpj3Pf1qHepjKJsR64zGktzvxZ+z3Okdk9CUwSkZhB31cAd3kXJ2Ui8gXwhKqGu48LAYP99apOESkC9AUa4/QMzQXeVNVDXuZKTmITPLtji/xyctwAnMg3ZohCP59lgXCGoZiIXOPeuxURuRoo5nGmOETkdvfXEcD7OMNEdsUsV1V/vgdxlmM9cJmQiNQBpuA05HzH4PjTWItMwR3cWwHng3qjv/e0xFwUkNIyfyEiv+Fc3Rtz2uk+oLmq3uBdquSJyDLg3vgTPPvj7b+SmsjXny8SCVQi0hqnYfSvu6g00F1VZ3oWKh4RGZPMn9Vfv+hlVdaAy4REZB3OnQzi38rH7+dKCjQi0oiE97wc51mgFIjIKpwG0BH3cWFgdvxZ4v1FYvc9FZGlqlrHq0wp8b3CN7ll/sC9vVPMRL41YibyVVW/7Ul2e2X7AE1wet7+Bvr5c69sDBHJCVR0H25U1dPJlTcmOXYKNXM6aGMWLj4RGQ+Uwem5iHIXK+C3DTic23/NF5Hv3McdgQEe5knJXyJyN/Ct+7gDzvxZ/iyQJngOxIl8J+L0yt7hPr4PZzyc3/bK+qhN7Be+6iLi11/4jH+zHrhMSETexzl1OpW4p1D9epBvoBGRDUClQLvBs4hUwhkvFDNH4HqPIyVJRI4BeYntSQ4iduC6qmoBT4Ilw+1l6YXTQ3R+gmd/7G0RkR+BzjjjOVsAR3BuEXezl7mSE4i9spD0Fz5/ml7GBBZrwGVC7vxT8amNa8lYIjIJeFxV93idJbVE5MrElts9DzNOIE7wDAE1ke8gYClxe2Urq2of71KlLFC/8Bn/ZQ04Y9LIbSjXABYTIBeLuGOeYnb63MDVONNcVPYuVdJEJNEpFvz5KkkRWQjcEDNHoIjkA35VVb+d4Nmdv7ASsENV/fnWagHZKwuB94Uv0Mb3ZkU2Bi4Tcidq7QPEfPjNxhnkG+Fdqkypr9cBLlT8ixVEpBbQ3aM4qfGcz++5gHo448n8uTfZ7yd4difDHYpzx4VXgY9x7t5SWkReSOx2Sv5CVfOnXMovFQXWuzeI9+svfAE6vjfLsQZc5jQaZwqRO93H9wNjcGYCNxkkM1zVq6rLRaSu1zmSoqptfR+LSClgoEdxUuuE763r3AmeT3qcKb43gRtxTpn+BVRT1X9FpDjO3F9+24CD8/OVxVyFOldVJ3ubKFX6eh3gAtTBTvf6PWvAZU5lVPUOn8dviMhKr8JkNu4pnMQObIIfn8IBEJGnfR4GAbUAvz5lFs8uoIrXIVLwJP4/wXO0qm4GEJFtMZPLqup+ETnnbbTkicgnQFnga3dRDxFpqaq9PIyVogD7wrcW57ZfAXG6N6uyBlzmdFJEmqjq3wAi0hj/6wEIWAF8CgfAN/s5nCk5vvcoS4pEZBixjeUgnDGHqzwLlAqqusSdT82fJ3gOcu/AEAREu7/H3Bc1yLtYqdIMqBLTO+TeXWSNt5GSFqBf+ALmdG9WZg24zKkHMM4dCwfO1AAPepjH+AlVfcPrDBdoqc/v53DuaDDPqzAXoC6xA8Br+uF8XyE4YwljGm2+Uwz5+2mzTcCVwA73cSlgtXdxkhegX/j6eh3ApMyuQs2ERORqVd3m3pQYVT0as8zrbMYbIjKNZD6Y/fWbdSBOyWHzfV1cIjIbp4G82F1UF1gARIL/1mVjMpr1wGVO3wO1VPWoz7LvcGYBN1nTIPff23HGtsTcW/QenJuu+6s/cGbYj7mqMzfwK7E3NPdHNgD84nrd53fBuZjhHqCnN3EyHxFpAAwDrgVyAMHACT893ZtlWQMuE3HH3VQGQtyrtGIUwJmCwWRRMQOoReRNVfWdW22aiPjtnGoEwJQcibAB4BeRqs4WkRrAvThX2m8DhgfYRQL+7iPgbmASzheSB4ByniYyCVgDLnOpALQBCgK+0y8cA7p6Ecj4nWIick3MVYcicjVQzONMyQmEKTniswHgF4GIlMdpVNwDHMK5/6mo6vWeBsukVPUfEQl2hy+MEZH5XmcycVkDLhNR1SnAFBFpqKoLvM5j/NJTwCwR+dd9XBr/nsj3Sfx/So74+nod4EKISBOgnKqOEZFiQD4/HS+7EZgLtFXVfwBE5ClvI2VakSKSA1gpIgNxepPzepzJxGMXMWRC7g7XH6enYgZQHXhSVScku6LJEtybrVd0H270x5us+xKR7Pj3lBwBS0T64Jwiq6Cq5UWkBDBJVRt7HC0BEbkNpweuEc5xbSIwSlWv9jRYJiQiV+HcmSMHzpe+EOCTmIaz8Q/+Pt+PSZsb3QsY2uBMfFqeuLckMlmMiDzv87Cdqq5yf06LyFueBUuBiPQC8qrqWlVdA+QTEb8crC4ix0TkaCI/x0TkaMrP4InbgHa49xJV1d3EnSvQb6jqj6p6F86Xj1k4DYvLRORTEbnR03CZjKruUNVT7ufIUGCsNd78jzXgMqfs7r8348ybddjLMMYv3O3z+0vx/tb6Uga5QF1VNTzmgaoewU/Hc6pqflUtkMhPfj++eu+Me7VszKS4fn+aTFVPqOqXqtoGKIkzXcuL3qbKXERklogUEJHCOBNnjxGR973OZeKyBlzmNE1ENuKcGvnDHddyyuNMxluSxO+JPfYnQSJyPp87D1wOD/NkNt+KyGdAQRHpCvwOjPQ4U6qp6mFV/UxVW3idJZMJcXvfbgfGqGptnOl8jB+xixgyIVV9UUTeBY6qapSInADae53LeEqT+D2xx/7kV5xGxnCcnI/ijH8yGUBVB4lIS+AozjjD11X1N49jGe9lE5ErcKZpecXrMCZxdhFDJiQiDyS23M9u5WMuIRGJwhnnJDiT4cbcyUBw5lrLntS6XhKR3DinTK/Dyfor8HnMnRmMMRlPRDoCrwF/q2pPEbkGeE9V7/A4mvFhDbhMyL0BeIxcwP+A5arawaNIxlwQEckGvAV0BnbiNN5KAWOAl+1K1IyRxI3WI3DuQftMzHyBxhj/Yw24LMC9qf14m0jUBAoR+QDnasinVPWYuyw/MBg4qapPeJkvsxCRN4DdwFc4jeS7ce4isQl4VFWbe5fOeEVEcgEP49zZ5/xdfFS1i2ehTALWgMsC3Hm0VqvqtV5nMSY1RGQLUD7+/UTdixg2qqrd1icDiMgiVa0fb9lCVW0gIqtUtbpX2Yx3RGQSzsTJ9wL9gPuADfbFyb/YRQyZkIhMI/a0SBBQCfjWu0TGXDBN7Gbw7kU59q0z40SLyJ3Ad+5j32EWtp2zrrKq2lFE2qvqFyLyFTDT61AmLmvAZU6DfH4/B+xQ1V1ehTEmDdaLyAPxL7wRkU44PQMmY9wHfAh8gtNgWwh0ci8e6e1lMOOpmDGm4SJSBdiLc9s940fsFGomIiJlgctUdV685dcBu1V1qzfJjLkwIhIK/IBzO7hlOI2LujhX0N6mqmEexjMmUxORR4DvgWo4Fw7lw5liZrinwUwc1oDLRETkJ5wr9FbHW14H6KOqbb1JZkzaiEgLnIHUAqxT1T88jpSp2GB1YwKXnULNXErHb7wBqOpSESntQR5j0kVV/wT+9DpHJjYe55R0K3wGq3uayHhORHICd+CcNj3fTlDVfl5lMgnZrbQyl1zJ/C33JUthjAkUZVX1NeCEqn4B3AJU9TiT8d4UnLv3nMOZADzmx/gR64HLXJaISFdVjXMvQxF5GGcckTHG+LLB6iYxJVW1tdchTPKsAZe5PAn8KCL3Edtgq4Nz8+/bvApljPFbI0SkEPAqMBVnsPpr3kYyfmC+iFRV1TVeBzFJs4sYMiERuR6o4j5c544jMsaY80QkCOigqjZHpIlDRNYDZYFtwGmci4hUVat5GszEYQ04Y4zJokRkjqo29TqH8S8iclViy1V1x6XOYpJmFzEYY0zW9ZuIPCsipUSkcMyP16GM5zSJH+NHrAfOGGOyKBHZlshiVdVrLnkY4zdEZA1Og01wZje4GtikqpU9DWbisIsYjDEmi1LVq73OYPyPqsaZSkZEagHdPYpjkmCnUI0xJosSkTwi8qqIjHAflxORNl7nMv5FVZfj3MrO+BHrgTPGmKxrDM6UQ43cx7uAScBPniUynhORp30eBgG1gAMexTFJsB44Y4zJusqo6kDcCX1V9STOuCeTteX3+ckJTMe5M4PxI9YDZ4wxWdcZEcmNe4WhiJTBmffLZGGq+obXGUzKrAFnjDFZV19gBlBKRL4EGgMPeRnIeEdEppHMdCGq2u4SxjEpsGlEjDEmCxORIkADnFOnC1X1oMeRjEdEpFlyf1fV2Zcqi0mZNeCMMSaLEpGpwNfAVFU94XUe4z/cU+tXquomr7OYxNlFDMYYk3UNBq4D1ovIJBHpICK5vA5lvCUibYGVOKfXEZEabmPf+BHrgTPGmCxORIKBFkBXoLWqFvA4kvGQiCzDqQ+zVLWmu2y13czev9hFDMYYk4W5p8raAnfhzPf1hbeJjB84p6oRIjajjD+zBpwxxmRRIvINUB/nVNnHOD0u0d6mMn5grYjcCwSLSDngcWC+x5lMPHYK1RhjsigRaQ38pqpR7uPGwL2q2svbZMZLIpIHeAW40V00E+ivqqe8S2Xisx44Y4zJolR1hjtA/R6cU6jbgB88jmU84l7A0gMoC6wBGqrqOW9TmaRYA84YY7IYESkP3A3cAxwCvsE5I3O9p8GM177Aua3aXOAm4FrgSS8DmaTZKVRjjMliRCQa50P6YVX9x132r6pe420y4yURWaOqVd3fswGLVbWWx7FMEmweOGOMyXruAPYCf4nISBH5H3YTe+P0vgFgp079n/XAGWNMFiUieYFbcU6ltsA5hfajqv7qZS7jDRGJAmLuyCFAbiDS/V1tfkD/Yg04Y4wxiEhhoCNwl6q28DqPMSZ51oAzxhhjjAkwNgbOGGOMMSbAWAPOGGOMMSbAWAPOGGOMMSbAWAPOGGOMMSbAWAPOGGOMMSbA/B8X8WkL0LCqz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nAAAAIgCAYAAAAFnVRUAAAAOXRFWHRTb2Z0d2FyZQBNYXRwbG90bGliIHZlcnNpb24zLjMuMiwgaHR0cHM6Ly9tYXRwbG90bGliLm9yZy8vihELAAAACXBIWXMAAAsTAAALEwEAmpwYAAD0t0lEQVR4nOzdd1xV9R/H8df3ghMUZDjAlTv3AFRc6E8Fc2ZallrubWWpOSrNXOXWhntX5sq9UnPmwD1x5cTFkI0I3PP741zZIssI+TwfDx567/1+z3mfL9/75Xu/5xxQmqYhhBBCCCGyDkNmBxBCCCGEEKkjEzghhBBCiCxGJnBCCCGEEFmMTOCEEEIIIbIYmcAJIYQQQmQxMoETQgghhMhiZAInhBBCCPGKKKUWK6UeK6UuvOB1pZSarZS6rpQ6p5SqmZLtygROCCGEEOLVWQp4JPN6C6Cs6asP8HNKNioTOCGEEEKIV0TTtAOAfzJF2gLLNd1RwFopVeRl25UJnBBCCCFE5nEE7sZ5fM/0XLLMX1kckSqqQY0s9TfNOoRczOwIqVa3VM7MjpBq9wOiMztCqoRHZqluDEAuc5XZEVItOov9CUSLnFmvjfPkyHqZQ59lrX4BMHlX+L/a0K/kZ+2hM33RT30+N1/TtPmp2EJSbfDSnDKBE0IIIYRII9NkLTUTtoTuAcXiPC4K3H9ZJTmFKoQQQojswWDI+K/02wR8aLobtQ4QqGnag5dVkhU4IYQQQohXRCn1G+AG2Cml7gFjgBwAmqbNBbYBbwHXgTCge0q2KxM4IYQQQmQP6t8/8ahp2vsveV0DBqZ2uzKBE0IIIUT2YMh6N6e8iFwDJ4QQQgiRxcgKnBBCCCGyh4y56eA/4fU5EiGEEEKIbEJW4IQQQgiRPWTCTQyvikzghBBCCJE9yClUIYQQQgiRWWQFTgghhBDZg6zACSGEEEKIzCIrcEIIIYTIHpT8Il8hhBBCCJFJZAVOCCGEENnDa3QNnEzgXmOLRoyhlWtDHj/xp8pHHTM1S/fh06lZz4OIp+H8OKYnN73OJCpT0KEkn05eiaVVAW5ePsOcL7sRFRVJxVoN+WLGOh7fvwXAsb0bWDt/AraFijLo28VY2xZG04zsXreQbb/9kO6sJas3xa3H9xgMZpzfswzPP6YnKtO4xxTeqNmcyGfh7JzTl8c3zwLQ8+eLRIaHYDRGY4yO4tcvGgJQ991RVGnajbAgXwAO/zqWm6d2pStneedmtB04FYPBjGPblvLXqqmJyrQdOI03a7vzLCKM37/vg/e1My+tW69df+q164cxOorLx3awdf5oipV3osNnetsqpdi1bAIXDm9KV36Ajh9Po1IdD55FhLFiUm/uXj2TqIxtkZL0GLOcvPltuHv1NMvG9yA6KpJCxcvRZcR8ipWrweaFY9izamZMnS5fzKOyawuCn/gwoVutNOer4NyMdoP0djq6bSl7f0vcxm8PMrXx0zB+i9PGL6pbrVF73D8aTcHiFZg5oAH3rp4CwMw8Bx0/+4Fi5WqiaUb++GEoN84eTFPu9oOnUbG2B5FPw/jlu97cM2WKy6ZwST76ejkW+Wy4e+00Kyfq7fqi+uY5cvHxrN2Y58yFwcycs/v/YPvSbwF4q/sYqtRrhVEzEvLEh1++602Q34NU5y7r1IxW/aZiMDPDc/tSDqxO3N6t+k+jvIve3uum9eH+df3Y2n82lwq1WxAa4MOsvk4x5YuUqkrbj+dgnjMXxugoNv3wKfeunEh1thcpXbMZ7n2moAxmnN61lL/XTktUxr3PVMo4uRMZEcammX15eOMMZjly8dF3f2KeIycGgzmXD29g/6/jY+o4t+qHcyv9fXjtxA72LPkywzKXc2pG6/5TUQYzPHcsZf/vidu59YBplHfWM6+ZGtvOHT6bS4U6LQgJ8GFmH6d4dVzb9qduGz2z1/EdbF84OsMyZ5jX6PfAZdqRKKUKK6VWKaVuKKUuKaW2KaXKpWE77ZRSFV9FxlRkWKqU6mD6/z6l1BWl1DmllJdS6gellHVm5Fq6fTMeQwdmxq7jqVHfgyLFyzC4bUXmje9P71FJT7I6fzKRLb/M5uO2lQgJfkKTt7vHvHb59CGGdXJmWCdn1s6fAEB0dBTLpw9nyDtVGfVhfdzf60/RUm+mK6syGGjSezp/TGjP0k+dqFC/IzZFK8Qr80bN5lgXKc3iQdXY/fNg/tdnZrzXV495i5VDXWMmb8+d3PIDK4e6snKoa7onb8pg4O2PZ7JwZFum9KhBjSYdKVQifs4KLu7YFy3N5A8rs3b6IN75ZPZL65au3pBKrq2Y1tuZqT1rsX+1fmwPb11kVv96zOhbhwUj2tJhyBwMBrN0HUOlOu7YFy3D2A8q8euUgXT6bHaS5dr1Hc/e1XP45oPKhAUH4NqyGwChQU9YM/vzeBO3547uWMGPw9qkK58yGGj/yUzmj2jLd91rUDOJNn6ztjt2jqWZ2LUya6YPosOns19a98HNiywZ04l/zh2Kt606LXsAMKWXM3OHtaJN/8moNFyvU7G2O/aOZRjfpRKrpg2k45Ck27VN3/HsWzOH8V0rEx4cQJ23uiVbPyoygh8+8+D7Xi5838uFCi7NKPGmCwB7fp/Od72cmdK7NhePbsPjw1Gpzq0MBtoMnMnSL9sys3cNqjXuSMHi8du7nLM7to6lmda9MhtmDaLt4NhjO7VrBUtHt020XY9eE9i7cgI/DKjD7uXf4tFzQqqzJZfZo/8Mfh3Tjp8H1KRyo47YFYufuYyTOzYOZfixTxW2/jCItwbMAiA6MoIVo1owf3Ad5n9ch9K1muFY3hmAElUaUq5OK+YNcmHuQCeOrJ+VoZnbDprJktFtmdG7BtXdErdzeWe9X0/tXpn1MwfR7uPYdj755woWj0rczqWqNeTNuq2Y2c+ZGX1qcWDtzAzLLJKWKRM4pY9KfwD7NE0rrWlaRWAUUCgNm2sH/KsTOKXUy35yddY0rSpQFYgANr76VIkdPHsK/6DAzNh1PM6NWrN/yy8AXDt/HIt81ljbFU5UrrKzG0d3rwNg/+YVOLsl/wM4wPdhzEre07AQvG96YWPvkK6shcs4EfDwHwIf3cIYFYnXobWUdm4Zr0xp51Zc2v8bAA+ueZLLwgoL67R03bQrXsEZP+8b+D+4RXRUJGf+WkMl11bxylSq14oTu34F4M7l4+S2tCKfTeFk67q27sNfq6YSHfkMgJAAHwAiI8IxGqMByJEzFxpauo+hav3WHNup94tbl46Tx9Ka/LaJ+0W5mm6c3r8egGM7VlK1QZuYbHe8ThIdHZmozvWzhwgNepKufMUrOOMbp51O711D5QRtXNm1FSf+1Nv49uXj5InTxi+q+/jOFXzuXku0v0IlKnDt1F8xxxYeEkix8qlfPaxcrzWeu36JzWRhTX6bxO1atoYbZ03tenznSqrUb/PS+s+ehgL6aqGZWQ4w9YOIsOCY7ebMbYGmpb5/FC3vjN/9Gzx5qLfZuX1reLNu/PauWLcVp3fr7X3X6zi5LfT2Brh14TBhwf6JtqtpGrks8gOQ28KKYP/Urwy+iEM5J548uEGAaby4eGAt5evEz1yudivO7dXb0/uKJ7ktrLAsoGeONLWnwTwHBrMcPG82p7d68/eaaURH6e/DsECfDMtczNTO/qZ2Prt/DRUT9OuKrq049WdsO+eJ0843zx8mPIl2rtOqD/t/jx07QgMyLnOGMhgy/iuzDiWT9tsYiNQ0be7zJzRNO6Np2kGllJtSasvz500rWN1M/59sWq07p5SaqpRyBdoAU5RSZ5RSpZVS1ZVSR01l/lBKFTDV3aeUmqGUOqCUuqyUclZKrVdKXVNKjY+zvy5KqeOm7c17PllTSoUopcYppY4BdVNykJqmPQOGA8WVUtXS3WpZlE1BB/we3o157PfoHjYF40+08lnbEhYcgDE62lTGG5uCjjGvl6tahym/n2DUD5soWirxfN2+SAneKF+NaxeOpyurpY0Dwb73Yh6H+HuTz9YhQZki8cv43cfyeRlN452vN9L5+4NUadY9Xr3qLfrSdfpRmg/4iVwW1unKaWXnQIBPbIYAH2+s7ByTLRPo442VnUOyde2KluGNKvX4+IcD9J++K94EongFZ4YuOsnnC0+wbsbHMRO6dB3D4/g5rO3it7WFlS3hIYEx/eJJEmVelUT5fL2xso/fxvmTOIaYNn5J3YTu3zhPpXqtMRjMsClcgmLlamBtXzTVua0T7DvQV88Ul0V+U7uavodx2z65+spgYNiCY0z44y5XTu7h9mXPmHIte37D2N+v49S0E9uWjEt1bitbBwJ94u83v13i9o5bJsjXm/y2yfeHrXOH0aLXRIavvEaL3pPYufjrVGd7kfy2DgT5eMfLk3C8yGfrQFCc8SLIL7aMMhjoPfson6+8zc0ze7h/VW9PG8eyFK9Ujx7T9vPhpJ0UKZv2ywASZU7QhoE+3uS3TdDOtgnGjhS0s13RMpSsXI8Bsw/QZ+ouipbLuMwiaZk1gasMnExNBaWUDfA2UMm0ujVe07S/gU3AME3TqmuadgNYDnxhKnMeGBNnM880TWsIzEVfFRtoytJNKWWrlHoTeA+op2ladSAa6GyqawFc0DSttqZp8c99JEPTtGjgLFDhZWVfV0meBkrwCT25Mje9TjPgrTIMe8+J7at+YviMNfGK5c5jwdCpv7Nk6lDCQ4MTbyd1YZOIoaW4zKrRTfllWH3Wj29PdY8+OFasB8DZnQtZPLAKKz6vS2jAIxp9NDF9OXl5TvXCMi+ua2ZmTh7LAswe1JAt80bR9auVMWXueHkytWctZg2oT5MPhmGeI1f6jiAFbZ3kMWTA6l9KpCjfC/ptSuomdHz7MgJ9vBky9zDtBk7h1sWjREdHpS60HirxvhO2WXL5kqmvGY1M6V2bMR1LU6KCM0VKxn6Y2rpoDGPfK8OJ3ato+Hb/DMmdcJxISb9PqHarPmydN5zvu5Rl27zhtP/s59Rne6G09ZHnZTSjkQUf12Fmt7I4lHPCvoTengYzM3JbWrP480bsXjKad75YkYGJ0zgev+R9ZzAzJ0++Avz0cUO2LRjFB1+uTLZ8ppEVuEwRBDwFFiql2gNhCQsopawAa03T9pueWgbEvRDp+VXX54GLmqY90DQtAvgHKAb8D6gFeCqlzpgelzLViQbWpTF7kheyKKX6KKVOKKVO8NA3jZv+b3J/tx9TVnkyZZUn/j4PsC1cLOY120JF8feJfxoj6IkvefNZYzAzM5VxxN/nPgDhocE8DddPNZw+tAMz8xzks7YFwMzcnM+n/s7B7b9xfO+GdOcO8fMmn13sqoeljSMhCU65hPjdj1/G1oFQU5nQJw/1zEE+XD+2mcJl9E+hYYGP0YxG0DTO/7mEwmXjX/ybWoG+3vFWZ6ztHQnyux+vTECCMlb2jgT5PUi2boCPNxcObQDg7pUTGDUjFlZ28bb7+M4Vnj0NpfAblVKdu+HbfRm56BgjFx0j0PcB1gXj5whMcOF7SKAveSytYvpFAXtHAn0z7hRYcgJ8vOPns3MkyDd+GwcmLGM6hpTUTchojGbjT8OZ1qcOi796l9yW1vh6X09R1vrt+jJswTGGLUjcrlZ2jgQlaLPQ5+1quo4xbtsnzJ5U/fDQQK6fOUAFl+aJspzc8zvVGrZLUe64An29sbJPsN8EfTooQZn8do4vPSVas1lnLpr69PkD6yhaLn3vvXh5/LzJH2dlNb9d4vEiyNeb/HHGi/y2ictEhAZy+/xBStdsZqpzH68j+pU396+eQNOM5M0f/32YVona2d6RIP/7icpYJ/peJN/OgT7eMe1878oJNGPiseO/QCmV4V+ZJbMmcBfRJ0pJiSJ+rtwAmqZFAS7ok6h2wI407DfC9K8xzv+fPzZHn2gtM63mVdc0rbymaWNNZZ6aVtNSxXQKtgpwOeFrmqbN1zTNSdM0Jwr/9zp6euxcPTfmpgPPvzbRqJW+kFm2igthIYEE+D5MVOfiif3UafoOAI1ad8Vz32YArG1jry8rU8kJgzIQHOAHQP8x8/G+6cWWlRlzke/D6yexLlKa/AVLYDDPQYX6HfjnxLZ4ZW54bqVio/cBKFLWmWdhQYQGPMI8V15y5LYEwDxXXkpUa4LfnUsA8a6RK1O7Nb6m59PqrtcJ7BzLYFO4BGbmOajeuCMX/94ar8ylv7fi1PwDAIq/6cLT0CCC/R8mW/fi4c2UqeEG6KdEzM1zEhroi03hEjE/7AsULI590XL4P7yd6twH/pjHpJ61mdSzNmcPbqK2u94vSlZ0ITw0kCC/xP3i6un91GjUHoDaHl04d2hzqvebFne9TmAfp51qNOnIhSPx2/jC31txaqa3cYkEbfyyugnlyJWHnLnzAlCuVhOM0VE8uu2VoqyHNsxjSu/aTOldm/OHN+HcvHOcTIEE+Sdu12un91PN1K4u7l24cHiz6Zi2JFnfwsqOPBZWetacuSlXqwmP71wBwN6xdMx2K7u25JHp+dTwvqL3ywKF9Dar6taRy0fjt9nlo1up0VRv72IVXHgaprd3coL8HvBG1QYAlK7uht/9lE2KU+L+1ZPYOJTBupA+XlRq2IGrx+JnvnpsK1Wb6O3pWN6Zp2FBhDx5SN78duQytad5zty8Ub0xfveuAnDl6GZKVnUDwMahDGbmOWPuYE+ve1dOYOtYhgKmvlmtUUcuJeibl45spWazOO0c+vJ2vvT3ZkpX1zPbOZbBLIc+dohXJ7N+jcheYKJSqremaQsAlFLOQF701bCKSqlc6JO3/wGHlFKWQF5N07YppY4Cz9+FwUA+AE3TApVST5RSDTRNOwh0BfaTcnuAjUqpGZqmPTadts2naVrqf1Lpx5QDmADc1TTtXFq2kR6/jpmEW41a2FlZc3fdDsYsnsvirRv+7RicOrSdGvU9mLPpMs+ehvPj2F4xr42cs5G54/rxxOcBK2eNYsjklbw/YCw3r5xl74YlANRp2p7mHfsSHR3Fs6fhzBjZBYAK1V1p1KoLt6+eZ8oq/dqRX3/4itOH0jK312nGaP5a+DnvfLUBZTDjwt4V+N29TNXmPQE4t2sRN0/t5I2a7vT48RxREeHs/LEfABbWBWkzXL+5QZmZ43VwNbfO7AagwYfjKViyKhoaQY9vs3vux2nOCPpqzR9zhtD7u836rwLYvoxHty9Tt5Xetke2LOTysR1UqO3OiBUXiXwaxu9T+iZbF+D4jmW8O2weQxeeICrqGau+07dXsrIrTd4fSnRUJJpmZP3sTwgL8kvXMVw8uoNKdT0Y+9slnkWEsXJSn5jXBny/gV++60+g3wM2zP2SHmOX07rXWO5eO8ORrUsByG9TiOHzD5PbIj+a0UjjDoMY/2ENnoYF0/3r5ZSt0QBLKzvGr73O1iXjY+qlpo3XzxlCn+82YzAz4/j2ZTy6dZm6rU1tvFlv4zdruzNqpd7Gv33fN9m6AFXqt+HtwdOxtLKj98T1eN84x/wv2mBpbU/f7zejGY0E+t7n10k909Sul47uoGJtD75aqbfrr9/FtmvfSRv4bWp/gvwesHn+l3z01XJa9hzLvWtnOLJtabL1rWwL03nEQgwGM5TBwOl967h4dDsArfuMp2CxcmhGI/6P7rB6xuBU5zYao9n04xC6T9T75cldy3h8+zIuLfX2Pr51IVeO76C8szufL7lIZEQY66b1jan/3ohlvFG1ARZWdnyx8jq7V3zLyZ3L+GPmQFr1n4LBzJyoZxH8MXNQmto1KZoxmh1zP+ODcZtQBjPO/rkcnzuXqdlCz3xq+0Kun9hBGSd3Bi64QFREGJtm6uOFpU1h2g5ZgDIYUAYDlw6u55qn3p5n/lxGm0/m0vdHT6IjI9k0o3eGZTYao9n0wxB6TNyMwWDGiZ16O9c2tfMxUztXcHFn2NKLpl8jEtvOnUYuo5SpnUf+cp0/V3zLiR3LOLFzGR0+n8en808QHfmMNVN6vShC5nqNfg+cSsvdQhmyY6UcgJnoK3FPgVvAp5qmXVNKfQ+0Ba4Bz9BPfe5Ev24tN/pK2VRN05YppeoBC9BX1DqgT+bmEjsZ7K5p2hOl1D5gqKZpJ5RSbqb/tzJlifvae8BI9FXASGCgpmlHlVIhmqZZvuBYlgJbNE1ba9pWEVOeXMBuYLSmaQHJtkeDGpnzjUijDiEXMztCqtUtlTOzI6Ta/YD03SjwbwuPzFLdGIBc5lnvT+tEZ9K4nVYWObNeG+fJkfUyhz7LWv0CYPKu8H+1oQ0d3srwRjKu3ZYpnSXTJnAiPpnAvXoygXv1ZAL375AJ3KsnE7h/x78+gXu3VcZP4FZvyZTOIn+JQQghhBDZg/wlBiGEEEIIkVlkBU4IIYQQ2cNrdBPD63MkQgghhBDZhKzACSGEECJ7MGS9m1NeRFbghBBCCCGyGFmBE0IIIUT28BrdhSoTOCGEEEJkD3ITgxBCCCGEyCyyAieEEEKI7EFW4IQQQgghRGaRFTghhBBCZA9yE4MQQgghRBYjvwdOCCGEEEJkFlmBE0IIIUT2IDcxCCGEEEKIzCIrcP8RHUIuZnaEVFlrWSmzI6RavvuXMjtCqtlZZK3PWIHhWmZHSLXIaGNmR0i1cgWz1tAdrWW9fnHtcXRmR0g1qzyvz/Vdr4zcxCCEEEIIkbUoOYUqhBBCCCEyi6zACSGEECJbMMgKnBBCCCGEyCyyAieEEEKIbEFW4IQQQgghRKaRFTghhBBCZAuv0wqcTOCEEEIIkS28ThO41+dIhBBCCCGyCVmBE0IIIUS2ICtwQgghhBAi08gKnBBCCCGyBYN6ff5erEzghBBCCJEtyClUIYQQQgiRaWQFTgghhBDZgqzACSGEEEKITCMrcFlQ9+HTqVnPg4in4fw4pic3vc4kKlPQoSSfTl6JpVUBbl4+w5wvuxEVFUnFWg35YsY6Ht+/BcCxvRtYO38CtoWKMujbxVjbFkbTjOxet5Btv/3wrx7XohFjaOXakMdP/KnyUcd/dd8JfTBkOlVcPXj2NIxF3/biztUzicrYFSlJv29XYJHfhttXTrPgm+5ER0VSp3knWnQdCkBEeAgrvh/M3evnAchjaUX3kXNxLF0JTdNYMqEPNy4cS3fecs7NaDtgKspgxvHtS9m3amqiMm0GTqOCizuREWGs/r4P3tf1Y+o4dC5v1m5BSIAP03s7xZRv2Wcib9Z5i+ioZ/jdv8nqKX14GhqY7qwv0vXz6VSv50HE0zDmf9OLW1fOJCpj71CSgRNWYJnfhltXTvPz13qbP1eqYi3GLj7InFGd8dz7R4Zn7DZsOjXq6++9n1/w3rN3KMknk0zvPa8z/PBlt3gZS1esxfhlh5g5ojPH9qwH4K3OH9OkXQ/QNO5cv8DPY3sR+Swi3XnL1GpGy/5TUAYzTu5YysHV0xKVeav/VMo56/1i/bS+PLh+hvx2jrwzbCH5ChRC04x4blvM0Y0/AdC4y2icPLoTGugLwJ9Lx3DNc2e6swKUdWpGq35TMZiZ4bl9KQdWJ+7HrfpPo7yLO8+ehrFuWh/um/px+8/mUqF2C0IDfJjVN7YfFylVlbYfz8E8Zy6M0VFs+uFT7l05kSF5n+vy+XSquep9d8G4XtxOou/aOZRk4PjY8WLuGL3v1mzYmvZ9x6BpRozRUfwyfShXz/4NQF5LK3qMnkvR0pVA01g4vg/Xz6d9vHjn42lUqu3Bs4gwVk7qzb1riXPaFi5JtzHLyZvfhntXT7N8Qo+Y/ptcfWUwMGz+3wT63GfeyPbxttnkvU95e8BkRrRxJDTQL835M4KswGVDSqm3lVKaUqpCZuaoUd+DIsXLMLhtReaN70/vUUlPsjp/MpEtv8zm47aVCAl+QpO3u8e8dvn0IYZ1cmZYJ2fWzp8AQHR0FMunD2fIO1UZ9WF93N/rT9FSb/4rx/Tc0u2b8Rg68F/dZ1Kq1PWgULEyjOxYkWWTB/Dh8DlJlus4cAK7Vs1m5LuVCA0OoEFrvY19HtziuwFNGdPVic2LJ/HRiJ9i6nwwZBrnj+5idKeqjOnqxP1bXunOqwwG3h48k0Wj2jKtZw2qN+5IweLxu2kFF3fsHEvz/UeVWTdjEG9/MjvmtRM7V7BoZNtE2716cg/Te9ViRh8XfO5do/H7w9Kd9UWquXpQuHgZPm9fkUUTB9BtRNJt3mnQBHb8Opuh71QiNCgAt7ax/VoZDLw3aALnjv75SjJWr6dn/KRtRRaM70/PkS947308kW2/zObTdpUIDXpCk3bxM37wyUTOHtkV81wBewdadBrIyC51GPpuDQwGM1zd3013XmUw0HrgDJZ/2Y45fWpS1a0j9gn6RVlnd2wdyjCzRxU2zhpE60GzADAao9mxYCSz+9Rk3qdu1G7dN17dv/+Yw08D6/DTwDoZNnlTBgNtBs5k6Zdtmdm7BtWS6MflnN2xdSzNtO6V2TBrEG0Hx/bjU7tWsHR04n7s0WsCe1dO4IcBddi9/Fs8ek7IkLzPVXXVx4th71RkyaQBdPsi6b773qAJ7PhtNsM76ONFI1Pfvei5ly87O/FVFxcWftuHHqPnxtTp8rk+Xox4tyqjOztx/2bax4uKtd0pWLQM4zpXYtXUgbz32ewky7XpN56/1szh286VCQsOoG7Lbimq79ZhEI9uX0m0PWv7olRw+h/+D++kOXtGMhgMGf6VaceSaXvOet4HDgGdMjOEc6PW7N/yCwDXzh/HIp811naFE5Wr7OzG0d3rANi/eQXObm2S3W6A78OY1YSnYSF43/TCxt4hY8O/xMGzp/APenUrPClVo2Fr/t6+EoB/Lh4nr6U1VraJ27hCLTdO/KWvoPy9bQU1G+ptfOP8UcKCA/T/XzxGgYKOAOTOm49y1RtwcPMSAKKjIgkPSf/xFivvjO/9G/g/uEV0VCRn962hUr1W8cpUdG3FqT9/BeDO5ePksbQin41+TDfPHyYs2D/Rdq+d3IPRGB1Tx9reMd1ZX6RWo9Yc2qq3+Y0Lpn6dRJtXdHbj+F69zQ9uXUGtRrH9uvl7A/H8awNBTx6/kozObq05kIL3XiVnN47uMb33tqzAuXFsxhadBnJszx8E+vvEq2MwMydnrjwYzMzImScPT3wepDtv0fJO+D24wZOHer84v38tb9aN3y/erNuKM3v0Y7rn5UkeSyssbQoT4v+QB6aVrWfhIfjcvUJ+21c7HhQt74zf/di85/atSZS3Yt1WnN6t9+O7XsfJbRHbj29dSLofa5pGLov8AOS2sCLYP/1tG1fNhq05vC227+bNl/R4UdHJDU9T3z0Up+9GhIfGlMmVxwI0zZQ1H+VrNGD/xtjxIiwd40WV+q05vlP/Xt+6dJw8ltbkt0mcs1wNN87s13Me27mSqvXbvLS+tb0jleq04MiWJYm2137Q92ycOwrNdFwi48gELgWUUpZAPaAnpgmcUsqglPpJKXVRKbVFKbVNKdXB9FotpdR+pdRJpdROpVSRjMpiU9ABv4d3Yx77PbqHTcH4A2s+a1vCggMwRkebynhjUzD2h2+5qnWY8vsJRv2wiaKlKibah32RErxRvhrXLhzPqNhZSgF7B/wf3Yt57O/jTYEEk1lLK1vCQgJj2tj/sTfWSUx4G7Tuzvkj+gqFveMbBAf40OPLBYxZdoxuI38mZ+686c5rZedA4OPYvIE+3uS3dUxUJsAntkyAjzdWdin/gezs8SFexzNmpSUpBewd8Ivb5o+9KVAwiTYPjt/mz8sUsHfAya0Ne9bNf3UZCzrg9yjOe+/xvUQfcvJZ2xIWEvve83/kjY1p4lvA3gHnxm35c238jE987rNlxQx+2naDebvuEB4cxLmju9OdN7+tA4E+3jGPA329yZdgEqaXSdh34pexLlScIqWrce+KZ8xztdv0Y+DPx2g3ZC65La3TnRXAKmEWX2/y28Xvx/nt4pcJ8k2cN6Gtc4fRotdEhq+8Rovek9i5+OsMyfucTcEE48Vj70RjcqK++yj+mFLLrQ2TV5/js+kbWDi+DwAFHd4g6IkPvb9ewLcrjtFjdPrGC2s7B548TjAGJOi/Fla2hMcZ1wIex44TydVvP2gKG+eOwqgZ422vsmtLAn3v433jfJpzZzRZgct+2gE7NE27CvgrpWoC7YGSQBWgF1AXQCmVA5gDdNA0rRawGMiwNXuV1C8hTPDJJrkyN71OM+CtMgx7z4ntq35i+Iw18YrlzmPB0Km/s2TqUMJDgzMqdhaTuP0SfnpMso2JX6ZCzUY0aN2NNT+OBsDMzJwS5Wqwb/18vvmoNhHhYbT8MANOS6YgS1JlUvqJuMkHwzFGR3N6z6o0hEuZpNozRW1uKtPls6msmjMazWhMXCaDqKT6RcJ2TqbvdBs6jV9nj0qU0SKfNU5urRnUqhz93EuQK48F9d/6IAMCv3yseFmZnLkt6PTlb2yfN5yIMH08OL5lATO6V+KnAXUI8X+IR+/J6c+a0rwpeG8mVLtVH7bOG873Xcqybd5w2n/2czpCJiVtfTdumZP7NjHi3arMGt6Rd/qOBcDM3JyS5WuwZ918vuqqjxetP0r7eJGinx1JHMvzseRF9SvV1a+fvXv1dLyXcuTKg3vXL9i6eFxaI4uXkJsYUuZ9YKbp/6tMj3MAazRNMwIPlVJ/mV4vD1QG/jR1eDMgyTV7pVQfoA9AzaJmlLJLej7t/m4/mrbvCcD1iyewLVws5jXbQkXxT3C6JeiJL3nzWWMwM8MYHY1tIUf8fe4DxJuUnT60g14jZ5PP2pbgAD/MzM35fOrvHNz+G8f3bkhRw7wumrzTj4ZtegBw8/IJbAoVjXnNxt6RAN/4bRwc4EteS6uYNrYp6EhAnO9D0dKV6TZyLjM+a0NokH5ax/+xN0987vHPJX0l48Rf63mra/oncIE+3lgVjM1rZe9IkN/9RGWs7WPLWNs7EuT38lNJtZp15s06bzF/WIt050yoacd+NG6nt/k/l05gG7fNE7QnmNo8X/w2f36q8Y03azFowgoA8lnbUc3VA2N0NCf3b0pXxubv9uN/b+vvvRsXT2BbKM57r2DRRKc69X4R+96zKeTIE1/9e1GqYk0+nqSfastvbUeN+h5ER0dhbp6Dx963CA7Qbwo4vncD5avW4dC2X9OVPcjXG6s4p72t7BwTnT7UyyToO6YyBjNzOn31K+f+WsWlwxtjyoQGxJ6iPrFjMV2+WZeunM8FJsxil7gfJ8ybP4ljSqhms85s+flzAM4fWMfbn/6UbPmU+F+HfriZ+u7NSwnGizj98rlEfbdQ4jEF4MrpQxQsWgpLK1v8H3vj//ge/1zUxwvPvetplcoPfA3a9cW1lZ7zzpWTFCgYfwwITJAhJNCXPHHGNeuCsWWe+HgnWb96o/ZUdm1Jxdoe5MiZi9wW+flw9BL+/G0qtkVKMmKRZ0z54QuOMrVffYL9H6XqODKS3MSQjSilbIEmwEKl1C1gGPAeSX3sMlUBLmqaVt30VUXTtOZJFdQ0bb6maU6apjm9aPIGsHP13JibDjz/2kSjVp0BKFvFhbCQQAJ8Hyaqc/HEfuo0fQeARq274rlvMwDWtoViypSp5IRBGQgO0O8K6j9mPt43vdiyclYyLfJ62rtuLmM/cmHsRy6cPrAZ1xZdAChVyYWw0EAC/RK3sdep/Tg11u+2cn2rK6cP6m1sU6gYAyevZsG47jy6ey2mfJD/I/wf3aNw8XIAVHRqzP1bl9Od/d6VE9g5lqFA4RKYmeegmltHLv29NV6ZS0e2UrOZvqpT/E0XwkODCPZPfExxlXNuhlunz1n6VQciI8LTnTOh3WvmMrqzC6M7u3By32bqt9TbvHRlU79Oos0vndiPSxO9zRu07MqpA3qbf9auPEPa6l/H965n6Xcfp3vyBrBr9Vy+eN+ZL953xnPfJhqm4L136cR+6vzP9N5r1ZUTpvfe4NblGdyqHINblePo7vUsmvQxJ/ZtwvfhHcpWqU3O3HkAqOzSGO90XKz+nPeVk9g6lMG6kN4vqjTqgNfR+P3C6+hWqv9PP6aiFZx5GhpEiKlfvD3kZ3zuXOHv9fEvyreMc93Um65teHzrUrqz6nlN/diUt6pbRy4nyHv56FZqNNX7cbEKLjwNe3k/DvJ7wBtVGwBQurobfvevpzvrnrVz+aqLC191ceHk/s3Ueyt+301qvLh8cj/Opr5bv2VXTu3X+0XBoqVjypQoXx0z8xyEBPoR6PcI/8ex40Ul58bcv5m68eLghnl816s23/WqzbmDm3Bx17/XJSu68DQ0kKAk2u7amf1Ub6TnrO3ehfOH9ZwXDm9Jsv7mBV/xdccyjO1UniXjPuTqqX0sn9CdB/9cZFS74oztVJ6xncoT4OPN973rZOrk7XUjK3Av1wFYrmla3+dPKKX2A77AO0qpZYA94Ab8ClwB7JVSdTVNO2I6pVpO07SLGRHm1KHt1KjvwZxNl3n2NJwfx/aKeW3knI3MHdePJz4PWDlrFEMmr+T9AWO5eeUsezfoF5fWadqe5h37Eh0dxbOn4cwYqQ88Faq70qhVF25fPc+UVfonpl9/+IrTh3ZkROwU+XXMJNxq1MLOypq763YwZvFcFm/d8K/t/7lzf2+nqqsHk9dc5llEGIvH94557dNpG1k6qR8Bvg9Y++No+n67grf7fsOdq2dibk5o02MUlvlt6DpUv0vLGB3FuB6uAPwyfQh9xi7FLEdOfLxvsnhC78QBUslojGbjnCH0mrwZg8EMzx3LeHT7MnVa6X3j6JaFeB3bQQUXd75YfpFnEWGsmRLTnflg1DJKVWuAhZUdo367zp/LvsVzxzLaDZqBeY5c9P5uC6DfyLB+1sfpzpuUM4e3U62eB9P+uMyzp2HMHxfbLkNnbmTheL3NV/0wmkETVtCx/zfcunKGfRsTXzT9qpw2vfdmbdTfez/Hee+NmL2ReeP68cT3Ab/MHsUnk1by3sCx3PKKfe+9yPULnhzbs57JvxzHGB3FzStn2L1+YbrzGo3RbPnpMz6asAmDwYxTu5bz+PZlnN/Sc3tuW8jV4zso5+zOkMUX9F8jMr0fAMUr1aV60848vHmeAT8eBWJ/XYh7z/EUKVUVDY2AR3fYOHtwurM+z7vpxyF0n7hZ/7Unu5bx+PZlXFrqeY9vXciV4zso7+zO50suEhkRxrppsf34vRHLeKOq3o+/WHmd3Su+5eTOZfwxcyCt+k/BYGZO1LMI/pg5KEPyPnf28HaquXowZb3edxd+G9t3P5+xkUUT9L77+5zRDJiwgg79vuH21TPs36T3C+cm7aj3VheioyKJjAjnp9FdYuqvmDKE/t8uxcw8Jz73b7JgXNrHi4tHd1Cxjgdf/3qJyIgwVk7uE/Nav+828Ov3/Qnye8DGuV/SfcxyWvUcy73rZziydelL62clZq/RCpySO0OSp5TaB0zWNG1HnOc+Bt5EX21rCFwFcgHTNU37UylVHZgNWKFPkmdqmrYguf10rJEzS30j1lpWyuwIqdY9KmNWCv5NdhZZa7C5H/jqrkF7VSKjs9RbD4ByBbPWZ+/oLPhz5t6TrNeXrfJkvT/UPmf/0381dMlvR2d4Z7z11YRMafisNQpkAk3T3JJ4bjbod6dqmhZiOs16HDhvev0M+sROCCGEECLDyQQufbYopayBnMC3mqYlfzGGEEIIITLN63QTg0zg0iGp1TkhhBBCiFdNJnBCCCGEyBZkBU4IIYQQIot5nSZwr8+RCCGEEEJkE7ICJ4QQQohsQVbghBBCCCFEppEVOCGEEEJkCwaV9X7Z8YvIBE4IIYQQ2YKcQhVCCCGEECmilPJQSl1RSl1XSo1I4nUrpdRmpdRZpdRFpVT3l21TVuCEEEIIkS1kxgqcUsoM+BFoBtwDPJVSmzRNi/sHugcClzRNa62UsgeuKKV+0TTt2Yu2KytwQgghhBCvjgtwXdO0f0wTslVA2wRlNCCfUkoBloA/EJXcRmUFTgghhBDZwqtYgVNK9QH6xHlqvqZp8+M8dgTuxnl8D6idYDM/AJuA+0A+4D1N04zJ7VcmcEIIIYQQaWSarM1PpkhSt75qCR67A2eAJkBp4E+l1EFN04JetFGZwAkhhBAiW8iku1DvAcXiPC6KvtIWV3dgsqZpGnBdKXUTqAAcf9FGZQInhBBCiGwhkyZwnkBZpdQbgDfQCfggQZk7wP+Ag0qpQkB54J/kNioTuP+IuqVyZnaEVMl3/9LLC/3HLDGvmNkRUq1nWNZq5+I2We++qNBnCc9kiIxmkTPr/fJUi1xZL3NguPTl/yJN06KUUoOAnYAZsFjTtItKqX6m1+cC3wJLlVLn0U+5fqFpmm9y25UJnBBCCCGyhcz6Rb6apm0DtiV4bm6c/98Hmqdmm1nv47IQQgghRDYnK3BCCCGEyBbMXqM/pSUTOCGEEEJkC6/TBO71ORIhhBBCiGxCVuCEEEIIkS3ICpwQQgghhMg0sgInhBBCiGzhdVqBkwmcEEIIIbIFM7PXZwL3+hyJEEIIIUQ2IStwQgghhMgWXqdTqK/PkQghhBBCZBOyAieEEEKIbEFW4IQQQgghRKaRFTghhBBCZAuv0wqcTOCEEEIIkS0YXqMJ3OtzJEIIIYQQ2YSswGUxJas3xa3H9xgMZpzfswzPP6YnKtO4xxTeqNmcyGfh7JzTl8c3zwLQ8+eLRIaHYDRGY4yO4tcvGgJQ991RVGnajbAgXwAO/zqWm6d2ZWjuD4ZMp4qrB8+ehrHo217cuXomURm7IiXp9+0KLPLbcPvKaRZ8053oqEjqNO9Ei65DAYgID2HF94O5e/08AHksreg+ci6OpSuhaRpLJvThxoVjGZo9OYtGjKGVa0MeP/Gnykcd/7X9JuX9IdOpUldv48XjX9zGfcbpbXznymkWjtPbuHbzTrToorfx0/AQVk4ZzL3r5ylQsCg9v1qElW1hjEYjBzYtYs/qH9KdtaxTM1r1m4rBzAzP7Us5sHpqojKt+k+jvIs7z56GsW5aH+5f14+n/WdzqVC7BaEBPszq6xRTvnCpKrQbPIeceSx48ug2q7/rTkRYcLqzth88jYq1PYh8GsYv3/Xm3rUzicrYFC7JR18vxyKfDXevnWblxB5ER0W+sL61fVG6jFxEPptCaJqRI1sWsX/djzHba/B2fxq064/RGMWlo9vZNG90mrKXqdWMlv2noAxmnNyxlIOrpyUq81b/qZRzdicyIoz10/ry4PoZ8ts58s6wheQroOfz3LaYoxt/AsC91wTK136L6Khn+N+/yR/T+/I0NDBN+RIqVbMZzXvrec/8uZQjaxPnbd5nKqVr6Xm3zOrLwxtnMMuRiw8n/4lZjpwYzMzxOryBA7+OB6BgySq0GDibnLktCHx8hw1Tu/MsPP39Iq53P5lGpToePIsIY/nE3txN4r1nW6QkPcfqfeTO1dMsHa/3kULFy/HhyPkUK1eDTQvGsHvVzHj1lMHAyAV/E+B7n5++aJ9hmbt8Pp1qrh5EPA1jwbhe3L6SOLOdQ0kGjo8dk+eO0ceLmg1b077vGDTNiDE6il+mD+Xq2b8BmLbhCk/DYn/OjPnINcMyZ4TX6RTq63MkL6CUCsnsDBlFGQw06T2dPya0Z+mnTlSo3xGbohXilXmjZnOsi5Rm8aBq7P55MP/rMzPe66vHvMXKoa4xk7fnTm75gZVDXVk51DXDJ29V6npQqFgZRnasyLLJA/hw+Jwky3UcOIFdq2Yz8t1KhAYH0KB1dwB8HtziuwFNGdPVic2LJ/HRiJ9i6nwwZBrnj+5idKeqjOnqxP1bXhma/WWWbt+Mx9CB/+o+k1KlrgcFi5Zh1LsVWf7dALoMS7qN3xkwgT9/n83o9+K3se/9W3w/sCljP3Riy5JJfPiF3sbG6ChWz/mCrz6oxsQ+DWjcvh9FSlZIctsppQwG2gycydIv2zKzdw2qNe5IweLxt1nO2R1bx9JM616ZDbMG0Xbw7JjXTu1awdLRbRNtt/2nP7Nz8ZfM7ufMpcObaNBhSLpyAlSs7Y69YxnGd6nEqmkD6ThkdpLl2vQdz741cxjftTLhwQHUeatbsvWN0VFs+PkLJnWrzowBDanfth+FSuhtUKZ6I6rUa813vZyY3L0me3+fmabsymCg9cAZLP+yHXP61KSqW0fsE7RzWWd3bB3KMLNHFTbOGkTrQbP0fMZodiwYyew+NZn3qRu1W/eNqXv91F5+6OvEj/1r4+d9jYbvDU1TvqTyevSbwaqx7Zg3sCaVGnbErlj8vKVruWPjUIaf+1Zh24+D8Oiv542OjGDl6BYs/LgOCz+uQ6mazXAo7wxAy49/4q9lX7FgsAtXjmyibvv094u4KtVxp2DRMox5vxK/fj+Q9z9Puo+83W88e1fPYcwHlQkLDqBeq24AhAU9YfWszxNN3J5r0nEQD29fydDMVV31MXnYOxVZMmkA3b5Ierx4b9AEdvw2m+Ed9PGiUVt9vLjouZcvOzvxVRcXFn7bhx6j58arN6l/c77q4vKfm7y9bl77CdzrpHAZJwIe/kPgo1sYoyLxOrSW0s4t45Up7dyKS/t/A+DBNU9yWVhhYV0oM+LGqNGwNX9vXwnAPxePk9fSGivbwonKVajlxom/1gPw97YV1GzYBoAb548SFhyg///iMQoUdAQgd958lKvegIOblwAQHRVJeEjGrASk1MGzp/AP+nf3mZTqDVpzZEfK2vjk8zbevoLqz9v4Qmwb/xOnjQP9Hsas5EWEhfDgthcF7B3TlbVoeWf87t/gycNbREdFcm7fGt6s2ypemYp1W3F6968A3PU6Tm4LK/LZ6Mdz68JhwoL9E23XrmhZbp4/BMD103upXL9dunICVK7XGs9dvwBw+/Jx8lhYk98mcbuWreHG2f16ux7fuZIq9dskWz/I/2HMSl5EeAiP7nhhbae3a/22vdn961SiI58BEBLgk6bsRcs74fcgtp3P71+bqJ3frNuKM3v0fPe8PMljaYWlTWFC/B/ywLTi+Sw8BJ+7V8hv6wDAjVN7MBqjAbjr5Ul+u/T1h+ccyjrh/+AGAabx7dKBtZSrHT9vuTqtOLdXz3v/iie5LaywLKB/PyKfhgJgMM+BmXkO0PQ6to5luXNB7xf/nNlDedfEk//0qFa/NUd36JluXtLfe/mTeO+Vr+nGqX16Hzm6YyXVGuh9JDjAh9teJ2NWbOOytnekct0WHN6yJEMz12zYmsPb9PHixoXj5M2X9HhR0ckNz7165kNbV1CrkZ45Ijw0pkyuPBagaRma71UyMxgy/CuzZJsJnFLKTSm1Tym1VinlpZT6RSmlTK85K6X+VkqdVUodV0rlU0rlVkotUUqdV0qdVko1NpXtppTaoJTarJS6qZQapJT6zFTmqFLKxlSutFJqh1LqpFLqoFIqfcsWgKWNA8G+92Ieh/h7k880qMaWKRK/jN99LJ+X0TTe+Xojnb8/SJVm3ePVq96iL12nH6X5gJ/IZWGd3qjxFLB3wP9RbCZ/H28K2CfIbWVLWEggxmj9B4P/Y2+sE5QBaNC6O+eP7ATA3vENggN86PHlAsYsO0a3kT+TM3feDM2eVVgnaOMnPonbz9LKlvA4bfzkceLvA0D9Vt25YGrjuGwLl6B42Wr8c/F4urJa2ToQ6BObNdDXO9EkIL9d/DJBvt4xE4gXeXT7UswEpXKD9ljZF01XTgBrOwcCHsfPamUXP4dFflO7miY1AT7eWJvKpKS+TaESFC1TnVuX9Xa1L1qW0lXrMeSnAwye+SfFy9dKU/b8tg4E+njH23fC8SJ/wu+FT+J2ti5UnCKlq3HvimeifdRs/iHXTmTMin0+WweCfWPzBvklzpvP1oGgOONb3DLKYKDXrKMMWXGbf07v4f5VPa/P7UsxE8E367Unv136+0Vc1vYOPHmc4L2XsI8kGN8CkiiTlI4fT+GPn0ZhNBozNLNNwQRj8mNvbAomMSYHxxmTH8UfL2q5tWHy6nN8Nn0DC8f3iVd3+JytfLPsCG7temZo7owgE7isqwbwKVARKAXUU0rlBH4HPtE0rRrQFAgHBgJomlYFeB9YppTKbdpOZeADwAWYAIRpmlYDOAJ8aCozHxisaVotYCgQe94vrfT5Zjxawk8+yZRZNbopvwyrz/rx7anu0QfHivUAOLtzIYsHVmHF53UJDXhEo48mpjtqglAvza2SyB3zEdqkQs1GNGjdjTU/6tcDmZmZU6JcDfatn883H9UmIjyMlh8Oy7DUWUmS7ZeKvvFceVMbr/0p/jVXufJYMGDiKn6fNZSn6b2uLCVZU9BnElo/vS91Wvdl4A+HyZXHkuioZ+kI+TxGEjlIRbu+pH7O3Bb0GPcb638cGnO9npmZOXnyWTNjQEM2zh1JtzG/ZFj2lPSJuGVy5rag05e/sX3e8ETXEzbqNBxjdBRn965KW76EUtA/VTL9QjMaWfhJHWZ3L4tDOSfsi1cEYMvsftRq2YceMw6TK0++jOkXL8mdsJ2Ten++rD9Xdm1B8BMf7lw9na54SUvbmBy3zMl9mxjxblVmDe/IO33Hxjz/bS83vv6wDlM/bUPTjv0oX6N+xsUW8WS3mxiOa5p2D0ApdQYoCQQCDzRN8wTQNC3I9Hp9YI7pOS+l1G2gnGk7f2maFgwEK6UCgc2m588DVZVSloArsCbOmyBXwjBKqT5AH4AONXJS940cyYYP8fMmX5xPj5Y2joT4P0hQ5n78MrYOhJrKhD55CEB4kA/Xj22mcJlaeF86TFjg45jy5/9cQrtRa5PNkRJN3ulHwzY9ALh5+QQ2hWIz2dg7EuAbP3dwgC95La0wmJlhjI7GpqAjAT6xZYqWrky3kXOZ8VkbQoP002f+j7154nOPfy7pn7RP/LWet7pmnwlc4/b9aGBq41te8du4QBJtHBLgS544bVygYPwyRUtX5qORc5kVp41Bn1D0n/g7R3et4tT+jenOHejrHW91zMrOkSC/+/HKBCUok9/OkeAEfT0hn7tXWTKqNQC2jmUoX7tFmvLVb9eXui31dr3jdRLrggmyJmjX0EBTuxrMMBqjsbZ3JNBPLxPg4/3C+gYzc3qMW8WJ3as4dzC2XQN8vDl3YKNp/yfQjEYsrOwIDfRN1XHobRi7smmVRBsmbGcre0eC/GPzdfrqV879tYpLh+N/36s37Uy52i1YOuKtVGVKTrCvN/nirMTmt008vgX5ecdbQUuqTERoIHfOH6RUrWb43LmE372r/Pa1furPxqEMZZw90p210dt9qdda7yO3vU5SoGCC955f4vde3PEtbh95kdJVXKlaryWV63hgnjMXeSzy0+2rJSz9tnuy9V7kfx364dbONCZfSjAmF3TkiU8SY3K+OGNyocRjCsCV04coWLQUlla2hAT6xZQJfuLDyX0bKVXRmSunD6Up86tgZpbUYkHWlN1W4CLi/D8afQKrSLjUo0vuuxx3O8Y4j42mbRqAAE3Tqsf5ejPhRjRNm69pmpOmaU4vm7wBPLx+EusipclfsAQG8xxUqN+Bf05si1fmhudWKjZ6H4AiZZ15FhZEaMAjzHPlJUduSwDMc+WlRLUm+N25BBDvGrkytVvja3o+Pfaum8vYj1wY+5ELpw9sxrVFFwBKVXIhLDSQQL+Hiep4ndqPU2P9LivXt7py+qA+L7YpVIyBk1ezYFx3Ht29FlM+yP8R/o/uUbi4Pq+u6NSY+7cupzt7VvHX+rmM6+bCuG56G9f1iG3j8Be08ZVT+6n1vI1bdOVMnDYeMGk1i76J38YAH42ax4NbXvy5alaG5Pa+cgI7xzIUKFQCM/McVHXryOWjW+OVuXx0KzWafgBAsQouPA0LItg/8fHEZWFlD+grB40/GMHxLQvSlO/QhnlM6V2bKb1rc/7wJpybdwagxJsuPA0NJCiJHNdO76daI71dXdy7cOGw3q4X/t7ywvrvD5/Ho9te7FsT/6L384c2UbamGwD2RctgliNnqidvAN5XTmLrUAZrUztXadQBrwTt7HV0K9X/p+crWsGZp6FBhJjyvT3kZ3zuXOHv9fEvcC9TqxkNOn7GL2M7EhkRnupcL3L/2klsHMpgVUgf3yo27MDV4/HzXju2lapN9LwO5Z2JCAsi5MlD8ua3I5eFFQDmOXNTsnpj/O5dBSCvqV+gFPXe+4JT2xemO+v+P+YxsUdtJvaozdmDm6jjoWd6o6IL4SGBBCX13ju9n5pueh+p49GFswc3JyoT18Z5XzHqnTJ8+W55Fo39kCun9qV58gawZ+1cvuriwlddXDi5fzP13tLHi9KVXQgLSXq8uHxyP85N9Mz1W3bl1H49c8GipWPKlChfHTPzHIQE+pEzd15y59V/zuTMnZfKtZty78bFNGcWyctuK3BJ8QIclFLOmqZ5KqXyoZ9CPQB0BvYqpcoBxYErQM2XbVDTtCDT9XEdNU1bY7rWrqqmaWfTE1QzRvPXws9556sNKIMZF/auwO/uZao2168zOLdrETdP7eSNmu70+PEcURHh7PyxHwAW1gVpM1y/uUGZmeN1cDW3zuwGoMGH4ylYsioaGkGPb7N77sfpiZnIub+3U9XVg8lrLvMsIozF43vHvPbptI0sndSPAN8HrP1xNH2/XcHbfb/hztUzMTcntOkxCsv8NnQdGnsH37ge+t1Nv0wfQp+xSzHLkRMf75ssntA7cYBX6Ncxk3CrUQs7K2vurtvBmMVzWbx1w7+aAeD839upUteDiWsu8+xpGEvitMMnUzeydHI/An0fsPan0fQdt4K3++htfMjUxq27j8Iivw2d47Tx+J6ulKnqimuLLty7fp6vl+rXaP0x72vOH9mR5qxGYzSbfhxC94mb9V9vsWsZj29fxqVlLwCOb13IleM7KO/szudLLhIZEca6aX1j6r83YhlvVG2AhZUdX6y8zu4V33Jy5zKqNX6XOq31chcPb+TkruVpzvjcpaM7qFjbg69WXuJZRBi/fhd7rU/fSRv4bWp/gvwesHn+l3z01XJa9hzLvWtnOLJtabL1S1V2xaV5Z+7fOM+wBfqvvdm68GsuHdvJ0e3L+GD4fEYsPklU5DN+mdwrTdmNxmi2/PQZH03YhMFgxqldy3l8+zLOb+nb89y2kKvHd1DO2Z0hiy/ov0Zkuj5eFK9Ul+pNO/Pw5nkG/HgUgD+XjuGa505aDZyOeY5cdJu4BdBvMtk8J/1jhmaMZufcz3j/Gz3v2d3L8b1zmZoeet5TOxZy/cQOSju5M2D+BdOvEdHzWtoUpvWnC1AGA8pg4PKh9Vz33A5ApYYdqdVS7xdXjmzk7O7094u4LhzZQeU6HoxbdYlnT8NYPim2jwz8fgMrv+tPoN8DNvz8JT3HLqd1r7HcvXaGv7cuBSC/TSFGLDhMbov8aEYjTToOYlzXGum/VCEZZw9vp5qrB1PW6+PFwm9jx4vPZ2xk0QR9TP59zmgGTFhBh37fcPvqGfZv0scL5ybtqPdWF6KjIomMCOen0fpk0MqmEJ9MWQ3oK7hHdq7i/NGM/a0G6fU6/RoR9bLz8FmdUipE0zRLpZQbMFTTtFam538ATmiatlQp5Yx+ujQP+uStKRAFzAVqmf7/maZpfymlugFOmqYNMm3nlumxb9zXlFJvAD8DRYAcwCpN08a9KOf0dyyz1Dfiwv3Ed0z91y0xr5jZEVKtZ3T6V0P/TQXzZb3BMfRZlnrrAZA/V9Zq59wvP8Hwn3MvIGNvHPg3hEZkvb68/HjEv3pOs8eOdRneSIs93smU87Kv/QqcpmmWpn/3AfviPD8ozv89gTpJVO+WxPaWAkvjPC6Z1Guapt0E0n+xhRBCCCFEAq/9BE4IIYQQAl6vU6ivz5EIIYQQQmQTsgInhBBCiGxBVuCEEEIIIUSmkRU4IYQQQmQLr9MKnEzghBBCCJEtvE4TuNfnSIQQQgghsglZgRNCCCFEtiArcEIIIYQQItPICpwQQgghsoXXaQVOJnBCCCGEyBbMzF6fCdzrcyRCCCGEENmErMAJIYQQIlt4nU6hvj5HIoQQQgiRTcgKnBBCCCGyhddpBU4mcEIIIYTIFmQCJzLc/YDozI6QKnYWWe9N0DPsUmZHSLVFZhUzO0KqDIv2yuwIqXY/wJjZEVIth43K7AipEvossxOknkXOrNXGAKXtzDI7gvgXyQROCCGEENmC4TVagXt9jkQIIYQQIpuQFTghhBBCZAtmKuudGn8RmcAJIYQQIlswU6/PicfX50iEEEIIIbIJWYETQgghRLbwOp1ClRU4IYQQQogsRlbghBBCCJEtyAqcEEIIIYTINLICJ4QQQohswfAa3YUqEzghhBBCZAtyClUIIYQQQmQaWYETQgghRLZgJn8LVQghhBBCZBZZgRNCCCFEtvA6XQMnEzghhBBCZAsGmcCJf1N552a0HTgVg8GMY9uW8teqqYnKtB04jTdru/MsIozfv++D97UzL61br11/6rXrhzE6isvHdrB1/miKlXeiw2c/AKCUYteyCVw4vCld+cs5N6PtgKkogxnHty9lXxL52wycRgUXdyIjwlj9fR+8r+v5Ow6dy5u1WxAS4MP03k4x5Vv2mcibdd4iOuoZfvdvsnpKH56GBqYrZ1zvD5lOlboePHsaxuLxvbhz9UyiMnZFStJn3Aos8ttw58ppFo7rTnRUJLWbd6JFl6EAPA0PYeWUwdy7fp4CBYvS86tFWNkWxmg0cmDTIvas/iHDMqfUohFjaOXakMdP/KnyUcd/ff+QNfsEQPfh06lZz4OIp+H8OKYnN73OJCpT0KEkn05eiaVVAW5ePsOcL7sRFRVJxVoN+WLGOh7fvwXAsb0bWDt/Ajly5mLcor2Y58yFmZk5R3evZ/XccWnO+CrGi+YfjqZ2yx6EBPgAsH3RGLyO7wSgSKnKvDPkB3LnzYdmNDJrQH2iIiNSnLeCczPaDdL3eXTbUvb+ljjv24NMeZ+G8VucvC+qW61Re9w/Gk3B4hWYOaAB966eirc964LF+GLJKXYum8C+1TNTnDUpr6K9u3y5AvtiZQHIY2lNeEgAM/rWSVfOuErWaEaTnt+jDGac372M4+unJSrTpOcU3qjlTlREONvn9OXxP3rm3vMu8Sw8BM0YjTE6ipXDGsSr59T2E9y6TeTHD4sTHuyXYZlFYlnqGjilVLRS6kycrxFJlHFTSm3J4P26KaVc4zzup5T6MCP38cJ9Gwy8/fFMFo5sy5QeNajRpCOFSlSIV6aCizv2RUsz+cPKrJ0+iHc+mf3SuqWrN6SSayum9XZmas9a7DcNYg9vXWRW/3rM6FuHBSPa0mHIHAwGs/TlHzyTRaPaMq1nDao37kjB4onz2zmW5vuPKrNuxiDeNuUHOLFzBYtGtk203asn9zC9Vy1m9HHB5941Gr8/LM0ZE6pS14OCRcsw6t2KLP9uAF2GzUmy3DsDJvDn77MZ/V4lQoMDaNC6OwC+92/x/cCmjP3QiS1LJvHhFz8BYIyOYvWcL/jqg2pM7NOAxu37UaRkhSS3/Sot3b4Zj6ED//X9PpcV+wRAjfoeFClehsFtKzJvfH96j0p68t35k4ls+WU2H7etREjwE5q83T3mtcunDzGskzPDOjmzdv4EACKfRfBNn+YMe8+JYZ2cqO7anLJVXNKU8VWNFwAH1s5hRt86zOhbJ2byZjCY8f7IxaybMZipPWvx8+fuREdHpipv+09mMn9EW77rXoOaSeR9s7beFyZ2rcya6YPo8Onsl9Z9cPMiS8Z04p9zh5Lcb7sB33P5+K4U50wu/6to75Xju8a09fmDG7hwaGO6s8bN3LTPdNZ9+zZLPq5FhfodsS0aP/MbNd0p4FCGRQOqsuvnQTTrOzPe66u/asHyz+ommrzls3WkRLUmBD2+k2F5M5qZMmT4V2bJUhM4IFzTtOpxvib/S/t1A2ImcJqmzdU0bfm/sePiFZzx876B/4NbREdFcuavNVRybRWvTKV6rTix61cA7lw+Tm5LK/LZFE62rmvrPvy1airRkc8AYj5ZR0aEYzRGA5AjZy40tHTlL1beGd/7sRnO7ltDpXrx81d0bcWpP2Pz5zHlB7h5/jBhwf6Jtnvt5J6YnHcuH8fa3jFdOeOq3qA1R3asBOCfi8fJa2mNlW3hROUq1HLj5F/rAfh7+wqqN2wDwI0LRwkLDjDVP0aBgnq2QL+HMSt5EWEhPLjtRYEMzJ1SB8+ewj8oY1emUiMr9gkA50at2b/lF31f549jkc8aa7vE/aKysxtHd68DYP/mFTi7tXnptp+GhwJgZp4DM/McaFra3nevarx4kXJOTXnwzwUe/HMegLAgfzSjMVV5fePs8/TeNVROsM/Krq04YeoLt+P0heTqPr5zBZ+715LcZ+V6rfF7cJNHty6lOGdy+V91e1dr9A6n965Od9bnCpd14smDfwh8dAtjVCReh9ZS2iX+fsu4tOTiX3rmB1c9yWVhhUWBxH09ocY9vuPA8i/T/XNDpExWm8AlSSnloZTyUkodAtrHeX6sUmponMcXlFIlTf//UCl1Til1Vim1wvRca6XUMaXUaaXUbqVUIVP5fsAQ06pfg7jbVUpVV0odNW3rD6VUAdPz+5RS3ymljiulriql4n9USSErOwcCfO7FPA7w8cbKzjHZMoE+3ljZOSRb165oGd6oUo+PfzhA/+m7KFa+Vky54hWcGbroJJ8vPMG6GR/H/FBMa/7Ax/Gz5bdNPn+AKX9KOXt8GLMikBGs7R3wfxSb54mPN9b28fNYWtkSHhKIMVpvmyePvSlgnzhz/VbduXAkcTbbwiUoXrYa/1w8nmG5s4qs2CcAbAo64Pfwbsxjv0f3sCkYP1M+a1vCggNi+oXfI29sCsYeW7mqdZjy+wlG/bCJoqUqxjxvMBiYssqTRXu8OXd0D9cveKYp46saLwDqtevHZwuO8+7QueSxtAbAvmhZ0DR6T97Ep3P/xu29z1KfN05fCPD1xirBxDt/wjJx876kbkI5c+elSafP2blsQqpyJpv/FbU3QKkq9Qh+8ghf7xsZkhcgn40Dwb6x+w3x8yafbZF4ZSxtHQj2iy0T7HcfSxtTGU2jw5hNdJl6iKrNYleXSzu/RbD/A3xunc+wrK+CmVIZ/pVZstoELk+CU6jvKaVyAwuA1kAD4KUfE5RSlYDRQBNN06oBn5heOgTU0TStBrAKGK5p2i1gLjDDtOp3MMHmlgNfaJpWFTgPjInzmrmmaS7ApwmeT4XEnSPhp3P1wjIvrmtmZk4eywLMHtSQLfNG0fWrlTFl7nh5MrVnLWYNqE+TD4ZhniNX2qIDJNm5tZeWSekKRJMPhmOMjub0nlVpCJc0lVTmhHlSkLl8zUY0aN2NtT+Njvd8rjwWDJi4it9nDeVpWHC682Y5WbBP6JFe3i+SK3PT6zQD3irDsPec2L7qJ4bPWBNTxGg0MqyTM33d36BMZSeKla6U1pRJ7D7948XfmxcwqWtFZvSpTZD/Q1r3009+GMzMeaOyK79M7M6Pn/yPyvXbUKaGW8rTpuD7/KI2TUndhNy7fcX+tXN49jQ0xRmT92ra+7nqTd7lzF9rEpVLl5S0eRLZnvfjX0f+jxVD67H+27ep3qIvRSvWwzxnHup0GM7h377N2KyvwOt0CjWr3cQQrmla9bhPKKWqAzc1TbtmerwS6POS7TQB1mqa5gugadrz8zFFgd+VUkWAnMDN5DailLICrDVN2296ahkQ99223vTvSaBkEvX7PM/arLw5VR0TfzsCfb2xti8a89ja3pEgv/vxygQkKGNl70iQ3wPMc+R8Yd0AH28uHNoAwN0rJzBqRiys7AgN9I0p//jOFZ49DaXwG5USXQScUoE+3lgVTJjtfqIyiXM+eOm2azXrzJt13mL+sBZpyhZX4/b9aNCmBwC3vE5gUyg2TwF7RwJ84+cJCfAlj6UVBjMzjNHRFCgYv0zR0pX5aORcZn3WhtCg2NN9Zmbm9J/4O0d3reLU/oy7riUrySp9AsD93X40bd8TgOsXT2BbuFjMa7aFiuLvEz9T0BNf8uazjukXtoUc8ffRjy08NHayfvrQDnqNnE0+a1uCA2Iv9A4LCeTiiQNUd23O3RsXU533VY0XIU8exzx/bOtiek5YH7O/G+cOEhakH4PXsR0ULVuD66f3pShvgI831nH6grWdI0G+SfSFgvFzBfo9wCxHzpfWTahEBWeqNXyb1n0nkMfSCs1oJOrZUw5tmJuivAm9qvYG/frCKg3aMrNfvTRle5FgP2/y2cXu19LWkRD/h4nL2MaWyWfrQMgTvUyo6d+wQB+uH9tE4bJOPA0JwKpQST6acdRU3pGu0w6zcngjwgIeZWh+ESurrcC9yIs+dkUR/xhzm/5VL6gzB/hB07QqQN845dPq+a1Y0SQxWdY0bb6maU6apjklNXkDuOt1AjvHMtgULoGZeQ6qN+7Ixb+3xitz6e+tODX/AIDib7rwNDSIYP+Hyda9eHhzzCdlu6JlMDfPSWigLzaFS8TctFCgYHHsi5bD/+HtNDfAvSt6hgKmDNXcOnIpYf4jW6nZLDZ/uCl/cso5N8Ot0+cs/aoDkRHhac733F/r5zKumwvjurlw+sBm6np0AaBUJRfCQwMJ9Euc58qp/dRqrJ+xd23RlTMHNwNgU6gYAyatZtE33XmU4Dqcj0bN48EtL/5cNSvdmbOqrNInAHaunhtz04HnX5to1KozAGWruBAWEkiAb+JMF0/sp07TdwBo1Lornvv0fmFtWyimTJlKThiUgeAAP/IXsCOvpRUAOXPlpmrtJnjfupKmvK9qvHh+/SFA5fpteWC6fuyK558UKVWZHLnyYDCYUapqAx7dvpyqvPZx9lmjSUcuHImf98LfW3Ey9YUSCfK+rG5CP3zalPEfVGD8BxU4sO4Hdv86Jc2Tt+f5X0V7A5St1YTHd64S6Oud5nxJeXjtJAWKlMaqYAkM5jmoUL8DNzzjZ77huZVKjfXMRco5ExEWROiTh+TIlZccuS0ByJErLyWq/w/fO5fwvXORn7qVZEHfiizoW5FgP29WfF7vPzl5e51OoWa1FbikeAFvKKVKa5p2A3g/zmu3gFYASqmawBum5/cAfyilZmia5qeUsjGtwlkBz98tH8XZTjCQP+GONU0LVEo9UUo1MJ1a7QrsT1guPYzGaP6YM4Te321GGczw3L6MR7cvU7dVLwCObFnI5WM7qFDbnRErLhL5NIzfp/RNti7A8R3LeHfYPIYuPEFU1DNWfadvr2RlV5q8P5ToqEg0zcj62Z/EfLpOa/6Nc4bQa/JmDAYzPHfoGeqY8h/dshCvYzuo4OLOF8sv8iwijDWm/AAfjFpGqWoNsLCyY9Rv1/lz2bd47lhGu0EzMM+Ri97f6Tcc37l8nPWzPk5zzrjO/72dKnU9mLjmMs+ehrFkQu+Y1z6ZupGlk/sR6PuAtT+Npu+4Fbzd5xvuXD3Doc1LAGjdfRQW+W3oPFS/28wYHcX4nq6UqeqKa4su3Lt+nq+X6te+/THva84f2ZEhuVPq1zGTcKtRCzsra+6u28GYxXNZvHXDv7b/rNgnAE4d2k6N+h7M2XSZZ0/D+XFsr5jXRs7ZyNxx/Xji84CVs0YxZPJK3h8wlptXzrJ3g94v6jRtT/OOfYmOjuLZ03BmjNQ/JFjbFWHQuEUYDGYog4Ejf67l1MFtacr4qsaLVn0m4FC6KhoaTx7eZu2MwQCEhwRwYO1sPvnpEGgal4/v5PKxlPdnozGa9XOG0Oe7zRjMzDi+fRmPbl2mbmtT3s163jdruzNqpZ73t+/7JlsXoEr9Nrw9eDqWVnb0nrge7xvnmP/Fy28mSa1X1d4A1Rt35EwG3rzwnGaMZs+Cz3lnzEYMBjPO71mO393LVHPXV5rP7lzEPyd38kYtd3r9fJ7IiHB2zNEz57UuSNsv9EsTDGZmXD64mlun/8zwjCJlVFrvdsoMSqlo9OvMntuhadoIpZQHMBPwRb+OrbKmaa2UUnmAjUBBwBOoD7TQNO2WUuojYBj66thpTdO6KaXaAjPQJ3FHAWdN09yUUuWAtYARGAz8DwjRNG2q6RTuXCAv8A/QXdO0J0qpfcBQTdNOKKXsgBOappV80bEN/V+erPONAAxZ8Hch+oel/O64/4pFZhVfXug/ZFgur8yOkGo3/dJ+k05mKWGT9l/tkxmMWWp002XFMa5w/qx3Um3oH6H/akv//s+lDO+N75WqmCm9JUutwGmaluSopWnaDiDRL9TSNC0caP6COsvQr1mL+9xG9AlfwrJXgapxnjoY57UzQKLfsKhpmluc//uSxDVwQgghhBBpkaUmcEIIIYQQaWVmyHqrlC8iEzghhBBCZAuv0x+zf32mokIIIYQQ2YSswAkhhBAiW8jMX7yb0V6fIxFCCCGE+A8y/cnPK0qp60qpES8o42b6K1MXlVIv/ZVksgInhBBCiGwhM66BU0qZAT8CzYB7gKdSapOmaZfilLEGfgI8NE27o5Qq+LLtygROCCGEENmCIXNOoboA1zVN+wdAKbUKaAtcilPmA2C9pml3ADRNe5xoKwnIKVQhhBBCiFfHEbgb5/E903NxlQMKKKX2KaVOKqU+fNlGZQVOCCGEENnCqziFqpTqA/SJ89R8TdPmxy2SRLWEfxHCHKiF/pee8gBHlFJHTX9IIEkygRNCCCGESCPTZG1+MkXuAcXiPC4K3E+ijK+maaFAqFLqAFANeOEETk6hCiGEECJbMFMqw79SwBMoq5R6QymVE+gEbEpQZiPQQCllrpTKC9QGLie3UVmBE0IIIUS2kBl/SkvTtCil1CBgJ2AGLNY07aJSqp/p9bmapl1WSu0AzgFGYKGmaReS265M4IQQQgghXiFN07YB2xI8NzfB4ynAlJRuUyZwQgghhMgWDPK3UIUQQgghRGaRFTghhBBCZAuv099ClQncf0R4ZMJfCfPfFhietfICFLfJem/cYdFemR0hVaZEVMjsCKk2IF+yN3r9J+XJkbVOAz0Iis7sCKkWlfUi42BtltkRxL9IJnBCCCGEyBYy42+hvioygRNCCCFEtmBI8o8iZE1Z75ySEEIIIUQ2JytwQgghhMgWDK/PApyswAkhhBBCZDWyAieEEEKIbEG9RtfAyQROCCGEENmC/CUGIYQQQgiRaWQFTgghhBDZwuu0avU6HYsQQgghRLYgK3BCCCGEyBZep2vgZAInhBBCiGzhdTrt+DodixBCCCFEtiArcEIIIYTIFl6n3wMnK3BCCCGEEFmMrMAJIYQQIlt4nW5ikBU4IYQQQogsRlbgsqCOH0+jUh0PnkWEsWJSb+5ePZOojG2RkvQYs5y8+W24e/U0y8b3IDoqkkLFy9FlxHyKlavB5oVj2LNqZkydLl/Mo7JrC4Kf+DChW61Xlr/r59OpXs+DiKdhzP+mF7euJM5v71CSgRNWYJnfhltXTvPz192JjoqMeb1UxVqMXXyQOaM647n3jwzNV9apGa36TcVgZobn9qUcWD01UZlW/adR3sWdZ0/DWDetD/ev68fQ/rO5VKjdgtAAH2b1dYopX7hUFdoNnkPOPBY8eXSb1d91JyIsOMMyl3NuRtsBU1EGM45vX8q+VYkztxk4jQou7kRGhLH6+z54mzJ3HDqXN2u3ICTAh+m9YzO37DORN+u8RXTUM/zu32T1lD48DQ3MsMwptWjEGFq5NuTxE3+qfNTxX99/et5vydVv3HEw9Vp1R9M07v9zkRWTexP1LCJmm//r9CntB0xmeGtHQgP90pS9TK1mtOw/BWUw4+SOpRxcPS1Rmbf6T6Wcs94v1k/ry4PrZ8hv58g7wxaSr0AhNM2I57bFHN34k567y2icPLoTGugLwJ9Lx3DNc2ea8qXE+0OmU6WuB8+ehrF4fC/uJNH+dkVK0mfcCizy23DnymkWjtPHi9rNO9Giy1AAnoaHsHLKYO5dP5/hGTt/Np2qrnrGhd/24nYSY5pdkZL0H78CCysbbnudZv5YPWNd90681TU24/LvB3P3mp6x2XuDaNS2B0op9m9czK5VczIkb8nqTXHr8T0Ggxnn9yzD84/pico07jGFN2o2J/JZODvn9OXxzbMA9Pz5IpHhIRiN0Rijo/j1i4YA2JesQtO+szDLkRtjdBR7Fwzh4fWTGZI3I71Oq1b/uWNRShVVSm1USl1TSt1QSs1SSuXMxDztlFIV4zwep5Rqmll5KtVxx75oGcZ+UIlfpwyk02ezkyzXru949q6ewzcfVCYsOADXlt0ACA16wprZn8ebuD13dMcKfhzW5hWmh2quHhQuXobP21dk0cQBdBuR9IDUadAEdvw6m6HvVCI0KAC3tt1jXlMGA+8NmsC5o39meD5lMNBm4EyWftmWmb1rUK1xRwoWrxCvTDlnd2wdSzOte2U2zBpE28Gx34NTu1awdHTbRNtt/+nP7Fz8JbP7OXPp8CYadBiSoZnfHjyTRaPaMq1nDaonkbmCizt2jqX5/qPKrJsxiLc/ic18YucKFo1MnPnqyT1M71WLGX1c8Ll3jcbvD8uwzKmxdPtmPIYOzJR9p/f99qL6VnYOuHUYyHe9XZnQrRYGgwGnJu/GbM+6YFEqOP0P/4d30pxdGQy0HjiD5V+2Y06fmlR164h9gn5R1tkdW4cyzOxRhY2zBtF60CwAjMZodiwYyew+NZn3qRu1W/eNV/fvP+bw08A6/DSwziudvFWp60HBomUY9W5Fln83gC7Dkh4v3hkwgT9/n83o9yoRGhxAg9b6eOF7/xbfD2zK2A+d2LJkEh9+8VOGZ6zq6kGhYmX4okNFlk4ewIfDk8747qAJ7Fo1mxEdKhEWHEDDNnpGn/u3mNS/KV91cWLT4kl0G6FndCxVkUZtezCuez2+6uJEtXpvUahYmXTnVQYDTXpP548J7Vn6qRMV6nfEpmj8fvFGzeZYFynN4kHV2P3zYP7XZ2a811ePeYuVQ11jJm8ADbqO58jqSawc6sqR38fToOv4dGd9FQxKZfhXph1Lpu05CUopBawHNmiaVhYoB1gCEzIxVjsgZgKnadrXmqbtzqwwVeu35tjOXwC4dek4eSytyW9bOFG5cjXdOL1/PQDHdqykagN9YhYS4MMdr5NER0cmqnP97CFCg568wvRQq1FrDm1dCcCNC8exyGeNdRL5Kzq7cXyvnv/g1hXUahQ7sWz+3kA8/9pA0JPHGZ6vaHln/O7f4MnDW0RHRXJu3xrerNsqfra6rTi9+1cA7nodJ7eFFfls9GO4deEwYcH+ibZrV7QsN88fAuD66b1Urt8uwzIXK++M7/0b+D/QM5/dt4ZK9RJkdm3FqT/1zHcuHyePZWzmm+eTznzt5B6MxuiYOtb2jhmWOTUOnj2Ff9C/v/IH6X+/JVffzMycHLnyYDAzI0fuvAT4PYjZXodB37Ph51Fompbm7EXLO+H3ILYvn9+/NlFffrNuK87s0fPd8/Ikj6UVljaFCfF/yAPTCu2z8BB87l4hv61DmrOkVfUGrTmyQx8v/rl4nLyW1lgl0f4Varlx8i+9/f/evoLqDfX2v3HhKGHBAab6xyhQMOP7cI2GrTm8PXZMy5sv6YxvOrnhaRrTDm1dQU3TmHb9fGzGGxeOYWPK6FCyAjcuHONZRDjG6GiunD5AzUaJP2ilVuEyTgQ8/IfAR7cwRkXidWgtpZ1bxitT2rkVl/b/BsCDa57ksrDCwrrQS7askTNPfgBy5rUi9MmDl5QX6fWfmsABTYCnmqYtAdA0LRoYAvRQSlkopaYqpc4rpc4ppQYDKKWclVJ/K6XOKqWOK6XyKaW6KaV+eL5RpdQWpZSb6f8hSqlpSqlTSqk9Sil70/O9lVKepu2sU0rlVUq5Am2AKUqpM0qp0kqppUqpDqY6/1NKnTZlWqyUymV6/pZS6hvTPs4rpeJ/vEkHKzsHAh7fi3kc4OONtV38gdXCypbwkECM0foP3ydJlMksBewd8HsUm9//sTcFCsbPZmllS1hwbP64ZQrYO+Dk1oY96+a/knxWtg4E+sTmC/T1Jr9d/EE/v138MkG+3i/94fbo9qWYH56VG7THyr5oxmW2cyAwTp8I9PEmv61jojIBPvH7jVUq+oSzx4d4HX91Ky3/Vel9v72ofqDvfXavmsH4NdeY+MctnoYG4eWpfy6sUq8lAb738b6RvlN9+W0dCPTxjnkc6OtNvgT9NH/C/u6TuC9bFypOkdLVuHfFM+a52m36MfDnY7QbMpfcltbpypkca3sH/OOMF098vLG2TzxexGv/x94UsE/ct+u36s6FIxnfhwskzJjE/hOOaS/K2LBNd86ZMt775xLlazTAIr8NOXPloaqrB7aF0j9uWNo4EOwbmzfEP3G/sLQpEr+M330sn5fRNN75eiOdvz9IlWaxZ0b2Lf6Chh+Op/c8Lxp9OIGDv4xJd9ZXwYDK8K/MO5b/lkpAvJPmmqYFAXeAXsAbQA1N06oCv5hOrf4OfKJpWjWgKRD+kn1YAKc0TasJ7Aee97L1mqY5m7ZzGeipadrfwCZgmKZp1TVNu/F8I0qp3MBS4D1N06qgX0/YP85+fE37+BkYmlQQpVQfpdQJpdSJiw+iXxI7pk6i5xJ+Sk/q99xopP2TfEZKUf6klqRNZbp8NpVVc0ajGY2vJB/J7DtOoSSKJN++66f3pU7rvgz84TC58lgSHfUsHSETxklqANFeWialqztNPhiOMTqa03tWpSFc1pbe99uL6uextKZq/dZ8/V4FRr39Bjlz58W52fvkyJUHj65fsGXRuIwIn/i5hN/zl5TJmduCTl/+xvZ5w2Ou2Ty+ZQEzulfipwF1CPF/iEfvyenP+gLJjQVxCiVRJH6Z8jUb0aB1N9b+NDoj45l2//LxNiX9qEKtRjRs3Y3VP+gZH9zyYtvyqQybs43PZ23m7rXzREdHZUTgl2ZJrsyq0U35ZVh91o9vT3WPPjhWrAdANfde7F86ggV9K7Bv6QiaD8j409Uivv/aTQyKRD95Yp5vCMzVNC0KQNM0f6VUFeCBpmmepueC4AVv+lhG9EkfwEr0U7YAlZVS4wFr9NO2L/uoVh64qWnaVdPjZcBAYKbp8fPtngTaJ7UBTdPmA/MBBjbM/cKfpg3f7ku9Vj0AuO11EuuCsZ/CrO0dCfSLv1QdEuhLHksrDGZmGKOjKWDvSKBv5i1nN+3Yj8bt9Pz/XDoR71OkTUFHAnziZwsO8CVvvtj8NgUdeWIq88abtRg0YQUA+aztqObqgTE6mpP7N2VI1kBf73irY1Z2jgT53Y9XJihBmfx2jgT7J9++PnevsmRUawBsHctQvnaLDMkL+qqJVZw+YWWfOHOgjzfW9vH7TZDfy/tErWadebPOW8wflnF5/+sy8v0W4OOdZP0KTk3we3CLENONAGcObKRU5Tp43ziHbZGSjFrsGVN+xMKjTOlbnyD/R6k6Dr2fxq7EWiXRTxP2ZSt7R4JMZQxm5nT66lfO/bWKS4c3xpQJDYi9dOHEjsV0+WZdqnK9TOP2/WjQRm//W14nsIkzXhSwdyQgwVgWEpCg/QvGL1O0dGU+GjmXWZ+1ITQo8aUCafG/Dv1o1FbPePNSgowpGNMSZSxTmR6j5jLt0/gZD2xeyoHNSwF4p/84njz2Jr1C/LzJZxeb19LGkZAE/SLE7378MrYOhJrKhD55CEB4kA/Xj22mcJlaeF86TEW3D/hrsX6d7NW/19Os/w/8F71Gv0XkP7cCdxFwivuEUio/UIykJ3cvmvBFEf/Yciezz+f1lwKDTKtp37ykzvN9J+f57WTRpHOifOCPeUzqWZtJPWtz9uAmart3BqBkRRfCQwMJ8nuYqM7V0/up0UifN9b26MK5Q5vTEyFddq+Zy+jOLozu7MLJfZup37ILAKUruxAWEkhAEvkvndiPSxM9f4OWXTl1QM//WbvyDGmrfx3fu56l332cYZM3AO8rJ7BzLEOBQiUwM89BVbeOXD66NV6Zy0e3UqPpBwAUq+DC07Aggv0TH0NcFlb2gP7hovEHIzi+ZUGGZb73PHNhPXM1t45c+jt+5ktHtlKzmZ65+JsuhIe+PHM552a4dfqcpV91IDLiZQvbr4+MfL+dO7QlyfpPHt3ljYou5MiVB4DytRrz8LYX9/+5yIi2xfn6vfJ8/V55Any8mdyrTqonbwDeV05i61AGa1NfrtKoA14J+rLX0a1U/5+er2gFZ56GBhFi6hdvD/kZnztX+Ht9/IvyLW1ir+9607UNj29dSnW25Py1fi7jurkwrpsLpw9spq6HPl6UqqS3X2AS7X/l1H5qNdbb37VFV84c1NvfplAxBkxazaJvuvPo7rUMy7hn7Vy+7urC111dOHVgM/VaxI5p4SFJZ/Q6uR9n05hWv2VXTh+IzTh48mrmj02cMV8B+5gyTm7tOLrrd9Lr4fWTWBcpTf6CJTCY56BC/Q78c2JbvDI3PLdSsdH7ABQp68yzsCBCAx5hnisvOXJbAmCeKy8lqjXB747+/Q958pCilRoAUKyKGwEPbvBf9DqdQv2vrcDtASYrpT7UNG25UsoMmIY+uboG9FNK7dM0LUopZQN4AQ5KKWdN0zyVUvnQT6HeAgYopQyAI+ASZx8GoAOwCvgAOGR6Ph/wQCmVA+gMPP+oE2x6LSEvoKRSqoymadeBruinZF+pi0d3UKmuB2N/u8SziDBWTuoT89qA7zfwy3f9CfR7wIa5X9Jj7HJa9xrL3WtnOLJ1KQD5bQoxfP5hclvkRzMaadxhEOM/rMHTsGC6f72csjUaYGllx/i119m6ZHxMvYxy5vB2qtXzYNofl3n2NIz543rHvDZ05kYWju9HgO8DVv0wmkETVtCx/zfcunKGfRuXZGiOFzEao9n04xC6T9ys/+qFXct4fPsyLi17AXB860KuHN9BeWd3Pl9ykciIMNZN6xtT/70Ry3ijagMsrOz4YuV1dq/4lpM7l1Gt8bvUaa2Xu3h4Iyd3Lc/QzBvnDKHX5M0YDGZ47ljGo9uXqdNKz3x0y0K8ju2ggos7Xyy/yLOIMNZMic38wahllKqmZx7123X+XPYtnjuW0W7QDMxz5KL3d1sA/UaG9bM+zrDcKfXrmEm41aiFnZU1d9ftYMziuSzeuuFf2Xd6328vqn/rsien9/3BiIVHMUZHce/aWQ5vXpSh2Y3GaLb89BkfTdiEwWDGqV3LeXz7Ms5v6f3Cc9tCrh7fQTlnd4YsvqD/GpHp/QAoXqku1Zt25uHN8wz48SgQ++tC3HuOp0ipqmhoBDy6w8bZgzM0d1zn/95OlboeTFyjjxdLJsSOF59M3cjSyf0I9H3A2p9G03fcCt7u8w13rp7h0GZ9vGjdfRQW+W3oPFS/+9cYHcX4nq4ZmvHs4e1UdfXg+3WXiXgaxqJvYzMOmbGRJRP0MW31D6PpP34F7fvqGQ9s0jO27TkKSysbPhyuZ4yOjuKbbnrGQZNXYWllS3RUJMunfBJzs0N6aMZo/lr4Oe98tQFlMOPC3hX43b1M1eY9ATi3axE3T+3kjZru9PjxHFER4ez8Ue8XFtYFaTNcv7lBmZnjdXA1t87o127++fMgGvf4HoOZOVHPnvLn3FfXL4ROpecup1dBKVUM+AmogD7Z2oZ+DVk08D3gAUQCCzRN+0Ep5QzMAfKgT96aAqHop0erAxeAQsBYTdP2KaVCgBnAW0Ag+jVsPkqp/sBw4DZwHsinaVo3pVQ9YAH6iloH4Ctgi6Zpa5VS/wOmok+EPYH+mqZFKKVuAU6apvkqpZyAqZqmuSV33MmdQv0vCgzPUnEBKG7zX1twfrmolF0a+Z8xJSLD7tf51wxQlzM7QqrZ5M1afflBUBbryGS99x5A1aI5MjtCqn22LuRfXcK6G/gkw394FbMqkCnLcP+5CdyrppQK0TTNMrNzJCQTuFdPJnCvnkzg/h0ygXv1stp7D2QClxKv0wTuv3YKVQghhBDilXid/hZqtpvA/RdX34QQQgjx6mXmTQcZLWutwwshhBBCiOy3AieEEEKI7Ok1OoMqK3BCCCGEEFmNrMAJIYQQIluQa+CEEEIIIUSmkRU4IYQQQmQL8mtEhBBCCCGymNfptOPrdCxCCCGEENmCrMAJIYQQIluQmxiEEEIIIUSmkRU4IYQQQmQLr9E9DDKBE0IIIUT2IKdQhRBCCCFEppEVOCGEEEJkC/J74ESGy2WetTpVZLQxsyOkWugzLbMjpNr9gKzVzgPyXc7sCKn2k/ZmZkdItc5+lzI7QqoUzp/1Tvbky521xmSA2/5RmR1B/ItkAieEEEKIbEGR9T7Iv4hM4IQQQgiRPWhZ66xGcrLeurYQQgghRDYnK3BCCCGEyCZkBU4IIYQQQmQSWYETQgghRPYg18AJIYQQQojMIitwQgghhMgmXp8VOJnACSGEECJ7kFOoQgghhBAis8gKnBBCCCGyCVmBE0IIIYQQmURW4IQQQgiRPbxG18DJBE4IIYQQ2cTrM4GTU6hCCCGEEFmMrMAJIYQQInuQU6ji31TBuRntBk3FYDDj6Lal7P1taqIybw+axpu13Xn2NIzfvu+D97Uzydat1qg97h+NpmDxCswc0IB7V08BYGaeg46f/UCxcjXRNCN//DCUG2cPpvsYug2bTo36HkQ8DefnMT256XUmURl7h5J8MmklllYFuOl1hh++7EZ0VGTM66Ur1mL8skPMHNGZY3vWA/BW549p0q4HaBp3rl/g57G9iHwWkaaM7QdPo2JtDyKfhvHLd725dy1xRpvCJfno6+VY5LPh7rXTrJzYIyZjUvWt7YvSZeQi8tkUQtOMHNmyiP3rfozZXoO3+9OgXX+MxiguHd3Opnmj05QdoPvw6dSsp7fxjy9o44IOJfl0sqmNL59hzpfdiIqKpGKthnwxYx2P798C4NjeDaydP4EcOXMxbtFezHPmwszMnKO717N67rg0Z+z48TQq1fHgWUQYKyb15u7VxBlti5Skx5jl5M1vw92rp1k2PraNX1S/ccfB1GvVHU3TuP/PRVZM7k1UnH7wv06f0n7AZIa3diQ00C/N+VNq0YgxtHJtyOMn/lT5qOMr319yun4+ner1PIh4Gsb8b3px68qZRGXsHUoycMIKLPPbcOvKaX7+ujvRUZHUbNiaDv3GoGlGoqOiWDl9KFfP/k2REuUYNHFlTP2CDm+wdv44dv42J9X5yjs3o+1AfYw6tm0pf61KPL61HWga3yLC+D3O+Paiul2+XIF9sbIA5LG0JjwkgBl961Djf51we/fTmO0WKVWFmf3qcv/GuVTnfq50rWZ49JmCwWDGqV1LObxmWqIyHn2nUtbJnciIMDbM6MvDG2cwy5GL7t/9iVmOnBjMzLl8eAP7fhkPQMX6b9Pog9HYF6vAgiENeXD9VJrzxfVvj3Effb2CgsXKAbHfhym9a2fIsYgsfApVKRWS2RleRCllq5T6SykVopT6IV3bMhho/8lM5o9oy3fda1CzSUcKlagQr8ybtd2xcyzNxK6VWTN9EB0+nf3Sug9uXmTJmE78c+5QvG3VadkDgCm9nJk7rBVt+k9GKZWeQ6B6PQ8KFy/DJ20rsmB8f3qOTLpJOn88kW2/zObTdpUIDXpCk3bd47XDB59M5OyRXTHPFbB3oEWngYzsUoeh79bAYDDD1f3dNGWsWNsde8cyjO9SiVXTBtJxyOwky7XpO559a+YwvmtlwoMDqPNWt2TrG6Oj2PDzF0zqVp0ZAxpSv22/mO9BmeqNqFKvNd/1cmJy95rs/X1mmrID1KjvQZHiZRjctiLzxven96gXtPEnE9nyy2w+bluJkOAnNHk7to0vnz7EsE7ODOvkzNr5EwCIfBbBN32aM+w9J4Z1cqK6a3PKVnFJU8ZKddyxL1qGsR9U4tcpA+n0WdJt3K7vePaunsM3H1QmLDgA15bdkq1vZeeAW4eBfNfblQndamEwGHBqEtsPrAsWpYLT//B/eCdNudNi6fbNeAwd+K/t70Wquervvc/bV2TRxAF0G5H0BKvToAns+HU2Q9+pRGhQAG5t9X5x0XMvoz5wYnRnFxZ824deX84F4MHtq4zu7MLozi582bUOERFhnPhrY6rzKYOBtz+eycKRbZnSowY1khjfKri4Y1+0NJM/rMza6YN455PZL627cnxXZvStw4y+dTh/cAMXDunZTu9ZFfP8b5N78uTh7XRN3pTBwFv9Z/DLmHb82L8mlRt2xK5Y/PxlnNyxcSjDnN5V2DxnEC0HzgIgOjKCZaNaMG9wHeYNrkPpWs1wLO8MwOPbl1g94X1uXziUaJ9plRlj3LJxXZnSuzZTetfm3IE/OHcw9X0k4xlfwVfmyLITuP+4p8BXwND0bqh4BWd8vW/g/+AW0VGRnN67hsqureKVqezaihN//grA7cvHyWNpRT6bwsnWfXznCj53ryXaX6ESFbh26i8AQgJ8CA8JpFj5Wuk6Bme31hzY8gsA184fxyKfNdZ2hROVq+TsxtE96wDYv2UFzo3bxLzWotNAju35g0B/n3h1DGbm5MyVB4OZGTnz5OGJz4M0ZaxcrzWeu/SMty8fJ4+FNfltEmcsW8ONs/v11b/jO1dSpX6bZOsH+T+M+ZQbER7CozteWNs5AlC/bW92/zqV6MhngN7eaeXcqDX7U9DGlZ3dOLrb1MabV+Ds1iZRmYSehocC+uqsmXkONE1LU8aq9VtzbKee8dal4+SxtCa/beKM5Wq6cdrUxsd2rKRqgzYvrW9mZk4OUz/IkTsvAX6x/aDDoO/Z8POoNOdOi4NnT+EfFPiv7e9FajVqzaGt+krZjQumfpFEm1d0duP4Xr3ND25dQa1GeptHmL73ALnyWCTZhpWcm/D43j/4pWGCXLyCM35xxqgzf62hUoLxrVK9VpzYpY9vdy4fJ3ec8e1ldQGqNXqH03tXJ3q+RpN3Of1X4udTw7GcE/73bxDw8BbGqEguHlhLhTrxM1So04pze/V+633Fk9wWVlgW0L8HkU/19jWY58DMLEdMHd+7V/DzTjw+p0dmjHFxVXfrwKk9v2foMaWJZsz4r0yS5SdwSik3pdQ+pdRapZSXUuoXZVoyUko5K6X+VkqdVUodV0rlU0rlVkotUUqdV0qdVko1NpXtppTaoJTarJS6qZQapJT6zFTmqFLKxlSutFJqh1LqpFLqoFKqQsJMmqaFapp2CH0ily5Wdg4EPL4X8zjA1xsr+/hvjvwJy/h4Y2XnkKK6Cd2/cZ5K9VpjMJhhU7gExcrVwNq+aLqOoUBBB/we3Y157Pf4Hjb2DvHK5LO2JSwkAGN0NAD+j7yxMWUtYO+Ac+O2/Ll2frw6T3zus2XFDH7adoN5u+4QHhzEuaO705TROkFbBfrqbRiXRX5bwkMCMRr1jAE+3libyqSkvk2hEhQtU51bl48DYF+0LKWr1mPITwcYPPNPiqdjomxT0AG/h3Ha+NE9bAom0cbBsW3s98gbm4Kx/aFc1TpM+f0Eo37YRNFSFWOeNxgMTFnlyaI93pw7uofrFzzTlDFRf4zTfs9ZWJna2JTxSZwyL6of6Huf3atmMH7NNSb+cYunoUF4eer9oEq9lgT43sf7xvk0Zc7qCtg74Pcots38H3tTIEG/sLSyJSw4ts0TlnFya8P3a84xdMYGFnzbJ9E+6jbvyJGdaZsIWdk5EOCTcOxyTLZMYNzx7SV1S1WpR/CTR/h630i072puHTiTxMQuNfLZOhDk6x3zOMjXm3y2DonKBMbJGbeMMhjoO+cow365zT9n9uB9JW3vrZTIjDHuudJV6xP85BE+SXwfRNpl+QmcSQ3gU6AiUAqop5TKCfwOfKJpWjWgKRAODATQNK0K8D6wTCmV27SdysAHgAswAQjTNK0GcAT40FRmPjBY07Ra6CtsP73KA0vq9GXCT8FJnuLUtBTVTej49mUE+ngzZO5h2g2cwq2LR4mOjkpd6AQUSeQgYY4XZ+02dBq/zh6FZoz/SccinzVObq0Z1Koc/dxLkCuPBfXf+iCNIVOQMbn2fEn9nLkt6DHuN9b/OJSIsGBAXzXKk8+aGQMasnHuSLqN+SVt2XlxH0hpmZtepxnwVhmGvefE9lU/MXzGmpgiRqORYZ2c6ev+BmUqO1GsdKUMy5ioLyfTV15UP4+lNVXrt+br9yow6u03yJk7L87N3idHrjx4dP2CLYvSfs1eVpee8eO5E/s2MbxjVWYM60iHfmPjFTMzz0HNhq04Zlo5T0PCl+d7YZmX163e5F3O/LUmUbniFZyJfBrGw1uXUpk3vqQvL3n5uPG8jGY0Mm9wHaZ/VBaHck7Yl6iYRNkMkglj3HM1m7zLqT3pmyxnnNfnFOrrchPDcU3T7gEopc4AJYFA4IGmaZ4AmqYFmV6vD8wxPeellLoNlDNt5y9N04KBYKVUILDZ9Px5oKpSyhJwBdbEeePmSmtopVQfoA/A/8qbU9Uh8bcjwMcb64KxK2DWdo4E+d6PVyYwYRl7RwL9HmCWI+dL6yZkNEaz8afhMY8Hz/kLX+/rqTswoPm7/fjf2z0BuHHxBLaFisW8ZluwaKJTncEBvuS1tMZgZoYxOhqbQo48MWUtVbEmH0/STwPlt7ajRn0PoqOjMDfPwWPvWwQH+AJwfO8Gyletw6Ftv6YoY/12falruubvjtfJeG1lZedIkG/8jKGBvuSxtMJgMMNojI5pZ0j8fYpb32BmTo9xqzixe1W8a0ACfLw5d2Cjaf8n0IxGLKzsCA30TVF+93f70bS93sbXL57AtnCcNi5UFP8EbRz0xJe8+WLb2LaQI/4+ehuHh8YOuKcP7aDXyNnks7YlOCD2gv+wkEAunjhAddfm3L1xMUUZG77dl3qt9Da+naCN47bfcyHP29iUsYC9I4G+Sbfx8/oVnJrg9+AWIaZ2O3NgI6Uq18H7xjlsi5Rk1GLPmPIjFh5lSt/6BPk/SlH+rKhpx340bqe3+T+XTmBbKLbNbAo6EpDUey9fbJvbFHRM8lKEK6cPUdCxFJZWtoSYbgSp5urBLa8zBPk/TlPWQF/veCv81vaOBPnFH6MCEpSxsnckyO8B5jlyJlvXYDCjSoO2zOxXL9F+qzfumO7Tp6CvpuWPs+qX386R4AR9OtjXGyv7otxNpkxEaCC3zx2kTK1m+NxO36Qyrswe40D/PlRr0JYpfV0z7LiE7nVZgYt722E0+sRUkeijEJDUx7akt2OM89ho2qYBCNA0rXqcrzfTGlrTtPmapjlpmuaU1OQN4K7XCewdy2BTuARm5jmo0aQjF45sjVfmwt9bcWqmrzyVeNOFp6FBBPs/TFHdhHLkykPO3HkBKFerCcboKB7d9kr1se1aPZcv3nfmi/ed8dy3iYatOgNQtooLYSGBBPg+TFTn0on91PnfOwA0atWVE/v0+fPg1uUZ3Kocg1uV4+ju9Sya9DEn9m3C9+EdylapTc7ceQCo7NIY75spz3pow7yYC2zPH96Ec3M9o96GgQT5J8547fR+qjVqD4CLexcuHNYzXvh7ywvrvz98Ho9ue7FvTfyLhs8f2kTZmm4A2Bctg1mOnCmevAHsXD035qYDz7820SgFbXzxxH7qNDW1ceuueJra2Nq2UEyZMpWcMCgDwQF+5C9gR15LKwBy5spN1dpN8L51JcUZD/wxj0k9azOpZ23OHtxEbXc9Y8mKLoSHBhLklzjj1dP7qWFq49oeXTh3SM947tCWJOs/eXSXNyq6kCOX3g/K12rMw9te3P/nIiPaFufr98rz9XvlCfDxZnKvOq/15A1g95q5MTcYnNy3mfotuwBQurKpXyTR5pdO7Melid7mDVp25dQBvc0LFS0dU6Zk+eqY58gRM3kDqOv+Lkd2pf26prteJ7CLM0ZVb9yRi3/HH6Mu/b0Vp+b6+FY8wfiWXN2ytZrw+M5VAuOc4gR91axqo/ZJrsyllvfVk9g6lsG6UAkM5jmo1LADV47Fz3/l2FaqNtH7rWN5ZyJCgwh58pC8+e3IZaG/t8xz5uaN6o3xvXs13ZniyuwxDvSfI4/uJv4+ZBalaRn+lVlelxW4pHgBDkopZ03TPJVS+dBPoR4AOgN7lVLlgOLAFaDmyzaoaVqQ6fq4jpqmrTFda1dV07Szr+ogjMZo1s8ZQp/vNmMwM+P49mU8unWZuq17AXBk80IuH9vBm7XdGbXyIpFPw/jt+77J1gWoUr8Nbw+ejqWVHb0nrsf7xjnmf9EGS2t7+n6/Gc1oJND3Pr9O6pnuYzh9aDs16nswa+Nlnj0N5+exvWJeGzF7I/PG9eOJ7wN+mT2KTyat5L2BY7nldZa9G5Yku93rFzw5tmc9k385jjE6iptXzrB7/cI0Zbx0dAcVa3vw1cpLPIsI49fvYq/16TtpA79N7U+Q3wM2z/+Sj75aTsueY7l37QxHti1Ntn6pyq64NO/M/RvnGbbgGABbF37NpWM7Obp9GR8Mn8+IxSeJinzGL5N7JcqVUqdMbTxnk97GP8Zp45FzNjJ3XD+e+Dxg5axRDJm8kvcHjOXmldg2rtO0Pc079iU6OopnT8OZMVL/oW9tV4RB4xZhMJihDAaO/LmWUwe3pSnjxaM7qFTXg7G/6W20clJsGw/4fgO/fNefQL8HbJj7JT3GLqd1r7HcvXaGI1uXJlv/1mVPTu/7gxELj2KMjuLetbMc3rwoTRkzyq9jJuFWoxZ2VtbcXbeDMYvnsnjrhn89x5nD26lWz4Npf1zm2dMw5o/rHfPa0JkbWTi+HwG+D1j1w2gGTVhBx/7fcOvKGfZt1PuFc5N21G/ZheioSJ49DeeHUV1i6ufMlYfKLv9j8cS0321rNEbzx5wh9P5uM8pghuf2ZTy6fZm6rUzj2xZ9fKtQ250RK/Tx7fcpfZOt+1z1xh2TvMatVNX6BPp44//gVppzP6cZo9n282d0+XYTymDGmT+X43PnMrVa6PlPbl/INc8d/L+9+w6PouriOP49Cb2FrhJQlCq9dwF5RVApFrBiAaUI2HsFESwIimBBQEBARbFQRMFKkd57EwEh9JJQQk3O+8dMyKaHJDC7yfk8Tx6ykzu7vx3uzN69c+dOuTqteGzUWs6ejmTKBz0AyFf4cm59eiRBQUGIBLHu7x/YsuQXACo2bMdNPQaTJ6Qo9/b9nr3/rubL19unK6sXxziIOX3qBxcvZEJyKa/MykgiclxV84lIc+BZVW3jLv8IWKqqY0WkLs7p0tw4jbcbgHPAcKC2+/vTqvqXiDwE1FHV3u7zbHcfH/T9m4hcDXwKXAFkByaqaj8RaeeWed1n/QJADiAcuFFVk+wbf7pF7oD6jwgLj/I6wgW7PCTwOpx3hwfWpJPF8wfeNv4k7Z3onrnvVMadZrsULi8QePUif670TZ/khcORgXW8APjwr1OXdEOfPLI5wz9rcxcq70llCdgGXGZjDbiLzxpwF5814C4Na8BdfNaAuzQueQPu8MaMb8AVruhJZQm8vcoYY4wxJoCISGsR2SQi/4jIi8mUqysiUSLSIaXnzMxj4IwxxhhjfFz6XkoRCQY+BloCu4AlIjI1/rAqt9y7wMzUPK/1wBljjDHGXDz1gH9U9V9VPQNMBBK7KuUx4HsgVfPyWA+cMcYYY7IGb259FQrs9Hm8C6jvW0BEQoHbgBZA3dQ8qfXAGWOMMSaLyPg7MYhINxFZ6vMT/55zqbhlB0OAF1Q11VcIWg+cMcYYY0waqeoInNtsJmUXUMrncUkg/m2R6gAT3bs8FQVuFpFzqjo5qSe1BpwxxhhjsgZvTqEuAcq588iGAXfj3Hc9Npbq1TG/i8hY4KfkGm9gDThjjDHGmItGVc+JSG+cq0uDgdGquk5Eerh/H56W57UGnDHGGGOyCG8mO1bVn4Gf4y1LtOGmqg+l5jmtAWeMMcaYrMGbU6gXhV2FaowxxhgTYKwHzhhjjDFZhPXAGWOMMcYYj1gPnDHGGGOyBhsDZ4wxxhhjvGI9cMYYY4zJIjJPD5w14PxElMa/LZp/K1/cqs6lkL1wYrfQ81+5swdWXoD7Dq33OsIF+zJXJa8jXJCndKPXES7Y3qOB90Efkjvw9r9Lzk6hGmOMMcYYr1g3ijHGGGOyBNUoryNkGOuBM8YYY4wJMNYDZ4wxxpgsQaMzzxg4a8AZY4wxJkuwU6jGGGOMMcYz1gNnjDHGmCxBo60HzhhjjDHGeMR64IwxxhiTJWSmMXDWgDPGGGNM1pCJrkK1U6jGGGOMMQHGeuCMMcYYkyVkplOo1gNnjDHGGBNgrAfOGGOMMVlCZppGxBpwxhhjjMkS7BSqMcYYY4zxjPXAGWOMMSZLsJvZm0vu9scGU6l+a86eiuTLd7uya8vKBGUKX16aB18fR978hdm5ZQUT3upC1LmzSa6fLXtOHv/wd7LlyElQcDZWzf6RX8a+CcDNnftQtXEbojWa40cO8OW7XTl6aE+aspet3ZJbHn0PCQpm2YyxzP12cIIyNz86iPJ1W3H2dCQ/DO7Onn9WUqBoKHc8N4r8hS5DNZolP49m4ZRPALi+0yvUad2ZExEHAfhtbB+2LJmZpnyXIm+rRwZQof7NRJ07w+Hd2/jx/e6cOhGRrpwV6rakfa9BBAUFs+jnsfw1cVCCMu17Deba+q04czqSbwZ2I8ytN0mte+MDr1D/li4cDz8AwC+f92HjYme7XnFNFe546iNy5cmPRkfzYc8mnDt7Ok3ZA61OxLj/mfep0bg1p09FMuKNR9i+aWWCMsVKlKbXgPHkK1CY7ZtW8OnrnYk6d5ZaTdvSoUcfVKOJOneOCe8/y+ZV87niqvL0fmvC+fWLl7ia70b0Y+bXwzI0e3I+f7EPbRo1Zf+Rw1R9sOMle12AinVbcmtvpy4u/Hksf36dsB7f1tutx6ci+dqnHie1bvVmt9PqwVcofmVFhvS8jl2bl8d5voLFS/HCmOXM/GIAs74dku73cOcTg6ncoDVnTkcy7q2u7Ny8MkGZIleU5uG+zvH5v80rGNvfOT5fdmV5HnhpBKXK12TqyD78PtHJky1HTp4ZFnt8XjHrR34a/Wa6swKUr9OSto8OQoKCWTJjLLO/SbjN2/YcTAV3/5s0qBu7/3HeU4enh1OxwU0cDz/AkG514qzTqP2jNGzXg+ioc2xcPINfRr2SIXlN4lLVgBOR24AfgGtVdePFjZQ+IrIdOAZEAcHAq6o6JRXr1FHVgxc9YBpUqt+KYqFl6d+pMlddW4+OTw3lg55NE5Rr170/syYNY8Vfk7jzqWE0uPkh5k0dmeT6586e5qOnW3Pm1AmCgrPxxLA/Wb9oJjs2LOaPb97n5zFvAND09p60fuBlvv3gsQvOLkFBtO31AWNfbsPRg2H0GDqXjQunc+C/2GpUrm4ripQoy5AuVSlZsS5te3/IiCebER0dxYyRL7Hnn5XkyJ2PR4fNY+uKP8+vO//HYcz7/sM0btVLm/ef5X/y2+jXiY6O4sYub9L0rmf5dfRr6cp52+NDGPH8LUQcCOOJT/5m/YKf2LcjNmfFeq0oVrIM7zxQhSuvrccdTwxlaO+mKa4757thzJ40JM7rBQUFc89Lo/n67YfZ8+8a8hQoTFTU2TRnD6Q6EaN6o9ZcfmVZnrm9EmWq1OOhF4fRt/N1Ccrd3XsAM74aysLfJtH5xY9o3r4zf3w/gnVL/mT5nGkAlCpbhcfe/ornO1Zjz47NvHJfvfPbZtjP21j6V7KHrAw39pdpfPTDN4x7JWMaCKklQUHc/sQQhj/n1MWnPv2bdfPj1uNr67eiaGgZ3rq/ClddW48OTw7lw15Nk113z7Z1jOlzNx2f+ijR172150A2LP41Q95D5QatKF6yLH3uqczVlepxzzNDGdg94fH5th79+fPbYSz9YxL3PDOMxm0eYs7kkUQePcK3Hz5D9evaxSl/7sxphjzZmtMnnePzs5/8ybqFM9m2fnG68kpQEO17D+HzF28h4mAYvYf9zYYFP7HfZ/+rUNfZ5oM6V6FUxXrc+vhQPnnceU/LfhvP/KnDufP5UXGe95rqTbm2YRuG9KhL1Nkz5C1YLF05L5asOAbuHuBv4O6MeFERCc6I50nG9apaA+gADL3Ir3XRVWncliW/fgnAjg2LyZ23IAUKX56gXLmazVk1+wcAFs+cQNUm7VJc/8ypEwAEZ8tOcHB2QAE4HXns/PPmyJUXVU1T9pIV6nBoz1aO7N1O1LmzrJn9Hdc2bBOnzLUN27DyDyffro1LyJ0vhHyFL+f44b3scb/1nTl5nAM7N1GgSIk05fA679blfxDtXv20c+MSChQNTVfOKyvW5VDYVg7vcXKu/GsSlRvFzVm5cRuW/voVAP9tWEyufCHkL3x5qtaNr3ydG9jz71r2/LsGgMijh9N8KiLQ6kSM2s3a8vd0p6ds69rF5M1fkIJFEu6Hleo2Z/Gfzn44d/p4ajdz9sPTJ0+cL5Mzd+L7VOW6Ldi/618O7f3vYryFJM1dtZzDR9PXI5wWV1asy0Gfurjiz0lUiVcXqzRqw9LfnHq8Y8NicvvU46TW3f/fJg7s3JLoa1Zp3JZDe7axb/v6DHkP1Zu0ZeEMp65uW7+YPPkKUiCRelGhVnOWz3LqxcIZE8432I6FH2DHxmXnz5b4iqkzwdmyE5wtO0rajsO+SlWoy6HdWzns7n+rZk+iUrxtXqlRG5a723znxsXkzutsc4Bta+Zx8tjhBM/boE03Zn8ziKizZwA44fbim4snxQaciOQDGgMP4zbgROQmEfnWp0xzEZnm/n6jiCwQkeUiMsldHxHZLiKvi8jfQEcR6SoiS0RklYh8LyJ53HJlRGSh+7d+InLc53Wec5evFpE3UvH+CgBHfNafLCLLRGSdiHRL4v0mWkZEjovIADfvQhG5zF1+mYj86C5fJSKN3OWdRGSxiKwUkc/S02gtWLQE4ft3nX8ccTCMkKJxP7TyFijCyeMR5xsJ4QfCKOiWSW59CQriuZGLGPDjTjYt+4MdG5acL3fLw2/Q95t/qHPD3fw8pl+ashcoUoKIA2FxXjt/vA9cp4xPvgNhCT6UC152JVeUqc6uTbH56rfrQa9PF3HrU8PJla9gmvJdyrwxat34AFuWpu/bf0jREoT7ZAg/EEZIvEZh/DIRB5z/95TWbXxrD54euZg7nx1Obne7FitZDlTp+s5Unhw+n+Z3PZ3m7IFWJ2IUKlaCQ/tiMx3eH0ah4nEz5QspQuSxCKKjohItU6d5OwZOWs2zH0xm5JsJD0ENb+zIgpnfJlieWYXEOzaFHwwjpFjcelwgfhnfepzCuvHlyJWHFnc/w8wvBmTQO4CCxUpwxCfHEZ9jb4y8IUWIPB5bL8ITKZMYCQri5dGLGDh1JxuW/MH29QmPJxeqQNHE9q1427xIvGPHwYT7X3xFS5aldJXG9Bw6h26DfqVk+drpznoxaHRUhv94JTU9cLcCM1R1M3BYRGoBvwENRCSvW+Yu4BsRKQq8CtygqrWApYDvkf6UqjZR1YnAD6paV1WrAxtwGogAHwIfqmpdYHfMiiJyI1AOqAfUAGqLSMJ+asdfIrIWmO3midFFVWsDdYDHRaRIIusmVSYvsNDNOwfo6i4fCsx2l9cC1onIte42aez2BEYB98V/IRHpJiJLRWTp2t3JVAKRBIsSfBNLrEzMN/xk1tfoaN7rWp8+HctwVcW6XFG60vky0z/vQ9+7yrL094k0ve3RpPMlJ5HXJn7PQwplcuTKy92vfs0vnz1/vmdw8U8j+aBzZT7p2YDjh/fSuus7act3ifLGaHb380RHnWPVnxPTGzSRCBqvRFJlkl53/rSRvH1/JT7oVp+jh/fStoezXYOCs3F1lUZ8+VZnPn7if1Rp0o6yNZunMXqA1YnzkVKxzVPIvXTWVJ7vWI0PnutIhx594xQLzpadWk3bsOiP7zMkbyBIzzZNzbrxtXroNWZ/N+z8mYcMkYr6nJas4Byf3+pSn5fvKEPpa+tS4upKKa6TksSOC6nJSwq9f0HB2cidvxCfPN6Un0e+zL2vTki2vFdUozL8xyupacDdA8R82kwE7lHVc8AMoK2IZANuAaYADYBKwDwRWQk8CFzl81zf+PxeRUTmisganMZNZXd5Q2CS+/tXPuVvdH9WAMuBijgNusRcr6pVgKrARzG9gDgNslXAQqBUEusnVeYM8JP7+zKgtPt7C+BTAFWNUtUI4H9AbWCJux3+B1wT/4VUdYSq1lHVOlVKxO2ga3Jrd54buYjnRi4i4uAeChYvef5vIUVDOXow7gUFJyIOkjtfCEFBzvMULBZKhHvRQfiBsBTXP3kign9WzqFivRsTbJBlf3xD9aa3JlieGkfjfSsOKRrKscN7Einjk69YKEfdMkHB2bj7ta9Y/ddE1s+LHRd0Inw/Gh2NqrJ0xmhKVsiYb3sXKy9AjRvuo3z9m/huYOd054w4GEZBnwwFi4Vy9NDuOGXC45UJKRbK0UN7kl33+JHY7bpo+miurFjn/OttXT2XyKOHOHv6JBsXzaBkuZppyh5IdeKGjj0Y8OViBny5mCMHd1PksthMhYuHEn4gbu5j4QfJkz+EoODg82WOHEh48c+mFX9TPPQa8oXEfoes3qg12zeu5Ojh/enOHSjiH5sKFg3l6MG49Tgifhn32JaadeO7qmJd2nYfwKtfbaTpHb254d7naHJrjwvO3ey27rw8ehEvj3aOz4V8chQqFkp4vAu+jocfJE++2Hrhe3xOjZPHI9iyYg6V6ic8Pl+oiET3rd0JysQ5dhQNTfEitogDYaz7ezIAuzYtRaOjyRtSNN15TdKSbcC5vU8tgFHuQP/ngLvEaZ5/A9zp/n2Jqh7D+Wr/m6rWcH8qqerDPk/p+7VnLNBbVasCbwC5UsgqwNs+z11WVT9PbgVV3QrsAyqJSHPgBqCh21u2Iv5rplDmrMZ+ZYoi+QtABPjCJ2sFVe2bwvuL4+/Jn/Fe1/q817U+a+ZNpe6NTgfeVdfW49SJCI4e3ptgnS0rZlO92e0A1GvVibXznAHTa+f/lOj6eUOKkjtvCADZc+SifO0W7P9vEwDFQsucf94qjW5hn7v8QoVtWkaREmUpeNlVBGfLTtVmHdi4cHqcMhsXTqfG/5x8JSvW5dSJoxx3399tT33Kgf82Mf+HuFfk5fMZA3hto3bsz6DxLBcrb9naLbmu49N82bcjZ0+fTHfOnRuXUjS0LIUvd3LWuL4j6+bHzbl+/nTq3HgvAFdeW49TJ45y7PDeZNfN77NdqzRpzx53u25a8htXXFOF7DlzExQUzDXVrmPfjg1pyh5IdeL3ScN55b56vHJfPZbNmkaTWzoBUKZKPSKPRxB+KOF+uH7pbOq1cPbD6265//yFC5eVjN2nSleoQbbs2Tkecej8soat7mTBr9+QlezcuJRiPnWxZouOrF0Qty6snT+dOi2denxVvHqc0rrxffTkDfS/tyL9763InO8/4vev3uPvycMvOPfsHz/jrS71eatLfVbNnUqD1k5dvbpSPU4ej+BoIvVi04rZ1Gru1IsGrTuxau60ZF8jX8Gi5M4Xe3yuWKcFe9N4HPa1a9NSioSWpZC73ao368j6eNtt/YLp1HK3eamKsds8OevnT6NMjeYAFA0tS3D2HOevCPcnGh2d4T9eSekq1A7AOFXtHrNARGYDTYBZwOc4pxJjjjoLgY9FpKyq/uOOayvpnn6NLz+wR0Sy4/TAhfk8xx3uc/peNDETeFNEvlTV4yISitOoSvLrqogUB64GduD0Dh5R1UgRqeg+ji8kFWXi+wN4FBjijnPL6y6bIiIfqOp+ESkM5FfVHal4vgTWL5xBpfqteW3Ces6cjuSrd2PHznR/ezJfD3qUo4f2MG3Eqzz42jhuebgvu7asZMHPY5NdP6TI5dz34iiCgoKRoCBWzPqedQt/AaBtt/4UL1UejY7m8L7/0nQFKkB0dBQ/ffI0Dw6YSlBQMMt/Hcf+HRuoe/MjACz5eRSbF8+gfN1WPDV6rTNlxPvON+IrKzekxg33sXfbGnp+vBCInRqi1cP9ueKaaihK+L7/mDI0bfkuVd42vd4nW/acPPSW04m7c+Nipg17PF05fxz2FF3fneZMBfDLF+zbsYGGbZycC34axYZFM6hYvxUvjl/H2VORfPNe92TXBWjTbQAlyjjb9cjeHXzn/r+fPB7OnO+G8sQnf4MqGxbPZMOiGWnOHkh1IsbKeb9QvXFrBv+4gTOnIhnRr+v5vz07ZAqj+vcg/OAeJn70Cr0HjKfjo2+wfdNKZk0ZA0DdFrfS5JZORJ07y5lTJ/no5U7n18+RMzdV6v2P0W/1ytDMqfVVn7dpXrM2RUMKsvP7GfQZPZzR0ydf9NeNjo7ih2FP0e3daQQFB7P4ly/Yt30DDdu69XiaU4+vrd+Klyc49fjrgd2TXRegapN23PbY++QLKUrXt34gbOtqRrzQLskc6bF2wQyqNGhNv4nrOXMqknFvxx6few2czIR3HyXi0B4mf/oqD/cdR9tH+rJzy0rmTx8LQIHCl/HiyHnkylsAjY6mRcfe9Lu/JiFFLufBl0chwcEESRDL/vqetfN/SXfe6Ogopn70FF3emkZQUDBLZ37B/h0bqH+Ls80XTR/FpsUzqFivFc+NXedOI3K+CcDdL33BNdWuI29IUV768h9+G/8mS2d8wdKZX9Dhmc94csRSos6eYdJ7j6Q7q0meJHceXkRmAe+o6gyfZY/jTCfyqIh8BDwEFFfVSPfvLYB3gZzuKq+q6tT4U3WIyKPA8ziNqzU4DZyHRKQcMAGnF2s60E1VQ911ngBiasVxoJPby+abeTux04hkBwar6mgRyQlMBkKBTUAxoK+qzorJ5q6XVJnjqhpzQUYHoI2b9zJgBM4p0ijgUVVdICJ3AS/h9HKeBXqp6sKktvUT1+dK/+VFl1CBnHYTj0vh5NmAqhbkzp7Y2Bn/tu1Q4E0r8GWu9I+FupSeyu7Xs08lKtD2PYCQ3IG3/73z68lLGnrfmpEZ/h97WdWunmz4ZBtwXnB77U6qqorI3Thj7tp7netiswacSUygfYhYA+7SsAbcxRdo+x5YAy419q0anvENuOo9PNnw/ngnhto4Fx4IEA508TaOMcYYY4x/8bsGnKrOBap7ncMYY4wxmUtWvBODMcYYY4zxE37XA2eMMcYYczF4Oe1HRrMGnDHGGGOyBDuFaowxxhhjPGM9cMYYY4zJEry8+XxGsx44Y4wxxpgAYz1wxhhjjMkSbAycMcYYY4zxjPXAGWOMMSZLsGlEjDHGGGMCjJ1CNcYYY4wxnrEeOGOMMcZkCTaNiDHGGGOM8Yz1wBljjDEmS8hMY+CsAecn8uYQryNckChVryNcsEDbxgAnznid4MLsORp4B8fLCwTeiYindKPXES7IB2creh3hgvWUDV5HuGD5cwbeMe5Ss1OoxhhjjDHGM9YDZ4wxxpgsQaOsB84YY4wxxnjEeuCMMcYYkyVkpjFw1oAzxhhjTJZgp1CNMcYYY4xnrAfOGGOMMVlCdCY6hWo9cMYYY4wxAcZ64IwxxhiTJdgYOGOMMcYY4xnrgTPGGGNMlpCZeuCsAWeMMcaYLEGjz3kdIcPYKVRjjDHGmABjPXDGGGOMyRKiM9EpVOuBM8YYY4wJMNYDZ4wxxpgswe6FajxTrk5L2vQYRFBwMEt+GcucbwclKNPm0cFUqNeKM6ci+X5wN3b/sxKA258eTsX6N3Ei/AAfdq9zvvwV11Sj/ePDyJYjJ9FR55j60ZPs2rQ0y2a+plZLbuz6HhIUzMrfxrLgu8EJytzYbRBlarfi7OlIfvqwO3u3riQ4e04eeOc3grPnICg4GxvnTWbOV/0BKF66Kjf1GkqOXHmJ2P8fkwd15szJY+nKWbFuS27tPYigoGAW/jyWP79OuF1v6z2Ya+s72/Xrgd0I27Iy2XWrN7udVg++QvErKzKk53Xs2rw8zvMVLF6KF8YsZ+YXA5j17ZB05Y/vnqfep2rD1pw5Fcno/o/w3+aVCcoUvaI03fqNJ2+Bwvy3aQWj+nUm6txZ6t94Nzd1ehaAUyePM+G9x9j1z5p0Z6pQtyXteznbadHPY/lrYsJt3L6Xu41PR/KNzzZOat1Or46nWKlyAOTOV5CTx8P5oHsDav7vbprf+eT5573imqoM6dGQ3VtXX1DmzFYvkvL5i31o06gp+48cpuqDHS/Ja/rq+PhgKjdozZnTkYx/uys7E6mvRa4oTZc+48hToDA7N6/gi/5diDp3Ntn1m3foReM2XRAR5v00mr8mfQTAbY++RZVGtxB17gwHwv5lwjvdOHk8It3vI63HuxgSFESX9+dx7PBuvu13R7rzXGyZ6SrUgD6FKiK3iYiKSMVL8FrtROTFNKxXWkTWZkiGoCDa9RrC2FfbM6RrTapf35HiV8Z96+XrtqJIaBkGd67C5A970/6xoef/tvzX8Yx9pX2C5239yAD+nDCAj3o24Pdxb9L64QEZETcgM0tQEK17fMDEvrfyWa9aVG7akaKl4uYtU7sVhUuU5dPuVfn54960fvRDAKLOnmbCKzcx6vEGjHq8AdfUakmJCnUBuOXxT/jri9cY+Vg9Ni2YSsPbn0p3ztufGMKIF9vzbuea1GrRkcuuipvz2vqtKBpahrfur8Kk93vT4cmhKa67Z9s6xvS5m39X/53o697acyAbFv+aruyJqdqwNcVLluXlOysx7t2edHpuWKLl7ug5gN++Gcord1XmxLFwrmvbGYCDu7czsNcN9H2gDj+NeZsHXvgk3ZkkKIjbHh/CqJfa816XmtRMZBtXrNeKYiXL8M4DVfju/d7c8cTQFNed0P9+PujegA+6N2DN3Mms/XsKACv+mHh++dfvPMyRvTsuuPGW2epFcsb+Mo3Wz/a6pK8Zo3KDVhQrWZa+91bmq/d6cffTQxMtd2v3/vz57TDeuLcKkcfCaXTLQ8muf8XVlWjcpgsDuzfhrS51qdLwZoqVLAPAhqV/MuChWrzVuS77d23hxk7Ppft9pOd4F6Nu214c3LUx3VnMhQvoBhxwD/A3cHdGPJmIJNkjqapTVfWdjHidtCpZoS6Hdm/lyN7tRJ07y+pZk7i2YZs4ZSo1bMOK378CYOfGxeTKG0L+wpcDsH3tPCKPHU7wvKpKzrwFAMiVN4Rjh/dk2cwlytXh8J6thO/bTvS5s6yf8x3l68fNW75BG1b/+SUAuzctIVfeEPIVcvKePXUCgKBs2QnOlh3UWadIaDn+W+t8+P278g8qNErYKL0QV1asy8GwrRze42zXFX9OokqjuDmrNGrD0t+c7bpjw2Jy53O2a3Lr7v9vEwd2bkn0Nas0bsuhPdvYt319urInpsZ1bVkwYwIA/65bTJ58BQkpcnmCchVrN2fZXz8AMP+X8dRo2g6ArWsXEnks3F1/EYWKh6Y705UV63LIZzut/GsSleNt48qN27D0V2cb/7dhMbl8tnFK6wJUb3YHK/78NsHymi3uZMVfCZenJnNmqhfJmbtqOYePpr8HKi2qNWnLopnOMWD7+sXkzleQAonU1/K1mrNitlNfF82YQLXr2iW7/uVXVWTb+sWcPX2S6KgotqycS/XrnGPFxiW/nx+Av33dYgoVK5nu95He413+IqGUrdualb+OTXeWS0WjozL8xysB24ATkXxAY+Bh3AaciDQXkTki8qOIrBeR4SIS5P7tuIgMFpHlIvKHiBRzl88SkbdEZDbwhIi0FZFFIrJCRH4Xkcvccg+JyEfu7x1FZK2IrBKROe6y0iIy133+5SLSKKPfc0iREkQc2HX+ccTBMAoUjftBVaBo3DJHD4ZRoEiJZJ93+vDnuOmRt3h+whZu6vo2M0e/nmUz5y9SgmMHw2KzHAojf7ws+YuU4OjBXYmWkaAgHvlwIU+N38G/K/5g9+YlABzYsf78gfHaxrdToGj6Dr4hRUsQvj82Q/jBMEKKJdyuccocCCOkaIlUrRtfjlx5aHH3M8z8IuN6Z30VLFaCw/tiMx05EEbBYnG3e76QIpw8HnH+Q+zI/jAKFUtYT5q06czaBTPTnSmkaAnCD8TffqHJlonw3cYprHtN1cYcO7KPg2FbE7x29eYdWJlIwy5VmTNRvfBXCbbVgTAKFo1bF/PGr68+ZZJaf/e2dZSt3oS8BQqTPWduKjdoRaHiCY8VDW9+kHUL01/H03u8a9l1IH+OeRWNjk53FnPhArYBB9wKzFDVzcBhEanlLq8HPANUBcoAt7vL8wLLVbUWMBvo4/NcBVW1maoOxunRa6CqNYGJwPOJvPbrQCtVrQ60c5ftB1q6z38XkHifenqIJFymGr9QIkXil4mrfptuTP/seQZ2KsfPnz3P7U9/mo6Q8eMEWOZE8sbPIsnk1ehoRj3RgKGdy1GifB2KXVkJgJ+G9qD2Ld3o8sE8cubOT9S5M+mMmYqcSWz71KwbX6uHXmP2d8M44/YwZrSkssYrlEiRuGUq1GrGdW0f4rtPXsmIVCm+XtJ1IeV1a7S4k5V/TUpQ7sqKdTl7KpK9aejRymz1wl+lajsnVgfcLvmk1t+3YxO/fTWY3u9Pp/egaYRtXUN0VNyJZ1vd/wJRUedY8tvX6XkLbsi01/GydW8iMuIAe7euSH+OSyg6KirDf7wSyBcx3AMMcX+f6D6eDixW1X8BRORroAnwHRANfOOWnwD84PNc3/j8XhL4RkSuAHIA2xJ57XnAWBH51ud5sgMfiUgNIAoon9IbEJFuQDeA1pWyUbNk8v8dEQfDCPHpNg8pGsrRQ7vjlDkar0yBoqEpnl6s1fI+fvr0GQDWzPme255M//ihQM187GAY+X16SgoUCeV4vCxHD4XF6UFLrMzpExH8t2Yu19RuyYH/1nNo12a+ft1p6xcuUZaydVunK2f4gTAK+nwzL1g0lKMH427XiPhlioUScWgPwdlzpLhufFdVrEv1prfRtvsAcucLQaOjOXfmFH9PHp7m93D97T24rl0XALZvXErhy2IzFSoWSvjBuNv0ePhBcucLISg4mOioKAoVj1umZJkqPPjScD58uh0njiY87X6hIg6GUbBY3O0Xv+6GxysTUiyUo4f2kC17jmTXDQoKpup17RnSo3GC161xfcc0nT6FzFEv/FXT27rTuI1TX3dsXJboNvR1PCJefS0WSoRbXxP8P/msv2D6WBZMHwtAu679OOLTk1u/dSeqNLyJoU/dlCHvKT3Hu4qNb6VcvVsoU7sV2XLkImee/LR7+nOmvv9whmS7WDLTVagB2QMnIkWAFsAoEdkOPIfT6yWcH3V0XlJfIX2X+359HAZ8pKpVge5ArgQrqvYAXgVKASvdPE8B+4DqQB2cxl+yVHWEqtZR1TopNd4AwjYtpWhoWQpddhXB2bJTrXlHNiycHqfMhoXTqXnDvQCUqliPU5FHOXZ4b7LPe/TQHq6udh0AZWo059Duf1LMklqBlnn3lmUULlGWkMuuIihbdio17cDmxXHzblk0nWot7gOgRIW6nI48yvEje8lToCg584YAkC1HLkrXuJ5DuzYDkCekmLOyCI3veoHlv4xKV86dG5dSLLQshS93tmvNFh1ZuyBuzrXzp1OnpbNdr7q2HqdOONs1NevG99GTN9D/3or0v7cic77/iN+/ei/dH9J//TCcfg/Vo99D9VgxZxoNW3cC4JrK9Th5IoKIQwnrwKbls6l9vdOp3uim+1k5dxoAhS8rRc+3v+XzNzqzL4mxWhdq50an7sZspxrXd2Td/Ljbaf386dS50dnGV8bbxsmtW652C/b/t5kIn9NX4PTMVGt2e6I9c6nNHOj1wl/N+fEz3n64Pm8/XJ9Vc6dSv5VzDChdyamvRxOpr5tXzKZmM6e+1m/didV/O/V19d8/Jbl+voLOsaJQ8VJUb9qepb87jflK9VrS8t5n+OylDpw9fTJD3lN6jnezxvVhWOdyfPzItfw48AG2r57t9403L4lIaxHZJCL/JHZBpIjcJyKr3Z/5IlI9pecM1B64DsA4Ve0es8Adw9YEqCciVwM7cBp1I9wiQe56E4F7cU6VJiYEiDmqPphYAREpo6qLgEUi0hanIRcC7FLVaBF5EAhOx/tLVHR0FFM/forOb01DgoJZ9usX7N+xgXq3PALA4umj2LR4BhXqtuKZMes4ezqS7wef30Tc9eIXXF3tOvKGFOWFCf/w+/g3WTbzC34c0os2j75HUHA2zp05zY9DemfZzBodxczhT3PPG1MJCgpm1e/jOPjfBmq1dvIunzGKf5bOoEydVvQcsda9rL4HAPkKX07bJ0ciQUFIUBAb/v6Bf5b8AkDlph2pfYvzvjYtmMKq38elK2d0dBQ/DHuKbu9OIyg4mMW/fMG+7Rto2NbJuWDaKDYsmsG19Vvx8oR1nD0VydcDuye7LkDVJu247bH3yRdSlK5v/UDY1tWMeKFdkjkyypr5v1C1YWvemrSBM6ciGTOg6/m/PTFoCmPf6UHEwT1898krdO83ntu6vcF/m1fy97QxALTt/DJ5CxTmvmedkQvRUefo/3D6hqFGR0fx47Cn6PquU3eX/PIF+3ZsoGEbdxv/5GzjivVb8eJ4Zxt/8173ZNeNUeP6jomOcbumWhMiDoRxeM/2NGfOTPUiOV/1eZvmNWtTNKQgO7+fQZ/Rwxk9ffIlee11C2dQuWFr+n69njOnI5nwdrfzf+s5cDJfvvsoEYf2MHn4q3TpO462j/Rl55aV53vWklu/65sTyRtSmKhzZ/n2gyc5eTwcgDufHEK2HDl57H2ngbVt/WImDn4sXe8jPce7QOXFNCIiEgx8DLQEdgFLRGSqqvqOk9gGNFPVIyJyE07bpX6yz5vSGAd/JCKzgHdUdYbPsseBR4E9wAGcMXBzgJ5uo+o48AFwMxAB3KWqB9znelZVl7rP094tFwYsBOqqanMReQioo6q9ReQHoBxOj98fwJNAWeB7IBL4C3hMVfOJSGngJ1Wtktx7erlV7sD7jwgweXMkMvbHzx06EVjV4uipwBvMXDB34J2IiA6sasEHZy/6TE8ZrqdsSLmQnykREnh1+ZVpkZf0wLx89G0ZvvfU6vJjsu9BRBoCfVW1lfv4JQBVfTuJ8oWAtaqa7FVEAdkDp6rNE1k2VERW4zTG7kpivdeA15J7LlWdAkxJZN2xwFj399vj/x3YAlTzeRzzH7QdSLbxZowxxpiLT+NdFJIRfMezu0ao6gifx6HATp/Hu0i+d+1h4JeUXjcgG3DGGGOMMf7AbayNSKZIYj10ifYEisj1OA24Jim9bqZqwKnqLGBWEn/Ld0nDGGOMMcavRHtzFeounLHyMUoCCS7xFpFqwCjgJlU9lNKTZqoGnDHGGGNMUjy6F+oSoJx7gWUYzs0H7vUtICJX4kxLdr87v22KrAFnjDHGGHORqOo5EekNzMSZoWK0qq4TkR7u34fj3CCgCPCJO9HzOVWtk9zzWgPOGGOMMVmCVxP5qurPwM/xlg33+f0R4JELec7Au+bYGGOMMSaLsx44Y4wxxmQJHo2BuyisAWeMMcaYLMGjq1AvCjuFaowxxhgTYKwHzhhjjDFZQmY6hWo9cMYYY4wxAcZ64IwxxhiTJWh0xt8L1SvWgDPGGGNMlmCnUI0xxhhjjGesB84YY4wxWYJNI2KMMcYYYzxjPXB+Ind28TrCBdmyP/C+xeTNGVjbGCBvjsDKfC7wqgX5cwXWNgbYezTa6wgXpKds8DrCBftEr/U6wgXrfHC91xH8no2BM8YYY4wxnrEeOGOMMcZkCdHR6nWEDGMNOGOMMcZkCdHRgTX8IDl2CtUYY4wxJsBYD5wxxhhjsoTMdArVeuCMMcYYYwKM9cAZY4wxJkvITD1w1oAzxhhjTJYQrXYRgzHGGGOM8Yj1wBljjDEmS8hMp1CtB84YY4wxJsBYD5wxxhhjsoTMNJGvNeCMMcYYkyXYKVRjjDHGGOMZ64EzxhhjTJZgPXDGGGOMMcYz1gNnjDHGmCzBLmIwnilTqyWtur2HBAWz4texzP9ucIIyrboNomydVpw9HcnUId3Zu3Ulwdlz8uC7v5Etew6CgrKxYd5kZn/V//w6ddv0oG6bHkRHnWPL0hn8MebVDM3d6Zn3qd6oNadPRTKy3yPs2LQyQZmiJUrTq/948hYozI5NKxjepzNR585Sq2lbbu/eB9VooqPO8eX7z7J51XwA8uQLocsrwylZpjKoMqp/N/5Zsyjdee98YjCVG7TmzOlIxr3VlZ2bE+YtckVpHu47jrz5C/Pf5hWM7d+FqHNnuezK8jzw0ghKla/J1JF9+H3ikDjrSVAQL42cT/jB3Xzywu3pzgpQoW5L2vcaRFBQMIt+HstfEwclKNO+12Curd+KM6cj+WZgN8K2rEx23U6vjqdYqXIA5M5XkJPHw/mge4MMyRvjvqffp1qj1pw5FcmoN5OoF1eU5tH+48kbUpgdG1cwoq9TLxq2upub738WgFMnjzNu4GPs3LIGgJZ39aZZ+y6ICLOnjObXicPSnbVM7Za07vYeQUHBLP91LPMmJdz3WncfRDl335v8Qey+1/nd3wjOnoOgYGffm/Wls+9VanIbze59hWKlKjLyqabs+Wd5unPGdzHqcrYcOXlm2O9ky5GToOBsrJj1Iz+NfjPNGTs+Hptx/NtJZ+zSZxx5ChRm5+YVfOFmTG795h160biNUw/m/TSavyZ9BMBtj75FlUa3EHXuDAfC/mXCO904eTwizflT6/MX+9CmUVP2HzlM1Qc7XvTXS869T71PVXff+/zNR/gvkW1e9IrS9Hgz9pg88g1n32tw493c5O57p08eZ/zAx9j5z5rz60lQEK+PWUD4gd18+Oxtl+otZTmZ9hSqiBy/wPLNReSnNL7WkyKSJ5m/jxKRSml57jjPExRE60c/4Ks+t/Jpz1pUadaRoqUqxilTtk4rCpcoy8fdqjL9o97c3PNDAKLOnmb8yzcx4rEGjHi8AWVqtyS0Ql0ArqralPIN2vBZ73oM71WHBT98mN6ocVRr1JrLSpXluTsqMebtnjz0QuIfpnf1HsCMr4fyfIfKnDgWTrP2nQFYt+RPXr2vDq91qseoN7vR5ZXh59fp9Mxg1iz8lRfvrMYr99Vh97aN6c5buUEripcsS597KvPVwF7c88zQRMvd1qM/f347jD73ViHyWDiN2zwEQOTRI3z74TMJGm4xWnTszd4dm9KdM4YEBXHb40MY9VJ73utSk5otOnLZVXHrRcV6rShWsgzvPFCF797vzR1PDE1x3Qn97+eD7g34oHsD1sydzNq/p2RYZoitFy90qMTYd3rywPOJ14s7ew/g14lDebFDZSKPhdO0nVMvDuzeztuP3sBrneowdfTbPPTiJwCEXlOJZu270K9zY17rVIfqjW/mslJl05VVgoK4+dEP+LLPrXz8aC2qNE163xvWtSrThvXmll6x+94XL9/EZ4814LPH4u57+3es59sB97Bj7d/pypeUi1WXz505zZAnWzOgcz0GdK5HpfotubpSvTRnLFayLH3vrcxX7/Xi7qcTz3hrdyfjG27GRrc8lOz6V1xdicZtujCwexPe6lKXKg1vpljJMgBsWPonAx6qxVud67J/1xZu7PRcmrJfqLG/TKP1s70uyWslp2pDZ997qWMlvkhm3+vYy9n3XrrTOSZf19bd9/Zs592eN9Dn/jpMG/02D7r7XoyWdz7Gnu3pPxZfDNHRmuE/Xsm0DbhL7Ekg0QaciASr6iOquj69L1KifB2O7NlK+L7tRJ87y7o531GhQZs4ZcrXb8PqP78EIGzTEnLlDSFfocsBOHvqBABB2bITFJwddetdnZu7Mn/SYKLOnQEgMuJAeqPGUatpW+b9PAGArWsXkyd/QUKKXJ6gXKU6zVny5w8A/D19PLWbtQPg9MkT58vkzJ2XmOC58uanQs3rmD1lDABR584SmQHfoqs3acvCGc423LZ+MXnyFaRAInkr1GrO8llO3oUzJlD9OifvsfAD7Ni47HzvgK+CxUKp0vAm5v00Jt05Y1xZsS6HwrZyeM92os6dZeVfk6jcKG69qNy4DUt//QqA/zYsJle+EPIXvjxV6wJUb3YHK/78NsMyA9Rs2pZ5v6RcL66NVy9qufXinzULiTwW7q6/iMLFQwEoUboiW9cu4szpk0RHRbFpxRxqNWufrqyh5etwePdWwvfG7nsV4+17FRukbt8LDs5+fp2DOzdxKGxLurIl52LW5Zj9MjhbdoKzZUdJ2wdZtSZtWTTTybh9/WJyJ5GxfK3mrJjtZFw0YwLV3IxJrX/5VRXZtn4xZ916sGXlXKpf59SDjUt+Jzoqylln3WIKFSuZpuwXau6q5Rw+evF7+lJSs2lb5rv73r/rnHqR2L5XsXZzlv7lbPP5P4+nVlNnm2/13ffWLaKQu+8BFCoWSrXGNzFnasYd4zKSNeACiNuzNktEvhORjSLypYiI+7fW7rK/gdt91ukrIs/6PF4rIqVFJK+ITBeRVe6yu0TkcaAE8JeI/OWWPy4i/URkEdDQff066X0vBYqU4OiBsPOPjx4MI3+REnHK5C9SgqMHd8WWORRbRoKC6Dp0Ic9M2MG2lX+we/MSAAqHluPKyo3pMng2D7w9kyvK1U5v1DgKFy/B4X2xmQ7vD6Nw8bi584UUIfJYxPmD6uF9YRQqFlumdvN2vPPtap5+fzKj+ncDoHiJqzl65ABdXx/Jm+MX0eWVT8mRK8mO0FQrWKwER/bH5j1yIIyCRePmzRtShMjjsXnDEymTmI6Pv8ePn7ycoeMwQoqWIPxAbN7wA2GEFA1NtkzEgTBCipZI1brXVG3MsSP7OBi2NcMyAxQqFrdeHNkf9/8cEtaLxMoANG3XmdULZgKw69/1VKh5HXkLFCZHztxUa9SaIpel7wPa2a9S3vcifLalbxkJCqL7sIU89+UO/l35B2GblqQrT2pdzLosQUG8PHoRA6fuZMOSP9i+Pm3vKaRoCcL3x62DiWU86ZPR930ktf7ubesoW70JeQsUJnvO3FRu0IpCxRPWg4Y3P8i6hTPTlD1Qxd/3Dh9IYt/z2eaH94dRMJF977q2nVmzIHb73fPkICZ99BKaicaa+atM34Bz1cTpJasEXAM0FpFcwEigLXAdkPDrR0Ktgd2qWl1VqwAzVHUosBu4XlWvd8vlBdaqan1VTfLciIh0E5GlIrJ06X/nUvHykmCJatzWv9s2TbSMRkcz8vEGDHmoHCXK16HYVc5Z3aDgYHLlK8joZ5rx+5hXuOOF8anIciHSlxtg2aypvHhnNT58viN3dO8LQHC2bJSuUJM/vh/Ba/fX5/TJSNo+mAGnQhLJwgXmTUyVRjdx7MgB/tu8Il3xEkrF9k2yTMrr1mhxJyv/mpS+iIlIdBty4du5Yu1mNG37EN9+9AoAe7Zv5Odxg3hu2M888+E0dm5ZQ1RUavavC8tK/B6nZMpodDSfPdaA9x+Mu+9ddBepLoPznt7qUp+X7yhD6WvrUuLqtL2n1Lx+ovXX3bZJrb9vxyZ++2owvd+fTu9B0wjbuoboePWg1f0vEBV1jiW/fZ2m7IErbcfk+HW+Yq1mXNf2ISZ97Ox71RvfzNEjB9ixKaOPcRknWqMz/McrWeUihsWqugtARFYCpYHjwDZV3eIunwB0S+F51gCDRORd4CdVnZtEuSjg+5RCqeoIYATAm23ypHjEPHoojALFYntHChQN5fjhPXHLHAyjQNHYb5kFiiQsc/pEBDvWzKVMrZYc2LGeowd3s3GBM75p9+alqEaTp0BRIo8eTClSkv7XoQfNb+0CwLb1Syns0wNSuHgoRw7EzXQs/CB58ocQFBxMdFQUhS8LJfxg3DIAm1b8TfGS15AvpAiH94dxeP8u/l3nfPNf8ucPtHkgbQ24Zrd1p3FbJ++OjcvifFMvVCyU8ENxsxwPP0iefLF5CxYLJeJQwry+ylRtRLXGt1ClQWuy5chJ7rwFeOi1MYx9s3OaMseIOBhGQZ9TQAWLhXL00O44ZcLjlQkpFsrRQ3vIlj1HsusGBQVT9br2DOnROF0ZY/yvQw+atU+8XhQqHkp4CvWiUPG49aJk2Sp0eXk4g59sx4mjh88vnzNtLHOmjQXgjkf7cWR/GOnh7Fdx971j8f6/jx0MI6RYSXYmU+b0iQh2rJ5L2drOvncxXIq67Ovk8Qi2rJhDpfo3sntb6t5T09u607hNbMaCxePWwfivfzziILl9MhYqFkqEWw/CD4Qluf6C6WNZMH0sAO269uOITw9p/dadqNLwJoY+dVOq32sga3FHD5q2c/e9DfGOycUSHm+PxasXhePtnyXLVOGhl4bzwdOx+17Zag2pcd0tVGvUiuw5cpErbwG69hnDyDfSd4wzicsqPXCnfX6PIrbhmlSj6Rxxt00uAFXdDNTGaci9LSKvJ7H+KVWNSnvcxO3evIzCJcpS8LKrCMqWncpNO7B50fQ4ZTYvmk61FvcBEFqhLqcij3L8yF7yFChKzrwhAGTLkYura1zPoV2bAdi0cBqlqzUHoHCJsgRny5GuxhvAH98N57VO9XitUz2WzZ5G45s7AVCmSj0ij0cQcWhvgnU2LJtN3RbOmewmt9zP8tnTACjuDjwGuKpCDYKzZed4xCEiDu3j8P5dXH5leQAq172e3ds2pCnv7B8/460u9XmrS31WzZ1Kg9bONry6Uj1OHo/gaCJ5N62YTa3mTt4GrTuxau60ZF9jymev8fIdZXn1zgp83vcBNi2fle7GG8DOjUspGlqWwpdfRXC27NS4viPr5setF+vnT6fOjfcCcOW19Th14ijHDu9Ncd1ytVuw/7/NRBxMXwMoxh/fDef1++vx+v31WD5nGo1viq0XJ5OoFxvj1YsVc5ztXPiyUjz2zreM6NuZfTvjjiPLX6jY+TJ1mt/Kwl+/SVfusM3LKBIad9/bFG/f2xRv3zt9Iul97+DOzenKk5xLUZfzFSxK7nzOe8qeIxcV67Rg73+pvzBnzo+f8fbD9Xn7YSdj/VZOxtKV6nHyROIZN6+YTc1mTsb6rTux+m8n4+q/f0py/XwFnXpQqHgpqjdtz9LfnXGcleq1pOW9z/DZSx04e/pkqnMHsj+/H07fB+vR98F6rJgzjUbuvndN5XpEnkhi31s+mzrXO9u80c33s2Ju7L7X651vGdkv7r73/aev8Wz7Mjx/ewWGv3Y/G5fN8rvGW2YaA5dVeuASsxG4WkTKqOpW4B6fv20H2gCISC3gavf3EsBhVZ3gXuX6kFv+GJAfSF+rJwUaHcWM4U9zb7+pSFAwq34bx4H/NlDrpkcAWP7LKP5ZOoOydVrRa+Razp2OZOqQHgDkK3w57Z8aiQQFIUFBrJ/7A1uW/ALAyt++oN0Tw+n+8RKizp5l6gddMzT3qnm/UL1Ra977YYM7XUTs8z/zwRQ+H9CD8IN7+GbYK/QcMJ4OPd5gx+aVzHYHwdZtcSuNb+5E1LmznD19kk9e6XR+/fHvPcWjb44lOFsODuzexsh+6c++dsEMqjRoTb+J6zlzKpJxb8d2zPYaOJkJ7z5KxKE9TP70VR7uO462j/Rl55aVzHe/6RcofBkvjpxHrrwF0OhoWnTsTb/7a3Iq8li6syUmOjqKH4c9Rdd3pyFBwSz55Qv27dhAwzZOvVjw0yg2LJpBxfqteHH8Os6eiuSb97onu26MGtd3ZGUGX7wQY9W8X6jWqDUDv9/A6VORfO5TL576YApj3Hrx7Uev8Gj/8dze/Q3+27zy/ODo9g+/TL6QwjzwvHPVYVTUOd54qBEAvd+ZSL6QIkSdO8u49544P+A6rTQ6ip8/fZpObzr73kp336vt7nvLfhnFliUzKFenFY+NWsvZ05FM+SB237v16ZEEBQUhEsS6v2P3vYoN23FTj8HkCSnKvX2/Z++/q/ny9fRdcOHrYtXlkCKX8+DLo5DgYIIkiGV/fc/a+b+kKeO6hTOo3LA1fb9ez5nTkUzwydhz4GS+jMk4/FW6+GSM6VlLbv2ub04kb0hhos6d5dsPnuTk8XAA7nxyCNly5OSx951G+Lb1i5k4+LE05b8QX/V5m+Y1a1M0pCA7v59Bn9HDGT198kV/3fhWz3f2vXcmbeDM6UhG94/d954cPIWxbzv73ncfv0L3N8dzm7vvzZ3m7HvturxMvgKFuf9ZZ9+LjjpHvy6NLvn7SIvMNA+cpGasQyASkeOqmk9EmgPPqmpMg+wjYKmqjhWR1sAQnIbX30AVVW0jIrmBKUBxYAnQBLgJqAC8B0QDZ4FHVXWpiDwG9AL2qOr1Ma/tk2WWm2FpUnlTcwrVn2zZn+EdjBdd3pyJjenwb3lzBFbmg8cD7+B4ddFgryNcsL1HA2s7BwVWNQbgE73W6wgXrPO5i3Na/mIaveD0Ja0d47pdkeGftQ+M2ONJDc+0PXAxDShVnQXM8lne2+f3GUDFRNY9CdyYyNNuBxJcrqSqw4BhPo/zxft78wtLb4wxxpiMZvdCNcYYY4wxnsm0PXDGGGOMMb4yUw+cNeCMMcYYkyVkposY7BSqMcYYY0yAsR44Y4wxxmQJmekUqvXAGWOMMcYEGOuBM8YYY0yWYD1wxhhjjDHGM9YDZ4wxxpgsITNdhWoNOGOMMcZkCdGZ6PahdgrVGGOMMSbAWA+cMcYYY7KEzHQK1XrgjDHGGGMCjPXAGWOMMSZLyEzTiFgDzhhjjDFZQmZqwNkpVGOMMcaYAGM9cH7ixJnA+lYQklu8jnDBIk4G1jYGKFM02OsIF6REwcDKC7Dj8DmvI1ywQNv/8ucMrLwAnQ+u9zrCBRuTrZLXES7Y6Ev8etYDZ4wxxhhjPGM9cMYYY4zJEjJRB5w14IwxxhiTNWSmBpydQjXGGGOMCTDWA2eMMcaYLCEqE3XBWQ+cMcYYY0yAsR44Y4wxxmQJmagDzhpwxhhjjMkaMlMDzk6hGmOMMcYEGOuBM8YYY0yWYD1wxhhjjDHGM9YDZ4wxxpgsITra6wQZx3rgjDHGGGMCjPXAGWOMMSZLiNLMMwjOGnDGGGOMyRLsIgZjjDHGGOMZ64ELMOXrtKTto4OQoGCWzBjL7G8GJSjTtudgKtRtxdnTkUwa1I3d/6wEoMPTw6nY4CaOhx9gSLc6cdZp1P5RGrbrQXTUOTYunsEvo15JV847Hh9M5fqtOXM6kglvd2XXlpUJyhS5vDQP9RlHngKF2bV5BeMGdCHq3NkU15egIJ4bMZ+IA7v57KXb4zxni7ue5Lae7/Biu1BORBxKc/5Oz7xP9UatOX0qkpH9HmHHpoT5i5YoTa/+48lboDA7Nq1geJ/ORJ07S62mbbm9ex9Uo4mOOseX7z/L5lXzARg8eROnIo8THR1FdNQ5+jzYKM0ZfZWu2ZIWDw9EgoJZ8/sXLP5hcIIyLR5+j6trt+Lc6ZP8Mqw7+/913lPXz9Zz5uRx1M004bnr4qxXp/0TNH/oLT5+4EpOHkv7No2Tt8YNNO8ykKCgYNb88QVLfnw/QZnru7zH1bVu5OyZk8wc1p3921YB8PCn6zh7MnYbfvVCUwCKla7KDd0/JDh7LqKjzvHnyKfY+8+ydGe9/bHBVKrfmrOnIvny3cTrcuHLS/Pg6+PIm78wO7esYMJbsXU5sfULFitJp5c+J3/hy1CNZsFPnzP7+48BePD18RQvVR6A3PkKcvJ4OO91rZ+m7IFyvEjKNbVacmPX95CgYFb+NpYF3yWs1zd2G0SZ2k7+nz7szt6tK8//TYKC6PL+PI4d3s23/e64KBkB7n3qfao2as2ZU5F8/uYj/Ld5ZYIyRa8oTY83Y48XI99wjhcNbrybm+5/FoDTJ48zfuBj7PxnTZz38PqYBYQf2M2Hz9520d5DYj5/sQ9tGjVl/5HDVH2w4yV97YslS13EICJRIrJSRNaKyCQRyZNM2eYi8lPGRrw4RGSsiHRwfy8sIitEpHMGPd8oEank/v5yxiR2duT2vYcw5pX2fNC1JjWad6T4lRXjlKlQtxVFQ8swqHMVfhjSm1sfH3r+b8t+G8/ol9sneN5rqjfl2oZtGNKjLh90q82c74akK2el+q0oXrIs/e6rzMRBvbjr6aGJlmvXoz9/TRrGm/dVIfJYOA1veShV6zfv0Jt9OzYleL6CxUpSsc7/OLz3v3Tlr9aoNZeVKstzd1RizNs9eeiFYYmWu6v3AGZ8PZTnO1TmxLFwmrV3qs+6JX/y6n11eK1TPUa92Y0urwyPs97bj97Ia53qZVjjTYKCuKHb+3z/5m2Mebw2FZt0pEjJuPXi6lqtKFSiLJ/3rMavn/amZfchcf7+7Ws3Me7phgkab/mLhHJV9RYc3Z++bRo/b4uu7/PjgNsZ+2QdKjbpSOEEeW+k4BVlGN27Or9/+hj/6xYvb5+bmfBso/ONN4Dr7u/Pgm/fZsKzjVjwTX+uu79/urNWqt+KYqFl6d+pMhMH96LjU0nU5e79mTVpGP3vr8LJY+E0uPmhZNePjjrH5E9f4O2HavBBz6Y0ad+Dy65ytsEX/e7nva71ea9rfVbP+ZHVc6ekKXugHC+Sy9+6xwdM7Hsrn/WqReWmHSlaKm7+MrVbUbhEWT7tXpWfP+5N60c/jPP3um17cXDXxouSL0bVhs7x4qWOlfjinZ488Hzix4uOvQbw68ShvHSnc7y4rq1zvDiwZzvv9ryBPvfXYdrot3nwxU/irNfyzsfYs/3ivoekjP1lGq2f7eXJa2c2ItJaRDaJyD8i8mIifxcRGer+fbWI1ErpOVNzCvWkqtZQ1SrAGaBHGrL7LREJAWYCI1R1TLy/BaflOVX1EVVd7z7MsAZcqQp1ObR7K4f3bifq3FlWzZ5EpUZt4pSp1KgNy3/7CoCdGxeTO28I+QtfDsC2NfM4eexwgudt0KYbs78ZRNTZMwCcCD+QrpxVm7Rl8cwvAdi+fjG58xWkgJvBV/mazVk5+wcAFs2cQLUm7VJcv2CxUCo3uIkFP41J8Hy39x7IlOEvo+kcpFqraVvm/TwBgK1rF5Mnf0FCiiTMX6lOc5b86eT/e/p4ajdz8p8+eeJ8mZy588JFHjR7ebk6HNnzLxH7thN97iwb//6OMvXi1ouy9W5h3V9OvdizeQk584aQt1DC9xTf9V3eZc64V1Ey7j1cXrYO4Xvj5a17S5wyZeq2Yf3sr528W9y8BS9L4ZmVHLkLAJAjTwgnjuxJd9Yqjduy5FenLu7YsJjceROvy+VqNmeVW5cXz5xAVbcuJ7X+0cN7z/fknT55nH3/baRg0dAEz1ujeQeW//FNmrIHyvEiKSXK1eHwnq2Eu/Vk/ZzvKF8/bv7yDdqw+k9n++7etIRceUPI59br/EVCKVu3NSt/HXtR8sWo2bQt839xjhf/rltMnnyJHy8q1m7O0r+cOjL/5/HUaurUka1rFhJ5LNz5fd0iChWPrQeFioVSrfFNzJma8Hh3KcxdtZzDRyM8ee2LJVoz/iclblviY+AmoBJwT0wnj4+bgHLuTzfg05Se90LHwM0FyopIXhEZLSJL3J6rBF/TRKSviDzr83itiJR2fzaIyEgRWSciv4pIbrdMV/c5V4nI9zG9fSLS0V1/lYjMcZeVFpG5IrLc/WnkLm8uIrNE5DsR2SgiX4qIJPF+8gG/AF+p6qc+6/8lIl8Ba0QkWETec3OtFpHubjkRkY9EZL2ITAeK+7zXWSJSR0TeAXK7PZhfXuC2TqBA0RJEHNh1/nHEgTAKFIl70C9QpAThvmUOhlGgSIlkn7doybKUrtKYnkPn0G3Qr5QsXztdOQsWLcGR/bEZwg+EEVIsboa8IUU4eTyC6Kgop8z+MEKKlkhx/dt7v8eU4S8TrXH7was0uoWIg7sJ27qG9CpcvASH98W+/uH9YRQuHjd/vpAiRB6LzX94XxiFfN5j7ebteOfb1Tz9/mRG9e8WZ93nh03njS8W0PzWh9OdFSB/4RIcOxib9/ihMPIXuSJu3iIlOHYotsyxQ7vJV9gto0qHPlPpNOhvqrWM7YQuU/dmjh3ew4Ht6d+mcbLEz3s4jPzx6mi+wlfEe0+7yRdTRpU7Xp/CfQPnUtUn76zRL9D0gf50/WwjzR4YwNwv+6Q7a8GiJQjfH3d/iqmnMfIWcOtytFuXD4RR0Kcup7R+4cuuomTZGmzfsDjO8jLVmnDsyD4OhG1NU/ZAOV4kJX+REhw7GHb+8dFDCetJ/iIlOOpTT3zLtOw6kD/HvIpe5HNmhYrFO14ciHssAPd44XO8O7w/jILFEm7n69p2Zs2Cmecf3/PkICZ99NJFfw9ZiRcNOKAe8I+q/quqZ4CJQPx2U3tgnDoWAgVF5Ir4T+Qr1WPgRCQbTgtxBvAK8KeqdhGRgsBiEfk9tc+F08K8R1W7isi3wB3ABOAHVR3pvl5/4GFgGPA60EpVw9zXA9gPtFTVUyJSDvgaiBmoUROoDOwG5gGNgb8TyfE+MEpVP4i3vB5QRVW3iUg3IEJV64pITmCeiPzqvkYFoCpwGbAeGO37JKr6ooj0VtUaF7BtkiQk0g6N17uTeFs1+RoWFJyN3PkL8cnjTSlZoQ73vjqBgQ9cm/aciWWInzOx9+LmTGr9yg2d8Tg7N6+gbI3YU2fZc+am1f0v8PGzbRKulyYJXz9+r15iGX3LLJs1lWWzplKhZhPu6N6Xd3vfBMCbjzQn/OAe8hcqxgsf/cyeHZvYtCKxqnkhcVORN5m689VL/+PEkb3kCSlGhz7TOBy2mb3/LKdBh+eZ9Ea79GVLY97kykx85QZOHNlL7gLF6NBnKofDNhO2fh7VWz3C7LEvsmXhFMo3up0be37C92+0zfis8fen5N5PCuvnyJWXLv2+5oePn+V05LE45Wq1uJPlf3ybhtDuSwfI8SJJaazXqkrZujcRGXGAvVtXcGWV6xKUyVhpO17E384VazXjurYP8Xb36wGo3vhmjh45wI5NK6hQs2ki65sAEgrs9Hm8C4g/sDWxMqFAkqcSUtOAyy0iK93f5wKfA/OBdj49bLmAK1PxXDG2qWrMcy4DSru/V3EbbgVxesdivorMA8a6jb0f3GXZgY9EpAYQBZT3ef7FqroLwM1emsQbcH8C7UVkkKruj7f+Nvf3G4FqMePbgBCcBmhT4GtVjQJ2i8ifqX3zMdzGYTeAVtdmo0bJ5P87Ig6GEVKs5PnHIcVCOXp4d4IyBYuVZEdMmaKhHD2U/KmkiANhrPt7MgC7Ni1Fo6PJG1KUExEHU/1erru1O43adAHgv03LKFQ8NmfBYqFEHIyb4XjEQXLnCyEoOJjoqCgKFo8tc+RAWKLr12h2O1Ua3UKl+q3JniMnufIW4IFXxvDb14MockVpXvx8yfnyz49cyKAeTTh2eF+q8v+vQw+a3+rk37Z+KYUvi339wsVDOXIgbv5j4QfJkz82f+HLQgk/mHA7b1rxN8VLXkO+kCIcjzh0vsyxIwdYNmsK11Sqm+4G3LFDYeQvGps3X5FQjh/em7BMkdgy+YuU4PgRp8wJ99/IiAP8s2gql5erw6nj4YRcVpoHP1jolg/l/sHzmPB8MyLDU7dNk3I8ft7CoRw/HK9+HNod7z2V4IRbJibvyaMH+GfRNC4vW5uw9fOo1Pxe/hr9HACb5/9Ay0c/SlO+Jrd2p+Etbl3euIyCPnUxpGgoR+P9P5+IqctBwURHRzn11d3nwg+EJbl+UHA2uvSbyNLfJyYY5xYUFEz169rzXve0j5P05+NFahw7GEZ+n9PKBYokrCdHD4VRwKeexJSp2PhWytW7hTK1W5EtRy5y5slPu6c/Z+r7GdPr3eKOHjRt5x4vNsQ7XhRLeCw4Fn6QPD7Hu8LFQwn3OaaULFOFh14azgdPt+PEUee0ddlqDalx3S1Ua9SK7DlykStvAbr2GcPIN9I8VNtwceaB8/0sd41Q1RG+RRJZLX6QC/42dSFj4Gqo6mNu958Ad/gsv1JVN8Rb71y858/l8/tpn9+jiG1IjgV6q2pV4I2YdVS1B/AqUApYKSJFgKeAfUB1nJ63HKl4/vgm4pxn/llE8vssP+HzuwCP+bzXq1X1V/dv6aoJqjpCVeuoap2UGm/gHCyLhJal0OVXEZwtO9WbdWT9gulxyqxfMJ1aLe8FoFTFepw6cZRj8T7M41s/fxplajQHoGhoWYKz57jgg/HcyZ/x7iP1efeR+qyeO5V6re4DoHSlepw6EcHRRDJsWTmbGs2cq0jrt+rEmnnTAFg776dE15828jVe71iWvndXYEy/B9i8fBbjBnRmz7/rePnWK+l7dwX63l2B8ANhDOzaINWNN4A/vhvOa53q8VqneiybPY3GN3cCoEyVekQejyDiUML8G5bNpm4LJ3+TW+5n+Wwnf/GSZc6XuapCDYKzZed4xCFy5MpDrjz5AMiRKw9V6t/Arq3rUp0xKXu3LKPQFWUIKX4VQdmyU7FJB7YuiVsvti6ZTuXrnXpxRfm6nI48yokje8meMw/ZczmZsufMw1U1/sfB/9Zz8L91fPJQaUZ2r8TI7pU4diiM8c80TnfjDWDvP8soeEUZCvjk/XfpzwnyVmp2j5O3XF3ORB7lRPg+svnkzZYzD1dVb8Gh/5zhpseP7KVkZae3pVTV5oTvSdupx78nf3b+IoI186ZS90anLl51bTJ1ecVsqrt1uV6rTqyNqcvzf0py/Xue/4x9OzYya1LCCyPK127Bvp2bifA5hXih/Pl4kRq7tyyjcImyhFzm1JNKTTuweXHc/FsWTadaC2f7lqjg1OvjR/Yya1wfhnUux8ePXMuPAx9g++rZGdZ4A/jz++H0fbAefR+sx4o502h0k3O8uKZyPSJPJH682Lh8NnWud+pIo5vvZ8Vcp44UvqwUvd75lpH9OrNv55bz5b//9DWebV+G52+vwPDX7mfjslnWePNTvp/l7s+IeEV24bRfYpTEOUN4oWXiSOs0IjOBx0TkMVVVEampqivildkOtAFwr6a4OhXPmx/YIyLZgfuAMHf9Mqq6CFgkIm1x3mQIsEtVo0XkQSCtFxwMcc8z/ygiNydSZCbwqIj8qapnRaS8m2sO0F1ExuGMf7se+CqR9c+KSHZVPZuWfL6io6OY+tFTdHlrGkFBwSyd+QX7d2yg/i2PALBo+ig2LZ5BxXqteG7sOndagO7n17/7pS+4ptp15A0pyktf/sNv499k6YwvWDrzCzo88xlPjlhK1NkzTHrvkXTlXLdwBpUatOb1r9Zz9nQkE96J/WLS493JfDXwUY4e2sOU4a/Suc842jzcl13/rGTB9LEprn8prJr3C9Ubtea9HzZw5lQko97sev5vz3wwhc8H9CD84B6+GfYKPQeMp0OPN9ixeSWz3YHGdVvcSuObOxF17ixnT5/kk1ecg3tI4ct44j3nlFhQcDYWzJzImoW/JgxwgTQ6ij9GPsMdfaa403KM49DODVRv5XxgrZr5Of8um8nVtVvxyKdrOHv6JDOGOfUiT8HitH9hopspmA1zv2X7it/SnSmlvH+NeoY7XpuMBAWz9s/xHNq5gWo3OnlX//o525bP5Oparejy8WrOnT7JzI+da6fyFixOu+edixskOBsb537L9pXO6I3fPu3N9V0GEhScjXNnTvHb8MfSnXX9whlUqt+a1yas58zpSL56N7Yudn97Ml8PcurytBGv8uBr47jl4b7s2rKSBT+PTXb9a6o0ot6N97F76xqeG7kIgOmjXmf9Iuekg3P6NG0XL8QIlONFUjQ6ipnDn+aeN6YSFBTMqt/HcfC/DdRq7bze8hmj+GfpDMrUaUXPEWvdaUQu/TV2q+f/QrVGrXln0gbOnI5kdP/Y48WTg6cw9m3nePHdx6/Q/c3x3Nb9Df7bvJK505zjRbsuL5OvQGHufzb2CuV+XTLmCvX0+qrP2zSvWZuiIQXZ+f0M+owezujpk72OlS4eDSdcApQTkatx2g93A/fGKzMV6C0iE3FOr0aoarLd4ZLSFXsiclxV88VblhsYAjTC6aHarqptRKQ58Kz7e25gCk7jZgnQBGcMHcBP7lWtuKdh86lqXxF5FHge2AGsAfKr6kMi8gPOaUsB/gCeBMoC3wORwF84vWT5fDO4z/8RsFRVx8Z7D2PdHN+5j8cAeYDPgKd91g8C+gNt3dc/ANwKHMUZn9cC2Ow+7QRV/U5EZrkZlorIu0A7YLmq3pfUdn7xxtwBNT/0idMBFReAiJOBl7laaGBN1RgUlNT1Qv5rx+FzXke4YLmzB9Z2zp8zsPICbD0Y5XWECzYmW/wLG/2fzl1xSStHr6a5MvyD4OM5p1J8D24H0RCczqbRqjpARHoAqOpw92LLj4DWOO2azqq6NNnnTO+UCyZjWAPu4rMG3MVnDbhLwxpwF5814C6NrNKAuxgC69PBGGOMMSaN7F6oxhhjjDHGM9YDZ4wxxpgsITPNiWw9cMYYY4wxAcZ64IwxxhiTJVyMiXy9Yg04Y4wxxmQJdhGDMcYYY4zxjPXAGWOMMSZLsIsYjDHGGGOMZ6wHzhhjjDFZQmYaA2cNOGOMMcZkCZmpAWenUI0xxhhjAoz1wBljjDEmS8hM88BZD5wxxhhjTICxHjhjjDHGZAmZaRoRa8AZY4wxJkuwixiMMcYYY4xnRDPRgD6TOBHppqojvM6RWoGWFyzzpRBoeSHwMgdaXrDMl0Kg5c0qrAcua+jmdYALFGh5wTJfCoGWFwIvc6DlBct8KQRa3izBGnDGGGOMMQHGGnDGGGOMMQHGGnBZQ6CNXQi0vGCZL4VAywuBlznQ8oJlvhQCLW+WYBcxGGOMMcYEGOuBM8YYY4wJMNaAM8YYY4wJMNaAy4REpKqIdHR/qnidxxjjn8TRSURedx9fKSL1vM5lvCUi41OzzHjLbqWViYhICDAFKAWsBgSoKiL/Ae1V9aiX+ZIiIpcBbwElVPUmEakENFTVzz2OZkyGEJGKqrrR6xyJ+ASIBloA/YBjwPdAXS9DZSYx//ciUiuxv6vq8kudKRUq+z4QkWCgtkdZTBLsIoZMRESGAmeA51U12l0WBLwD5FbVx7zMlxQR+QUYA7yiqtVFJBuwQlWrehwtWSJSHvgUuExVq4hINaCdqvb3OFqSRKQx0Be4CucLnACqqtd4mSsp7jZ+jti8AKhqC89CpYGI/KeqV3qdIz4RWa6qtURkharWdJetUtXqXmeLT0TWAIl9YMXU4WqXOFKqiMgIVe0mIn8l8mf1p7osIi8BLwO5gciYxTifKyNU9SWvspmErAGXiYjIeqCaqp6LtzwbsEZVr/UmWfJEZImq1o33IbJSVWt4HC1ZIjIbp3HxmU/utarqt6etRWQj8BSwDIiKWa6qhzwLlQwRWQUMJ2HeZZ6FSoL7BSrRPwEPqmqBS5knNURkEdAIWOI25IoBv8bUZ38iIlcl93dV3XGpslwo94t0Q1Wd53WW1BCRt62x5v/sFGrmciZ+4w1AVc+JyGkvAqXSCREpgvvtWkQaABHeRkqVPKq6WER8lyXY/n4mQlV/8TrEBTinqp96HSKVOgPPAInta/dc4iypNRT4ESguIgOADsCr3kZKnD830FKiqtEiMgho6HWW5Pic6p+U2ClfPz3dm2VZAy5zySUiNXG+8fsSIKcHeVLraWAqUEZE5gHFcD5I/N1BESlDbMOzA7DH20gp+ktE3gN+wKeh4ccH5mki0hOnkeGb97B3kZK0BFirqvPj/0FE+l76OClT1S9FZBnwP5zjxK2qusHjWMlyv+ANA64FcgDBwAl/7OGM51cRuQP4Qf331NczQFdgcCJ/U5yxksZP2CnUTEREZpH4GBEAVPX6S5fmwrineSvgfIhsUtWzHkdKkYhcgzNDeSPgCLAN6KSq273MlZxAGIfjS0S2JbLYL8fsiUhh4JSqRqZY2E+4jaF1qnrMfZwfqKSqi7xNljQRWQrcDUwC6gAPAGVV9RVPg6VARI4BeXF66U8RO3bP3xuexk9ZA854TkRuT2RxBM64vf2XOs+FEpG8QFDMh6AxgUJEVgC1YnqE3LFaS1U10Ssm/YGILFXVOiKyOubCBRGZr6qNvM4W6JI4Fp+nqj9cqiwmZXYKNRMJ4J3vYZyxITG9Q82BhUB5Eemnqn45/5CIFMT59l8ayBYzFk5VH/cuVfLcqWb6AE3dRbOBfqrql2MORSQ78CixeWfhXDTi9z20vkSkr6r29TpHIsT3dJ47VsvfPxciRSQHsFJEBuIMW8jrcaYUicgfqvq/lJZ5rK37b3GcMwt/uo+vx9n3/PUzJEvy9x3VXJi2yfxN8d+dLxq4VlX3wfl54T4F6gNzAL9swAE/4zQ01+C8h0AwGlgL3Ok+vh9nCpdkG/8e+hTIjjNfGTh5PwUe8SxR2vjdVbOuf0XkcZxtCtAT+NfDPKlxP84k9L1xrqguBdzhaaJkiEguIA9QVEQKETtGuQBQwrNgiVDVzgAi8hPOqfQ97uMrgI+9zGYSslOoxnMissZ3zjdxurLWuHOrnZ9axN/EzKHldY4Lkdj0LP48ZUtic5L56zxlgUhEiuNcidoC50veH8CTgTB0AcBtEJVS1dVeZ0mKiDwBPInTWAsjtgF3FBipqh95FC1J8adDck+tr/bnKZKyIuuBM/5grvuNb5L7+A5gjju2LNyzVCkbLyJdgZ/w/yskY5wUkSaq+jecn9j3pMeZkhMlImVUdSucv3AkKoV1PBVIEzy7DbW7vc5xIdyLtdrhfH6tBA6IyGxVfdrLXElR1Q+BD0XkMVUd5nWeVJolIjOBr3Ea9ncTO8TF+AnrgTOec3vcbgeauIsOAVeoai/vUqVMRHoBA3AamTE7kl9eIRlDRGoAXwAhOD0Bh4GHVHWVl7mSIiL/wznF+y9O3quAzqrqtx8mgTTBsztxb1fccZwxy1W1i1eZUhLTKy8ij+D0vvXxvaDBX4lIR2CGqh4TkVeBWkB/f53CR0RuI3bs6RxV/dHLPCYh64HLZNyu7gaJzUXlr1RVRWQrzpi3O3Gm4/je21Sp8jTO9AUHvQ6SWqq6EqguIgXcx355f9wYqvqHiJQjdoqZjarqz5NSQ2BN8DwFmAv8jp/3bPrI5o7JuhPw66lD4nlNVSeJSBOgFTCI2LG+/mg5cExVfxeRPCKS36609y/WgMtk3KvIBuPnM37D+VNNd+PMUn8I+AanV9hv56uLZx2x9wv0ayLSSVUniMjT8ZYDoKrvexIsCSLSQlX/TOTK6jIi4s9XVENgTfCcR1Vf8DrEBeoHzAT+VtUl7mn1LR5nSo2YBvItwKeqOsVfJ3h2h4Z0AwoDZYBQnFva+dMVs1meNeAyp0CY8RtgI863/7aq+g+AiDzlbaQLEoUzlcFfxB0D54/TiMRMs5A/kb/5Yx1phjOFQWJXVvvzFdUAvXAmeK4oImG4Ezx7GylJP4nIzar6s9dBUktVJxE7XhZV/Rc/vgrVR5iIfAbcALwrIjlxrqb1R72AesAiAFXd4l7wYvyIjYHLhHxm/I7CGaDulzN+u2Ms7saZb2gGMBEYpapXexoslUTkwcSWq+oXlzpLaolIY413Q+3ElvkLEblaVbeltMwfBcIEzz7HitPAWfz0WAEgIs+r6kARGUYiXzr89IvTeSKSB2iNc4X9Fvc0cFVV/dXjaAmIyCJVre8z3jAbsNzfxxlmNdaAM55zP+huxTmV2gJnkP2P/nhgi8+dULS8+9DvbwGW2NQn/jwdShJ5l6lqba8ypST+BM8xy/29geHvRKStqk4LxC9OACJyZWLLVfW/S50lJe4EyeE49fgxnPkB1/v77cqyGmvAZULuVZ33AVer6psiUgrnqs7FHkdLkTj3k+wI3KV+en/OGCLSHKexuR2n56IU8KCqzvEuVeJEpCFOT+eTwAc+fyoA3OZv86qJSEWgMjAQ54rOGAWA51S1sifBUkFE5pPIBM/+2sBw51IrB+SKWeaPdTjQicganJ5DwdnWV+N86fO7uux+hjwC3IiTdybO2RFrMPgRGwOXOX2C88HRAngTOI4zi3ZdL0OlhjuH2mfuj78bDNyoqpvg/EUZXwP+2DuUA8iHs8/7joM7CnTwJFHyKgBtgILEHQd3DGfaC3+Wy1/nJIvPnYrjCaAkzpxqDYAFOMcOv+ROffICUIm4jU6/zQzgO1k5gIjUArp7FCdJ8SbtHel1HpM0a8BlTvVVtZY4N6pGVY+4p/pMxsoe03gDUNXN4ty70++o6mxgtoiMVdUdXudJiapOAaaISENVXeB1ngsUSBM8P4HzxW6hql7v9ny+4XGmlHyJc8X6LUAP4EHggKeJ0kBVl4uI332pdmcyWCUiV/rj6V0TyxpwmdNZEQkmdhqDYgTOvToDyVIR+ZzYe7Xeh//e8zJGpIi8h3N6MhB6L1a4EybHz+u3E80CZ4D3cOYoOz/BM+CPEzyfUtVTIoKI5FTVjSJSwetQKSiiqp+LyBM+X0xmex0qJfGm8AnCmcjXXxueVwDrRGQxcCJmoaq28y6Sic8acJnTUOBHoLiIDMA5Rfaqt5EypUdxLrd/HGecyBxib7rur2J6L9oQGL0X43Gmm2mFM//XfcAGTxOlLJAmeN7lXnQxGfhNRI4Auz1NlLKYC4X2iMgtOHlLepgntXyHLpwDpuO/E5Yn1gsriSwzHrKLGDIp91TI/3B2uj9U1d8/9AKOe/XsKVWNch8HAzlV1W8n9425gtP31kPi3EeymdfZEuMzjcFqVa3mnqKe6cc9hojIVOBuf64HiRGRZji3WJuhqme8zpMUEWmDM39kKWAYzoUtb6jqVE+DZQIi8mBiF9u4+904Vb3Hg1gmCdYDl3ntwznIZQNyi0gtf73nXgD7A2dSzuPu49zArzhXe/qrQOu9iMkbLiJVgL0403P4M7+f4Nm92ju+Ne6/+XDuket33C9J5VT1JyAC8Pu7tojINJKZLNvPTks+4Z5KHxGzwP2iOhmw8XB+xhpwmZCIvAk8BGwl7hgcv+21CFC5VDWm8YaqHncn6/Rn/UUkBHiG2N4Lf777xQh3movXgKk4jYvXvI2Uosnujz9bRuyUFvH563g9VDVKRNoRdyocfzfI/fd24HJggvv4HpwpiPzJDcAMEcmlqkPd8dM/45zFedHjbCYeO4WaCYnIJpwZvv32NEhmICLzgMdiejZFpDbwkar6/X1ozcUVaBM8BxJ3XG8IzlhO3wH2fn2GQUTmqGrTlJZ5TUQKAL/gnMFpj3Pf1qHepjKJsR64zGktzvxZ+z3Okdk9CUwSkZhB31cAd3kXJ2Ui8gXwhKqGu48LAYP99apOESkC9AUa4/QMzQXeVNVDXuZKTmITPLtji/xyctwAnMg3ZohCP59lgXCGoZiIXOPeuxURuRoo5nGmOETkdvfXEcD7OMNEdsUsV1V/vgdxlmM9cJmQiNQBpuA05HzH4PjTWItMwR3cWwHng3qjv/e0xFwUkNIyfyEiv+Fc3Rtz2uk+oLmq3uBdquSJyDLg3vgTPPvj7b+SmsjXny8SCVQi0hqnYfSvu6g00F1VZ3oWKh4RGZPMn9Vfv+hlVdaAy4REZB3OnQzi38rH7+dKCjQi0oiE97wc51mgFIjIKpwG0BH3cWFgdvxZ4v1FYvc9FZGlqlrHq0wp8b3CN7ll/sC9vVPMRL41YibyVVW/7Ul2e2X7AE1wet7+Bvr5c69sDBHJCVR0H25U1dPJlTcmOXYKNXM6aGMWLj4RGQ+Uwem5iHIXK+C3DTic23/NF5Hv3McdgQEe5knJXyJyN/Ct+7gDzvxZ/iyQJngOxIl8J+L0yt7hPr4PZzyc3/bK+qhN7Be+6iLi11/4jH+zHrhMSETexzl1OpW4p1D9epBvoBGRDUClQLvBs4hUwhkvFDNH4HqPIyVJRI4BeYntSQ4iduC6qmoBT4Ilw+1l6YXTQ3R+gmd/7G0RkR+BzjjjOVsAR3BuEXezl7mSE4i9spD0Fz5/ml7GBBZrwGVC7vxT8amNa8lYIjIJeFxV93idJbVE5MrElts9DzNOIE7wDAE1ke8gYClxe2Urq2of71KlLFC/8Bn/ZQ04Y9LIbSjXABYTIBeLuGOeYnb63MDVONNcVPYuVdJEJNEpFvz5KkkRWQjcEDNHoIjkA35VVb+d4Nmdv7ASsENV/fnWagHZKwuB94Uv0Mb3ZkU2Bi4Tcidq7QPEfPjNxhnkG+Fdqkypr9cBLlT8ixVEpBbQ3aM4qfGcz++5gHo448n8uTfZ7yd4difDHYpzx4VXgY9x7t5SWkReSOx2Sv5CVfOnXMovFQXWuzeI9+svfAE6vjfLsQZc5jQaZwqRO93H9wNjcGYCNxkkM1zVq6rLRaSu1zmSoqptfR+LSClgoEdxUuuE763r3AmeT3qcKb43gRtxTpn+BVRT1X9FpDjO3F9+24CD8/OVxVyFOldVJ3ubKFX6eh3gAtTBTvf6PWvAZU5lVPUOn8dviMhKr8JkNu4pnMQObIIfn8IBEJGnfR4GAbUAvz5lFs8uoIrXIVLwJP4/wXO0qm4GEJFtMZPLqup+ETnnbbTkicgnQFnga3dRDxFpqaq9PIyVogD7wrcW57ZfAXG6N6uyBlzmdFJEmqjq3wAi0hj/6wEIWAF8CgfAN/s5nCk5vvcoS4pEZBixjeUgnDGHqzwLlAqqusSdT82fJ3gOcu/AEAREu7/H3Bc1yLtYqdIMqBLTO+TeXWSNt5GSFqBf+ALmdG9WZg24zKkHMM4dCwfO1AAPepjH+AlVfcPrDBdoqc/v53DuaDDPqzAXoC6xA8Br+uF8XyE4YwljGm2+Uwz5+2mzTcCVwA73cSlgtXdxkhegX/j6eh3ApMyuQs2ERORqVd3m3pQYVT0as8zrbMYbIjKNZD6Y/fWbdSBOyWHzfV1cIjIbp4G82F1UF1gARIL/1mVjMpr1wGVO3wO1VPWoz7LvcGYBN1nTIPff23HGtsTcW/QenJuu+6s/cGbYj7mqMzfwK7E3NPdHNgD84nrd53fBuZjhHqCnN3EyHxFpAAwDrgVyAMHACT893ZtlWQMuE3HH3VQGQtyrtGIUwJmCwWRRMQOoReRNVfWdW22aiPjtnGoEwJQcibAB4BeRqs4WkRrAvThX2m8DhgfYRQL+7iPgbmASzheSB4ByniYyCVgDLnOpALQBCgK+0y8cA7p6Ecj4nWIick3MVYcicjVQzONMyQmEKTniswHgF4GIlMdpVNwDHMK5/6mo6vWeBsukVPUfEQl2hy+MEZH5XmcycVkDLhNR1SnAFBFpqKoLvM5j/NJTwCwR+dd9XBr/nsj3Sfx/So74+nod4EKISBOgnKqOEZFiQD4/HS+7EZgLtFXVfwBE5ClvI2VakSKSA1gpIgNxepPzepzJxGMXMWRC7g7XH6enYgZQHXhSVScku6LJEtybrVd0H270x5us+xKR7Pj3lBwBS0T64Jwiq6Cq5UWkBDBJVRt7HC0BEbkNpweuEc5xbSIwSlWv9jRYJiQiV+HcmSMHzpe+EOCTmIaz8Q/+Pt+PSZsb3QsY2uBMfFqeuLckMlmMiDzv87Cdqq5yf06LyFueBUuBiPQC8qrqWlVdA+QTEb8crC4ix0TkaCI/x0TkaMrP4InbgHa49xJV1d3EnSvQb6jqj6p6F86Xj1k4DYvLRORTEbnR03CZjKruUNVT7ufIUGCsNd78jzXgMqfs7r8348ybddjLMMYv3O3z+0vx/tb6Uga5QF1VNTzmgaoewU/Hc6pqflUtkMhPfj++eu+Me7VszKS4fn+aTFVPqOqXqtoGKIkzXcuL3qbKXERklogUEJHCOBNnjxGR973OZeKyBlzmNE1ENuKcGvnDHddyyuNMxluSxO+JPfYnQSJyPp87D1wOD/NkNt+KyGdAQRHpCvwOjPQ4U6qp6mFV/UxVW3idJZMJcXvfbgfGqGptnOl8jB+xixgyIVV9UUTeBY6qapSInADae53LeEqT+D2xx/7kV5xGxnCcnI/ijH8yGUBVB4lIS+AozjjD11X1N49jGe9lE5ErcKZpecXrMCZxdhFDJiQiDyS23M9u5WMuIRGJwhnnJDiT4cbcyUBw5lrLntS6XhKR3DinTK/Dyfor8HnMnRmMMRlPRDoCrwF/q2pPEbkGeE9V7/A4mvFhDbhMyL0BeIxcwP+A5arawaNIxlwQEckGvAV0BnbiNN5KAWOAl+1K1IyRxI3WI3DuQftMzHyBxhj/Yw24LMC9qf14m0jUBAoR+QDnasinVPWYuyw/MBg4qapPeJkvsxCRN4DdwFc4jeS7ce4isQl4VFWbe5fOeEVEcgEP49zZ5/xdfFS1i2ehTALWgMsC3Hm0VqvqtV5nMSY1RGQLUD7+/UTdixg2qqrd1icDiMgiVa0fb9lCVW0gIqtUtbpX2Yx3RGQSzsTJ9wL9gPuADfbFyb/YRQyZkIhMI/a0SBBQCfjWu0TGXDBN7Gbw7kU59q0z40SLyJ3Ad+5j32EWtp2zrrKq2lFE2qvqFyLyFTDT61AmLmvAZU6DfH4/B+xQ1V1ehTEmDdaLyAPxL7wRkU44PQMmY9wHfAh8gtNgWwh0ci8e6e1lMOOpmDGm4SJSBdiLc9s940fsFGomIiJlgctUdV685dcBu1V1qzfJjLkwIhIK/IBzO7hlOI2LujhX0N6mqmEexjMmUxORR4DvgWo4Fw7lw5liZrinwUwc1oDLRETkJ5wr9FbHW14H6KOqbb1JZkzaiEgLnIHUAqxT1T88jpSp2GB1YwKXnULNXErHb7wBqOpSESntQR5j0kVV/wT+9DpHJjYe55R0K3wGq3uayHhORHICd+CcNj3fTlDVfl5lMgnZrbQyl1zJ/C33JUthjAkUZVX1NeCEqn4B3AJU9TiT8d4UnLv3nMOZADzmx/gR64HLXJaISFdVjXMvQxF5GGcckTHG+LLB6iYxJVW1tdchTPKsAZe5PAn8KCL3Edtgq4Nz8+/bvApljPFbI0SkEPAqMBVnsPpr3kYyfmC+iFRV1TVeBzFJs4sYMiERuR6o4j5c544jMsaY80QkCOigqjZHpIlDRNYDZYFtwGmci4hUVat5GszEYQ04Y4zJokRkjqo29TqH8S8iclViy1V1x6XOYpJmFzEYY0zW9ZuIPCsipUSkcMyP16GM5zSJH+NHrAfOGGOyKBHZlshiVdVrLnkY4zdEZA1Og01wZje4GtikqpU9DWbisIsYjDEmi1LVq73OYPyPqsaZSkZEagHdPYpjkmCnUI0xJosSkTwi8qqIjHAflxORNl7nMv5FVZfj3MrO+BHrgTPGmKxrDM6UQ43cx7uAScBPniUynhORp30eBgG1gAMexTFJsB44Y4zJusqo6kDcCX1V9STOuCeTteX3+ckJTMe5M4PxI9YDZ4wxWdcZEcmNe4WhiJTBmffLZGGq+obXGUzKrAFnjDFZV19gBlBKRL4EGgMPeRnIeEdEppHMdCGq2u4SxjEpsGlEjDEmCxORIkADnFOnC1X1oMeRjEdEpFlyf1fV2Zcqi0mZNeCMMSaLEpGpwNfAVFU94XUe4z/cU+tXquomr7OYxNlFDMYYk3UNBq4D1ovIJBHpICK5vA5lvCUibYGVOKfXEZEabmPf+BHrgTPGmCxORIKBFkBXoLWqFvA4kvGQiCzDqQ+zVLWmu2y13czev9hFDMYYk4W5p8raAnfhzPf1hbeJjB84p6oRIjajjD+zBpwxxmRRIvINUB/nVNnHOD0u0d6mMn5grYjcCwSLSDngcWC+x5lMPHYK1RhjsigRaQ38pqpR7uPGwL2q2svbZMZLIpIHeAW40V00E+ivqqe8S2Xisx44Y4zJolR1hjtA/R6cU6jbgB88jmU84l7A0gMoC6wBGqrqOW9TmaRYA84YY7IYESkP3A3cAxwCvsE5I3O9p8GM177Aua3aXOAm4FrgSS8DmaTZKVRjjMliRCQa50P6YVX9x132r6pe420y4yURWaOqVd3fswGLVbWWx7FMEmweOGOMyXruAPYCf4nISBH5H3YTe+P0vgFgp079n/XAGWNMFiUieYFbcU6ltsA5hfajqv7qZS7jDRGJAmLuyCFAbiDS/V1tfkD/Yg04Y4wxiEhhoCNwl6q28DqPMSZ51oAzxhhjjAkwNgbOGGOMMSbAWAPOGGOMMSbAWAPOGGOMMSbAWAPOGGOMMSbAWAPOGGOMMSbA/B8X8WkL0LCqz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522920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F1 Score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0 </a:t>
            </a:r>
            <a:r>
              <a:rPr lang="en-US" dirty="0" err="1" smtClean="0"/>
              <a:t>sebanyak</a:t>
            </a:r>
            <a:r>
              <a:rPr lang="en-US" dirty="0" smtClean="0"/>
              <a:t> 0.36 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sebanyak</a:t>
            </a:r>
            <a:r>
              <a:rPr lang="en-US" dirty="0" smtClean="0"/>
              <a:t> 0.63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0.53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661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FINAL EXAMINATION  (Big Data) SIF603 – SIF2A/SIF61R</vt:lpstr>
      <vt:lpstr>Section C – 1 questions 1 questions, 30 marks each, total 30 marks</vt:lpstr>
      <vt:lpstr>Pembuatanmodel nasabah Kredit yang melakukan Pelunasan Kredit KPR dipercepat berdasarkan data historis nasabah dimana sebagian ada yg mengajukan dan sebagian lagi tidak mengajukan menggunakan SVM</vt:lpstr>
      <vt:lpstr>Permata Syariah model KPR Dataset</vt:lpstr>
      <vt:lpstr>Data Understanding</vt:lpstr>
      <vt:lpstr>Data Preparation</vt:lpstr>
      <vt:lpstr>Deployment</vt:lpstr>
      <vt:lpstr>Data Modeling</vt:lpstr>
      <vt:lpstr>RESULT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EXAMINATION  (Big Data) SIF603 – SIF2A/SIF61R</dc:title>
  <dc:creator>HP</dc:creator>
  <cp:lastModifiedBy>HP</cp:lastModifiedBy>
  <cp:revision>4</cp:revision>
  <dcterms:created xsi:type="dcterms:W3CDTF">2021-07-18T13:23:59Z</dcterms:created>
  <dcterms:modified xsi:type="dcterms:W3CDTF">2021-07-18T13:57:20Z</dcterms:modified>
</cp:coreProperties>
</file>