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  <p:sldMasterId id="2147483702" r:id="rId3"/>
    <p:sldMasterId id="214748371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333" r:id="rId11"/>
    <p:sldId id="262" r:id="rId12"/>
    <p:sldId id="263" r:id="rId13"/>
    <p:sldId id="264" r:id="rId14"/>
    <p:sldId id="265" r:id="rId15"/>
    <p:sldId id="266" r:id="rId16"/>
    <p:sldId id="269" r:id="rId17"/>
    <p:sldId id="268" r:id="rId18"/>
    <p:sldId id="267" r:id="rId19"/>
    <p:sldId id="332" r:id="rId20"/>
    <p:sldId id="329" r:id="rId21"/>
    <p:sldId id="32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7E09"/>
    <a:srgbClr val="F028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>
        <p:scale>
          <a:sx n="90" d="100"/>
          <a:sy n="90" d="100"/>
        </p:scale>
        <p:origin x="398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I\SKRIPSI\LAPORAN%20GUIDE\PENGUJIAN\Book1%20(Autosav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/home/rian/Downloads/os_combined-ID-monthly-202105-202205-bar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OLINEMA\TA\Sidang\Pengujia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OLINEMA\TA\Sidang\bahan\Pengujia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baseline="0"/>
              <a:t>Peredaran Operasi Sistem di Dunia (%)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ACD-449F-8B56-9CC87A3934E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ACD-449F-8B56-9CC87A3934E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ACD-449F-8B56-9CC87A3934E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ACD-449F-8B56-9CC87A3934E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ACD-449F-8B56-9CC87A3934ED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'[os_combined-ID-monthly-202105-202205-bar.csv]os_combined-ID-monthly-202105-2'!$A$2:$A$6</c:f>
              <c:strCache>
                <c:ptCount val="5"/>
                <c:pt idx="0">
                  <c:v>Android</c:v>
                </c:pt>
                <c:pt idx="1">
                  <c:v>Windows</c:v>
                </c:pt>
                <c:pt idx="2">
                  <c:v>iOS</c:v>
                </c:pt>
                <c:pt idx="3">
                  <c:v>Linux</c:v>
                </c:pt>
                <c:pt idx="4">
                  <c:v>Chrome OS</c:v>
                </c:pt>
              </c:strCache>
            </c:strRef>
          </c:cat>
          <c:val>
            <c:numRef>
              <c:f>'[os_combined-ID-monthly-202105-202205-bar.csv]os_combined-ID-monthly-202105-2'!$B$2:$B$6</c:f>
              <c:numCache>
                <c:formatCode>General</c:formatCode>
                <c:ptCount val="5"/>
                <c:pt idx="0">
                  <c:v>60.66</c:v>
                </c:pt>
                <c:pt idx="1">
                  <c:v>27.97</c:v>
                </c:pt>
                <c:pt idx="2">
                  <c:v>5.92</c:v>
                </c:pt>
                <c:pt idx="3">
                  <c:v>0.75</c:v>
                </c:pt>
                <c:pt idx="4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ACD-449F-8B56-9CC87A3934E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500000000000003"/>
          <c:y val="0.217592592592593"/>
          <c:w val="0.18652777777777799"/>
          <c:h val="0.59583333333333299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en-US"/>
      </a:pPr>
      <a:endParaRPr lang="id-ID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Hasil Pengujian</a:t>
            </a:r>
            <a:endParaRPr lang="id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Sheet3!$BM$5:$BO$5</c:f>
              <c:strCache>
                <c:ptCount val="3"/>
                <c:pt idx="0">
                  <c:v>Passed</c:v>
                </c:pt>
                <c:pt idx="1">
                  <c:v>Failed</c:v>
                </c:pt>
                <c:pt idx="2">
                  <c:v>error</c:v>
                </c:pt>
              </c:strCache>
            </c:strRef>
          </c:cat>
          <c:val>
            <c:numRef>
              <c:f>Sheet3!$BM$6:$BO$6</c:f>
              <c:numCache>
                <c:formatCode>General</c:formatCode>
                <c:ptCount val="3"/>
                <c:pt idx="0">
                  <c:v>40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49-4715-A647-1B586ED2E98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534586768"/>
        <c:axId val="534588080"/>
      </c:barChart>
      <c:catAx>
        <c:axId val="534586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534588080"/>
        <c:crosses val="autoZero"/>
        <c:auto val="1"/>
        <c:lblAlgn val="ctr"/>
        <c:lblOffset val="100"/>
        <c:noMultiLvlLbl val="0"/>
      </c:catAx>
      <c:valAx>
        <c:axId val="5345880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34586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Lama Pengerjaan Guide (Menit)</a:t>
            </a:r>
            <a:endParaRPr lang="id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>
        <c:manualLayout>
          <c:layoutTarget val="inner"/>
          <c:xMode val="edge"/>
          <c:yMode val="edge"/>
          <c:x val="1.764234161988773E-2"/>
          <c:y val="0.19532118344361885"/>
          <c:w val="0.89735364875701684"/>
          <c:h val="0.732070779884908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Sheet3!$AT$7</c:f>
              <c:strCache>
                <c:ptCount val="1"/>
                <c:pt idx="0">
                  <c:v>paling cepat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Sheet3!$AU$5:$BI$6</c:f>
              <c:strCache>
                <c:ptCount val="15"/>
                <c:pt idx="2">
                  <c:v>Task1</c:v>
                </c:pt>
                <c:pt idx="3">
                  <c:v>Task2</c:v>
                </c:pt>
                <c:pt idx="4">
                  <c:v>Task3</c:v>
                </c:pt>
                <c:pt idx="5">
                  <c:v>Task4</c:v>
                </c:pt>
                <c:pt idx="6">
                  <c:v>Task5</c:v>
                </c:pt>
                <c:pt idx="7">
                  <c:v>Task6</c:v>
                </c:pt>
                <c:pt idx="8">
                  <c:v>Task7</c:v>
                </c:pt>
                <c:pt idx="9">
                  <c:v>Task8</c:v>
                </c:pt>
                <c:pt idx="10">
                  <c:v>Task9</c:v>
                </c:pt>
                <c:pt idx="11">
                  <c:v>Task10</c:v>
                </c:pt>
                <c:pt idx="12">
                  <c:v>Task11</c:v>
                </c:pt>
                <c:pt idx="13">
                  <c:v>Task12</c:v>
                </c:pt>
                <c:pt idx="14">
                  <c:v>Task13</c:v>
                </c:pt>
              </c:strCache>
            </c:strRef>
          </c:cat>
          <c:val>
            <c:numRef>
              <c:f>Sheet3!$AU$7:$BI$7</c:f>
              <c:numCache>
                <c:formatCode>General</c:formatCode>
                <c:ptCount val="15"/>
                <c:pt idx="2">
                  <c:v>15</c:v>
                </c:pt>
                <c:pt idx="3">
                  <c:v>13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10</c:v>
                </c:pt>
                <c:pt idx="8">
                  <c:v>15</c:v>
                </c:pt>
                <c:pt idx="9">
                  <c:v>20</c:v>
                </c:pt>
                <c:pt idx="10">
                  <c:v>15</c:v>
                </c:pt>
                <c:pt idx="11">
                  <c:v>10</c:v>
                </c:pt>
                <c:pt idx="12">
                  <c:v>25</c:v>
                </c:pt>
                <c:pt idx="13">
                  <c:v>15</c:v>
                </c:pt>
                <c:pt idx="1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DA-4481-B0A3-21BCA52ECC97}"/>
            </c:ext>
          </c:extLst>
        </c:ser>
        <c:ser>
          <c:idx val="1"/>
          <c:order val="1"/>
          <c:tx>
            <c:strRef>
              <c:f>Sheet3!$AT$8</c:f>
              <c:strCache>
                <c:ptCount val="1"/>
                <c:pt idx="0">
                  <c:v>rata-rata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Sheet3!$AU$5:$BI$6</c:f>
              <c:strCache>
                <c:ptCount val="15"/>
                <c:pt idx="2">
                  <c:v>Task1</c:v>
                </c:pt>
                <c:pt idx="3">
                  <c:v>Task2</c:v>
                </c:pt>
                <c:pt idx="4">
                  <c:v>Task3</c:v>
                </c:pt>
                <c:pt idx="5">
                  <c:v>Task4</c:v>
                </c:pt>
                <c:pt idx="6">
                  <c:v>Task5</c:v>
                </c:pt>
                <c:pt idx="7">
                  <c:v>Task6</c:v>
                </c:pt>
                <c:pt idx="8">
                  <c:v>Task7</c:v>
                </c:pt>
                <c:pt idx="9">
                  <c:v>Task8</c:v>
                </c:pt>
                <c:pt idx="10">
                  <c:v>Task9</c:v>
                </c:pt>
                <c:pt idx="11">
                  <c:v>Task10</c:v>
                </c:pt>
                <c:pt idx="12">
                  <c:v>Task11</c:v>
                </c:pt>
                <c:pt idx="13">
                  <c:v>Task12</c:v>
                </c:pt>
                <c:pt idx="14">
                  <c:v>Task13</c:v>
                </c:pt>
              </c:strCache>
            </c:strRef>
          </c:cat>
          <c:val>
            <c:numRef>
              <c:f>Sheet3!$AU$8:$BI$8</c:f>
              <c:numCache>
                <c:formatCode>General</c:formatCode>
                <c:ptCount val="15"/>
                <c:pt idx="2">
                  <c:v>24.675000000000001</c:v>
                </c:pt>
                <c:pt idx="3">
                  <c:v>19.95</c:v>
                </c:pt>
                <c:pt idx="4">
                  <c:v>20.375</c:v>
                </c:pt>
                <c:pt idx="5">
                  <c:v>21.7</c:v>
                </c:pt>
                <c:pt idx="6">
                  <c:v>21.274999999999999</c:v>
                </c:pt>
                <c:pt idx="7">
                  <c:v>19.975000000000001</c:v>
                </c:pt>
                <c:pt idx="8">
                  <c:v>22.574999999999999</c:v>
                </c:pt>
                <c:pt idx="9">
                  <c:v>41.4</c:v>
                </c:pt>
                <c:pt idx="10">
                  <c:v>29.4</c:v>
                </c:pt>
                <c:pt idx="11">
                  <c:v>25.125</c:v>
                </c:pt>
                <c:pt idx="12">
                  <c:v>41.2</c:v>
                </c:pt>
                <c:pt idx="13">
                  <c:v>26.25</c:v>
                </c:pt>
                <c:pt idx="14">
                  <c:v>34.549999999999997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DA-4481-B0A3-21BCA52ECC97}"/>
            </c:ext>
          </c:extLst>
        </c:ser>
        <c:ser>
          <c:idx val="2"/>
          <c:order val="2"/>
          <c:tx>
            <c:strRef>
              <c:f>Sheet3!$AT$9</c:f>
              <c:strCache>
                <c:ptCount val="1"/>
                <c:pt idx="0">
                  <c:v>paling lambat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Sheet3!$AU$5:$BI$6</c:f>
              <c:strCache>
                <c:ptCount val="15"/>
                <c:pt idx="2">
                  <c:v>Task1</c:v>
                </c:pt>
                <c:pt idx="3">
                  <c:v>Task2</c:v>
                </c:pt>
                <c:pt idx="4">
                  <c:v>Task3</c:v>
                </c:pt>
                <c:pt idx="5">
                  <c:v>Task4</c:v>
                </c:pt>
                <c:pt idx="6">
                  <c:v>Task5</c:v>
                </c:pt>
                <c:pt idx="7">
                  <c:v>Task6</c:v>
                </c:pt>
                <c:pt idx="8">
                  <c:v>Task7</c:v>
                </c:pt>
                <c:pt idx="9">
                  <c:v>Task8</c:v>
                </c:pt>
                <c:pt idx="10">
                  <c:v>Task9</c:v>
                </c:pt>
                <c:pt idx="11">
                  <c:v>Task10</c:v>
                </c:pt>
                <c:pt idx="12">
                  <c:v>Task11</c:v>
                </c:pt>
                <c:pt idx="13">
                  <c:v>Task12</c:v>
                </c:pt>
                <c:pt idx="14">
                  <c:v>Task13</c:v>
                </c:pt>
              </c:strCache>
            </c:strRef>
          </c:cat>
          <c:val>
            <c:numRef>
              <c:f>Sheet3!$AU$9:$BI$9</c:f>
              <c:numCache>
                <c:formatCode>General</c:formatCode>
                <c:ptCount val="15"/>
                <c:pt idx="2">
                  <c:v>41</c:v>
                </c:pt>
                <c:pt idx="3">
                  <c:v>30</c:v>
                </c:pt>
                <c:pt idx="4">
                  <c:v>30</c:v>
                </c:pt>
                <c:pt idx="5">
                  <c:v>30</c:v>
                </c:pt>
                <c:pt idx="6">
                  <c:v>40</c:v>
                </c:pt>
                <c:pt idx="7">
                  <c:v>30</c:v>
                </c:pt>
                <c:pt idx="8">
                  <c:v>40</c:v>
                </c:pt>
                <c:pt idx="9">
                  <c:v>70</c:v>
                </c:pt>
                <c:pt idx="10">
                  <c:v>47</c:v>
                </c:pt>
                <c:pt idx="11">
                  <c:v>39</c:v>
                </c:pt>
                <c:pt idx="12">
                  <c:v>62</c:v>
                </c:pt>
                <c:pt idx="13">
                  <c:v>37</c:v>
                </c:pt>
                <c:pt idx="1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DA-4481-B0A3-21BCA52ECC9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516669624"/>
        <c:axId val="516667656"/>
      </c:barChart>
      <c:catAx>
        <c:axId val="516669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516667656"/>
        <c:crosses val="autoZero"/>
        <c:auto val="1"/>
        <c:lblAlgn val="ctr"/>
        <c:lblOffset val="100"/>
        <c:noMultiLvlLbl val="0"/>
      </c:catAx>
      <c:valAx>
        <c:axId val="5166676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16669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F6C62F-62EC-4446-9DA4-F0D4B3C0ACF3}" type="doc">
      <dgm:prSet loTypeId="urn:microsoft.com/office/officeart/2005/8/layout/cycle8" loCatId="cycle" qsTypeId="urn:microsoft.com/office/officeart/2005/8/quickstyle/simple1" qsCatId="simple" csTypeId="urn:microsoft.com/office/officeart/2005/8/colors/accent0_3" csCatId="mainScheme" phldr="1"/>
      <dgm:spPr/>
    </dgm:pt>
    <dgm:pt modelId="{A9873E97-6C61-4290-86A2-7C81D76DCFBD}">
      <dgm:prSet phldrT="[Text]"/>
      <dgm:spPr/>
      <dgm:t>
        <a:bodyPr/>
        <a:lstStyle/>
        <a:p>
          <a:r>
            <a:rPr lang="en-US"/>
            <a:t>Menulis Source Code</a:t>
          </a:r>
        </a:p>
      </dgm:t>
    </dgm:pt>
    <dgm:pt modelId="{28B33D1D-DA4A-400A-B724-84698547B571}" type="parTrans" cxnId="{6B6AFC6D-D505-4889-B3A0-6B02ABD6038F}">
      <dgm:prSet/>
      <dgm:spPr/>
      <dgm:t>
        <a:bodyPr/>
        <a:lstStyle/>
        <a:p>
          <a:endParaRPr lang="en-US"/>
        </a:p>
      </dgm:t>
    </dgm:pt>
    <dgm:pt modelId="{EBD77326-A588-496B-BF94-0AB0870DF7A1}" type="sibTrans" cxnId="{6B6AFC6D-D505-4889-B3A0-6B02ABD6038F}">
      <dgm:prSet/>
      <dgm:spPr/>
      <dgm:t>
        <a:bodyPr/>
        <a:lstStyle/>
        <a:p>
          <a:endParaRPr lang="en-US"/>
        </a:p>
      </dgm:t>
    </dgm:pt>
    <dgm:pt modelId="{0CB8C54A-B30F-43FD-87BE-865631E12841}">
      <dgm:prSet phldrT="[Text]"/>
      <dgm:spPr/>
      <dgm:t>
        <a:bodyPr/>
        <a:lstStyle/>
        <a:p>
          <a:r>
            <a:rPr lang="en-US"/>
            <a:t>Test Berhasil / Gagal </a:t>
          </a:r>
        </a:p>
      </dgm:t>
    </dgm:pt>
    <dgm:pt modelId="{CA4D7A89-DF48-46F2-BC9B-7B3533A2597D}" type="parTrans" cxnId="{58A7359A-1794-4388-9222-0BA1824FD2BD}">
      <dgm:prSet/>
      <dgm:spPr/>
      <dgm:t>
        <a:bodyPr/>
        <a:lstStyle/>
        <a:p>
          <a:endParaRPr lang="en-US"/>
        </a:p>
      </dgm:t>
    </dgm:pt>
    <dgm:pt modelId="{D6C43622-0CD0-4200-A32E-C87E2F99697D}" type="sibTrans" cxnId="{58A7359A-1794-4388-9222-0BA1824FD2BD}">
      <dgm:prSet/>
      <dgm:spPr/>
      <dgm:t>
        <a:bodyPr/>
        <a:lstStyle/>
        <a:p>
          <a:endParaRPr lang="en-US"/>
        </a:p>
      </dgm:t>
    </dgm:pt>
    <dgm:pt modelId="{B2223E43-BBED-4AFE-8EA7-938764428C6C}">
      <dgm:prSet phldrT="[Text]"/>
      <dgm:spPr/>
      <dgm:t>
        <a:bodyPr/>
        <a:lstStyle/>
        <a:p>
          <a:r>
            <a:rPr lang="en-US"/>
            <a:t>Menambahkan Test</a:t>
          </a:r>
        </a:p>
      </dgm:t>
    </dgm:pt>
    <dgm:pt modelId="{74FB4DAF-3DA2-433A-A71A-952A69D0A80C}" type="parTrans" cxnId="{4C3517FA-0F0F-4951-8AEA-67086601410A}">
      <dgm:prSet/>
      <dgm:spPr/>
      <dgm:t>
        <a:bodyPr/>
        <a:lstStyle/>
        <a:p>
          <a:endParaRPr lang="en-US"/>
        </a:p>
      </dgm:t>
    </dgm:pt>
    <dgm:pt modelId="{3539F1EB-5175-4A06-BECE-66BFFFE54B8F}" type="sibTrans" cxnId="{4C3517FA-0F0F-4951-8AEA-67086601410A}">
      <dgm:prSet/>
      <dgm:spPr/>
      <dgm:t>
        <a:bodyPr/>
        <a:lstStyle/>
        <a:p>
          <a:endParaRPr lang="en-US"/>
        </a:p>
      </dgm:t>
    </dgm:pt>
    <dgm:pt modelId="{F80F9027-A536-41F3-B111-65A4F9F7F117}" type="pres">
      <dgm:prSet presAssocID="{86F6C62F-62EC-4446-9DA4-F0D4B3C0ACF3}" presName="compositeShape" presStyleCnt="0">
        <dgm:presLayoutVars>
          <dgm:chMax val="7"/>
          <dgm:dir/>
          <dgm:resizeHandles val="exact"/>
        </dgm:presLayoutVars>
      </dgm:prSet>
      <dgm:spPr/>
    </dgm:pt>
    <dgm:pt modelId="{40F1EE9F-8CFB-48B4-8BD6-95A7582BBF7A}" type="pres">
      <dgm:prSet presAssocID="{86F6C62F-62EC-4446-9DA4-F0D4B3C0ACF3}" presName="wedge1" presStyleLbl="node1" presStyleIdx="0" presStyleCnt="3"/>
      <dgm:spPr/>
    </dgm:pt>
    <dgm:pt modelId="{AC59A2A3-39EA-4387-A56D-FF901AB0EA65}" type="pres">
      <dgm:prSet presAssocID="{86F6C62F-62EC-4446-9DA4-F0D4B3C0ACF3}" presName="dummy1a" presStyleCnt="0"/>
      <dgm:spPr/>
    </dgm:pt>
    <dgm:pt modelId="{13EF8506-01A2-42C8-8A1D-96B18FB8F4F4}" type="pres">
      <dgm:prSet presAssocID="{86F6C62F-62EC-4446-9DA4-F0D4B3C0ACF3}" presName="dummy1b" presStyleCnt="0"/>
      <dgm:spPr/>
    </dgm:pt>
    <dgm:pt modelId="{BF3BF7B2-8E8E-4982-9E87-D7A611BFF0DE}" type="pres">
      <dgm:prSet presAssocID="{86F6C62F-62EC-4446-9DA4-F0D4B3C0ACF3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B560672-F317-4367-B41C-8C1F4CB02AF6}" type="pres">
      <dgm:prSet presAssocID="{86F6C62F-62EC-4446-9DA4-F0D4B3C0ACF3}" presName="wedge2" presStyleLbl="node1" presStyleIdx="1" presStyleCnt="3"/>
      <dgm:spPr/>
    </dgm:pt>
    <dgm:pt modelId="{B1205690-1B29-4149-B993-FC5B8A7915C2}" type="pres">
      <dgm:prSet presAssocID="{86F6C62F-62EC-4446-9DA4-F0D4B3C0ACF3}" presName="dummy2a" presStyleCnt="0"/>
      <dgm:spPr/>
    </dgm:pt>
    <dgm:pt modelId="{E9F7BA2E-29B4-4F1B-9F33-E997CBD30CB4}" type="pres">
      <dgm:prSet presAssocID="{86F6C62F-62EC-4446-9DA4-F0D4B3C0ACF3}" presName="dummy2b" presStyleCnt="0"/>
      <dgm:spPr/>
    </dgm:pt>
    <dgm:pt modelId="{EF89EF5D-296F-4DD1-84F7-220F4ECC2BE0}" type="pres">
      <dgm:prSet presAssocID="{86F6C62F-62EC-4446-9DA4-F0D4B3C0ACF3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F146A5B-1EB9-43D8-BDE1-C416BA032479}" type="pres">
      <dgm:prSet presAssocID="{86F6C62F-62EC-4446-9DA4-F0D4B3C0ACF3}" presName="wedge3" presStyleLbl="node1" presStyleIdx="2" presStyleCnt="3"/>
      <dgm:spPr/>
    </dgm:pt>
    <dgm:pt modelId="{83995CC0-1FE0-4EE4-95C5-6DE93CCCB53E}" type="pres">
      <dgm:prSet presAssocID="{86F6C62F-62EC-4446-9DA4-F0D4B3C0ACF3}" presName="dummy3a" presStyleCnt="0"/>
      <dgm:spPr/>
    </dgm:pt>
    <dgm:pt modelId="{1BBDDBBC-1430-4B62-80E4-D39411B7BDA1}" type="pres">
      <dgm:prSet presAssocID="{86F6C62F-62EC-4446-9DA4-F0D4B3C0ACF3}" presName="dummy3b" presStyleCnt="0"/>
      <dgm:spPr/>
    </dgm:pt>
    <dgm:pt modelId="{2BD51899-580E-437D-BFD8-D48C9FD879BF}" type="pres">
      <dgm:prSet presAssocID="{86F6C62F-62EC-4446-9DA4-F0D4B3C0ACF3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2EDFF73F-66A3-464D-863C-B014085DC0B3}" type="pres">
      <dgm:prSet presAssocID="{EBD77326-A588-496B-BF94-0AB0870DF7A1}" presName="arrowWedge1" presStyleLbl="fgSibTrans2D1" presStyleIdx="0" presStyleCnt="3"/>
      <dgm:spPr/>
    </dgm:pt>
    <dgm:pt modelId="{098B5EFB-7055-4252-96A9-B0D6820A4066}" type="pres">
      <dgm:prSet presAssocID="{D6C43622-0CD0-4200-A32E-C87E2F99697D}" presName="arrowWedge2" presStyleLbl="fgSibTrans2D1" presStyleIdx="1" presStyleCnt="3"/>
      <dgm:spPr/>
    </dgm:pt>
    <dgm:pt modelId="{BDB49D51-B611-456E-8456-861625A50E1A}" type="pres">
      <dgm:prSet presAssocID="{3539F1EB-5175-4A06-BECE-66BFFFE54B8F}" presName="arrowWedge3" presStyleLbl="fgSibTrans2D1" presStyleIdx="2" presStyleCnt="3"/>
      <dgm:spPr/>
    </dgm:pt>
  </dgm:ptLst>
  <dgm:cxnLst>
    <dgm:cxn modelId="{F6F39317-20ED-4434-B5AD-D58FE33DE51F}" type="presOf" srcId="{0CB8C54A-B30F-43FD-87BE-865631E12841}" destId="{CB560672-F317-4367-B41C-8C1F4CB02AF6}" srcOrd="0" destOrd="0" presId="urn:microsoft.com/office/officeart/2005/8/layout/cycle8"/>
    <dgm:cxn modelId="{C2013136-6554-468D-8B21-D81A1C29C9F3}" type="presOf" srcId="{A9873E97-6C61-4290-86A2-7C81D76DCFBD}" destId="{BF3BF7B2-8E8E-4982-9E87-D7A611BFF0DE}" srcOrd="1" destOrd="0" presId="urn:microsoft.com/office/officeart/2005/8/layout/cycle8"/>
    <dgm:cxn modelId="{7917B05E-0C45-4F97-B96A-66F03C0D9937}" type="presOf" srcId="{A9873E97-6C61-4290-86A2-7C81D76DCFBD}" destId="{40F1EE9F-8CFB-48B4-8BD6-95A7582BBF7A}" srcOrd="0" destOrd="0" presId="urn:microsoft.com/office/officeart/2005/8/layout/cycle8"/>
    <dgm:cxn modelId="{6B6AFC6D-D505-4889-B3A0-6B02ABD6038F}" srcId="{86F6C62F-62EC-4446-9DA4-F0D4B3C0ACF3}" destId="{A9873E97-6C61-4290-86A2-7C81D76DCFBD}" srcOrd="0" destOrd="0" parTransId="{28B33D1D-DA4A-400A-B724-84698547B571}" sibTransId="{EBD77326-A588-496B-BF94-0AB0870DF7A1}"/>
    <dgm:cxn modelId="{A2F37074-1002-437A-BDA1-CD67A6CE0AA5}" type="presOf" srcId="{86F6C62F-62EC-4446-9DA4-F0D4B3C0ACF3}" destId="{F80F9027-A536-41F3-B111-65A4F9F7F117}" srcOrd="0" destOrd="0" presId="urn:microsoft.com/office/officeart/2005/8/layout/cycle8"/>
    <dgm:cxn modelId="{58A7359A-1794-4388-9222-0BA1824FD2BD}" srcId="{86F6C62F-62EC-4446-9DA4-F0D4B3C0ACF3}" destId="{0CB8C54A-B30F-43FD-87BE-865631E12841}" srcOrd="1" destOrd="0" parTransId="{CA4D7A89-DF48-46F2-BC9B-7B3533A2597D}" sibTransId="{D6C43622-0CD0-4200-A32E-C87E2F99697D}"/>
    <dgm:cxn modelId="{541F48BF-D307-4B2B-88D0-A4246118E807}" type="presOf" srcId="{B2223E43-BBED-4AFE-8EA7-938764428C6C}" destId="{2BD51899-580E-437D-BFD8-D48C9FD879BF}" srcOrd="1" destOrd="0" presId="urn:microsoft.com/office/officeart/2005/8/layout/cycle8"/>
    <dgm:cxn modelId="{82C019C3-986E-4255-9F81-F8A2C92718F0}" type="presOf" srcId="{B2223E43-BBED-4AFE-8EA7-938764428C6C}" destId="{EF146A5B-1EB9-43D8-BDE1-C416BA032479}" srcOrd="0" destOrd="0" presId="urn:microsoft.com/office/officeart/2005/8/layout/cycle8"/>
    <dgm:cxn modelId="{E67F02DC-8EA2-4C9D-9DD0-824BABCE1754}" type="presOf" srcId="{0CB8C54A-B30F-43FD-87BE-865631E12841}" destId="{EF89EF5D-296F-4DD1-84F7-220F4ECC2BE0}" srcOrd="1" destOrd="0" presId="urn:microsoft.com/office/officeart/2005/8/layout/cycle8"/>
    <dgm:cxn modelId="{4C3517FA-0F0F-4951-8AEA-67086601410A}" srcId="{86F6C62F-62EC-4446-9DA4-F0D4B3C0ACF3}" destId="{B2223E43-BBED-4AFE-8EA7-938764428C6C}" srcOrd="2" destOrd="0" parTransId="{74FB4DAF-3DA2-433A-A71A-952A69D0A80C}" sibTransId="{3539F1EB-5175-4A06-BECE-66BFFFE54B8F}"/>
    <dgm:cxn modelId="{E8ADD934-EAFC-4EC4-9548-9B8E2E213EC7}" type="presParOf" srcId="{F80F9027-A536-41F3-B111-65A4F9F7F117}" destId="{40F1EE9F-8CFB-48B4-8BD6-95A7582BBF7A}" srcOrd="0" destOrd="0" presId="urn:microsoft.com/office/officeart/2005/8/layout/cycle8"/>
    <dgm:cxn modelId="{93CF6CDB-36AD-4243-A95E-EE3E698379F2}" type="presParOf" srcId="{F80F9027-A536-41F3-B111-65A4F9F7F117}" destId="{AC59A2A3-39EA-4387-A56D-FF901AB0EA65}" srcOrd="1" destOrd="0" presId="urn:microsoft.com/office/officeart/2005/8/layout/cycle8"/>
    <dgm:cxn modelId="{91E7232E-1C28-4920-BC48-0F26BE4CC798}" type="presParOf" srcId="{F80F9027-A536-41F3-B111-65A4F9F7F117}" destId="{13EF8506-01A2-42C8-8A1D-96B18FB8F4F4}" srcOrd="2" destOrd="0" presId="urn:microsoft.com/office/officeart/2005/8/layout/cycle8"/>
    <dgm:cxn modelId="{B0EBD04C-2D10-40F5-A51F-437409A24654}" type="presParOf" srcId="{F80F9027-A536-41F3-B111-65A4F9F7F117}" destId="{BF3BF7B2-8E8E-4982-9E87-D7A611BFF0DE}" srcOrd="3" destOrd="0" presId="urn:microsoft.com/office/officeart/2005/8/layout/cycle8"/>
    <dgm:cxn modelId="{4504747B-AE91-4397-AAFD-49B5E04A45C2}" type="presParOf" srcId="{F80F9027-A536-41F3-B111-65A4F9F7F117}" destId="{CB560672-F317-4367-B41C-8C1F4CB02AF6}" srcOrd="4" destOrd="0" presId="urn:microsoft.com/office/officeart/2005/8/layout/cycle8"/>
    <dgm:cxn modelId="{6B5A7213-A95D-4969-B86B-AD8CF639048A}" type="presParOf" srcId="{F80F9027-A536-41F3-B111-65A4F9F7F117}" destId="{B1205690-1B29-4149-B993-FC5B8A7915C2}" srcOrd="5" destOrd="0" presId="urn:microsoft.com/office/officeart/2005/8/layout/cycle8"/>
    <dgm:cxn modelId="{4C8D5575-09EE-45D2-9825-9ACA49409B08}" type="presParOf" srcId="{F80F9027-A536-41F3-B111-65A4F9F7F117}" destId="{E9F7BA2E-29B4-4F1B-9F33-E997CBD30CB4}" srcOrd="6" destOrd="0" presId="urn:microsoft.com/office/officeart/2005/8/layout/cycle8"/>
    <dgm:cxn modelId="{0C3C0F1C-EEE9-4720-8848-6E3DFE3899D4}" type="presParOf" srcId="{F80F9027-A536-41F3-B111-65A4F9F7F117}" destId="{EF89EF5D-296F-4DD1-84F7-220F4ECC2BE0}" srcOrd="7" destOrd="0" presId="urn:microsoft.com/office/officeart/2005/8/layout/cycle8"/>
    <dgm:cxn modelId="{C3DBC687-C696-4D5A-BBEE-786C196A8B3E}" type="presParOf" srcId="{F80F9027-A536-41F3-B111-65A4F9F7F117}" destId="{EF146A5B-1EB9-43D8-BDE1-C416BA032479}" srcOrd="8" destOrd="0" presId="urn:microsoft.com/office/officeart/2005/8/layout/cycle8"/>
    <dgm:cxn modelId="{DB9D68F9-3E8C-4929-BB56-86EAC200DFE0}" type="presParOf" srcId="{F80F9027-A536-41F3-B111-65A4F9F7F117}" destId="{83995CC0-1FE0-4EE4-95C5-6DE93CCCB53E}" srcOrd="9" destOrd="0" presId="urn:microsoft.com/office/officeart/2005/8/layout/cycle8"/>
    <dgm:cxn modelId="{6DE70F77-A3A3-4203-900D-9CBDA3961C66}" type="presParOf" srcId="{F80F9027-A536-41F3-B111-65A4F9F7F117}" destId="{1BBDDBBC-1430-4B62-80E4-D39411B7BDA1}" srcOrd="10" destOrd="0" presId="urn:microsoft.com/office/officeart/2005/8/layout/cycle8"/>
    <dgm:cxn modelId="{B486A309-D05C-4828-A230-E3EE5A429137}" type="presParOf" srcId="{F80F9027-A536-41F3-B111-65A4F9F7F117}" destId="{2BD51899-580E-437D-BFD8-D48C9FD879BF}" srcOrd="11" destOrd="0" presId="urn:microsoft.com/office/officeart/2005/8/layout/cycle8"/>
    <dgm:cxn modelId="{BFE83647-1577-4422-AF7A-4821D97F2B80}" type="presParOf" srcId="{F80F9027-A536-41F3-B111-65A4F9F7F117}" destId="{2EDFF73F-66A3-464D-863C-B014085DC0B3}" srcOrd="12" destOrd="0" presId="urn:microsoft.com/office/officeart/2005/8/layout/cycle8"/>
    <dgm:cxn modelId="{B5D05092-3721-4E89-9A37-BC2274F1DFDF}" type="presParOf" srcId="{F80F9027-A536-41F3-B111-65A4F9F7F117}" destId="{098B5EFB-7055-4252-96A9-B0D6820A4066}" srcOrd="13" destOrd="0" presId="urn:microsoft.com/office/officeart/2005/8/layout/cycle8"/>
    <dgm:cxn modelId="{EB1F3B66-F1AF-4721-803A-6AC4315EC844}" type="presParOf" srcId="{F80F9027-A536-41F3-B111-65A4F9F7F117}" destId="{BDB49D51-B611-456E-8456-861625A50E1A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F1EE9F-8CFB-48B4-8BD6-95A7582BBF7A}">
      <dsp:nvSpPr>
        <dsp:cNvPr id="0" name=""/>
        <dsp:cNvSpPr/>
      </dsp:nvSpPr>
      <dsp:spPr>
        <a:xfrm>
          <a:off x="1240493" y="293660"/>
          <a:ext cx="3795000" cy="3795000"/>
        </a:xfrm>
        <a:prstGeom prst="pie">
          <a:avLst>
            <a:gd name="adj1" fmla="val 16200000"/>
            <a:gd name="adj2" fmla="val 18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Menulis Source Code</a:t>
          </a:r>
        </a:p>
      </dsp:txBody>
      <dsp:txXfrm>
        <a:off x="3240549" y="1097839"/>
        <a:ext cx="1355357" cy="1129464"/>
      </dsp:txXfrm>
    </dsp:sp>
    <dsp:sp modelId="{CB560672-F317-4367-B41C-8C1F4CB02AF6}">
      <dsp:nvSpPr>
        <dsp:cNvPr id="0" name=""/>
        <dsp:cNvSpPr/>
      </dsp:nvSpPr>
      <dsp:spPr>
        <a:xfrm>
          <a:off x="1162334" y="429196"/>
          <a:ext cx="3795000" cy="3795000"/>
        </a:xfrm>
        <a:prstGeom prst="pie">
          <a:avLst>
            <a:gd name="adj1" fmla="val 1800000"/>
            <a:gd name="adj2" fmla="val 90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Test Berhasil / Gagal </a:t>
          </a:r>
        </a:p>
      </dsp:txBody>
      <dsp:txXfrm>
        <a:off x="2065906" y="2891429"/>
        <a:ext cx="2033036" cy="993928"/>
      </dsp:txXfrm>
    </dsp:sp>
    <dsp:sp modelId="{EF146A5B-1EB9-43D8-BDE1-C416BA032479}">
      <dsp:nvSpPr>
        <dsp:cNvPr id="0" name=""/>
        <dsp:cNvSpPr/>
      </dsp:nvSpPr>
      <dsp:spPr>
        <a:xfrm>
          <a:off x="1084175" y="293660"/>
          <a:ext cx="3795000" cy="3795000"/>
        </a:xfrm>
        <a:prstGeom prst="pie">
          <a:avLst>
            <a:gd name="adj1" fmla="val 90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Menambahkan Test</a:t>
          </a:r>
        </a:p>
      </dsp:txBody>
      <dsp:txXfrm>
        <a:off x="1523763" y="1097839"/>
        <a:ext cx="1355357" cy="1129464"/>
      </dsp:txXfrm>
    </dsp:sp>
    <dsp:sp modelId="{2EDFF73F-66A3-464D-863C-B014085DC0B3}">
      <dsp:nvSpPr>
        <dsp:cNvPr id="0" name=""/>
        <dsp:cNvSpPr/>
      </dsp:nvSpPr>
      <dsp:spPr>
        <a:xfrm>
          <a:off x="1005878" y="58732"/>
          <a:ext cx="4264857" cy="4264857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B5EFB-7055-4252-96A9-B0D6820A4066}">
      <dsp:nvSpPr>
        <dsp:cNvPr id="0" name=""/>
        <dsp:cNvSpPr/>
      </dsp:nvSpPr>
      <dsp:spPr>
        <a:xfrm>
          <a:off x="927406" y="194027"/>
          <a:ext cx="4264857" cy="4264857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49D51-B611-456E-8456-861625A50E1A}">
      <dsp:nvSpPr>
        <dsp:cNvPr id="0" name=""/>
        <dsp:cNvSpPr/>
      </dsp:nvSpPr>
      <dsp:spPr>
        <a:xfrm>
          <a:off x="848933" y="58732"/>
          <a:ext cx="4264857" cy="4264857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D64-1339-4C13-A376-209F30A20971}" type="datetimeFigureOut">
              <a:rPr lang="id-ID" smtClean="0"/>
              <a:t>15/08/2022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127-34A5-4EC3-B1D7-D41576817B01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69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D64-1339-4C13-A376-209F30A20971}" type="datetimeFigureOut">
              <a:rPr lang="id-ID" smtClean="0"/>
              <a:t>15/08/2022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127-34A5-4EC3-B1D7-D41576817B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13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D64-1339-4C13-A376-209F30A20971}" type="datetimeFigureOut">
              <a:rPr lang="id-ID" smtClean="0"/>
              <a:t>15/08/2022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127-34A5-4EC3-B1D7-D41576817B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824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D64-1339-4C13-A376-209F30A20971}" type="datetimeFigureOut">
              <a:rPr lang="id-ID" smtClean="0"/>
              <a:t>15/08/2022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127-34A5-4EC3-B1D7-D41576817B01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552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D64-1339-4C13-A376-209F30A20971}" type="datetimeFigureOut">
              <a:rPr lang="id-ID" smtClean="0"/>
              <a:t>15/08/2022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127-34A5-4EC3-B1D7-D41576817B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30662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D64-1339-4C13-A376-209F30A20971}" type="datetimeFigureOut">
              <a:rPr lang="id-ID" smtClean="0"/>
              <a:t>15/08/2022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127-34A5-4EC3-B1D7-D41576817B01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787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D64-1339-4C13-A376-209F30A20971}" type="datetimeFigureOut">
              <a:rPr lang="id-ID" smtClean="0"/>
              <a:t>15/08/2022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127-34A5-4EC3-B1D7-D41576817B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4210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D64-1339-4C13-A376-209F30A20971}" type="datetimeFigureOut">
              <a:rPr lang="id-ID" smtClean="0"/>
              <a:t>15/08/2022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127-34A5-4EC3-B1D7-D41576817B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70640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D64-1339-4C13-A376-209F30A20971}" type="datetimeFigureOut">
              <a:rPr lang="id-ID" smtClean="0"/>
              <a:t>15/08/2022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127-34A5-4EC3-B1D7-D41576817B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8762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D64-1339-4C13-A376-209F30A20971}" type="datetimeFigureOut">
              <a:rPr lang="id-ID" smtClean="0"/>
              <a:t>15/08/2022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127-34A5-4EC3-B1D7-D41576817B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2672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8D52D64-1339-4C13-A376-209F30A20971}" type="datetimeFigureOut">
              <a:rPr lang="id-ID" smtClean="0"/>
              <a:t>15/08/2022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BE8127-34A5-4EC3-B1D7-D41576817B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263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D64-1339-4C13-A376-209F30A20971}" type="datetimeFigureOut">
              <a:rPr lang="id-ID" smtClean="0"/>
              <a:t>15/08/2022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127-34A5-4EC3-B1D7-D41576817B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98198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D64-1339-4C13-A376-209F30A20971}" type="datetimeFigureOut">
              <a:rPr lang="id-ID" smtClean="0"/>
              <a:t>15/08/2022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127-34A5-4EC3-B1D7-D41576817B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35809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D64-1339-4C13-A376-209F30A20971}" type="datetimeFigureOut">
              <a:rPr lang="id-ID" smtClean="0"/>
              <a:t>15/08/2022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127-34A5-4EC3-B1D7-D41576817B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52551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D64-1339-4C13-A376-209F30A20971}" type="datetimeFigureOut">
              <a:rPr lang="id-ID" smtClean="0"/>
              <a:t>15/08/2022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127-34A5-4EC3-B1D7-D41576817B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07053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D64-1339-4C13-A376-209F30A20971}" type="datetimeFigureOut">
              <a:rPr lang="id-ID" smtClean="0"/>
              <a:t>15/08/2022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127-34A5-4EC3-B1D7-D41576817B01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5468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D64-1339-4C13-A376-209F30A20971}" type="datetimeFigureOut">
              <a:rPr lang="id-ID" smtClean="0"/>
              <a:t>15/08/2022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127-34A5-4EC3-B1D7-D41576817B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9587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D64-1339-4C13-A376-209F30A20971}" type="datetimeFigureOut">
              <a:rPr lang="id-ID" smtClean="0"/>
              <a:t>15/08/2022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127-34A5-4EC3-B1D7-D41576817B01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8760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D64-1339-4C13-A376-209F30A20971}" type="datetimeFigureOut">
              <a:rPr lang="id-ID" smtClean="0"/>
              <a:t>15/08/2022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127-34A5-4EC3-B1D7-D41576817B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65772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D64-1339-4C13-A376-209F30A20971}" type="datetimeFigureOut">
              <a:rPr lang="id-ID" smtClean="0"/>
              <a:t>15/08/2022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127-34A5-4EC3-B1D7-D41576817B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47766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D64-1339-4C13-A376-209F30A20971}" type="datetimeFigureOut">
              <a:rPr lang="id-ID" smtClean="0"/>
              <a:t>15/08/2022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127-34A5-4EC3-B1D7-D41576817B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02805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D64-1339-4C13-A376-209F30A20971}" type="datetimeFigureOut">
              <a:rPr lang="id-ID" smtClean="0"/>
              <a:t>15/08/2022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127-34A5-4EC3-B1D7-D41576817B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600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D64-1339-4C13-A376-209F30A20971}" type="datetimeFigureOut">
              <a:rPr lang="id-ID" smtClean="0"/>
              <a:t>15/08/2022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127-34A5-4EC3-B1D7-D41576817B01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5617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8D52D64-1339-4C13-A376-209F30A20971}" type="datetimeFigureOut">
              <a:rPr lang="id-ID" smtClean="0"/>
              <a:t>15/08/2022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BE8127-34A5-4EC3-B1D7-D41576817B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8017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D64-1339-4C13-A376-209F30A20971}" type="datetimeFigureOut">
              <a:rPr lang="id-ID" smtClean="0"/>
              <a:t>15/08/2022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127-34A5-4EC3-B1D7-D41576817B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09496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D64-1339-4C13-A376-209F30A20971}" type="datetimeFigureOut">
              <a:rPr lang="id-ID" smtClean="0"/>
              <a:t>15/08/2022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127-34A5-4EC3-B1D7-D41576817B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26729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D64-1339-4C13-A376-209F30A20971}" type="datetimeFigureOut">
              <a:rPr lang="id-ID" smtClean="0"/>
              <a:t>15/08/2022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127-34A5-4EC3-B1D7-D41576817B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73200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B569-BC46-BA00-1CBF-1B47F07E0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173F3-C9B6-CDD3-6765-E3B2600FF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2A196-A3A3-8C90-F1FE-9C67F2DF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D64-1339-4C13-A376-209F30A20971}" type="datetimeFigureOut">
              <a:rPr lang="id-ID" smtClean="0"/>
              <a:t>15/08/2022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801C1-9D2C-F12A-F895-C099A51F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35948-ADB6-D829-41BA-C2A1C92E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127-34A5-4EC3-B1D7-D41576817B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12513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EC8ED-FAA9-F29C-FF52-013FF8F5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9A3E-3569-95DE-A13D-FCF1319E3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94415-A291-7BBB-F106-F3156A842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D64-1339-4C13-A376-209F30A20971}" type="datetimeFigureOut">
              <a:rPr lang="id-ID" smtClean="0"/>
              <a:t>15/08/2022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3C577-F638-24D3-65BF-C853BB10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CFF85-A5DF-94D7-9911-99A097D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127-34A5-4EC3-B1D7-D41576817B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77359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7827-EF7F-841D-338C-EE5668EE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BC91C-B42B-9579-251E-1863ECABA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B410A-293B-28E5-C2FC-33DA3FBF7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D64-1339-4C13-A376-209F30A20971}" type="datetimeFigureOut">
              <a:rPr lang="id-ID" smtClean="0"/>
              <a:t>15/08/2022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FD286-67C0-F43E-649F-42BBB86C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94803-2D41-0CF4-02A7-8EAD74DF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127-34A5-4EC3-B1D7-D41576817B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29996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DF43-17E8-1490-6679-0D3DC4FF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6E75A-4947-B87C-57C4-79744AD6E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BFBA9-51E9-9254-C1FE-F5B5FF388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53692-8DD6-9F6B-2630-C76586A07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D64-1339-4C13-A376-209F30A20971}" type="datetimeFigureOut">
              <a:rPr lang="id-ID" smtClean="0"/>
              <a:t>15/08/2022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EFD6F-2212-C243-B21F-E454A2AB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E9C0F-0B95-554E-F208-877A1685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127-34A5-4EC3-B1D7-D41576817B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87806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9BD5-FBF1-3FF2-CD51-AA0DE5650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B4517-4A20-7FFE-563C-92F3A2AB0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50899-D1BC-1F75-D107-C40E28B66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F8BDF-D6A5-9822-844E-B68D09603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AB6B9-F87F-9655-7FD2-61C1ABD7B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8E924B-F3DB-1231-51A6-4C0679A0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D64-1339-4C13-A376-209F30A20971}" type="datetimeFigureOut">
              <a:rPr lang="id-ID" smtClean="0"/>
              <a:t>15/08/2022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008F9F-0B04-CDA7-5474-FE7C0A84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A1EE03-F0C5-7EF5-FDA1-966BCBE9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127-34A5-4EC3-B1D7-D41576817B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62908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A49D-A3A6-9A77-0AC5-444089F6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98A560-99F9-04F9-8BAA-189FF2E0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D64-1339-4C13-A376-209F30A20971}" type="datetimeFigureOut">
              <a:rPr lang="id-ID" smtClean="0"/>
              <a:t>15/08/2022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C0AAA-528B-055E-0F90-0F00F411D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AF12D-8619-9FBC-3D59-89D37B08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127-34A5-4EC3-B1D7-D41576817B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118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D64-1339-4C13-A376-209F30A20971}" type="datetimeFigureOut">
              <a:rPr lang="id-ID" smtClean="0"/>
              <a:t>15/08/2022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127-34A5-4EC3-B1D7-D41576817B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20578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BE2CB-9A24-6829-725C-8429E373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D64-1339-4C13-A376-209F30A20971}" type="datetimeFigureOut">
              <a:rPr lang="id-ID" smtClean="0"/>
              <a:t>15/08/2022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DFEE7-29BD-CF7E-635D-1B977879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36650-8B0B-2901-B99C-D59B98B7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127-34A5-4EC3-B1D7-D41576817B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962061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4742-ADFF-D056-06BC-67C6F5963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832F8-5512-30CE-A800-90EAB6E7B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8865D-5450-EE66-AC83-1062BD760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57D21-FB5F-3078-91BE-2B7AA440A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D64-1339-4C13-A376-209F30A20971}" type="datetimeFigureOut">
              <a:rPr lang="id-ID" smtClean="0"/>
              <a:t>15/08/2022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2F6F9-A08C-FFF7-CF48-FAB3340E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AD2C8-8D9B-4727-1EFF-D9A1DEEC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127-34A5-4EC3-B1D7-D41576817B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58851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954D-B89E-1C7B-C485-9805422DA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73ED4B-4C62-FAFD-6910-4337C1298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3ACA7-1720-86C1-2CF3-497AA272B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C8A73-FCBC-FECF-2263-EB8A0ADB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D64-1339-4C13-A376-209F30A20971}" type="datetimeFigureOut">
              <a:rPr lang="id-ID" smtClean="0"/>
              <a:t>15/08/2022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E3EA7-5DDD-44E7-AC5B-CC6993BD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430E9-8BAD-5BCB-93B6-FC4A5211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127-34A5-4EC3-B1D7-D41576817B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42911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9DC1-EEE1-DEC5-F24F-A98E6AC2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9F38B-B641-63A5-DB01-9AA2B6310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B3E0B-94C2-9E42-8FC8-015DC109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D64-1339-4C13-A376-209F30A20971}" type="datetimeFigureOut">
              <a:rPr lang="id-ID" smtClean="0"/>
              <a:t>15/08/2022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E286C-C1B8-D2CC-C6C8-E241031F0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D4BE-A21F-047C-559D-E8B89212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127-34A5-4EC3-B1D7-D41576817B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88110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88637C-7112-0D1A-D489-C1300D5F8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DEE6D-AB45-AF23-CF61-83132FB10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E3831-65AC-037F-C54B-D4E266DB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D64-1339-4C13-A376-209F30A20971}" type="datetimeFigureOut">
              <a:rPr lang="id-ID" smtClean="0"/>
              <a:t>15/08/2022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EC233-9867-146B-273B-4786A865D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894CE-FB47-AFD1-0A2A-085BC57B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127-34A5-4EC3-B1D7-D41576817B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32541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73777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327915" y="3004317"/>
            <a:ext cx="6864085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27915" y="3635752"/>
            <a:ext cx="6864085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1255909" y="1659835"/>
            <a:ext cx="3591952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4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D64-1339-4C13-A376-209F30A20971}" type="datetimeFigureOut">
              <a:rPr lang="id-ID" smtClean="0"/>
              <a:t>15/08/2022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127-34A5-4EC3-B1D7-D41576817B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434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D64-1339-4C13-A376-209F30A20971}" type="datetimeFigureOut">
              <a:rPr lang="id-ID" smtClean="0"/>
              <a:t>15/08/2022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127-34A5-4EC3-B1D7-D41576817B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903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D64-1339-4C13-A376-209F30A20971}" type="datetimeFigureOut">
              <a:rPr lang="id-ID" smtClean="0"/>
              <a:t>15/08/2022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127-34A5-4EC3-B1D7-D41576817B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669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8D52D64-1339-4C13-A376-209F30A20971}" type="datetimeFigureOut">
              <a:rPr lang="id-ID" smtClean="0"/>
              <a:t>15/08/2022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BE8127-34A5-4EC3-B1D7-D41576817B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15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D64-1339-4C13-A376-209F30A20971}" type="datetimeFigureOut">
              <a:rPr lang="id-ID" smtClean="0"/>
              <a:t>15/08/2022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127-34A5-4EC3-B1D7-D41576817B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807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8D52D64-1339-4C13-A376-209F30A20971}" type="datetimeFigureOut">
              <a:rPr lang="id-ID" smtClean="0"/>
              <a:t>15/08/2022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8BE8127-34A5-4EC3-B1D7-D41576817B01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06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8D52D64-1339-4C13-A376-209F30A20971}" type="datetimeFigureOut">
              <a:rPr lang="id-ID" smtClean="0"/>
              <a:t>15/08/2022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8BE8127-34A5-4EC3-B1D7-D41576817B01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13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8D52D64-1339-4C13-A376-209F30A20971}" type="datetimeFigureOut">
              <a:rPr lang="id-ID" smtClean="0"/>
              <a:t>15/08/2022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8BE8127-34A5-4EC3-B1D7-D41576817B01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08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EDAD21-69A0-E5A7-27B4-33E2ABE40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09F78-0F75-1AE2-5B34-748D9EBF1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ED63E-ECB1-6F47-85C6-E3E59DDBB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52D64-1339-4C13-A376-209F30A20971}" type="datetimeFigureOut">
              <a:rPr lang="id-ID" smtClean="0"/>
              <a:t>15/08/2022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161F0-D2F1-3549-AB2C-3FE21F237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E13A7-6302-E3F2-67EB-F948C9D92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E8127-34A5-4EC3-B1D7-D41576817B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9580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B81786-99C5-94D6-CDD6-E5F058B34866}"/>
              </a:ext>
            </a:extLst>
          </p:cNvPr>
          <p:cNvSpPr txBox="1"/>
          <p:nvPr/>
        </p:nvSpPr>
        <p:spPr>
          <a:xfrm>
            <a:off x="3204001" y="1058705"/>
            <a:ext cx="57305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Politeknik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Negeri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Malang</a:t>
            </a:r>
          </a:p>
          <a:p>
            <a:pPr algn="ctr">
              <a:spcBef>
                <a:spcPts val="600"/>
              </a:spcBef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Jurusan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D4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Informatika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30FDDC-6ADD-56B8-9A71-863399E0E543}"/>
              </a:ext>
            </a:extLst>
          </p:cNvPr>
          <p:cNvCxnSpPr>
            <a:cxnSpLocks/>
          </p:cNvCxnSpPr>
          <p:nvPr/>
        </p:nvCxnSpPr>
        <p:spPr>
          <a:xfrm>
            <a:off x="2110359" y="2266259"/>
            <a:ext cx="7917873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AFFE4DE-26DF-77FA-0F4E-BECAF5131541}"/>
              </a:ext>
            </a:extLst>
          </p:cNvPr>
          <p:cNvSpPr txBox="1"/>
          <p:nvPr/>
        </p:nvSpPr>
        <p:spPr>
          <a:xfrm>
            <a:off x="2727158" y="2466648"/>
            <a:ext cx="7382042" cy="115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PENGEMBANGAN TOPIK BASIC APPLICATION UNTUK PEMBELAJARAN APLIKASI MOBILE BERBASIS FLUTTER PADA PLATFORM INTELLIGENT COMPUTER-ASSISTED PROGRAMMING LEARNING PLATFORM</a:t>
            </a:r>
            <a:endParaRPr lang="id-ID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E471EC-8643-2C19-02C0-CC5461731267}"/>
              </a:ext>
            </a:extLst>
          </p:cNvPr>
          <p:cNvCxnSpPr>
            <a:cxnSpLocks/>
          </p:cNvCxnSpPr>
          <p:nvPr/>
        </p:nvCxnSpPr>
        <p:spPr>
          <a:xfrm>
            <a:off x="2110359" y="3743588"/>
            <a:ext cx="4175688" cy="104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AE7C3F-8283-DE59-7B6A-0240105CCEAA}"/>
              </a:ext>
            </a:extLst>
          </p:cNvPr>
          <p:cNvCxnSpPr>
            <a:cxnSpLocks/>
          </p:cNvCxnSpPr>
          <p:nvPr/>
        </p:nvCxnSpPr>
        <p:spPr>
          <a:xfrm>
            <a:off x="5852543" y="3855021"/>
            <a:ext cx="4175688" cy="104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E660C6E-19C5-48A2-C991-B40939A3DC1B}"/>
              </a:ext>
            </a:extLst>
          </p:cNvPr>
          <p:cNvSpPr txBox="1"/>
          <p:nvPr/>
        </p:nvSpPr>
        <p:spPr>
          <a:xfrm>
            <a:off x="2160518" y="4354194"/>
            <a:ext cx="7870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Disusun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Agus Salim Hadjrianto / 1941723007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Dosen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Pembimbing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1. Yan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Watequlis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Syaifuddin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ST., M.MT., Ph.D.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/ 198101052005011005</a:t>
            </a: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Usman Nurhasan, S.Kom., MT.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/ </a:t>
            </a: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198609232015041001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1.png">
            <a:extLst>
              <a:ext uri="{FF2B5EF4-FFF2-40B4-BE49-F238E27FC236}">
                <a16:creationId xmlns:a16="http://schemas.microsoft.com/office/drawing/2014/main" id="{43D6EB69-8604-F1F3-2592-0AB42397E68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573384" y="1057361"/>
            <a:ext cx="952366" cy="97822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322725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3CB11B-E8E4-EE33-6171-44194A1831E1}"/>
              </a:ext>
            </a:extLst>
          </p:cNvPr>
          <p:cNvSpPr txBox="1"/>
          <p:nvPr/>
        </p:nvSpPr>
        <p:spPr>
          <a:xfrm>
            <a:off x="306197" y="473728"/>
            <a:ext cx="5705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Dokumen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Source Code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ight Arrow 10">
            <a:extLst>
              <a:ext uri="{FF2B5EF4-FFF2-40B4-BE49-F238E27FC236}">
                <a16:creationId xmlns:a16="http://schemas.microsoft.com/office/drawing/2014/main" id="{46A3857D-CAE7-12A8-2CE0-5EEE957EF3B0}"/>
              </a:ext>
            </a:extLst>
          </p:cNvPr>
          <p:cNvSpPr/>
          <p:nvPr/>
        </p:nvSpPr>
        <p:spPr>
          <a:xfrm rot="5400000">
            <a:off x="2385723" y="3796268"/>
            <a:ext cx="504056" cy="427194"/>
          </a:xfrm>
          <a:prstGeom prst="rightArrow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ACCBEBF-4921-887D-0357-4335DF539D16}"/>
              </a:ext>
            </a:extLst>
          </p:cNvPr>
          <p:cNvSpPr/>
          <p:nvPr/>
        </p:nvSpPr>
        <p:spPr>
          <a:xfrm>
            <a:off x="373311" y="1428225"/>
            <a:ext cx="1426878" cy="497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Guide File</a:t>
            </a:r>
            <a:endParaRPr lang="id-ID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C1365CC-DB5B-C81A-AB06-0F0E68238348}"/>
              </a:ext>
            </a:extLst>
          </p:cNvPr>
          <p:cNvSpPr/>
          <p:nvPr/>
        </p:nvSpPr>
        <p:spPr>
          <a:xfrm>
            <a:off x="1982597" y="4341438"/>
            <a:ext cx="1426878" cy="497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Dart Code</a:t>
            </a:r>
            <a:endParaRPr lang="id-ID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7BB55D5-838E-FB18-3D9D-27633B946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573" y="3915026"/>
            <a:ext cx="3540498" cy="2238413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6472C5-3ECC-748F-2914-2599268BD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15" y="1981075"/>
            <a:ext cx="4397121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10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476F15F7-F9A7-599B-2C44-2C1214BDA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719" y="1995814"/>
            <a:ext cx="5182049" cy="39703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42168D-EB43-AA6E-AD37-C52CA39D96C5}"/>
              </a:ext>
            </a:extLst>
          </p:cNvPr>
          <p:cNvSpPr txBox="1"/>
          <p:nvPr/>
        </p:nvSpPr>
        <p:spPr>
          <a:xfrm>
            <a:off x="4633884" y="0"/>
            <a:ext cx="3029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Validasi Source Code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B18EA4-1B36-BEE2-EEEB-453400B6EEFE}"/>
              </a:ext>
            </a:extLst>
          </p:cNvPr>
          <p:cNvSpPr/>
          <p:nvPr/>
        </p:nvSpPr>
        <p:spPr>
          <a:xfrm>
            <a:off x="557843" y="1086234"/>
            <a:ext cx="2557890" cy="497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Source Code Home.dart</a:t>
            </a:r>
            <a:endParaRPr lang="id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E82ED5-CC81-8BDF-7AB0-4098C8F1A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43" y="1927228"/>
            <a:ext cx="4801016" cy="403895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CA53660-665F-9B3C-C7A2-C2E4F6862567}"/>
              </a:ext>
            </a:extLst>
          </p:cNvPr>
          <p:cNvSpPr/>
          <p:nvPr/>
        </p:nvSpPr>
        <p:spPr>
          <a:xfrm>
            <a:off x="6461378" y="1113912"/>
            <a:ext cx="1426878" cy="497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Test Code</a:t>
            </a:r>
            <a:endParaRPr lang="id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647F5-451D-93A0-E582-0A320EFA2744}"/>
              </a:ext>
            </a:extLst>
          </p:cNvPr>
          <p:cNvSpPr/>
          <p:nvPr/>
        </p:nvSpPr>
        <p:spPr>
          <a:xfrm>
            <a:off x="557843" y="1927228"/>
            <a:ext cx="4801016" cy="403895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C13792-A81A-3966-19F6-D67915401557}"/>
              </a:ext>
            </a:extLst>
          </p:cNvPr>
          <p:cNvSpPr/>
          <p:nvPr/>
        </p:nvSpPr>
        <p:spPr>
          <a:xfrm>
            <a:off x="8385960" y="2606122"/>
            <a:ext cx="1562928" cy="225778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F9900E8-07A6-E635-59E8-CFF231DC1098}"/>
              </a:ext>
            </a:extLst>
          </p:cNvPr>
          <p:cNvCxnSpPr>
            <a:cxnSpLocks/>
            <a:stCxn id="11" idx="0"/>
            <a:endCxn id="12" idx="0"/>
          </p:cNvCxnSpPr>
          <p:nvPr/>
        </p:nvCxnSpPr>
        <p:spPr>
          <a:xfrm rot="16200000" flipH="1">
            <a:off x="5723440" y="-837861"/>
            <a:ext cx="678894" cy="6209073"/>
          </a:xfrm>
          <a:prstGeom prst="bentConnector3">
            <a:avLst>
              <a:gd name="adj1" fmla="val -33672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0C1DABC-AAAA-FCF3-889E-74867DFC652D}"/>
              </a:ext>
            </a:extLst>
          </p:cNvPr>
          <p:cNvSpPr/>
          <p:nvPr/>
        </p:nvSpPr>
        <p:spPr>
          <a:xfrm>
            <a:off x="7984435" y="2795982"/>
            <a:ext cx="1252482" cy="22577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76585C-5C3D-FF2B-6780-697EA68CDF2B}"/>
              </a:ext>
            </a:extLst>
          </p:cNvPr>
          <p:cNvSpPr/>
          <p:nvPr/>
        </p:nvSpPr>
        <p:spPr>
          <a:xfrm>
            <a:off x="1638134" y="2540003"/>
            <a:ext cx="1252482" cy="22577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50B7747-6649-CDFB-B5F1-0F76BD82CD6D}"/>
              </a:ext>
            </a:extLst>
          </p:cNvPr>
          <p:cNvCxnSpPr>
            <a:cxnSpLocks/>
            <a:stCxn id="20" idx="3"/>
            <a:endCxn id="19" idx="0"/>
          </p:cNvCxnSpPr>
          <p:nvPr/>
        </p:nvCxnSpPr>
        <p:spPr>
          <a:xfrm>
            <a:off x="2890616" y="2652892"/>
            <a:ext cx="5720060" cy="143090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EF4EFBB-5335-FFC9-7D5B-54A7984058F4}"/>
              </a:ext>
            </a:extLst>
          </p:cNvPr>
          <p:cNvSpPr/>
          <p:nvPr/>
        </p:nvSpPr>
        <p:spPr>
          <a:xfrm>
            <a:off x="8770888" y="3021497"/>
            <a:ext cx="1901886" cy="225778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19DEF8-3877-19E6-1D6E-5A0B83968C49}"/>
              </a:ext>
            </a:extLst>
          </p:cNvPr>
          <p:cNvSpPr/>
          <p:nvPr/>
        </p:nvSpPr>
        <p:spPr>
          <a:xfrm>
            <a:off x="1640976" y="2769355"/>
            <a:ext cx="1901886" cy="225778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4080082-9120-5626-DF7A-6E3A8C956F9E}"/>
              </a:ext>
            </a:extLst>
          </p:cNvPr>
          <p:cNvCxnSpPr>
            <a:stCxn id="26" idx="3"/>
            <a:endCxn id="25" idx="0"/>
          </p:cNvCxnSpPr>
          <p:nvPr/>
        </p:nvCxnSpPr>
        <p:spPr>
          <a:xfrm>
            <a:off x="3542862" y="2882244"/>
            <a:ext cx="6178969" cy="139253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2973865-2776-4603-A906-7CE247529B4D}"/>
              </a:ext>
            </a:extLst>
          </p:cNvPr>
          <p:cNvSpPr/>
          <p:nvPr/>
        </p:nvSpPr>
        <p:spPr>
          <a:xfrm>
            <a:off x="8618491" y="3224396"/>
            <a:ext cx="1766419" cy="225778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D024C3-1378-F9F3-78BE-CD7D35F823F0}"/>
              </a:ext>
            </a:extLst>
          </p:cNvPr>
          <p:cNvSpPr/>
          <p:nvPr/>
        </p:nvSpPr>
        <p:spPr>
          <a:xfrm>
            <a:off x="2004805" y="4855820"/>
            <a:ext cx="1766419" cy="225778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6DCD109-29D6-2727-2252-55A5DA3D4A3C}"/>
              </a:ext>
            </a:extLst>
          </p:cNvPr>
          <p:cNvCxnSpPr>
            <a:cxnSpLocks/>
            <a:stCxn id="30" idx="3"/>
            <a:endCxn id="29" idx="2"/>
          </p:cNvCxnSpPr>
          <p:nvPr/>
        </p:nvCxnSpPr>
        <p:spPr>
          <a:xfrm flipV="1">
            <a:off x="3771224" y="3450174"/>
            <a:ext cx="5730477" cy="1518535"/>
          </a:xfrm>
          <a:prstGeom prst="bentConnector2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D4D8E90-CDF4-8D3F-7D6F-F4C5CA4E4F1D}"/>
              </a:ext>
            </a:extLst>
          </p:cNvPr>
          <p:cNvSpPr/>
          <p:nvPr/>
        </p:nvSpPr>
        <p:spPr>
          <a:xfrm>
            <a:off x="7843534" y="3440025"/>
            <a:ext cx="1862667" cy="232942"/>
          </a:xfrm>
          <a:prstGeom prst="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411897E-73D2-5D49-4D2D-E1381E459A2F}"/>
              </a:ext>
            </a:extLst>
          </p:cNvPr>
          <p:cNvSpPr/>
          <p:nvPr/>
        </p:nvSpPr>
        <p:spPr>
          <a:xfrm>
            <a:off x="1792652" y="4423338"/>
            <a:ext cx="1685196" cy="232942"/>
          </a:xfrm>
          <a:prstGeom prst="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749F7C0-09AA-78AB-CC22-5D6156137CC4}"/>
              </a:ext>
            </a:extLst>
          </p:cNvPr>
          <p:cNvCxnSpPr>
            <a:cxnSpLocks/>
            <a:stCxn id="35" idx="3"/>
            <a:endCxn id="34" idx="2"/>
          </p:cNvCxnSpPr>
          <p:nvPr/>
        </p:nvCxnSpPr>
        <p:spPr>
          <a:xfrm flipV="1">
            <a:off x="3477848" y="3672967"/>
            <a:ext cx="5297020" cy="866842"/>
          </a:xfrm>
          <a:prstGeom prst="bentConnector2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B07E72E-DC67-DEA2-20D6-8110C42BC53D}"/>
              </a:ext>
            </a:extLst>
          </p:cNvPr>
          <p:cNvSpPr/>
          <p:nvPr/>
        </p:nvSpPr>
        <p:spPr>
          <a:xfrm>
            <a:off x="6605674" y="4468479"/>
            <a:ext cx="1665376" cy="270678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A129616-A4F1-0467-1AAD-4D1FC3AA5159}"/>
              </a:ext>
            </a:extLst>
          </p:cNvPr>
          <p:cNvSpPr/>
          <p:nvPr/>
        </p:nvSpPr>
        <p:spPr>
          <a:xfrm>
            <a:off x="1427138" y="3377257"/>
            <a:ext cx="2050709" cy="232942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52B6D11-650E-4039-1EDC-F565116EB553}"/>
              </a:ext>
            </a:extLst>
          </p:cNvPr>
          <p:cNvCxnSpPr>
            <a:cxnSpLocks/>
            <a:stCxn id="48" idx="3"/>
            <a:endCxn id="47" idx="0"/>
          </p:cNvCxnSpPr>
          <p:nvPr/>
        </p:nvCxnSpPr>
        <p:spPr>
          <a:xfrm>
            <a:off x="3477847" y="3493728"/>
            <a:ext cx="3960515" cy="974751"/>
          </a:xfrm>
          <a:prstGeom prst="bent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047B8AB0-771A-8200-5AB2-E7EAF9BCABE6}"/>
              </a:ext>
            </a:extLst>
          </p:cNvPr>
          <p:cNvSpPr/>
          <p:nvPr/>
        </p:nvSpPr>
        <p:spPr>
          <a:xfrm>
            <a:off x="6616716" y="4888323"/>
            <a:ext cx="1939894" cy="270678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D8FB17-7079-EA62-CE1C-44D6B5BD6732}"/>
              </a:ext>
            </a:extLst>
          </p:cNvPr>
          <p:cNvSpPr/>
          <p:nvPr/>
        </p:nvSpPr>
        <p:spPr>
          <a:xfrm>
            <a:off x="1427136" y="3586950"/>
            <a:ext cx="2277355" cy="232942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555D90A4-3D3B-769D-6469-9B970E14F58E}"/>
              </a:ext>
            </a:extLst>
          </p:cNvPr>
          <p:cNvCxnSpPr>
            <a:cxnSpLocks/>
            <a:stCxn id="53" idx="3"/>
            <a:endCxn id="52" idx="0"/>
          </p:cNvCxnSpPr>
          <p:nvPr/>
        </p:nvCxnSpPr>
        <p:spPr>
          <a:xfrm>
            <a:off x="3704491" y="3703421"/>
            <a:ext cx="3882172" cy="1184902"/>
          </a:xfrm>
          <a:prstGeom prst="bentConnector2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342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046DB9-14BF-04EF-E7BA-E114D98A7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82" y="2061406"/>
            <a:ext cx="2205355" cy="3276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F273A6-17C6-0F32-3094-57339D522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484" y="3009900"/>
            <a:ext cx="2205355" cy="327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FADF8B-2435-365D-C0AE-34080FA6E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686" y="2080260"/>
            <a:ext cx="2205355" cy="3276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E61C1F-F215-973D-0EAF-E0FF64250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2888" y="3009900"/>
            <a:ext cx="2205355" cy="3276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1632FE-813E-9163-017F-18A1C019582E}"/>
              </a:ext>
            </a:extLst>
          </p:cNvPr>
          <p:cNvSpPr txBox="1"/>
          <p:nvPr/>
        </p:nvSpPr>
        <p:spPr>
          <a:xfrm>
            <a:off x="2216092" y="929688"/>
            <a:ext cx="7873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Tampilan Aplikasi List Followers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2F7E4B-1397-7C44-CBC0-BCCAAE1A269F}"/>
              </a:ext>
            </a:extLst>
          </p:cNvPr>
          <p:cNvSpPr/>
          <p:nvPr/>
        </p:nvSpPr>
        <p:spPr>
          <a:xfrm>
            <a:off x="849387" y="4282829"/>
            <a:ext cx="1476592" cy="36732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5DDC1A-ECC7-96BF-E6E4-57C8403F7C00}"/>
              </a:ext>
            </a:extLst>
          </p:cNvPr>
          <p:cNvSpPr/>
          <p:nvPr/>
        </p:nvSpPr>
        <p:spPr>
          <a:xfrm>
            <a:off x="4216400" y="5959231"/>
            <a:ext cx="527539" cy="32726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A8DCB4-FFA7-EE46-11E9-CDBB60EA44E0}"/>
              </a:ext>
            </a:extLst>
          </p:cNvPr>
          <p:cNvSpPr/>
          <p:nvPr/>
        </p:nvSpPr>
        <p:spPr>
          <a:xfrm>
            <a:off x="7455877" y="2446216"/>
            <a:ext cx="1012163" cy="25790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1D8E26-228F-4CD0-820B-6DFEC72F889F}"/>
              </a:ext>
            </a:extLst>
          </p:cNvPr>
          <p:cNvSpPr/>
          <p:nvPr/>
        </p:nvSpPr>
        <p:spPr>
          <a:xfrm>
            <a:off x="3403490" y="2142693"/>
            <a:ext cx="1254369" cy="31261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Button &amp; Icons</a:t>
            </a:r>
            <a:endParaRPr lang="id-ID" sz="1400">
              <a:solidFill>
                <a:schemeClr val="tx1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ECDB389-DD08-FF38-F5A1-ADB00640FF7D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2325979" y="2299001"/>
            <a:ext cx="1077511" cy="2167490"/>
          </a:xfrm>
          <a:prstGeom prst="bent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E1EB90D-AAB9-DAEB-DD65-AC4EFB0A47F3}"/>
              </a:ext>
            </a:extLst>
          </p:cNvPr>
          <p:cNvCxnSpPr>
            <a:cxnSpLocks/>
            <a:stCxn id="11" idx="1"/>
            <a:endCxn id="13" idx="1"/>
          </p:cNvCxnSpPr>
          <p:nvPr/>
        </p:nvCxnSpPr>
        <p:spPr>
          <a:xfrm rot="10800000">
            <a:off x="3403490" y="2299002"/>
            <a:ext cx="812910" cy="3823865"/>
          </a:xfrm>
          <a:prstGeom prst="bentConnector3">
            <a:avLst>
              <a:gd name="adj1" fmla="val 128121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7B25E49-992C-8AC6-AADE-7886CF1881B0}"/>
              </a:ext>
            </a:extLst>
          </p:cNvPr>
          <p:cNvCxnSpPr>
            <a:cxnSpLocks/>
            <a:stCxn id="13" idx="0"/>
            <a:endCxn id="12" idx="0"/>
          </p:cNvCxnSpPr>
          <p:nvPr/>
        </p:nvCxnSpPr>
        <p:spPr>
          <a:xfrm rot="16200000" flipH="1">
            <a:off x="5844555" y="328812"/>
            <a:ext cx="303523" cy="3931284"/>
          </a:xfrm>
          <a:prstGeom prst="bentConnector3">
            <a:avLst>
              <a:gd name="adj1" fmla="val -75316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9227952-4D7B-1A04-F1FD-4567D17FB769}"/>
              </a:ext>
            </a:extLst>
          </p:cNvPr>
          <p:cNvSpPr/>
          <p:nvPr/>
        </p:nvSpPr>
        <p:spPr>
          <a:xfrm>
            <a:off x="8215874" y="2749650"/>
            <a:ext cx="145211" cy="233816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70A865-6352-DF47-9AB0-936EABED608E}"/>
              </a:ext>
            </a:extLst>
          </p:cNvPr>
          <p:cNvSpPr/>
          <p:nvPr/>
        </p:nvSpPr>
        <p:spPr>
          <a:xfrm>
            <a:off x="11110542" y="3710745"/>
            <a:ext cx="127982" cy="177565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357DB9D-F1A2-BD4D-0A21-1B42E8B839D9}"/>
              </a:ext>
            </a:extLst>
          </p:cNvPr>
          <p:cNvCxnSpPr>
            <a:cxnSpLocks/>
            <a:stCxn id="13" idx="3"/>
            <a:endCxn id="22" idx="1"/>
          </p:cNvCxnSpPr>
          <p:nvPr/>
        </p:nvCxnSpPr>
        <p:spPr>
          <a:xfrm>
            <a:off x="4657859" y="2299001"/>
            <a:ext cx="3558015" cy="1619732"/>
          </a:xfrm>
          <a:prstGeom prst="bentConnector3">
            <a:avLst>
              <a:gd name="adj1" fmla="val 36601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EC780CB-2C36-93EC-C21B-49F74ECFCE43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>
            <a:off x="4657859" y="2299001"/>
            <a:ext cx="6452683" cy="2299572"/>
          </a:xfrm>
          <a:prstGeom prst="bentConnector3">
            <a:avLst>
              <a:gd name="adj1" fmla="val 20205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9598E8F-CB31-DBA3-D7C8-44EDCC05DF41}"/>
              </a:ext>
            </a:extLst>
          </p:cNvPr>
          <p:cNvSpPr/>
          <p:nvPr/>
        </p:nvSpPr>
        <p:spPr>
          <a:xfrm>
            <a:off x="6924234" y="5834526"/>
            <a:ext cx="882259" cy="3126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SnackBar</a:t>
            </a:r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0EE7A5B-4036-9C38-354A-C4E10B1D3BA8}"/>
              </a:ext>
            </a:extLst>
          </p:cNvPr>
          <p:cNvSpPr/>
          <p:nvPr/>
        </p:nvSpPr>
        <p:spPr>
          <a:xfrm>
            <a:off x="6262686" y="5155515"/>
            <a:ext cx="2205354" cy="2013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10DA618-29D4-70B0-1F25-E32D6EA4B9D3}"/>
              </a:ext>
            </a:extLst>
          </p:cNvPr>
          <p:cNvSpPr/>
          <p:nvPr/>
        </p:nvSpPr>
        <p:spPr>
          <a:xfrm>
            <a:off x="9152889" y="6083591"/>
            <a:ext cx="2205354" cy="2013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schemeClr val="tx1"/>
              </a:solidFill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2287709-60A2-8C8D-0552-9AAFA0F4CE55}"/>
              </a:ext>
            </a:extLst>
          </p:cNvPr>
          <p:cNvCxnSpPr>
            <a:stCxn id="43" idx="2"/>
            <a:endCxn id="42" idx="0"/>
          </p:cNvCxnSpPr>
          <p:nvPr/>
        </p:nvCxnSpPr>
        <p:spPr>
          <a:xfrm rot="16200000" flipH="1">
            <a:off x="7126531" y="5595692"/>
            <a:ext cx="477665" cy="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63169F0-0E13-157A-F60E-421214E0C225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 rot="16200000" flipH="1">
            <a:off x="8447099" y="4275124"/>
            <a:ext cx="726730" cy="2890203"/>
          </a:xfrm>
          <a:prstGeom prst="bentConnector3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58B46-9BD7-21DE-0EAF-BD50A43C59DA}"/>
              </a:ext>
            </a:extLst>
          </p:cNvPr>
          <p:cNvSpPr/>
          <p:nvPr/>
        </p:nvSpPr>
        <p:spPr>
          <a:xfrm>
            <a:off x="4848897" y="2605062"/>
            <a:ext cx="714012" cy="242279"/>
          </a:xfrm>
          <a:prstGeom prst="rect">
            <a:avLst/>
          </a:prstGeom>
          <a:noFill/>
          <a:ln w="28575">
            <a:solidFill>
              <a:srgbClr val="F02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Image</a:t>
            </a:r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8FBDD5F-018D-29CB-3A49-3D3AC99DCA35}"/>
              </a:ext>
            </a:extLst>
          </p:cNvPr>
          <p:cNvSpPr/>
          <p:nvPr/>
        </p:nvSpPr>
        <p:spPr>
          <a:xfrm>
            <a:off x="971656" y="2710571"/>
            <a:ext cx="1209112" cy="849920"/>
          </a:xfrm>
          <a:prstGeom prst="rect">
            <a:avLst/>
          </a:prstGeom>
          <a:noFill/>
          <a:ln w="28575">
            <a:solidFill>
              <a:srgbClr val="F02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6113ED0-CDD9-DC16-1E19-5C863118D908}"/>
              </a:ext>
            </a:extLst>
          </p:cNvPr>
          <p:cNvSpPr/>
          <p:nvPr/>
        </p:nvSpPr>
        <p:spPr>
          <a:xfrm>
            <a:off x="3862265" y="3818063"/>
            <a:ext cx="1209112" cy="849920"/>
          </a:xfrm>
          <a:prstGeom prst="rect">
            <a:avLst/>
          </a:prstGeom>
          <a:noFill/>
          <a:ln w="28575">
            <a:solidFill>
              <a:srgbClr val="F02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schemeClr val="tx1"/>
              </a:solidFill>
            </a:endParaRP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3193E4D-6509-87E2-A462-F2678FEAA3D1}"/>
              </a:ext>
            </a:extLst>
          </p:cNvPr>
          <p:cNvCxnSpPr>
            <a:cxnSpLocks/>
            <a:stCxn id="51" idx="3"/>
            <a:endCxn id="50" idx="1"/>
          </p:cNvCxnSpPr>
          <p:nvPr/>
        </p:nvCxnSpPr>
        <p:spPr>
          <a:xfrm flipV="1">
            <a:off x="2180768" y="2726202"/>
            <a:ext cx="2668129" cy="409329"/>
          </a:xfrm>
          <a:prstGeom prst="bentConnector3">
            <a:avLst>
              <a:gd name="adj1" fmla="val 21001"/>
            </a:avLst>
          </a:prstGeom>
          <a:ln w="19050">
            <a:solidFill>
              <a:srgbClr val="F028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1DD03C6D-DE28-D6D1-2BB6-C1B7F7FD9F52}"/>
              </a:ext>
            </a:extLst>
          </p:cNvPr>
          <p:cNvCxnSpPr>
            <a:cxnSpLocks/>
            <a:stCxn id="52" idx="0"/>
            <a:endCxn id="50" idx="1"/>
          </p:cNvCxnSpPr>
          <p:nvPr/>
        </p:nvCxnSpPr>
        <p:spPr>
          <a:xfrm rot="5400000" flipH="1" flipV="1">
            <a:off x="4111929" y="3081095"/>
            <a:ext cx="1091861" cy="382076"/>
          </a:xfrm>
          <a:prstGeom prst="bentConnector2">
            <a:avLst/>
          </a:prstGeom>
          <a:ln w="19050">
            <a:solidFill>
              <a:srgbClr val="F028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17164CE-B0CC-3530-A5F2-C72B47A0EBB9}"/>
              </a:ext>
            </a:extLst>
          </p:cNvPr>
          <p:cNvSpPr/>
          <p:nvPr/>
        </p:nvSpPr>
        <p:spPr>
          <a:xfrm>
            <a:off x="9113813" y="2099114"/>
            <a:ext cx="953488" cy="25956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List View</a:t>
            </a:r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17CEA37-1527-6C4E-9BA3-15672BD998E5}"/>
              </a:ext>
            </a:extLst>
          </p:cNvPr>
          <p:cNvSpPr/>
          <p:nvPr/>
        </p:nvSpPr>
        <p:spPr>
          <a:xfrm>
            <a:off x="6532456" y="2760345"/>
            <a:ext cx="428611" cy="22180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66E077-AD7E-0195-2C29-B22BF9B1E40A}"/>
              </a:ext>
            </a:extLst>
          </p:cNvPr>
          <p:cNvSpPr/>
          <p:nvPr/>
        </p:nvSpPr>
        <p:spPr>
          <a:xfrm>
            <a:off x="9415326" y="3709182"/>
            <a:ext cx="344355" cy="17756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schemeClr val="tx1"/>
              </a:solidFill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1A86A15-9DAC-0528-F7D3-AF46206D0A64}"/>
              </a:ext>
            </a:extLst>
          </p:cNvPr>
          <p:cNvCxnSpPr>
            <a:cxnSpLocks/>
            <a:stCxn id="63" idx="0"/>
            <a:endCxn id="61" idx="1"/>
          </p:cNvCxnSpPr>
          <p:nvPr/>
        </p:nvCxnSpPr>
        <p:spPr>
          <a:xfrm rot="5400000" flipH="1" flipV="1">
            <a:off x="7664564" y="1311097"/>
            <a:ext cx="531446" cy="2367051"/>
          </a:xfrm>
          <a:prstGeom prst="bentConnector2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8D30160-C6F2-DA2E-C74E-794249C25BEA}"/>
              </a:ext>
            </a:extLst>
          </p:cNvPr>
          <p:cNvCxnSpPr>
            <a:cxnSpLocks/>
            <a:stCxn id="64" idx="0"/>
            <a:endCxn id="61" idx="2"/>
          </p:cNvCxnSpPr>
          <p:nvPr/>
        </p:nvCxnSpPr>
        <p:spPr>
          <a:xfrm rot="5400000" flipH="1" flipV="1">
            <a:off x="8913781" y="3032407"/>
            <a:ext cx="1350499" cy="3053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B1809421-B9C9-F569-53BA-9D6F10FAA1DC}"/>
              </a:ext>
            </a:extLst>
          </p:cNvPr>
          <p:cNvSpPr/>
          <p:nvPr/>
        </p:nvSpPr>
        <p:spPr>
          <a:xfrm>
            <a:off x="961723" y="5523188"/>
            <a:ext cx="1254369" cy="312615"/>
          </a:xfrm>
          <a:prstGeom prst="rect">
            <a:avLst/>
          </a:prstGeom>
          <a:noFill/>
          <a:ln w="28575">
            <a:solidFill>
              <a:srgbClr val="CD7E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Text Widgets</a:t>
            </a:r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5752D79-78CA-924B-9201-8EEC8AFF6DC3}"/>
              </a:ext>
            </a:extLst>
          </p:cNvPr>
          <p:cNvSpPr/>
          <p:nvPr/>
        </p:nvSpPr>
        <p:spPr>
          <a:xfrm>
            <a:off x="3315260" y="4775201"/>
            <a:ext cx="2278210" cy="1114620"/>
          </a:xfrm>
          <a:prstGeom prst="rect">
            <a:avLst/>
          </a:prstGeom>
          <a:noFill/>
          <a:ln w="28575">
            <a:solidFill>
              <a:srgbClr val="CD7E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schemeClr val="tx1"/>
              </a:solidFill>
            </a:endParaRP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D715FFC-97DD-3924-5ADA-25F7DAEC6663}"/>
              </a:ext>
            </a:extLst>
          </p:cNvPr>
          <p:cNvCxnSpPr>
            <a:cxnSpLocks/>
            <a:stCxn id="92" idx="3"/>
            <a:endCxn id="93" idx="1"/>
          </p:cNvCxnSpPr>
          <p:nvPr/>
        </p:nvCxnSpPr>
        <p:spPr>
          <a:xfrm flipV="1">
            <a:off x="2216092" y="5332511"/>
            <a:ext cx="1099168" cy="346985"/>
          </a:xfrm>
          <a:prstGeom prst="bentConnector3">
            <a:avLst>
              <a:gd name="adj1" fmla="val 50000"/>
            </a:avLst>
          </a:prstGeom>
          <a:ln>
            <a:solidFill>
              <a:srgbClr val="CD7E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062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C1F2B-76C3-A83E-A394-AF4D825C3280}"/>
              </a:ext>
            </a:extLst>
          </p:cNvPr>
          <p:cNvSpPr txBox="1"/>
          <p:nvPr/>
        </p:nvSpPr>
        <p:spPr>
          <a:xfrm>
            <a:off x="2840611" y="1136174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mic Sans MS" panose="030F0702030302020204" pitchFamily="66" charset="0"/>
              </a:rPr>
              <a:t>Data Volunteer </a:t>
            </a:r>
            <a:r>
              <a:rPr lang="en-US" sz="2400" b="1" dirty="0" err="1">
                <a:latin typeface="Comic Sans MS" panose="030F0702030302020204" pitchFamily="66" charset="0"/>
              </a:rPr>
              <a:t>dan</a:t>
            </a:r>
            <a:r>
              <a:rPr lang="en-US" sz="2400" b="1" dirty="0">
                <a:latin typeface="Comic Sans MS" panose="030F0702030302020204" pitchFamily="66" charset="0"/>
              </a:rPr>
              <a:t> </a:t>
            </a:r>
            <a:r>
              <a:rPr lang="en-US" sz="2400" b="1" dirty="0" err="1">
                <a:latin typeface="Comic Sans MS" panose="030F0702030302020204" pitchFamily="66" charset="0"/>
              </a:rPr>
              <a:t>Pengujian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948C89-AFEF-94A4-0A74-53BCD6B70DE1}"/>
              </a:ext>
            </a:extLst>
          </p:cNvPr>
          <p:cNvGrpSpPr/>
          <p:nvPr/>
        </p:nvGrpSpPr>
        <p:grpSpPr>
          <a:xfrm>
            <a:off x="1104960" y="1928262"/>
            <a:ext cx="7344816" cy="2161584"/>
            <a:chOff x="514335" y="1190847"/>
            <a:chExt cx="8449679" cy="25448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8017E7-4BBD-5805-FDAF-8B9CB5026E98}"/>
                </a:ext>
              </a:extLst>
            </p:cNvPr>
            <p:cNvSpPr txBox="1"/>
            <p:nvPr/>
          </p:nvSpPr>
          <p:spPr>
            <a:xfrm>
              <a:off x="2217157" y="1344205"/>
              <a:ext cx="6572877" cy="2391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6">
                      <a:lumMod val="10000"/>
                    </a:schemeClr>
                  </a:solidFill>
                  <a:latin typeface="Comic Sans MS" panose="030F0702030302020204" pitchFamily="66" charset="0"/>
                </a:rPr>
                <a:t>Kampus</a:t>
              </a:r>
              <a:r>
                <a:rPr lang="en-US">
                  <a:solidFill>
                    <a:schemeClr val="accent6">
                      <a:lumMod val="10000"/>
                    </a:schemeClr>
                  </a:solidFill>
                  <a:latin typeface="Comic Sans MS" panose="030F0702030302020204" pitchFamily="66" charset="0"/>
                </a:rPr>
                <a:t>		: </a:t>
              </a:r>
              <a:r>
                <a:rPr lang="en-US" dirty="0" err="1">
                  <a:solidFill>
                    <a:schemeClr val="accent6">
                      <a:lumMod val="10000"/>
                    </a:schemeClr>
                  </a:solidFill>
                  <a:latin typeface="Comic Sans MS" panose="030F0702030302020204" pitchFamily="66" charset="0"/>
                </a:rPr>
                <a:t>Politeknik</a:t>
              </a:r>
              <a:r>
                <a:rPr lang="en-US" dirty="0">
                  <a:solidFill>
                    <a:schemeClr val="accent6">
                      <a:lumMod val="10000"/>
                    </a:schemeClr>
                  </a:solidFill>
                  <a:latin typeface="Comic Sans MS" panose="030F0702030302020204" pitchFamily="66" charset="0"/>
                </a:rPr>
                <a:t> Negeri Malang</a:t>
              </a:r>
            </a:p>
            <a:p>
              <a:r>
                <a:rPr lang="en-US">
                  <a:solidFill>
                    <a:schemeClr val="accent6">
                      <a:lumMod val="10000"/>
                    </a:schemeClr>
                  </a:solidFill>
                  <a:latin typeface="Comic Sans MS" panose="030F0702030302020204" pitchFamily="66" charset="0"/>
                </a:rPr>
                <a:t>Jurusan	</a:t>
              </a:r>
              <a:r>
                <a:rPr lang="en-US" dirty="0">
                  <a:solidFill>
                    <a:schemeClr val="accent6">
                      <a:lumMod val="10000"/>
                    </a:schemeClr>
                  </a:solidFill>
                  <a:latin typeface="Comic Sans MS" panose="030F0702030302020204" pitchFamily="66" charset="0"/>
                </a:rPr>
                <a:t>	: Teknik </a:t>
              </a:r>
              <a:r>
                <a:rPr lang="en-US" dirty="0" err="1">
                  <a:solidFill>
                    <a:schemeClr val="accent6">
                      <a:lumMod val="10000"/>
                    </a:schemeClr>
                  </a:solidFill>
                  <a:latin typeface="Comic Sans MS" panose="030F0702030302020204" pitchFamily="66" charset="0"/>
                </a:rPr>
                <a:t>Informatika</a:t>
              </a:r>
              <a:endParaRPr lang="en-US" dirty="0">
                <a:solidFill>
                  <a:schemeClr val="accent6">
                    <a:lumMod val="10000"/>
                  </a:schemeClr>
                </a:solidFill>
                <a:latin typeface="Comic Sans MS" panose="030F0702030302020204" pitchFamily="66" charset="0"/>
              </a:endParaRPr>
            </a:p>
            <a:p>
              <a:r>
                <a:rPr lang="en-US" dirty="0">
                  <a:solidFill>
                    <a:schemeClr val="accent6">
                      <a:lumMod val="10000"/>
                    </a:schemeClr>
                  </a:solidFill>
                  <a:latin typeface="Comic Sans MS" panose="030F0702030302020204" pitchFamily="66" charset="0"/>
                </a:rPr>
                <a:t>Kelas		</a:t>
              </a:r>
              <a:r>
                <a:rPr lang="en-US">
                  <a:solidFill>
                    <a:schemeClr val="accent6">
                      <a:lumMod val="10000"/>
                    </a:schemeClr>
                  </a:solidFill>
                  <a:latin typeface="Comic Sans MS" panose="030F0702030302020204" pitchFamily="66" charset="0"/>
                </a:rPr>
                <a:t>: 4</a:t>
              </a:r>
              <a:endParaRPr lang="en-US" dirty="0">
                <a:solidFill>
                  <a:schemeClr val="accent6">
                    <a:lumMod val="10000"/>
                  </a:schemeClr>
                </a:solidFill>
                <a:latin typeface="Comic Sans MS" panose="030F0702030302020204" pitchFamily="66" charset="0"/>
              </a:endParaRPr>
            </a:p>
            <a:p>
              <a:r>
                <a:rPr lang="en-US" dirty="0" err="1">
                  <a:solidFill>
                    <a:schemeClr val="accent6">
                      <a:lumMod val="10000"/>
                    </a:schemeClr>
                  </a:solidFill>
                  <a:latin typeface="Comic Sans MS" panose="030F0702030302020204" pitchFamily="66" charset="0"/>
                </a:rPr>
                <a:t>Jumlah</a:t>
              </a:r>
              <a:r>
                <a:rPr lang="en-US" dirty="0">
                  <a:solidFill>
                    <a:schemeClr val="accent6">
                      <a:lumMod val="10000"/>
                    </a:schemeClr>
                  </a:solidFill>
                  <a:latin typeface="Comic Sans MS" panose="030F0702030302020204" pitchFamily="66" charset="0"/>
                </a:rPr>
                <a:t>		</a:t>
              </a:r>
              <a:r>
                <a:rPr lang="en-US">
                  <a:solidFill>
                    <a:schemeClr val="accent6">
                      <a:lumMod val="10000"/>
                    </a:schemeClr>
                  </a:solidFill>
                  <a:latin typeface="Comic Sans MS" panose="030F0702030302020204" pitchFamily="66" charset="0"/>
                </a:rPr>
                <a:t>: 40 </a:t>
              </a:r>
              <a:r>
                <a:rPr lang="en-US" dirty="0">
                  <a:solidFill>
                    <a:schemeClr val="accent6">
                      <a:lumMod val="10000"/>
                    </a:schemeClr>
                  </a:solidFill>
                  <a:latin typeface="Comic Sans MS" panose="030F0702030302020204" pitchFamily="66" charset="0"/>
                </a:rPr>
                <a:t>orang</a:t>
              </a:r>
            </a:p>
            <a:p>
              <a:r>
                <a:rPr lang="en-US" dirty="0" err="1">
                  <a:solidFill>
                    <a:schemeClr val="accent6">
                      <a:lumMod val="10000"/>
                    </a:schemeClr>
                  </a:solidFill>
                  <a:latin typeface="Comic Sans MS" panose="030F0702030302020204" pitchFamily="66" charset="0"/>
                </a:rPr>
                <a:t>Mahasiswa</a:t>
              </a:r>
              <a:r>
                <a:rPr lang="en-US" dirty="0">
                  <a:solidFill>
                    <a:schemeClr val="accent6">
                      <a:lumMod val="10000"/>
                    </a:schemeClr>
                  </a:solidFill>
                  <a:latin typeface="Comic Sans MS" panose="030F0702030302020204" pitchFamily="66" charset="0"/>
                </a:rPr>
                <a:t> </a:t>
              </a:r>
              <a:r>
                <a:rPr lang="en-US" dirty="0" err="1">
                  <a:solidFill>
                    <a:schemeClr val="accent6">
                      <a:lumMod val="10000"/>
                    </a:schemeClr>
                  </a:solidFill>
                  <a:latin typeface="Comic Sans MS" panose="030F0702030302020204" pitchFamily="66" charset="0"/>
                </a:rPr>
                <a:t>sudah</a:t>
              </a:r>
              <a:r>
                <a:rPr lang="en-US" dirty="0">
                  <a:solidFill>
                    <a:schemeClr val="accent6">
                      <a:lumMod val="10000"/>
                    </a:schemeClr>
                  </a:solidFill>
                  <a:latin typeface="Comic Sans MS" panose="030F0702030302020204" pitchFamily="66" charset="0"/>
                </a:rPr>
                <a:t> </a:t>
              </a:r>
              <a:r>
                <a:rPr lang="en-US" dirty="0" err="1">
                  <a:solidFill>
                    <a:schemeClr val="accent6">
                      <a:lumMod val="10000"/>
                    </a:schemeClr>
                  </a:solidFill>
                  <a:latin typeface="Comic Sans MS" panose="030F0702030302020204" pitchFamily="66" charset="0"/>
                </a:rPr>
                <a:t>mendapatkan</a:t>
              </a:r>
              <a:r>
                <a:rPr lang="en-US" dirty="0">
                  <a:solidFill>
                    <a:schemeClr val="accent6">
                      <a:lumMod val="10000"/>
                    </a:schemeClr>
                  </a:solidFill>
                  <a:latin typeface="Comic Sans MS" panose="030F0702030302020204" pitchFamily="66" charset="0"/>
                </a:rPr>
                <a:t> </a:t>
              </a:r>
              <a:r>
                <a:rPr lang="en-US" dirty="0" err="1">
                  <a:solidFill>
                    <a:schemeClr val="accent6">
                      <a:lumMod val="10000"/>
                    </a:schemeClr>
                  </a:solidFill>
                  <a:latin typeface="Comic Sans MS" panose="030F0702030302020204" pitchFamily="66" charset="0"/>
                </a:rPr>
                <a:t>mata</a:t>
              </a:r>
              <a:r>
                <a:rPr lang="en-US" dirty="0">
                  <a:solidFill>
                    <a:schemeClr val="accent6">
                      <a:lumMod val="10000"/>
                    </a:schemeClr>
                  </a:solidFill>
                  <a:latin typeface="Comic Sans MS" panose="030F0702030302020204" pitchFamily="66" charset="0"/>
                </a:rPr>
                <a:t> </a:t>
              </a:r>
              <a:r>
                <a:rPr lang="en-US" dirty="0" err="1">
                  <a:solidFill>
                    <a:schemeClr val="accent6">
                      <a:lumMod val="10000"/>
                    </a:schemeClr>
                  </a:solidFill>
                  <a:latin typeface="Comic Sans MS" panose="030F0702030302020204" pitchFamily="66" charset="0"/>
                </a:rPr>
                <a:t>kuliah</a:t>
              </a:r>
              <a:r>
                <a:rPr lang="en-US" dirty="0">
                  <a:solidFill>
                    <a:schemeClr val="accent6">
                      <a:lumMod val="10000"/>
                    </a:schemeClr>
                  </a:solidFill>
                  <a:latin typeface="Comic Sans MS" panose="030F0702030302020204" pitchFamily="66" charset="0"/>
                </a:rPr>
                <a:t> Android </a:t>
              </a:r>
              <a:r>
                <a:rPr lang="en-US" dirty="0" err="1">
                  <a:solidFill>
                    <a:schemeClr val="accent6">
                      <a:lumMod val="10000"/>
                    </a:schemeClr>
                  </a:solidFill>
                  <a:latin typeface="Comic Sans MS" panose="030F0702030302020204" pitchFamily="66" charset="0"/>
                </a:rPr>
                <a:t>sebelumnya</a:t>
              </a:r>
              <a:endParaRPr lang="en-US" dirty="0">
                <a:solidFill>
                  <a:schemeClr val="accent6">
                    <a:lumMod val="10000"/>
                  </a:schemeClr>
                </a:solidFill>
                <a:latin typeface="Comic Sans MS" panose="030F0702030302020204" pitchFamily="66" charset="0"/>
              </a:endParaRPr>
            </a:p>
            <a:p>
              <a:endParaRPr lang="en-US" dirty="0">
                <a:solidFill>
                  <a:schemeClr val="accent6">
                    <a:lumMod val="10000"/>
                  </a:schemeClr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" name="Rectangle: Rounded Corners 10">
              <a:extLst>
                <a:ext uri="{FF2B5EF4-FFF2-40B4-BE49-F238E27FC236}">
                  <a16:creationId xmlns:a16="http://schemas.microsoft.com/office/drawing/2014/main" id="{B35528A0-C463-6383-DE85-233A3249BF23}"/>
                </a:ext>
              </a:extLst>
            </p:cNvPr>
            <p:cNvSpPr/>
            <p:nvPr/>
          </p:nvSpPr>
          <p:spPr>
            <a:xfrm>
              <a:off x="514335" y="1190847"/>
              <a:ext cx="8449679" cy="232626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0B2819F-B9EA-A7D4-7B98-EF47C24FA1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930" y="2341314"/>
            <a:ext cx="1006878" cy="1006878"/>
          </a:xfrm>
          <a:prstGeom prst="rect">
            <a:avLst/>
          </a:prstGeom>
        </p:spPr>
      </p:pic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F2096C1B-2297-6F1D-F081-F7FDFA80028E}"/>
              </a:ext>
            </a:extLst>
          </p:cNvPr>
          <p:cNvSpPr/>
          <p:nvPr/>
        </p:nvSpPr>
        <p:spPr>
          <a:xfrm>
            <a:off x="2840611" y="4118230"/>
            <a:ext cx="6694347" cy="169846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2476F-FF5B-6B79-1B47-144454DD8A47}"/>
              </a:ext>
            </a:extLst>
          </p:cNvPr>
          <p:cNvSpPr txBox="1"/>
          <p:nvPr/>
        </p:nvSpPr>
        <p:spPr>
          <a:xfrm>
            <a:off x="4624602" y="4644296"/>
            <a:ext cx="4003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10000"/>
                  </a:schemeClr>
                </a:solidFill>
                <a:latin typeface="Comic Sans MS" panose="030F0702030302020204" pitchFamily="66" charset="0"/>
              </a:rPr>
              <a:t>Perangkat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accent6">
                    <a:lumMod val="10000"/>
                  </a:schemeClr>
                </a:solidFill>
                <a:latin typeface="Comic Sans MS" panose="030F0702030302020204" pitchFamily="66" charset="0"/>
              </a:rPr>
              <a:t>pengujian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Comic Sans MS" panose="030F0702030302020204" pitchFamily="66" charset="0"/>
              </a:rPr>
              <a:t>	: </a:t>
            </a:r>
            <a:r>
              <a:rPr lang="en-US">
                <a:solidFill>
                  <a:schemeClr val="accent6">
                    <a:lumMod val="10000"/>
                  </a:schemeClr>
                </a:solidFill>
                <a:latin typeface="Comic Sans MS" panose="030F0702030302020204" pitchFamily="66" charset="0"/>
              </a:rPr>
              <a:t>Laptop </a:t>
            </a:r>
            <a:endParaRPr lang="en-US" dirty="0">
              <a:solidFill>
                <a:schemeClr val="accent6">
                  <a:lumMod val="1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Comic Sans MS" panose="030F0702030302020204" pitchFamily="66" charset="0"/>
              </a:rPr>
              <a:t>Waktu </a:t>
            </a:r>
            <a:r>
              <a:rPr lang="en-US" dirty="0" err="1">
                <a:solidFill>
                  <a:schemeClr val="accent6">
                    <a:lumMod val="10000"/>
                  </a:schemeClr>
                </a:solidFill>
                <a:latin typeface="Comic Sans MS" panose="030F0702030302020204" pitchFamily="66" charset="0"/>
              </a:rPr>
              <a:t>pengujian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Comic Sans MS" panose="030F0702030302020204" pitchFamily="66" charset="0"/>
              </a:rPr>
              <a:t>		</a:t>
            </a:r>
            <a:r>
              <a:rPr lang="en-US">
                <a:solidFill>
                  <a:schemeClr val="accent6">
                    <a:lumMod val="10000"/>
                  </a:schemeClr>
                </a:solidFill>
                <a:latin typeface="Comic Sans MS" panose="030F0702030302020204" pitchFamily="66" charset="0"/>
              </a:rPr>
              <a:t>: 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Comic Sans MS" panose="030F0702030302020204" pitchFamily="66" charset="0"/>
              </a:rPr>
              <a:t>7</a:t>
            </a:r>
            <a:r>
              <a:rPr lang="en-US">
                <a:solidFill>
                  <a:schemeClr val="accent6">
                    <a:lumMod val="1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accent6">
                    <a:lumMod val="10000"/>
                  </a:schemeClr>
                </a:solidFill>
                <a:latin typeface="Comic Sans MS" panose="030F0702030302020204" pitchFamily="66" charset="0"/>
              </a:rPr>
              <a:t>hari</a:t>
            </a:r>
            <a:endParaRPr lang="en-US" dirty="0">
              <a:solidFill>
                <a:schemeClr val="accent6">
                  <a:lumMod val="10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67AED3-EB9A-BAF6-1DBA-14D2F1B9DB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616" y="4449220"/>
            <a:ext cx="1036481" cy="103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80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487076-E58D-B795-17EF-0F86E8A17C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72698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39698A5-09A0-782E-2A61-2F800B94ABCD}"/>
              </a:ext>
            </a:extLst>
          </p:cNvPr>
          <p:cNvSpPr txBox="1">
            <a:spLocks/>
          </p:cNvSpPr>
          <p:nvPr/>
        </p:nvSpPr>
        <p:spPr>
          <a:xfrm>
            <a:off x="2895600" y="393005"/>
            <a:ext cx="9144000" cy="576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 Pengujian Topik Basic Aplication Flutter</a:t>
            </a:r>
          </a:p>
        </p:txBody>
      </p:sp>
    </p:spTree>
    <p:extLst>
      <p:ext uri="{BB962C8B-B14F-4D97-AF65-F5344CB8AC3E}">
        <p14:creationId xmlns:p14="http://schemas.microsoft.com/office/powerpoint/2010/main" val="3147048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6504D09-4105-5611-6878-0910EA6EE8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1877114"/>
              </p:ext>
            </p:extLst>
          </p:nvPr>
        </p:nvGraphicFramePr>
        <p:xfrm>
          <a:off x="2136775" y="1316718"/>
          <a:ext cx="7918450" cy="4224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7829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733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Rangkuman Feedback dari Volunteer</a:t>
            </a:r>
          </a:p>
        </p:txBody>
      </p:sp>
      <p:sp>
        <p:nvSpPr>
          <p:cNvPr id="4" name="Rectangle: Rounded Corners 6">
            <a:extLst>
              <a:ext uri="{FF2B5EF4-FFF2-40B4-BE49-F238E27FC236}">
                <a16:creationId xmlns:a16="http://schemas.microsoft.com/office/drawing/2014/main" id="{D3011A38-8DB2-433E-AA06-6CB2BA7A9EB1}"/>
              </a:ext>
            </a:extLst>
          </p:cNvPr>
          <p:cNvSpPr/>
          <p:nvPr/>
        </p:nvSpPr>
        <p:spPr>
          <a:xfrm>
            <a:off x="719403" y="1988840"/>
            <a:ext cx="7363744" cy="186717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6885" y="2318460"/>
            <a:ext cx="7008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Tx/>
              <a:buChar char="-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</a:p>
          <a:p>
            <a:pPr marL="380990" indent="-380990">
              <a:buFontTx/>
              <a:buChar char="-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Sulit</a:t>
            </a:r>
          </a:p>
          <a:p>
            <a:pPr marL="380990" indent="-380990">
              <a:buFontTx/>
              <a:buChar char="-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Mudah Dipahami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901741-686A-46C0-8CEF-0AAB0DC02283}"/>
              </a:ext>
            </a:extLst>
          </p:cNvPr>
          <p:cNvSpPr txBox="1"/>
          <p:nvPr/>
        </p:nvSpPr>
        <p:spPr>
          <a:xfrm>
            <a:off x="1103446" y="1674291"/>
            <a:ext cx="2531462" cy="502766"/>
          </a:xfrm>
          <a:prstGeom prst="rect">
            <a:avLst/>
          </a:prstGeom>
          <a:solidFill>
            <a:srgbClr val="B3E4EF"/>
          </a:solidFill>
        </p:spPr>
        <p:txBody>
          <a:bodyPr wrap="none" rtlCol="0">
            <a:spAutoFit/>
          </a:bodyPr>
          <a:lstStyle/>
          <a:p>
            <a:r>
              <a:rPr lang="en-US" sz="2667" err="1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Komentar</a:t>
            </a:r>
            <a:r>
              <a:rPr lang="en-US" sz="2667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Positif</a:t>
            </a:r>
            <a:endParaRPr lang="en-US" sz="2667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319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64344" y="1855225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Mahasiswa mendapatkan ilmu baru setelah mengikuti pembelajaran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94" y="1660795"/>
            <a:ext cx="850527" cy="8505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72" y="2893567"/>
            <a:ext cx="1234569" cy="12345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67541" y="3327072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Materi pembelajaran dapat diterima oleh mahasiswa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72" y="4510382"/>
            <a:ext cx="1234569" cy="12345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67541" y="4742674"/>
            <a:ext cx="9615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Aplikasi interaktif berhasil diterapkan untuk pembelajaran secara mandiri dengan topik Basic Aplications Flutter, 40 orang mahasiswa dari jurusan Teknik Informatika telah berhasil menyelesaikan tugas dengan succes.</a:t>
            </a:r>
          </a:p>
        </p:txBody>
      </p:sp>
    </p:spTree>
    <p:extLst>
      <p:ext uri="{BB962C8B-B14F-4D97-AF65-F5344CB8AC3E}">
        <p14:creationId xmlns:p14="http://schemas.microsoft.com/office/powerpoint/2010/main" val="2081662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15">
            <a:extLst>
              <a:ext uri="{FF2B5EF4-FFF2-40B4-BE49-F238E27FC236}">
                <a16:creationId xmlns:a16="http://schemas.microsoft.com/office/drawing/2014/main" id="{B2EAD8DD-392B-4A5D-8215-CDFFD5E3DD33}"/>
              </a:ext>
            </a:extLst>
          </p:cNvPr>
          <p:cNvSpPr/>
          <p:nvPr/>
        </p:nvSpPr>
        <p:spPr>
          <a:xfrm rot="16200000">
            <a:off x="2400829" y="2724887"/>
            <a:ext cx="1245665" cy="1344149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pic>
        <p:nvPicPr>
          <p:cNvPr id="5" name="Picture 4" descr="Baik Setuju Direktur - Gambar vektor gratis di Pixab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267" y="3044958"/>
            <a:ext cx="2787900" cy="340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4559829" y="905341"/>
            <a:ext cx="5760640" cy="159113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867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22088" y="1385191"/>
            <a:ext cx="6864085" cy="63143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no Pro SmText" panose="02020502040506020403" pitchFamily="18" charset="0"/>
              </a:rPr>
              <a:t>TERIMAKASIH</a:t>
            </a:r>
          </a:p>
        </p:txBody>
      </p:sp>
    </p:spTree>
    <p:extLst>
      <p:ext uri="{BB962C8B-B14F-4D97-AF65-F5344CB8AC3E}">
        <p14:creationId xmlns:p14="http://schemas.microsoft.com/office/powerpoint/2010/main" val="31977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50E0D07D-21DA-FC46-9F4E-531C499A1049}"/>
              </a:ext>
            </a:extLst>
          </p:cNvPr>
          <p:cNvSpPr>
            <a:spLocks noGrp="1"/>
          </p:cNvSpPr>
          <p:nvPr/>
        </p:nvSpPr>
        <p:spPr>
          <a:xfrm>
            <a:off x="1540047" y="120226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no Pro SmText" panose="02020502040506020403" pitchFamily="18" charset="0"/>
              </a:rPr>
              <a:t>LATAR BELAKANG</a:t>
            </a:r>
          </a:p>
          <a:p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no Pro SmText" panose="02020502040506020403" pitchFamily="18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BC37CF3-2358-0C7E-E559-0C55EEF05ADC}"/>
              </a:ext>
            </a:extLst>
          </p:cNvPr>
          <p:cNvGraphicFramePr>
            <a:graphicFrameLocks/>
          </p:cNvGraphicFramePr>
          <p:nvPr/>
        </p:nvGraphicFramePr>
        <p:xfrm>
          <a:off x="1507952" y="1778332"/>
          <a:ext cx="4261509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404764C-8FB3-14D7-B53B-CA40F13F56F6}"/>
              </a:ext>
            </a:extLst>
          </p:cNvPr>
          <p:cNvSpPr txBox="1"/>
          <p:nvPr/>
        </p:nvSpPr>
        <p:spPr>
          <a:xfrm>
            <a:off x="5382540" y="2466036"/>
            <a:ext cx="62581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Pemrograman aplikasi android yang bersifat open source</a:t>
            </a:r>
            <a:endParaRPr 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Pentingnya Pembelajaran Pemrograman Mobile Android Flutter</a:t>
            </a: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Platform Pembelajaran iCLOP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730BDE7-490E-9DDD-8B46-42E90727C0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2511581"/>
              </p:ext>
            </p:extLst>
          </p:nvPr>
        </p:nvGraphicFramePr>
        <p:xfrm>
          <a:off x="697832" y="221782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6255A91-CBDF-0507-7C01-686816B147BF}"/>
              </a:ext>
            </a:extLst>
          </p:cNvPr>
          <p:cNvSpPr txBox="1"/>
          <p:nvPr/>
        </p:nvSpPr>
        <p:spPr>
          <a:xfrm>
            <a:off x="2221832" y="4714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2019-2022</a:t>
            </a:r>
            <a:endParaRPr lang="id-ID" sz="1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4DA5E-8153-7E18-9323-6B23BE028C81}"/>
              </a:ext>
            </a:extLst>
          </p:cNvPr>
          <p:cNvSpPr txBox="1"/>
          <p:nvPr/>
        </p:nvSpPr>
        <p:spPr>
          <a:xfrm>
            <a:off x="618067" y="6096000"/>
            <a:ext cx="4428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/>
              <a:t>https://gs.statcounter.com/os-market-share/desktop-mobile-tablet/</a:t>
            </a:r>
          </a:p>
        </p:txBody>
      </p:sp>
    </p:spTree>
    <p:extLst>
      <p:ext uri="{BB962C8B-B14F-4D97-AF65-F5344CB8AC3E}">
        <p14:creationId xmlns:p14="http://schemas.microsoft.com/office/powerpoint/2010/main" val="227641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BB7C8612-1225-53BB-0249-70199D1E368F}"/>
              </a:ext>
            </a:extLst>
          </p:cNvPr>
          <p:cNvSpPr>
            <a:spLocks noGrp="1"/>
          </p:cNvSpPr>
          <p:nvPr/>
        </p:nvSpPr>
        <p:spPr>
          <a:xfrm>
            <a:off x="2654968" y="2208909"/>
            <a:ext cx="6882063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 Pembelajaran Android Secara Online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E405E-18D4-3415-87A2-18385CA5D4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055" y="3789419"/>
            <a:ext cx="792809" cy="7928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5DC997-F2C3-2C63-055B-15DFE800EE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948" y="4409875"/>
            <a:ext cx="936104" cy="936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E11F60-45B0-3A31-DD2E-E333D2EE75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964" y="3200138"/>
            <a:ext cx="648072" cy="648072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9AF3D2AA-018F-CF95-5393-3A5E58057098}"/>
              </a:ext>
            </a:extLst>
          </p:cNvPr>
          <p:cNvSpPr txBox="1"/>
          <p:nvPr/>
        </p:nvSpPr>
        <p:spPr>
          <a:xfrm>
            <a:off x="5609695" y="387735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Comic Sans MS" panose="030F0702030302020204" pitchFamily="66" charset="0"/>
              </a:rPr>
              <a:t>Internet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81A9E5-BEFB-16C4-C237-86FCA652B6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187" y="3941427"/>
            <a:ext cx="1002302" cy="1002302"/>
          </a:xfrm>
          <a:prstGeom prst="rect">
            <a:avLst/>
          </a:prstGeom>
        </p:spPr>
      </p:pic>
      <p:sp>
        <p:nvSpPr>
          <p:cNvPr id="10" name="TextBox 10">
            <a:extLst>
              <a:ext uri="{FF2B5EF4-FFF2-40B4-BE49-F238E27FC236}">
                <a16:creationId xmlns:a16="http://schemas.microsoft.com/office/drawing/2014/main" id="{7B445CE5-FA82-BE30-9402-941C2DFD541D}"/>
              </a:ext>
            </a:extLst>
          </p:cNvPr>
          <p:cNvSpPr txBox="1"/>
          <p:nvPr/>
        </p:nvSpPr>
        <p:spPr>
          <a:xfrm>
            <a:off x="3264319" y="4620563"/>
            <a:ext cx="1944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latin typeface="Comic Sans MS" panose="030F0702030302020204" pitchFamily="66" charset="0"/>
              </a:rPr>
              <a:t>File Tugas:</a:t>
            </a:r>
          </a:p>
          <a:p>
            <a:r>
              <a:rPr lang="en-US" sz="1400">
                <a:latin typeface="Comic Sans MS" panose="030F0702030302020204" pitchFamily="66" charset="0"/>
              </a:rPr>
              <a:t>Guide file</a:t>
            </a:r>
          </a:p>
          <a:p>
            <a:r>
              <a:rPr lang="en-US" sz="1400">
                <a:latin typeface="Comic Sans MS" panose="030F0702030302020204" pitchFamily="66" charset="0"/>
              </a:rPr>
              <a:t>Test file</a:t>
            </a:r>
          </a:p>
          <a:p>
            <a:r>
              <a:rPr lang="en-US" sz="1400">
                <a:latin typeface="Comic Sans MS" panose="030F0702030302020204" pitchFamily="66" charset="0"/>
              </a:rPr>
              <a:t>Supplement file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EF8F0B69-35B7-ACC6-686D-43EF93945744}"/>
              </a:ext>
            </a:extLst>
          </p:cNvPr>
          <p:cNvSpPr txBox="1"/>
          <p:nvPr/>
        </p:nvSpPr>
        <p:spPr>
          <a:xfrm>
            <a:off x="6983465" y="4943727"/>
            <a:ext cx="1231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latin typeface="Comic Sans MS" panose="030F0702030302020204" pitchFamily="66" charset="0"/>
              </a:rPr>
              <a:t>Mahasiswa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D9375E-4CB9-6C49-F8BD-E5875D5F7772}"/>
              </a:ext>
            </a:extLst>
          </p:cNvPr>
          <p:cNvCxnSpPr/>
          <p:nvPr/>
        </p:nvCxnSpPr>
        <p:spPr>
          <a:xfrm flipH="1" flipV="1">
            <a:off x="4476283" y="4294527"/>
            <a:ext cx="959186" cy="51045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8">
            <a:extLst>
              <a:ext uri="{FF2B5EF4-FFF2-40B4-BE49-F238E27FC236}">
                <a16:creationId xmlns:a16="http://schemas.microsoft.com/office/drawing/2014/main" id="{BCAC9E73-0D69-EB04-945B-324D1FA1F5C3}"/>
              </a:ext>
            </a:extLst>
          </p:cNvPr>
          <p:cNvSpPr txBox="1"/>
          <p:nvPr/>
        </p:nvSpPr>
        <p:spPr>
          <a:xfrm>
            <a:off x="2657367" y="836154"/>
            <a:ext cx="7128792" cy="82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iCLOP (Intelligent Computer-Assisted Programming Learning Platform)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07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1">
            <a:extLst>
              <a:ext uri="{FF2B5EF4-FFF2-40B4-BE49-F238E27FC236}">
                <a16:creationId xmlns:a16="http://schemas.microsoft.com/office/drawing/2014/main" id="{9B6E8488-593B-C375-5566-C4C86BE2E098}"/>
              </a:ext>
            </a:extLst>
          </p:cNvPr>
          <p:cNvSpPr/>
          <p:nvPr/>
        </p:nvSpPr>
        <p:spPr>
          <a:xfrm>
            <a:off x="2046175" y="886370"/>
            <a:ext cx="7670723" cy="4616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A87B5F-A597-357B-CA63-6849013B0CAD}"/>
              </a:ext>
            </a:extLst>
          </p:cNvPr>
          <p:cNvSpPr txBox="1"/>
          <p:nvPr/>
        </p:nvSpPr>
        <p:spPr>
          <a:xfrm>
            <a:off x="1293862" y="927753"/>
            <a:ext cx="9062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Platform Pembelajaran Android Secara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Mandiri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787090-6382-6576-5D77-94DE80AEEFD0}"/>
              </a:ext>
            </a:extLst>
          </p:cNvPr>
          <p:cNvSpPr txBox="1"/>
          <p:nvPr/>
        </p:nvSpPr>
        <p:spPr>
          <a:xfrm>
            <a:off x="2353603" y="3134154"/>
            <a:ext cx="2104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Menyelesaikan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menulis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175244-6CB4-75BF-02A7-5B7A993AA3EB}"/>
              </a:ext>
            </a:extLst>
          </p:cNvPr>
          <p:cNvCxnSpPr/>
          <p:nvPr/>
        </p:nvCxnSpPr>
        <p:spPr>
          <a:xfrm flipH="1" flipV="1">
            <a:off x="4395989" y="2758330"/>
            <a:ext cx="1149531" cy="130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8A67CBB-D36C-F64A-48BB-F195B42B0910}"/>
              </a:ext>
            </a:extLst>
          </p:cNvPr>
          <p:cNvSpPr txBox="1"/>
          <p:nvPr/>
        </p:nvSpPr>
        <p:spPr>
          <a:xfrm>
            <a:off x="4479001" y="2163039"/>
            <a:ext cx="998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TDD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5B2358-A9AD-72F9-903C-F5972AED3FB1}"/>
              </a:ext>
            </a:extLst>
          </p:cNvPr>
          <p:cNvSpPr txBox="1"/>
          <p:nvPr/>
        </p:nvSpPr>
        <p:spPr>
          <a:xfrm>
            <a:off x="5443931" y="3065913"/>
            <a:ext cx="25641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Memvalidasi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jawaban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45D7E9-E058-278B-58F8-0FAE95636A98}"/>
              </a:ext>
            </a:extLst>
          </p:cNvPr>
          <p:cNvSpPr txBox="1"/>
          <p:nvPr/>
        </p:nvSpPr>
        <p:spPr>
          <a:xfrm>
            <a:off x="2046175" y="5144260"/>
            <a:ext cx="31567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Mengembangkan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Studio </a:t>
            </a:r>
          </a:p>
          <a:p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bahasa </a:t>
            </a:r>
            <a:r>
              <a:rPr lang="en-US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dart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dengan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mengadopsi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Driven-Development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13BEEE-FADA-9479-0701-8715CEEC6AFF}"/>
              </a:ext>
            </a:extLst>
          </p:cNvPr>
          <p:cNvSpPr txBox="1"/>
          <p:nvPr/>
        </p:nvSpPr>
        <p:spPr>
          <a:xfrm>
            <a:off x="4951455" y="5416774"/>
            <a:ext cx="27483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Android dengan Flutter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5A5713-5B33-2CE9-0633-3B7CD2F9046C}"/>
              </a:ext>
            </a:extLst>
          </p:cNvPr>
          <p:cNvCxnSpPr/>
          <p:nvPr/>
        </p:nvCxnSpPr>
        <p:spPr>
          <a:xfrm>
            <a:off x="4446032" y="2935171"/>
            <a:ext cx="1135570" cy="176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AF183A-0B6B-5734-1808-AFD1633402CF}"/>
              </a:ext>
            </a:extLst>
          </p:cNvPr>
          <p:cNvCxnSpPr/>
          <p:nvPr/>
        </p:nvCxnSpPr>
        <p:spPr>
          <a:xfrm>
            <a:off x="6795277" y="2771393"/>
            <a:ext cx="1135570" cy="176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80EB54-5771-F306-A3FD-4092B63EBD74}"/>
              </a:ext>
            </a:extLst>
          </p:cNvPr>
          <p:cNvSpPr txBox="1"/>
          <p:nvPr/>
        </p:nvSpPr>
        <p:spPr>
          <a:xfrm>
            <a:off x="7651894" y="3281356"/>
            <a:ext cx="1896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Menyelesaikan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tugasnya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8DD734-9ED8-5173-51E3-A6E899CFF657}"/>
              </a:ext>
            </a:extLst>
          </p:cNvPr>
          <p:cNvCxnSpPr/>
          <p:nvPr/>
        </p:nvCxnSpPr>
        <p:spPr>
          <a:xfrm>
            <a:off x="3367544" y="3656121"/>
            <a:ext cx="115" cy="475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BAF103-4026-0933-5908-D1832617DDA7}"/>
              </a:ext>
            </a:extLst>
          </p:cNvPr>
          <p:cNvCxnSpPr/>
          <p:nvPr/>
        </p:nvCxnSpPr>
        <p:spPr>
          <a:xfrm>
            <a:off x="6279571" y="3868107"/>
            <a:ext cx="115" cy="475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Programmer Coding Laptop Vector Thin Line Icon, Laptop Icons, Line Icons, Coding  Icons PNG and Vector with Transparent Background for Free Download">
            <a:extLst>
              <a:ext uri="{FF2B5EF4-FFF2-40B4-BE49-F238E27FC236}">
                <a16:creationId xmlns:a16="http://schemas.microsoft.com/office/drawing/2014/main" id="{2F32A93B-8C19-AEFB-AEB7-FAD220350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049" y="1768230"/>
            <a:ext cx="1334928" cy="13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ptop icon symbol on white background, vector illustration 3164221 Vector  Art at Vecteezy">
            <a:extLst>
              <a:ext uri="{FF2B5EF4-FFF2-40B4-BE49-F238E27FC236}">
                <a16:creationId xmlns:a16="http://schemas.microsoft.com/office/drawing/2014/main" id="{B096CE16-9C65-3C52-4AB1-CAF431BC2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447" y="4105737"/>
            <a:ext cx="976530" cy="97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hecklist free vector icons designed by Eucalyp">
            <a:extLst>
              <a:ext uri="{FF2B5EF4-FFF2-40B4-BE49-F238E27FC236}">
                <a16:creationId xmlns:a16="http://schemas.microsoft.com/office/drawing/2014/main" id="{69D8C8C8-175B-1E56-91A8-A50ED57A4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943" y="2163039"/>
            <a:ext cx="1008661" cy="100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ektor Stok Validate Icon Vector On White Background (Tanpa Royalti)  1262135170 | Shutterstock">
            <a:extLst>
              <a:ext uri="{FF2B5EF4-FFF2-40B4-BE49-F238E27FC236}">
                <a16:creationId xmlns:a16="http://schemas.microsoft.com/office/drawing/2014/main" id="{2CC80AAA-F2EA-932E-CF3B-A0849A794C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98"/>
          <a:stretch/>
        </p:blipFill>
        <p:spPr bwMode="auto">
          <a:xfrm>
            <a:off x="5682253" y="1982217"/>
            <a:ext cx="950281" cy="105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kon Implementasi Diisolasi Pada Latar Belakang Putih Ilustrasi Vektor  Ilustrasi Stok - Unduh Gambar Sekarang - iStock">
            <a:extLst>
              <a:ext uri="{FF2B5EF4-FFF2-40B4-BE49-F238E27FC236}">
                <a16:creationId xmlns:a16="http://schemas.microsoft.com/office/drawing/2014/main" id="{73531F97-C340-9025-CCB3-A3CA741BF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945" y="4325523"/>
            <a:ext cx="1091251" cy="109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46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14E75E-FD87-4DA3-0A4C-42962654AA7D}"/>
              </a:ext>
            </a:extLst>
          </p:cNvPr>
          <p:cNvSpPr txBox="1">
            <a:spLocks/>
          </p:cNvSpPr>
          <p:nvPr/>
        </p:nvSpPr>
        <p:spPr>
          <a:xfrm>
            <a:off x="2912035" y="639679"/>
            <a:ext cx="5832648" cy="86409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no Pro SmText" panose="02020502040506020403" pitchFamily="18" charset="0"/>
              </a:rPr>
              <a:t>Test-Driven Development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no Pro SmText" panose="02020502040506020403" pitchFamily="18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C4AC82C-14FC-730F-9E9E-806FB724F4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9247847"/>
              </p:ext>
            </p:extLst>
          </p:nvPr>
        </p:nvGraphicFramePr>
        <p:xfrm>
          <a:off x="2912035" y="1796715"/>
          <a:ext cx="6119670" cy="4517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820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106A-A284-28D8-16E5-6D8FBA5E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533" y="623487"/>
            <a:ext cx="10058400" cy="70230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Pengujian Secara Otomatis Pada Android Studio</a:t>
            </a:r>
            <a:endParaRPr lang="id-ID" sz="3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B97510-1CEC-8779-5E48-CC93FDB29F32}"/>
              </a:ext>
            </a:extLst>
          </p:cNvPr>
          <p:cNvSpPr/>
          <p:nvPr/>
        </p:nvSpPr>
        <p:spPr>
          <a:xfrm>
            <a:off x="4491791" y="2101055"/>
            <a:ext cx="2871536" cy="12512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Flutter Test</a:t>
            </a:r>
            <a:endParaRPr lang="id-ID" sz="40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E8E0DF-FC37-2311-5956-A9399463F0FA}"/>
              </a:ext>
            </a:extLst>
          </p:cNvPr>
          <p:cNvSpPr/>
          <p:nvPr/>
        </p:nvSpPr>
        <p:spPr>
          <a:xfrm>
            <a:off x="2386390" y="4500234"/>
            <a:ext cx="2105401" cy="7023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  <a:endParaRPr lang="id-ID" sz="24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FA282D-E600-5365-2245-133DA069A217}"/>
              </a:ext>
            </a:extLst>
          </p:cNvPr>
          <p:cNvSpPr/>
          <p:nvPr/>
        </p:nvSpPr>
        <p:spPr>
          <a:xfrm>
            <a:off x="8157165" y="4500233"/>
            <a:ext cx="2105401" cy="7023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Widget Testing</a:t>
            </a:r>
            <a:endParaRPr lang="id-ID" sz="24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47528D3-D942-131F-F276-54B89A221D6C}"/>
              </a:ext>
            </a:extLst>
          </p:cNvPr>
          <p:cNvCxnSpPr>
            <a:stCxn id="4" idx="2"/>
            <a:endCxn id="3" idx="0"/>
          </p:cNvCxnSpPr>
          <p:nvPr/>
        </p:nvCxnSpPr>
        <p:spPr>
          <a:xfrm rot="5400000">
            <a:off x="4109378" y="2682052"/>
            <a:ext cx="1147895" cy="24884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1DCF753-7FE2-264F-EFD7-592736EF5DC3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6994765" y="2285132"/>
            <a:ext cx="1147894" cy="3282307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12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093B95-945B-409A-2BAF-2D194F683237}"/>
              </a:ext>
            </a:extLst>
          </p:cNvPr>
          <p:cNvSpPr/>
          <p:nvPr/>
        </p:nvSpPr>
        <p:spPr>
          <a:xfrm>
            <a:off x="2435668" y="535078"/>
            <a:ext cx="62441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no Pro SmText" panose="02020502040506020403" pitchFamily="18" charset="0"/>
              </a:rPr>
              <a:t>Stage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no Pro SmText" panose="02020502040506020403" pitchFamily="18" charset="0"/>
              </a:rPr>
              <a:t>Pembelajaran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no Pro SmText" panose="02020502040506020403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no Pro SmText" panose="02020502040506020403" pitchFamily="18" charset="0"/>
              </a:rPr>
              <a:t>pada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no Pro SmText" panose="02020502040506020403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no Pro SmText" panose="02020502040506020403" pitchFamily="18" charset="0"/>
              </a:rPr>
              <a:t>iCLOP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no Pro SmText" panose="02020502040506020403" pitchFamily="18" charset="0"/>
            </a:endParaRPr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868226B3-A0B6-343F-EBE3-2D0D465CD62E}"/>
              </a:ext>
            </a:extLst>
          </p:cNvPr>
          <p:cNvSpPr/>
          <p:nvPr/>
        </p:nvSpPr>
        <p:spPr>
          <a:xfrm>
            <a:off x="2499742" y="2068196"/>
            <a:ext cx="2787326" cy="64315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6EE0D0-56F4-5467-AFEF-E396F1F5404A}"/>
              </a:ext>
            </a:extLst>
          </p:cNvPr>
          <p:cNvSpPr txBox="1"/>
          <p:nvPr/>
        </p:nvSpPr>
        <p:spPr>
          <a:xfrm>
            <a:off x="2758999" y="218927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User Interface</a:t>
            </a:r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DAB6A7C4-5D9C-B817-4434-4B9DF3C79932}"/>
              </a:ext>
            </a:extLst>
          </p:cNvPr>
          <p:cNvSpPr/>
          <p:nvPr/>
        </p:nvSpPr>
        <p:spPr>
          <a:xfrm>
            <a:off x="2435669" y="3021482"/>
            <a:ext cx="2851399" cy="65293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09FAA4-FF70-3A39-B308-CB778089C275}"/>
              </a:ext>
            </a:extLst>
          </p:cNvPr>
          <p:cNvSpPr txBox="1"/>
          <p:nvPr/>
        </p:nvSpPr>
        <p:spPr>
          <a:xfrm>
            <a:off x="2536303" y="3154772"/>
            <a:ext cx="2750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Comic Sans MS" panose="030F0702030302020204" pitchFamily="66" charset="0"/>
              </a:rPr>
              <a:t>Interactive Application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35372A41-488B-8AD8-0F59-4BBFB6B05538}"/>
              </a:ext>
            </a:extLst>
          </p:cNvPr>
          <p:cNvSpPr/>
          <p:nvPr/>
        </p:nvSpPr>
        <p:spPr>
          <a:xfrm>
            <a:off x="2435669" y="4055497"/>
            <a:ext cx="2851399" cy="65293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75C36D-1C22-885C-D92D-5EA626BC657F}"/>
              </a:ext>
            </a:extLst>
          </p:cNvPr>
          <p:cNvSpPr txBox="1"/>
          <p:nvPr/>
        </p:nvSpPr>
        <p:spPr>
          <a:xfrm>
            <a:off x="2910804" y="4227197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Comic Sans MS" panose="030F0702030302020204" pitchFamily="66" charset="0"/>
              </a:rPr>
              <a:t>Content Provider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2">
            <a:extLst>
              <a:ext uri="{FF2B5EF4-FFF2-40B4-BE49-F238E27FC236}">
                <a16:creationId xmlns:a16="http://schemas.microsoft.com/office/drawing/2014/main" id="{35AEF31F-77DE-B3AF-1019-ECA7ACD86BAA}"/>
              </a:ext>
            </a:extLst>
          </p:cNvPr>
          <p:cNvSpPr/>
          <p:nvPr/>
        </p:nvSpPr>
        <p:spPr>
          <a:xfrm>
            <a:off x="2435668" y="5072031"/>
            <a:ext cx="2851399" cy="65293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2B7144-E4FC-B2A7-B8B1-7D7E795EF020}"/>
              </a:ext>
            </a:extLst>
          </p:cNvPr>
          <p:cNvSpPr txBox="1"/>
          <p:nvPr/>
        </p:nvSpPr>
        <p:spPr>
          <a:xfrm>
            <a:off x="2770265" y="523712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>
                <a:latin typeface="Comic Sans MS" panose="030F0702030302020204" pitchFamily="66" charset="0"/>
              </a:rPr>
              <a:t>Service</a:t>
            </a:r>
            <a:r>
              <a:rPr lang="en-US"/>
              <a:t> </a:t>
            </a:r>
            <a:r>
              <a:rPr lang="en-US">
                <a:latin typeface="Comic Sans MS" panose="030F0702030302020204" pitchFamily="66" charset="0"/>
              </a:rPr>
              <a:t>Interactive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7" name="Rounded Rectangle 6">
            <a:extLst>
              <a:ext uri="{FF2B5EF4-FFF2-40B4-BE49-F238E27FC236}">
                <a16:creationId xmlns:a16="http://schemas.microsoft.com/office/drawing/2014/main" id="{D29A3001-8371-3EE6-D0EC-62A925BEA273}"/>
              </a:ext>
            </a:extLst>
          </p:cNvPr>
          <p:cNvSpPr/>
          <p:nvPr/>
        </p:nvSpPr>
        <p:spPr>
          <a:xfrm>
            <a:off x="8119002" y="2154161"/>
            <a:ext cx="1121622" cy="46398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UI</a:t>
            </a:r>
          </a:p>
        </p:txBody>
      </p:sp>
      <p:sp>
        <p:nvSpPr>
          <p:cNvPr id="28" name="Rounded Rectangle 6">
            <a:extLst>
              <a:ext uri="{FF2B5EF4-FFF2-40B4-BE49-F238E27FC236}">
                <a16:creationId xmlns:a16="http://schemas.microsoft.com/office/drawing/2014/main" id="{E1184711-04A4-F281-F9DB-C5F57A3990BF}"/>
              </a:ext>
            </a:extLst>
          </p:cNvPr>
          <p:cNvSpPr/>
          <p:nvPr/>
        </p:nvSpPr>
        <p:spPr>
          <a:xfrm>
            <a:off x="8108107" y="2954983"/>
            <a:ext cx="1121622" cy="46398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WIDGET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9013A76-C512-8E1D-3314-58506EFE6529}"/>
              </a:ext>
            </a:extLst>
          </p:cNvPr>
          <p:cNvCxnSpPr>
            <a:stCxn id="5" idx="3"/>
            <a:endCxn id="27" idx="1"/>
          </p:cNvCxnSpPr>
          <p:nvPr/>
        </p:nvCxnSpPr>
        <p:spPr>
          <a:xfrm flipV="1">
            <a:off x="5287068" y="2386156"/>
            <a:ext cx="2831934" cy="36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99CB2F7-B38A-0A66-D0F0-B0B72966C0A8}"/>
              </a:ext>
            </a:extLst>
          </p:cNvPr>
          <p:cNvCxnSpPr>
            <a:cxnSpLocks/>
            <a:stCxn id="5" idx="3"/>
            <a:endCxn id="28" idx="1"/>
          </p:cNvCxnSpPr>
          <p:nvPr/>
        </p:nvCxnSpPr>
        <p:spPr>
          <a:xfrm>
            <a:off x="5287068" y="2389775"/>
            <a:ext cx="2821039" cy="7972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0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12E606-EE20-1B7E-86EF-E7F7390449C7}"/>
              </a:ext>
            </a:extLst>
          </p:cNvPr>
          <p:cNvSpPr/>
          <p:nvPr/>
        </p:nvSpPr>
        <p:spPr>
          <a:xfrm>
            <a:off x="3712676" y="652889"/>
            <a:ext cx="4782647" cy="8502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Pembelajaran Topik Basic Aplikasi Flutter</a:t>
            </a:r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8DCC3A-F96D-28D9-7023-D45CCE16B0BD}"/>
              </a:ext>
            </a:extLst>
          </p:cNvPr>
          <p:cNvSpPr/>
          <p:nvPr/>
        </p:nvSpPr>
        <p:spPr>
          <a:xfrm>
            <a:off x="1092024" y="3429000"/>
            <a:ext cx="4443663" cy="8502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Pemanfaatan State Management Provider untuk aplikasi List Followers</a:t>
            </a:r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9B4A3C-E398-F465-BE26-6D72B6057AE5}"/>
              </a:ext>
            </a:extLst>
          </p:cNvPr>
          <p:cNvSpPr/>
          <p:nvPr/>
        </p:nvSpPr>
        <p:spPr>
          <a:xfrm>
            <a:off x="6832948" y="3428999"/>
            <a:ext cx="4443663" cy="8502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Pemanfaatan Snackbar untuk notifikasi aplikasi List Followers</a:t>
            </a:r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E88AD906-4D76-782D-A6CC-B5ECC4CBB79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3745988" y="1070988"/>
            <a:ext cx="1925880" cy="279014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EBF4EE9-20E6-EE3A-8950-71851A043BD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616451" y="990669"/>
            <a:ext cx="1925879" cy="29507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05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79D26-1B67-A68A-5949-91A730C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818" y="928287"/>
            <a:ext cx="10436994" cy="702303"/>
          </a:xfrm>
        </p:spPr>
        <p:txBody>
          <a:bodyPr>
            <a:noAutofit/>
          </a:bodyPr>
          <a:lstStyle/>
          <a:p>
            <a:r>
              <a:rPr lang="en-US" sz="3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Desain dari Materi Pembelajaran Topic Basic Aplcations Flutter</a:t>
            </a:r>
            <a:endParaRPr lang="id-ID" sz="3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67A1ADD-70B0-3930-A8E6-15B29FDC8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094847"/>
              </p:ext>
            </p:extLst>
          </p:nvPr>
        </p:nvGraphicFramePr>
        <p:xfrm>
          <a:off x="1284238" y="1942986"/>
          <a:ext cx="7218077" cy="161988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50129">
                  <a:extLst>
                    <a:ext uri="{9D8B030D-6E8A-4147-A177-3AD203B41FA5}">
                      <a16:colId xmlns:a16="http://schemas.microsoft.com/office/drawing/2014/main" val="634518126"/>
                    </a:ext>
                  </a:extLst>
                </a:gridCol>
                <a:gridCol w="6167948">
                  <a:extLst>
                    <a:ext uri="{9D8B030D-6E8A-4147-A177-3AD203B41FA5}">
                      <a16:colId xmlns:a16="http://schemas.microsoft.com/office/drawing/2014/main" val="1893448223"/>
                    </a:ext>
                  </a:extLst>
                </a:gridCol>
              </a:tblGrid>
              <a:tr h="304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Tujuan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Pembelajaran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55915"/>
                  </a:ext>
                </a:extLst>
              </a:tr>
              <a:tr h="304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TextWidgets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982490"/>
                  </a:ext>
                </a:extLst>
              </a:tr>
              <a:tr h="30429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ContainerWidgets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070215"/>
                  </a:ext>
                </a:extLst>
              </a:tr>
              <a:tr h="35274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StatelessWidgets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89448"/>
                  </a:ext>
                </a:extLst>
              </a:tr>
              <a:tr h="35274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StatefullWidgets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713449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BE9A07-04B4-AF3C-BAA6-F8A883890511}"/>
              </a:ext>
            </a:extLst>
          </p:cNvPr>
          <p:cNvSpPr/>
          <p:nvPr/>
        </p:nvSpPr>
        <p:spPr>
          <a:xfrm>
            <a:off x="1284238" y="3875268"/>
            <a:ext cx="1426878" cy="497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Tugas</a:t>
            </a:r>
            <a:endParaRPr lang="id-ID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01E7E5-5718-3027-DB60-D9830958FC0C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997677" y="3562872"/>
            <a:ext cx="0" cy="3123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79A4E8F-BC3A-0FB0-047F-12ECF08B8314}"/>
              </a:ext>
            </a:extLst>
          </p:cNvPr>
          <p:cNvSpPr/>
          <p:nvPr/>
        </p:nvSpPr>
        <p:spPr>
          <a:xfrm>
            <a:off x="3109679" y="3875268"/>
            <a:ext cx="1426878" cy="4973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Task Files</a:t>
            </a:r>
            <a:endParaRPr lang="id-ID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8E8BA23-20A4-C535-AF42-61D27222D7DC}"/>
              </a:ext>
            </a:extLst>
          </p:cNvPr>
          <p:cNvSpPr/>
          <p:nvPr/>
        </p:nvSpPr>
        <p:spPr>
          <a:xfrm>
            <a:off x="1189174" y="4738043"/>
            <a:ext cx="1617006" cy="4973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List Followers</a:t>
            </a:r>
            <a:endParaRPr lang="id-ID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349399-31E2-14EF-202D-0E057D25FC92}"/>
              </a:ext>
            </a:extLst>
          </p:cNvPr>
          <p:cNvCxnSpPr>
            <a:cxnSpLocks/>
          </p:cNvCxnSpPr>
          <p:nvPr/>
        </p:nvCxnSpPr>
        <p:spPr>
          <a:xfrm>
            <a:off x="2002865" y="4399110"/>
            <a:ext cx="0" cy="3123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DFAE74-CA18-A672-99ED-11DF515C1D9E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711116" y="4123921"/>
            <a:ext cx="39856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D923C44-66D2-41C2-1146-327469674B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752" y="4438670"/>
            <a:ext cx="822731" cy="822731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36CF3C-100A-8156-3B9A-4822D92D10C9}"/>
              </a:ext>
            </a:extLst>
          </p:cNvPr>
          <p:cNvSpPr/>
          <p:nvPr/>
        </p:nvSpPr>
        <p:spPr>
          <a:xfrm>
            <a:off x="3002638" y="5681058"/>
            <a:ext cx="1640957" cy="4973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13 Guide Files</a:t>
            </a:r>
            <a:endParaRPr lang="id-ID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7DA3405-5CFC-6E09-0DFC-4B9492559BC0}"/>
              </a:ext>
            </a:extLst>
          </p:cNvPr>
          <p:cNvSpPr/>
          <p:nvPr/>
        </p:nvSpPr>
        <p:spPr>
          <a:xfrm>
            <a:off x="5096523" y="5681059"/>
            <a:ext cx="1426878" cy="4973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10 Test Files</a:t>
            </a:r>
            <a:endParaRPr lang="id-ID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75B5207-C788-FB53-8231-0AA2CBBCFF08}"/>
              </a:ext>
            </a:extLst>
          </p:cNvPr>
          <p:cNvSpPr/>
          <p:nvPr/>
        </p:nvSpPr>
        <p:spPr>
          <a:xfrm>
            <a:off x="6997564" y="5681058"/>
            <a:ext cx="2022258" cy="4973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 Supplement Files</a:t>
            </a:r>
            <a:endParaRPr lang="id-ID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F22B2A-12DD-A7D6-C97A-AF8833DDCE80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3823117" y="5261401"/>
            <a:ext cx="1" cy="4196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C2FA187-863E-2600-AC25-02D9A89B01B0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rot="16200000" flipH="1">
            <a:off x="4606711" y="4477808"/>
            <a:ext cx="419658" cy="1986844"/>
          </a:xfrm>
          <a:prstGeom prst="bentConnector3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3E8D2F4-8886-BE9A-4EB2-24DC3F7794AF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 rot="16200000" flipH="1">
            <a:off x="5706077" y="3378441"/>
            <a:ext cx="419657" cy="4185575"/>
          </a:xfrm>
          <a:prstGeom prst="bentConnector3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Pinterest App icon PNG and SVG Vector Free Download">
            <a:extLst>
              <a:ext uri="{FF2B5EF4-FFF2-40B4-BE49-F238E27FC236}">
                <a16:creationId xmlns:a16="http://schemas.microsoft.com/office/drawing/2014/main" id="{74512914-E96F-6C06-F120-7CBF90798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558" y="5295049"/>
            <a:ext cx="559961" cy="97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3688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3.xml><?xml version="1.0" encoding="utf-8"?>
<a:theme xmlns:a="http://schemas.openxmlformats.org/drawingml/2006/main" name="2_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6802</TotalTime>
  <Words>418</Words>
  <Application>Microsoft Office PowerPoint</Application>
  <PresentationFormat>Widescreen</PresentationFormat>
  <Paragraphs>106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Arno Pro SmText</vt:lpstr>
      <vt:lpstr>Calibri</vt:lpstr>
      <vt:lpstr>Calibri Light</vt:lpstr>
      <vt:lpstr>Comic Sans MS</vt:lpstr>
      <vt:lpstr>Times New Roman</vt:lpstr>
      <vt:lpstr>Retrospect</vt:lpstr>
      <vt:lpstr>1_Retrospect</vt:lpstr>
      <vt:lpstr>2_Retrospect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 Pengujian Secara Otomatis Pada Android Studio</vt:lpstr>
      <vt:lpstr>PowerPoint Presentation</vt:lpstr>
      <vt:lpstr>PowerPoint Presentation</vt:lpstr>
      <vt:lpstr>Desain dari Materi Pembelajaran Topic Basic Aplcations Flutter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Rian P1</dc:creator>
  <cp:lastModifiedBy>Rian P1</cp:lastModifiedBy>
  <cp:revision>18</cp:revision>
  <dcterms:created xsi:type="dcterms:W3CDTF">2022-08-12T10:17:45Z</dcterms:created>
  <dcterms:modified xsi:type="dcterms:W3CDTF">2022-08-18T13:13:59Z</dcterms:modified>
</cp:coreProperties>
</file>