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1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38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9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1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4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4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8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0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0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1113-719C-42B9-8B86-AE3319FA0C3F}" type="datetimeFigureOut">
              <a:rPr lang="pt-BR" smtClean="0"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6265-B0F7-45F8-A183-328DB5FA4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6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pt-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Técnicas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IDE Visual Studio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69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9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7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11889" y="2090944"/>
            <a:ext cx="408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hlinkClick r:id="rId3"/>
              </a:rPr>
              <a:t>https://visualstudio.microsoft.com/pt-br/</a:t>
            </a:r>
            <a:endParaRPr lang="pt-B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4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0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1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8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8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5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07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Técnicas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Programação</dc:title>
  <dc:creator>Aluno</dc:creator>
  <cp:lastModifiedBy>Aluno</cp:lastModifiedBy>
  <cp:revision>3</cp:revision>
  <dcterms:created xsi:type="dcterms:W3CDTF">2019-02-19T00:49:20Z</dcterms:created>
  <dcterms:modified xsi:type="dcterms:W3CDTF">2019-02-19T01:19:03Z</dcterms:modified>
</cp:coreProperties>
</file>