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81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65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9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2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7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7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9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4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F8A3-2DA0-4007-A70D-F244759F5ED3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D5B5-6213-47C2-B34A-7391696FA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0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D2D7C-6C48-41D0-9740-EEF5ED3F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54" y="2640724"/>
            <a:ext cx="10962291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SENAC RJ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</a:br>
            <a:r>
              <a:rPr lang="pt-BR" sz="5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Curso Técnico em Informática</a:t>
            </a:r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74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7462DD5-7126-47B9-ABFE-5F989030F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908738"/>
            <a:ext cx="10972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PROJETO INTEGRADOR I</a:t>
            </a:r>
            <a:br>
              <a:rPr lang="pt-BR" sz="53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pt-BR" sz="5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53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Sistema para Curso de Estética</a:t>
            </a:r>
            <a:br>
              <a:rPr lang="pt-BR" sz="5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4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7C65EE-8826-48A5-A498-14187DA58FF4}"/>
              </a:ext>
            </a:extLst>
          </p:cNvPr>
          <p:cNvSpPr/>
          <p:nvPr/>
        </p:nvSpPr>
        <p:spPr>
          <a:xfrm>
            <a:off x="630620" y="932925"/>
            <a:ext cx="106890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INTRODUÇÃO</a:t>
            </a:r>
          </a:p>
          <a:p>
            <a:pPr algn="just"/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Integrador é uma disciplina da grade do curso Técnico em Informática da instituição Senac-RJ. Ele visa explorar as bases das demais unidades curriculares do curso e sua atividade-foco é desenvolver sites e sistemas para web de acordo com as melhores práticas de mercado e os requisitos de segurança apropriados.</a:t>
            </a:r>
          </a:p>
          <a:p>
            <a:pPr algn="just"/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Tendo como objetivo a criação de um site dinâmico, foi feita uma parceria com o a turma de 2022 do curso Técnico em Estética, também do Senac-RJ, em que foi desenvolvido um website projetado para apresentar ao usuário os serviços da área de estética que são ensinados no curso, sendo eles: Depilação, Design de Sobrancelhas, Drenagem Linfática Manual, Limpeza de Pele, Massagem,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Microagulhamento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Micropigmentação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Sobrancelhas, Olhos e Lábios e Peeling Químico e Mecânico. Para isso, foi simulada uma empresa fictícia, de nome “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Estetic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Center”, que é uma clínica de estética.</a:t>
            </a:r>
          </a:p>
          <a:p>
            <a:pPr algn="just"/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website possui uma página dividida em seis partes: “Home”, a página inicial; “Sobe Nós”, uma descrição da clínica fictícia; “Procedimentos”, onde se encontram os serviços de estética; “Time”, uma apresentação das alunas como parte da equipe da clínica; “Portfólio”, um conjunto de imagens que ilustram parte dos procedimentos; e “Contato”, uma área onde o usuário encontra informações sobre a clínica, como endereço, telefone e horário de funcionamento, e também fornece a opção de deixar uma mensagem que é enviada para um endereço de e-mail.</a:t>
            </a:r>
          </a:p>
          <a:p>
            <a:pPr algn="just"/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foi desenvolvido nas linguagens HTML,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CSS, com auxílio do framework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possui design responsivo e seu conteúdo foi pensado durante encontros com a turma do curso Técnico em Estética, assim como a identidade visual do website.</a:t>
            </a:r>
          </a:p>
        </p:txBody>
      </p:sp>
    </p:spTree>
    <p:extLst>
      <p:ext uri="{BB962C8B-B14F-4D97-AF65-F5344CB8AC3E}">
        <p14:creationId xmlns:p14="http://schemas.microsoft.com/office/powerpoint/2010/main" val="33560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82AD369-BBE7-4AB3-A8AA-4EAFB97958BB}"/>
              </a:ext>
            </a:extLst>
          </p:cNvPr>
          <p:cNvSpPr/>
          <p:nvPr/>
        </p:nvSpPr>
        <p:spPr>
          <a:xfrm>
            <a:off x="830316" y="2236109"/>
            <a:ext cx="10820400" cy="2385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 ter conhecimento de que o tema do projeto seria voltado para a área de estética, iniciou-se um planejamento de um website que pudesse conter elementos visuais que remetessem à esfera da estética. Ao observar outros exemplos de websites definimos um site que mostra beleza e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harmonia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tanto externa quanto interna, isso tudo através de um tratamento estético.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AA3DFF3-7B4E-42F3-93B4-5B2118D36799}"/>
              </a:ext>
            </a:extLst>
          </p:cNvPr>
          <p:cNvSpPr/>
          <p:nvPr/>
        </p:nvSpPr>
        <p:spPr>
          <a:xfrm>
            <a:off x="3410201" y="3541267"/>
            <a:ext cx="4488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Sendo assim surge o...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C1F388-E677-4EAA-BDE9-41F076CE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377BD4-06CC-418D-B8E7-FDD81D0FB7B1}"/>
              </a:ext>
            </a:extLst>
          </p:cNvPr>
          <p:cNvSpPr/>
          <p:nvPr/>
        </p:nvSpPr>
        <p:spPr>
          <a:xfrm>
            <a:off x="5654566" y="5033899"/>
            <a:ext cx="519211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É, Objetivo e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D9A0179-130E-46DC-973D-5CA99040DBEE}"/>
              </a:ext>
            </a:extLst>
          </p:cNvPr>
          <p:cNvSpPr/>
          <p:nvPr/>
        </p:nvSpPr>
        <p:spPr>
          <a:xfrm>
            <a:off x="5654566" y="3383723"/>
            <a:ext cx="519211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É, Atraente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2380DC-9BD6-43CB-99EB-297BDE19E839}"/>
              </a:ext>
            </a:extLst>
          </p:cNvPr>
          <p:cNvSpPr/>
          <p:nvPr/>
        </p:nvSpPr>
        <p:spPr>
          <a:xfrm>
            <a:off x="5654566" y="4208811"/>
            <a:ext cx="519211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É, Saudável visualmente</a:t>
            </a:r>
          </a:p>
        </p:txBody>
      </p:sp>
    </p:spTree>
    <p:extLst>
      <p:ext uri="{BB962C8B-B14F-4D97-AF65-F5344CB8AC3E}">
        <p14:creationId xmlns:p14="http://schemas.microsoft.com/office/powerpoint/2010/main" val="15896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2D5A16B1-ADC8-4E75-BDE1-6F1D66EA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DD093EF-6B2A-4AE3-A6E0-333F52B7CB71}"/>
              </a:ext>
            </a:extLst>
          </p:cNvPr>
          <p:cNvSpPr/>
          <p:nvPr/>
        </p:nvSpPr>
        <p:spPr>
          <a:xfrm>
            <a:off x="4325007" y="2871458"/>
            <a:ext cx="8056179" cy="2784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Website </a:t>
            </a:r>
            <a:r>
              <a:rPr lang="pt-BR" sz="32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Estetic</a:t>
            </a: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Center é </a:t>
            </a:r>
            <a:r>
              <a:rPr lang="pt-BR" sz="32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responsivel</a:t>
            </a: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cabendo em qualquer dispositivo: </a:t>
            </a:r>
            <a:r>
              <a:rPr lang="pt-B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Desktop, Tablet, </a:t>
            </a:r>
            <a:r>
              <a:rPr lang="pt-BR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Smarth</a:t>
            </a:r>
            <a:r>
              <a:rPr lang="pt-B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TV e Celular sem perder suas funcionalidades e recursos...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EBEE926-4ECB-4399-8AD4-B9EA181B648F}"/>
              </a:ext>
            </a:extLst>
          </p:cNvPr>
          <p:cNvSpPr/>
          <p:nvPr/>
        </p:nvSpPr>
        <p:spPr>
          <a:xfrm>
            <a:off x="4924097" y="1298557"/>
            <a:ext cx="6201104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Recursos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92543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6EC65F-A0BF-46E3-9C2D-331E60FA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632D36B-C4BC-4616-9338-BD5A5047CF4D}"/>
              </a:ext>
            </a:extLst>
          </p:cNvPr>
          <p:cNvSpPr/>
          <p:nvPr/>
        </p:nvSpPr>
        <p:spPr>
          <a:xfrm>
            <a:off x="304801" y="2699522"/>
            <a:ext cx="4850524" cy="221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Estetic</a:t>
            </a:r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Center vai esta sempre na palma de suas mãos...</a:t>
            </a:r>
            <a:endParaRPr lang="pt-BR" sz="2800" b="1" dirty="0">
              <a:solidFill>
                <a:schemeClr val="accent2">
                  <a:lumMod val="60000"/>
                  <a:lumOff val="4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D13180-C53F-4727-AA27-B9C8F1F6F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9" y="0"/>
            <a:ext cx="2940926" cy="29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A44F4-4A22-4C58-A47C-B54ED869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Equipe de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8DB7BF-D5B8-4A7E-A1FC-FB362979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543" y="2574337"/>
            <a:ext cx="3451582" cy="682765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Alexsandro Duarte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0926AA3D-A59F-4706-8B3C-649D7E431807}"/>
              </a:ext>
            </a:extLst>
          </p:cNvPr>
          <p:cNvSpPr txBox="1">
            <a:spLocks/>
          </p:cNvSpPr>
          <p:nvPr/>
        </p:nvSpPr>
        <p:spPr>
          <a:xfrm>
            <a:off x="2896669" y="2930578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Giovanni Ferreira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A9707550-9350-4692-A02A-AFDB7232E760}"/>
              </a:ext>
            </a:extLst>
          </p:cNvPr>
          <p:cNvSpPr txBox="1">
            <a:spLocks/>
          </p:cNvSpPr>
          <p:nvPr/>
        </p:nvSpPr>
        <p:spPr>
          <a:xfrm>
            <a:off x="4858943" y="3598484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Jean Guedes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A1E97F0-D306-4D6B-ACA8-EDCC1249E7FA}"/>
              </a:ext>
            </a:extLst>
          </p:cNvPr>
          <p:cNvSpPr txBox="1">
            <a:spLocks/>
          </p:cNvSpPr>
          <p:nvPr/>
        </p:nvSpPr>
        <p:spPr>
          <a:xfrm>
            <a:off x="6584734" y="4281249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Jéssica Coutinho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AFA2E74D-EC1F-4EF2-A7F9-1F1FAEEE11C8}"/>
              </a:ext>
            </a:extLst>
          </p:cNvPr>
          <p:cNvSpPr txBox="1">
            <a:spLocks/>
          </p:cNvSpPr>
          <p:nvPr/>
        </p:nvSpPr>
        <p:spPr>
          <a:xfrm>
            <a:off x="8543351" y="4964014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Rian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Isensee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09D3657-C411-472D-89AD-7D93889D68DC}"/>
              </a:ext>
            </a:extLst>
          </p:cNvPr>
          <p:cNvSpPr txBox="1">
            <a:spLocks/>
          </p:cNvSpPr>
          <p:nvPr/>
        </p:nvSpPr>
        <p:spPr>
          <a:xfrm>
            <a:off x="6237892" y="1818654"/>
            <a:ext cx="5410199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Turma 2022.2 – Senac Nova Iguaçu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60FBE6F-B5EA-4F05-9E6D-1CB0E7D28372}"/>
              </a:ext>
            </a:extLst>
          </p:cNvPr>
          <p:cNvSpPr/>
          <p:nvPr/>
        </p:nvSpPr>
        <p:spPr>
          <a:xfrm>
            <a:off x="252251" y="5772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Orientador: Prof.ª Veronica Rodrigues 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Coorientador: Prof.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Cleyton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82327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132</TotalTime>
  <Words>498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Ebrima</vt:lpstr>
      <vt:lpstr>Trilha de Vapor</vt:lpstr>
      <vt:lpstr>SENAC RJ Curso Técnico em Informática </vt:lpstr>
      <vt:lpstr>PROJETO INTEGRADOR I  Sistema para Curso de Estética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 RJ Curso Técnico em Informática </dc:title>
  <dc:creator>ALEXSANDRO DUARTE</dc:creator>
  <cp:lastModifiedBy>ALEXSANDRO DUARTE</cp:lastModifiedBy>
  <cp:revision>38</cp:revision>
  <dcterms:created xsi:type="dcterms:W3CDTF">2022-11-05T15:01:44Z</dcterms:created>
  <dcterms:modified xsi:type="dcterms:W3CDTF">2022-11-05T17:14:27Z</dcterms:modified>
</cp:coreProperties>
</file>