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0" r:id="rId6"/>
    <p:sldId id="303" r:id="rId7"/>
    <p:sldId id="290" r:id="rId8"/>
    <p:sldId id="291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804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 err="1"/>
              <a:t>SonGS</a:t>
            </a:r>
            <a:r>
              <a:rPr lang="en-US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Mohammad Rizki Yanuarianto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update artist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A3796-2FB9-02C6-9704-B9F8FFCD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6" y="1375756"/>
            <a:ext cx="10161917" cy="52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songs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19558-1E37-B5E5-C5D8-F4ACBCB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29" y="1468958"/>
            <a:ext cx="9354868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9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insert songs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91274-58EE-1A4B-CD49-F5FEC85F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29" y="1765718"/>
            <a:ext cx="10291313" cy="4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Delete songs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5B0C8-705C-370E-73FD-8E2FF92F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1582790"/>
            <a:ext cx="10334444" cy="4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2800" dirty="0" err="1"/>
              <a:t>Dokumentasi</a:t>
            </a:r>
            <a:r>
              <a:rPr lang="en-US" sz="2800" dirty="0"/>
              <a:t> </a:t>
            </a:r>
            <a:r>
              <a:rPr lang="en-US" sz="2800" dirty="0" err="1"/>
              <a:t>api</a:t>
            </a:r>
            <a:r>
              <a:rPr lang="en-US" sz="2800" dirty="0"/>
              <a:t> (swagger)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F1FD-E5EE-4429-DBBD-AFC9505C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21" y="868839"/>
            <a:ext cx="10177670" cy="5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4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99257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Songs App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r>
              <a:rPr lang="en-US" dirty="0"/>
              <a:t>Songs App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para artis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576" y="32510"/>
            <a:ext cx="6767512" cy="2811462"/>
          </a:xfrm>
        </p:spPr>
        <p:txBody>
          <a:bodyPr/>
          <a:lstStyle/>
          <a:p>
            <a:r>
              <a:rPr lang="en-US" dirty="0"/>
              <a:t>5w + 1h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Songs App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955235"/>
            <a:ext cx="6766560" cy="3215751"/>
          </a:xfrm>
        </p:spPr>
        <p:txBody>
          <a:bodyPr/>
          <a:lstStyle/>
          <a:p>
            <a:r>
              <a:rPr lang="en-US" dirty="0"/>
              <a:t>Who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siapapun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artis dan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endParaRPr lang="en-US" dirty="0"/>
          </a:p>
          <a:p>
            <a:r>
              <a:rPr lang="en-US" dirty="0"/>
              <a:t>What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penyanyi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endParaRPr lang="en-US" dirty="0"/>
          </a:p>
          <a:p>
            <a:r>
              <a:rPr lang="en-US" dirty="0"/>
              <a:t>Where : data para artis di 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When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selesai</a:t>
            </a:r>
            <a:r>
              <a:rPr lang="en-US" dirty="0"/>
              <a:t> pada </a:t>
            </a:r>
            <a:r>
              <a:rPr lang="en-US" dirty="0" err="1"/>
              <a:t>jumat</a:t>
            </a:r>
            <a:r>
              <a:rPr lang="en-US" dirty="0"/>
              <a:t> 29 September 2023 dan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pada </a:t>
            </a:r>
            <a:r>
              <a:rPr lang="en-US" dirty="0" err="1"/>
              <a:t>sabtu</a:t>
            </a:r>
            <a:r>
              <a:rPr lang="en-US" dirty="0"/>
              <a:t> 30 September 2023</a:t>
            </a:r>
          </a:p>
          <a:p>
            <a:r>
              <a:rPr lang="en-US" dirty="0"/>
              <a:t>Why 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diciptakan</a:t>
            </a:r>
            <a:r>
              <a:rPr lang="en-US" dirty="0"/>
              <a:t>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penyanyi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ciptakan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detailnya</a:t>
            </a:r>
            <a:endParaRPr lang="en-US" dirty="0"/>
          </a:p>
          <a:p>
            <a:r>
              <a:rPr lang="en-US" dirty="0"/>
              <a:t>How: </a:t>
            </a:r>
            <a:r>
              <a:rPr lang="en-US" dirty="0" err="1"/>
              <a:t>aplikasi</a:t>
            </a:r>
            <a:r>
              <a:rPr lang="en-US" dirty="0"/>
              <a:t> ini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many-to-many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table artis dan table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486" y="-505996"/>
            <a:ext cx="7439243" cy="1309978"/>
          </a:xfrm>
        </p:spPr>
        <p:txBody>
          <a:bodyPr/>
          <a:lstStyle/>
          <a:p>
            <a:r>
              <a:rPr lang="en-US" sz="2800" dirty="0"/>
              <a:t>Entity relationship diagram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135" y="5292709"/>
            <a:ext cx="7857284" cy="3684588"/>
          </a:xfrm>
        </p:spPr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artist </a:t>
            </a:r>
            <a:r>
              <a:rPr lang="en-US" dirty="0" err="1"/>
              <a:t>berelasi</a:t>
            </a:r>
            <a:r>
              <a:rPr lang="en-US" dirty="0"/>
              <a:t> 1-to-many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songs</a:t>
            </a:r>
          </a:p>
          <a:p>
            <a:r>
              <a:rPr lang="en-US" dirty="0" err="1"/>
              <a:t>Tabel</a:t>
            </a:r>
            <a:r>
              <a:rPr lang="en-US" dirty="0"/>
              <a:t> songs </a:t>
            </a:r>
            <a:r>
              <a:rPr lang="en-US" dirty="0" err="1"/>
              <a:t>berelasi</a:t>
            </a:r>
            <a:r>
              <a:rPr lang="en-US" dirty="0"/>
              <a:t> many-to-many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songArtist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songArtist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junction table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6251A9-9BEB-45C8-C2E4-84D7428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11" y="803982"/>
            <a:ext cx="7583205" cy="39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DATABASE DI DBEAVER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911096" y="2407653"/>
            <a:ext cx="932688" cy="93268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885439"/>
            <a:ext cx="3328416" cy="3563861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4099293"/>
            <a:ext cx="2770632" cy="2206752"/>
          </a:xfrm>
        </p:spPr>
        <p:txBody>
          <a:bodyPr/>
          <a:lstStyle/>
          <a:p>
            <a:r>
              <a:rPr lang="en-US" dirty="0"/>
              <a:t>Envision multimedia-based expertise and cross-media growth strategies</a:t>
            </a:r>
          </a:p>
          <a:p>
            <a:r>
              <a:rPr lang="en-US" dirty="0"/>
              <a:t>Visualize quality intellectual capital</a:t>
            </a:r>
          </a:p>
          <a:p>
            <a:r>
              <a:rPr lang="en-US" dirty="0"/>
              <a:t>Engage worldwide methodologies with web-enabled technologies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>
          <a:xfrm>
            <a:off x="5641848" y="2407653"/>
            <a:ext cx="932688" cy="93268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890519"/>
            <a:ext cx="3328416" cy="3558781"/>
          </a:xfrm>
        </p:spPr>
        <p:txBody>
          <a:bodyPr/>
          <a:lstStyle/>
          <a:p>
            <a:r>
              <a:rPr lang="en-US" dirty="0"/>
              <a:t>NICHE MARKETS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4099293"/>
            <a:ext cx="2770632" cy="2206752"/>
          </a:xfrm>
        </p:spPr>
        <p:txBody>
          <a:bodyPr/>
          <a:lstStyle/>
          <a:p>
            <a:r>
              <a:rPr lang="en-US" dirty="0"/>
              <a:t>Pursue scalable customer service through sustainable strategies</a:t>
            </a:r>
          </a:p>
          <a:p>
            <a:r>
              <a:rPr lang="en-US" dirty="0"/>
              <a:t>Engage top-line web services with cutting-edge deliverables</a:t>
            </a:r>
          </a:p>
          <a:p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>
          <a:xfrm>
            <a:off x="9290304" y="2407653"/>
            <a:ext cx="932688" cy="932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891789"/>
            <a:ext cx="3328416" cy="3557511"/>
          </a:xfrm>
        </p:spPr>
        <p:txBody>
          <a:bodyPr/>
          <a:lstStyle/>
          <a:p>
            <a:r>
              <a:rPr lang="en-US" altLang="zh-CN" dirty="0"/>
              <a:t>SUPPLY</a:t>
            </a:r>
            <a:r>
              <a:rPr lang="zh-CN" altLang="en-US" dirty="0"/>
              <a:t> </a:t>
            </a:r>
            <a:r>
              <a:rPr lang="en-US" altLang="zh-CN" dirty="0"/>
              <a:t>CHAINS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4099293"/>
            <a:ext cx="2770632" cy="2206752"/>
          </a:xfrm>
        </p:spPr>
        <p:txBody>
          <a:bodyPr/>
          <a:lstStyle/>
          <a:p>
            <a:r>
              <a:rPr lang="en-US" dirty="0"/>
              <a:t>Cultivate one-to-one customer service with robust ideas</a:t>
            </a:r>
          </a:p>
          <a:p>
            <a:r>
              <a:rPr lang="en-US" dirty="0"/>
              <a:t>Maximize timely deliverables for real-time schemas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0FCC9-0F70-F23C-C45E-56D9777B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6" y="1009349"/>
            <a:ext cx="11430000" cy="56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5A0197-3001-4AED-95E4-01D5137D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0" y="1514994"/>
            <a:ext cx="11337870" cy="5224186"/>
          </a:xfrm>
          <a:prstGeom prst="rect">
            <a:avLst/>
          </a:pr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</a:t>
            </a:r>
            <a:r>
              <a:rPr lang="en-US" sz="1800" b="0" dirty="0" err="1">
                <a:latin typeface="Arial Black" panose="020B0A04020102020204" pitchFamily="34" charset="0"/>
              </a:rPr>
              <a:t>utama</a:t>
            </a:r>
            <a:endParaRPr lang="en-US" sz="1800" b="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3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detail artist dan list </a:t>
            </a:r>
            <a:r>
              <a:rPr lang="en-US" sz="1800" b="0" dirty="0" err="1">
                <a:latin typeface="Arial Black" panose="020B0A04020102020204" pitchFamily="34" charset="0"/>
              </a:rPr>
              <a:t>lagu</a:t>
            </a:r>
            <a:endParaRPr lang="en-US" sz="1800" b="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60F03-52C8-0A1C-9527-0E795224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69" y="1374361"/>
            <a:ext cx="10274061" cy="54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detail artist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29821-BAC0-228A-C88A-5879D134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04" y="1345247"/>
            <a:ext cx="9707592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2232"/>
            <a:ext cx="10671048" cy="816607"/>
          </a:xfrm>
        </p:spPr>
        <p:txBody>
          <a:bodyPr/>
          <a:lstStyle/>
          <a:p>
            <a:r>
              <a:rPr lang="en-US" sz="3600" dirty="0"/>
              <a:t>TAMPILAN APLIKASI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6F9C2F2A-98EA-A1ED-9812-A75413542F48}"/>
              </a:ext>
            </a:extLst>
          </p:cNvPr>
          <p:cNvSpPr txBox="1">
            <a:spLocks/>
          </p:cNvSpPr>
          <p:nvPr/>
        </p:nvSpPr>
        <p:spPr>
          <a:xfrm>
            <a:off x="2329134" y="1008076"/>
            <a:ext cx="7439243" cy="367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Arial Black" panose="020B0A04020102020204" pitchFamily="34" charset="0"/>
              </a:rPr>
              <a:t>Halaman insert artist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D9479-15DB-8ABD-446A-E6C7DA7A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1" y="1413180"/>
            <a:ext cx="10671048" cy="52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15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{D497B9CC-FCCD-4363-92F7-DEE785E1D069}tf78438558_win32</Template>
  <TotalTime>47</TotalTime>
  <Words>253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Custom</vt:lpstr>
      <vt:lpstr>SonGS app</vt:lpstr>
      <vt:lpstr>introduction</vt:lpstr>
      <vt:lpstr>5w + 1h</vt:lpstr>
      <vt:lpstr>Entity relationship diagram</vt:lpstr>
      <vt:lpstr>TAMPILAN DATABASE DI DBEAVER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Dokumentasi api (swagger)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app</dc:title>
  <dc:subject/>
  <dc:creator>Mohammad Rizki Yanuarianto</dc:creator>
  <cp:lastModifiedBy>Mohammad Rizki Yanuarianto</cp:lastModifiedBy>
  <cp:revision>9</cp:revision>
  <dcterms:created xsi:type="dcterms:W3CDTF">2023-09-28T05:10:48Z</dcterms:created>
  <dcterms:modified xsi:type="dcterms:W3CDTF">2023-10-02T02:20:03Z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