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0" r:id="rId6"/>
    <p:sldId id="303" r:id="rId7"/>
    <p:sldId id="290" r:id="rId8"/>
    <p:sldId id="30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 err="1"/>
              <a:t>SonGS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Mohammad Rizki Yanuarianto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Songs App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Songs App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para artis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576" y="32510"/>
            <a:ext cx="6767512" cy="2811462"/>
          </a:xfrm>
        </p:spPr>
        <p:txBody>
          <a:bodyPr/>
          <a:lstStyle/>
          <a:p>
            <a:r>
              <a:rPr lang="en-US" dirty="0"/>
              <a:t>5w + 1h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Songs App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955235"/>
            <a:ext cx="6766560" cy="3215751"/>
          </a:xfrm>
        </p:spPr>
        <p:txBody>
          <a:bodyPr/>
          <a:lstStyle/>
          <a:p>
            <a:r>
              <a:rPr lang="en-US" dirty="0"/>
              <a:t>Who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siapapun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artis dan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endParaRPr lang="en-US" dirty="0"/>
          </a:p>
          <a:p>
            <a:r>
              <a:rPr lang="en-US" dirty="0"/>
              <a:t>What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penyanyi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endParaRPr lang="en-US" dirty="0"/>
          </a:p>
          <a:p>
            <a:r>
              <a:rPr lang="en-US" dirty="0"/>
              <a:t>Where : data para artis di 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When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selesai</a:t>
            </a:r>
            <a:r>
              <a:rPr lang="en-US" dirty="0"/>
              <a:t> pada </a:t>
            </a:r>
            <a:r>
              <a:rPr lang="en-US" dirty="0" err="1"/>
              <a:t>jumat</a:t>
            </a:r>
            <a:r>
              <a:rPr lang="en-US" dirty="0"/>
              <a:t> 29 September 2023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pada </a:t>
            </a:r>
            <a:r>
              <a:rPr lang="en-US" dirty="0" err="1"/>
              <a:t>sabtu</a:t>
            </a:r>
            <a:r>
              <a:rPr lang="en-US" dirty="0"/>
              <a:t> 30 September 2023</a:t>
            </a:r>
          </a:p>
          <a:p>
            <a:r>
              <a:rPr lang="en-US" dirty="0"/>
              <a:t>Why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diciptakan</a:t>
            </a:r>
            <a:r>
              <a:rPr lang="en-US" dirty="0"/>
              <a:t>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penyanyi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detailnya</a:t>
            </a:r>
            <a:endParaRPr lang="en-US" dirty="0"/>
          </a:p>
          <a:p>
            <a:r>
              <a:rPr lang="en-US" dirty="0"/>
              <a:t>How: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many-to-many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table artis dan table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486" y="-505996"/>
            <a:ext cx="7439243" cy="1309978"/>
          </a:xfrm>
        </p:spPr>
        <p:txBody>
          <a:bodyPr/>
          <a:lstStyle/>
          <a:p>
            <a:r>
              <a:rPr lang="en-US" sz="2800" dirty="0"/>
              <a:t>Entity relationship diagram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135" y="5292709"/>
            <a:ext cx="7857284" cy="3684588"/>
          </a:xfrm>
        </p:spPr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artist </a:t>
            </a:r>
            <a:r>
              <a:rPr lang="en-US" dirty="0" err="1"/>
              <a:t>berelasi</a:t>
            </a:r>
            <a:r>
              <a:rPr lang="en-US" dirty="0"/>
              <a:t> 1-to-many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songs</a:t>
            </a:r>
          </a:p>
          <a:p>
            <a:r>
              <a:rPr lang="en-US" dirty="0" err="1"/>
              <a:t>Tabel</a:t>
            </a:r>
            <a:r>
              <a:rPr lang="en-US" dirty="0"/>
              <a:t> songs </a:t>
            </a:r>
            <a:r>
              <a:rPr lang="en-US" dirty="0" err="1"/>
              <a:t>berelasi</a:t>
            </a:r>
            <a:r>
              <a:rPr lang="en-US" dirty="0"/>
              <a:t> many-to-many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songArtist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songArtist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junction table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6251A9-9BEB-45C8-C2E4-84D7428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11" y="803982"/>
            <a:ext cx="7583205" cy="39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2800" dirty="0" err="1"/>
              <a:t>Dokumentasi</a:t>
            </a:r>
            <a:r>
              <a:rPr lang="en-US" sz="2800" dirty="0"/>
              <a:t> </a:t>
            </a:r>
            <a:r>
              <a:rPr lang="en-US" sz="2800" dirty="0" err="1"/>
              <a:t>api</a:t>
            </a:r>
            <a:r>
              <a:rPr lang="en-US" sz="2800" dirty="0"/>
              <a:t> (swagger)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F1FD-E5EE-4429-DBBD-AFC9505C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1" y="868839"/>
            <a:ext cx="10177670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99257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{D497B9CC-FCCD-4363-92F7-DEE785E1D069}tf78438558_win32</Template>
  <TotalTime>47</TotalTime>
  <Words>159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SonGS app</vt:lpstr>
      <vt:lpstr>introduction</vt:lpstr>
      <vt:lpstr>5w + 1h</vt:lpstr>
      <vt:lpstr>Entity relationship diagram</vt:lpstr>
      <vt:lpstr>Dokumentasi api (swagger)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app</dc:title>
  <dc:subject/>
  <dc:creator>Mohammad Rizki Yanuarianto</dc:creator>
  <cp:lastModifiedBy>Mohammad Rizki Yanuarianto</cp:lastModifiedBy>
  <cp:revision>10</cp:revision>
  <dcterms:created xsi:type="dcterms:W3CDTF">2023-09-28T05:10:48Z</dcterms:created>
  <dcterms:modified xsi:type="dcterms:W3CDTF">2023-10-02T08:37:26Z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