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i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i5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i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i5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i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i6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ABOUT THE WHAT THE SOLUTION IS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i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i1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approach: try all paths from top to bottom, and see which one's the biggest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(Step over to the whiteboard, walk through the brute force approach)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[insert slide with brute force pseudocode?]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i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i1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i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i2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over the whiteboard and briefly show why it's 2^(n-1):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2^(1-1) = 1 possibility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2^(2-1) = 2 possibilities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2^(3-1) = 4 possibilities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2^(4-1) = 8 possibilities, which is our small example triangle (refer back to whiteboard)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2^99 at 1 trillion per second = 20 billion years to completion.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medium sized triangle 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i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i3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over to the whiteboard, and walk through a bottom-up approach to caching values.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Project Euler problem sets, the idea of caching becomes important pretty early on, because you do a lot of factoring, and naive factoring does a lot of redundant work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i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i3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i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i4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i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i4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812800" y="1930400"/>
            <a:ext cx="8401600" cy="21734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Foray into Dynamic Programming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78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Rian J Stockbower</a:t>
            </a:r>
            <a:endParaRPr sz="2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203200" y="4978400"/>
            <a:ext cx="9618025" cy="6854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in terms of triangle height (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406400"/>
            <a:ext cx="8618400" cy="45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320825" y="5784900"/>
            <a:ext cx="6910825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1693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Dynamic: quadratic in terms of 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0" marR="0" lvl="0" indent="-1693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force: exponential in terms of 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15725" y="433450"/>
            <a:ext cx="9371825" cy="66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int ReturnGreatest(int[,]Triangle)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lines = Triangle.GetLength(0);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int[] LargestValues = new int[lines];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//Initialize bottom row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lines; i++)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LargestValues[i] = Triangle[lines - 1, i];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lines - 2; i &gt;= 0; i--)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//Not starting at the bottom row, since that's already initialized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j = 0; j &lt;= i; j++)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LargestValues[j] = Triangle[i, j] + Math.Max(LargestValues[j], LargestValues[j + 1]);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LargestValues[0];</a:t>
            </a:r>
            <a:b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3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1524000"/>
            <a:ext cx="7527050" cy="42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/>
          <p:nvPr/>
        </p:nvSpPr>
        <p:spPr>
          <a:xfrm>
            <a:off x="1625600" y="6400800"/>
            <a:ext cx="7421450" cy="85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path (from top to bottom) gives us the highest total value?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00" y="1320800"/>
            <a:ext cx="7785850" cy="4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/>
        </p:nvSpPr>
        <p:spPr>
          <a:xfrm>
            <a:off x="1320800" y="6096000"/>
            <a:ext cx="7591075" cy="9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'em all!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Brute-force Solution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all the paths!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at the top node: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lang="en-US" sz="1866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GetPathValues</a:t>
            </a: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(Node n):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   If this node has no children: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Return a singleton list with the node's value as the 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    element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Otherwise, for all child nodes: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</a:t>
            </a:r>
            <a:r>
              <a:rPr lang="en-US" sz="1866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 path values</a:t>
            </a: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child node (recursively)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Add the node value to all elements in this list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Append this list to a cumulative list of path values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    from the other children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   Return this cumulative list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Compute the maximum value from the cumulative list returned 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by the top node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95325" y="295900"/>
            <a:ext cx="9615950" cy="9787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this...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1834100" y="6711500"/>
            <a:ext cx="7025875" cy="6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the lifetime of the universe to spare?</a:t>
            </a:r>
            <a:endParaRPr sz="1866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1320800" y="1117600"/>
            <a:ext cx="7734400" cy="6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 </a:t>
            </a:r>
            <a:r>
              <a:rPr lang="en-US" sz="244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46" baseline="30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lang="en-US" sz="24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paths where </a:t>
            </a:r>
            <a:r>
              <a:rPr lang="en-US" sz="244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the triangle depth.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1828800"/>
            <a:ext cx="68961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/>
        </p:nvSpPr>
        <p:spPr>
          <a:xfrm>
            <a:off x="1930400" y="2438400"/>
            <a:ext cx="1582825" cy="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imagine </a:t>
            </a:r>
            <a:r>
              <a:rPr lang="en-US" sz="1866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n=100</a:t>
            </a:r>
            <a:r>
              <a:rPr lang="en-US" sz="18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66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7416800" y="3860800"/>
            <a:ext cx="2462275" cy="6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...that's 6.338e29 possibilities...</a:t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approach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00" y="1320800"/>
            <a:ext cx="7785850" cy="4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/>
        </p:nvSpPr>
        <p:spPr>
          <a:xfrm>
            <a:off x="1320800" y="6096000"/>
            <a:ext cx="7591075" cy="9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stuff!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Caching values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Dynamic Programming Solution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each Node at bottom: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lang="en-US" sz="1866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GetMaxPath</a:t>
            </a: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(Node n)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   If we have cached a max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Return the cached max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   Else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</a:t>
            </a:r>
            <a:r>
              <a:rPr lang="en-US" sz="1866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 max path</a:t>
            </a: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each parent (recursively)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Compute the max of the parent max values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Add the value of this max to the node value 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    and cache it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Return the cached value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Compute the max value of the max paths for the nodes on the bottom</a:t>
            </a:r>
            <a:endParaRPr sz="1866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1320800" y="5892800"/>
            <a:ext cx="7721500" cy="79247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approach: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max(a,b)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each child node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00" y="614650"/>
            <a:ext cx="7891700" cy="51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1,000 runs: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Brute force method on a triangle with 15 rows: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   5,699ms total (~5ms per run)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Dynamic approach on a triangle with 15 rows: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   3ms total (0.003ms per run)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Dynamic approach on all three triangles (4, 15, 100 rows):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   145ms total (0.145ms per run)</a:t>
            </a: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That's a 1,600x improvement on the medium sized triangles, and a comparison between the 100 line triangles is impossible.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Macintosh PowerPoint</Application>
  <PresentationFormat>Custom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</vt:lpstr>
      <vt:lpstr>Courier New</vt:lpstr>
      <vt:lpstr>Custom</vt:lpstr>
      <vt:lpstr>A Brief Foray into Dynamic Programming </vt:lpstr>
      <vt:lpstr>The Problem</vt:lpstr>
      <vt:lpstr>Brute force</vt:lpstr>
      <vt:lpstr>A Brute-force Solution</vt:lpstr>
      <vt:lpstr>Brute force this...</vt:lpstr>
      <vt:lpstr>Dynamic approach</vt:lpstr>
      <vt:lpstr>Caching values</vt:lpstr>
      <vt:lpstr>PowerPoint Presentation</vt:lpstr>
      <vt:lpstr>Results</vt:lpstr>
      <vt:lpstr>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Foray into Dynamic Programming </dc:title>
  <cp:lastModifiedBy>Rian Stockbower</cp:lastModifiedBy>
  <cp:revision>1</cp:revision>
  <dcterms:modified xsi:type="dcterms:W3CDTF">2022-12-31T12:26:39Z</dcterms:modified>
</cp:coreProperties>
</file>