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8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8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31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98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3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22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9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35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9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81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6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9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7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3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B02BA1-419D-4D3B-AAAC-3BDD015BDEB6}" type="datetimeFigureOut">
              <a:rPr lang="en-IN" smtClean="0"/>
              <a:t>15-01-2021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7B2F-1A1D-4FE1-81F9-B306B3B42F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58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888FA3-6BBF-42AD-A6B3-24B735612670}"/>
              </a:ext>
            </a:extLst>
          </p:cNvPr>
          <p:cNvSpPr/>
          <p:nvPr/>
        </p:nvSpPr>
        <p:spPr>
          <a:xfrm>
            <a:off x="2182346" y="87777"/>
            <a:ext cx="8076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tring : “azzdddeeee”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34349-7D4B-4A98-A9D1-35C4FAE490EE}"/>
              </a:ext>
            </a:extLst>
          </p:cNvPr>
          <p:cNvSpPr/>
          <p:nvPr/>
        </p:nvSpPr>
        <p:spPr>
          <a:xfrm>
            <a:off x="702831" y="1716051"/>
            <a:ext cx="5187638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“a” : 1</a:t>
            </a: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“z” : 2</a:t>
            </a: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“d” : 3</a:t>
            </a: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“e” : 4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61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F26A88-72BB-4394-AC85-C1011F575FF7}"/>
              </a:ext>
            </a:extLst>
          </p:cNvPr>
          <p:cNvGrpSpPr/>
          <p:nvPr/>
        </p:nvGrpSpPr>
        <p:grpSpPr>
          <a:xfrm>
            <a:off x="5248412" y="648582"/>
            <a:ext cx="2027684" cy="1005463"/>
            <a:chOff x="1367292" y="0"/>
            <a:chExt cx="2027684" cy="12166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EF8067-EB46-4DAD-91CA-D523BBDDBDD4}"/>
                </a:ext>
              </a:extLst>
            </p:cNvPr>
            <p:cNvSpPr/>
            <p:nvPr/>
          </p:nvSpPr>
          <p:spPr>
            <a:xfrm>
              <a:off x="1367292" y="0"/>
              <a:ext cx="2027684" cy="12166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0281E8-7C40-45F5-B4F4-A79A78D6B649}"/>
                </a:ext>
              </a:extLst>
            </p:cNvPr>
            <p:cNvSpPr txBox="1"/>
            <p:nvPr/>
          </p:nvSpPr>
          <p:spPr>
            <a:xfrm>
              <a:off x="1367292" y="0"/>
              <a:ext cx="2027684" cy="1216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dirty="0"/>
                <a:t>10</a:t>
              </a:r>
              <a:endParaRPr lang="en-IN" sz="5600" kern="1200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A32119-E242-4340-B098-58F7A85B5D77}"/>
              </a:ext>
            </a:extLst>
          </p:cNvPr>
          <p:cNvCxnSpPr/>
          <p:nvPr/>
        </p:nvCxnSpPr>
        <p:spPr>
          <a:xfrm flipH="1">
            <a:off x="4397225" y="1591100"/>
            <a:ext cx="1037359" cy="73909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101942-FE73-4B5C-A7A3-D2D96934C193}"/>
              </a:ext>
            </a:extLst>
          </p:cNvPr>
          <p:cNvCxnSpPr>
            <a:cxnSpLocks/>
          </p:cNvCxnSpPr>
          <p:nvPr/>
        </p:nvCxnSpPr>
        <p:spPr>
          <a:xfrm flipH="1" flipV="1">
            <a:off x="7276096" y="1358109"/>
            <a:ext cx="818148" cy="802105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F0C0E3-3B4A-479D-9616-64EF4A808508}"/>
              </a:ext>
            </a:extLst>
          </p:cNvPr>
          <p:cNvCxnSpPr>
            <a:cxnSpLocks/>
          </p:cNvCxnSpPr>
          <p:nvPr/>
        </p:nvCxnSpPr>
        <p:spPr>
          <a:xfrm flipH="1">
            <a:off x="8445642" y="4694299"/>
            <a:ext cx="947012" cy="105022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4DEB4-E6FB-4198-9BD3-B84A649A6F7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132538" y="2950994"/>
            <a:ext cx="1183158" cy="100421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8448B3-0DCA-4100-AB1A-FC02D99EF14C}"/>
              </a:ext>
            </a:extLst>
          </p:cNvPr>
          <p:cNvCxnSpPr>
            <a:cxnSpLocks/>
          </p:cNvCxnSpPr>
          <p:nvPr/>
        </p:nvCxnSpPr>
        <p:spPr>
          <a:xfrm flipH="1" flipV="1">
            <a:off x="10303248" y="4666337"/>
            <a:ext cx="1158836" cy="106881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C9483-88B9-4A9C-8432-C89691FEF12C}"/>
              </a:ext>
            </a:extLst>
          </p:cNvPr>
          <p:cNvCxnSpPr>
            <a:cxnSpLocks/>
          </p:cNvCxnSpPr>
          <p:nvPr/>
        </p:nvCxnSpPr>
        <p:spPr>
          <a:xfrm flipH="1" flipV="1">
            <a:off x="8950401" y="2939506"/>
            <a:ext cx="1180188" cy="102507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4B5E4B-897E-4B4D-B6D8-7CA18D34A1D5}"/>
              </a:ext>
            </a:extLst>
          </p:cNvPr>
          <p:cNvSpPr/>
          <p:nvPr/>
        </p:nvSpPr>
        <p:spPr>
          <a:xfrm>
            <a:off x="4211053" y="1284528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C903-DAE0-4023-84A5-D2DB6F49AC97}"/>
              </a:ext>
            </a:extLst>
          </p:cNvPr>
          <p:cNvSpPr/>
          <p:nvPr/>
        </p:nvSpPr>
        <p:spPr>
          <a:xfrm>
            <a:off x="8357708" y="4476410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4EBFB-57F2-4DB8-A6D6-DFD4E6A353BB}"/>
              </a:ext>
            </a:extLst>
          </p:cNvPr>
          <p:cNvSpPr/>
          <p:nvPr/>
        </p:nvSpPr>
        <p:spPr>
          <a:xfrm>
            <a:off x="7095805" y="2822415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2387E-480C-4B3C-A301-5C7E23C589E8}"/>
              </a:ext>
            </a:extLst>
          </p:cNvPr>
          <p:cNvSpPr/>
          <p:nvPr/>
        </p:nvSpPr>
        <p:spPr>
          <a:xfrm>
            <a:off x="10904412" y="4356466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F7EA3-675E-4906-9C77-F68264A65385}"/>
              </a:ext>
            </a:extLst>
          </p:cNvPr>
          <p:cNvSpPr/>
          <p:nvPr/>
        </p:nvSpPr>
        <p:spPr>
          <a:xfrm>
            <a:off x="7956564" y="1158821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88C242-B732-4FD1-AD70-6EA99830A187}"/>
              </a:ext>
            </a:extLst>
          </p:cNvPr>
          <p:cNvSpPr/>
          <p:nvPr/>
        </p:nvSpPr>
        <p:spPr>
          <a:xfrm>
            <a:off x="9746753" y="2769256"/>
            <a:ext cx="275360" cy="763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A544EC-91B9-4BD4-8104-3848120DF22B}"/>
              </a:ext>
            </a:extLst>
          </p:cNvPr>
          <p:cNvGrpSpPr/>
          <p:nvPr/>
        </p:nvGrpSpPr>
        <p:grpSpPr>
          <a:xfrm>
            <a:off x="3191603" y="2330192"/>
            <a:ext cx="1431233" cy="988565"/>
            <a:chOff x="1675514" y="31404"/>
            <a:chExt cx="2347816" cy="139127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0EE175-277B-44C2-97BB-CFA702FF1C25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C7195E-E294-4426-9816-0CAC8B62AE72}"/>
                </a:ext>
              </a:extLst>
            </p:cNvPr>
            <p:cNvSpPr txBox="1"/>
            <p:nvPr/>
          </p:nvSpPr>
          <p:spPr>
            <a:xfrm>
              <a:off x="1675514" y="31404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e : 4</a:t>
              </a:r>
              <a:endParaRPr lang="en-IN" sz="32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0CF284-54DD-459A-9F04-7ED284F6F67F}"/>
              </a:ext>
            </a:extLst>
          </p:cNvPr>
          <p:cNvGrpSpPr/>
          <p:nvPr/>
        </p:nvGrpSpPr>
        <p:grpSpPr>
          <a:xfrm>
            <a:off x="7589671" y="2184634"/>
            <a:ext cx="1670556" cy="739092"/>
            <a:chOff x="1756137" y="62361"/>
            <a:chExt cx="2267193" cy="136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65DF4E-76E4-409B-8C7D-B34F1261A713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5EFAB5-C8C7-43BC-986F-7F3469697007}"/>
                </a:ext>
              </a:extLst>
            </p:cNvPr>
            <p:cNvSpPr txBox="1"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dirty="0"/>
                <a:t>6</a:t>
              </a:r>
              <a:endParaRPr lang="en-IN" sz="62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8308A0-936A-44DA-BB18-7CC7A56663A1}"/>
              </a:ext>
            </a:extLst>
          </p:cNvPr>
          <p:cNvGrpSpPr/>
          <p:nvPr/>
        </p:nvGrpSpPr>
        <p:grpSpPr>
          <a:xfrm>
            <a:off x="6424862" y="3955207"/>
            <a:ext cx="1415351" cy="739092"/>
            <a:chOff x="1756137" y="62361"/>
            <a:chExt cx="2267193" cy="13603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899DF9-ED28-4425-9C83-E10C4D4E8235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6EF1A-F8D8-4616-BB8B-E77A67DF74F8}"/>
                </a:ext>
              </a:extLst>
            </p:cNvPr>
            <p:cNvSpPr txBox="1"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d</a:t>
              </a:r>
              <a:r>
                <a:rPr lang="en-US" sz="3200" kern="1200" dirty="0"/>
                <a:t> : 3</a:t>
              </a:r>
              <a:endParaRPr lang="en-IN" sz="32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45F7C5-DFB7-41D4-9DA4-07C5E6ABE81C}"/>
              </a:ext>
            </a:extLst>
          </p:cNvPr>
          <p:cNvGrpSpPr/>
          <p:nvPr/>
        </p:nvGrpSpPr>
        <p:grpSpPr>
          <a:xfrm>
            <a:off x="9176758" y="3964933"/>
            <a:ext cx="1415351" cy="739092"/>
            <a:chOff x="1756137" y="62361"/>
            <a:chExt cx="2267193" cy="13603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2F782C9-790F-4449-A8A0-AE2F102C3533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C1DCBA-AC3E-42DB-BE15-6508E78C1EF2}"/>
                </a:ext>
              </a:extLst>
            </p:cNvPr>
            <p:cNvSpPr txBox="1"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dirty="0"/>
                <a:t>3</a:t>
              </a:r>
              <a:endParaRPr lang="en-IN" sz="6200" kern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2316A6-19D1-4A0A-8503-9EADC24AEC2D}"/>
              </a:ext>
            </a:extLst>
          </p:cNvPr>
          <p:cNvGrpSpPr/>
          <p:nvPr/>
        </p:nvGrpSpPr>
        <p:grpSpPr>
          <a:xfrm>
            <a:off x="7535049" y="5735150"/>
            <a:ext cx="1415351" cy="739092"/>
            <a:chOff x="1756137" y="62361"/>
            <a:chExt cx="2267193" cy="136031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7DDECE-7F61-4F03-8989-3AED0E5B1B8C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2B2111-BB5D-41B5-AE33-881ED0F4B361}"/>
                </a:ext>
              </a:extLst>
            </p:cNvPr>
            <p:cNvSpPr txBox="1"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a</a:t>
              </a:r>
              <a:r>
                <a:rPr lang="en-US" sz="3200" kern="1200" dirty="0"/>
                <a:t> : 1</a:t>
              </a:r>
              <a:endParaRPr lang="en-IN" sz="32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AE3713-311F-410D-8A3A-4084A376D6E1}"/>
              </a:ext>
            </a:extLst>
          </p:cNvPr>
          <p:cNvGrpSpPr/>
          <p:nvPr/>
        </p:nvGrpSpPr>
        <p:grpSpPr>
          <a:xfrm>
            <a:off x="10592109" y="5735149"/>
            <a:ext cx="1415351" cy="739092"/>
            <a:chOff x="1756137" y="62361"/>
            <a:chExt cx="2267193" cy="136031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AC814C-726F-46DB-A640-298EC35255D6}"/>
                </a:ext>
              </a:extLst>
            </p:cNvPr>
            <p:cNvSpPr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3C697-B142-4085-A6DA-3E8C4D6263DE}"/>
                </a:ext>
              </a:extLst>
            </p:cNvPr>
            <p:cNvSpPr txBox="1"/>
            <p:nvPr/>
          </p:nvSpPr>
          <p:spPr>
            <a:xfrm>
              <a:off x="1756137" y="62361"/>
              <a:ext cx="2267193" cy="1360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z : 2</a:t>
              </a:r>
              <a:endParaRPr lang="en-IN" sz="3600" kern="12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1DC9417-5B7D-49C8-BD61-AA17A6855BDD}"/>
              </a:ext>
            </a:extLst>
          </p:cNvPr>
          <p:cNvSpPr/>
          <p:nvPr/>
        </p:nvSpPr>
        <p:spPr>
          <a:xfrm>
            <a:off x="487196" y="4228627"/>
            <a:ext cx="1790875" cy="2308324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e:       0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d:     10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  110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z:    111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A1AB78-A785-416C-80FA-17486605B681}"/>
              </a:ext>
            </a:extLst>
          </p:cNvPr>
          <p:cNvSpPr/>
          <p:nvPr/>
        </p:nvSpPr>
        <p:spPr>
          <a:xfrm>
            <a:off x="89588" y="3287987"/>
            <a:ext cx="29835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:  </a:t>
            </a:r>
          </a:p>
        </p:txBody>
      </p:sp>
    </p:spTree>
    <p:extLst>
      <p:ext uri="{BB962C8B-B14F-4D97-AF65-F5344CB8AC3E}">
        <p14:creationId xmlns:p14="http://schemas.microsoft.com/office/powerpoint/2010/main" val="175130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68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Rishu Anand</dc:creator>
  <cp:lastModifiedBy>Rishu Anand</cp:lastModifiedBy>
  <cp:revision>5</cp:revision>
  <dcterms:created xsi:type="dcterms:W3CDTF">2021-01-15T14:56:53Z</dcterms:created>
  <dcterms:modified xsi:type="dcterms:W3CDTF">2021-01-15T19:05:49Z</dcterms:modified>
</cp:coreProperties>
</file>