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59" r:id="rId4"/>
    <p:sldId id="260" r:id="rId5"/>
    <p:sldId id="264" r:id="rId6"/>
    <p:sldId id="263" r:id="rId7"/>
    <p:sldId id="265" r:id="rId8"/>
    <p:sldId id="267" r:id="rId9"/>
    <p:sldId id="261" r:id="rId10"/>
    <p:sldId id="256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5A0F-5020-409B-8E15-4809E971F85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AC63-5DDD-4D96-BB01-107C519D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1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5A0F-5020-409B-8E15-4809E971F85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AC63-5DDD-4D96-BB01-107C519D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6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5A0F-5020-409B-8E15-4809E971F85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AC63-5DDD-4D96-BB01-107C519D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5A0F-5020-409B-8E15-4809E971F85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AC63-5DDD-4D96-BB01-107C519D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7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5A0F-5020-409B-8E15-4809E971F85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AC63-5DDD-4D96-BB01-107C519D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7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5A0F-5020-409B-8E15-4809E971F85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AC63-5DDD-4D96-BB01-107C519D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0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5A0F-5020-409B-8E15-4809E971F85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AC63-5DDD-4D96-BB01-107C519D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2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5A0F-5020-409B-8E15-4809E971F85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AC63-5DDD-4D96-BB01-107C519D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6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5A0F-5020-409B-8E15-4809E971F85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AC63-5DDD-4D96-BB01-107C519D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9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5A0F-5020-409B-8E15-4809E971F85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AC63-5DDD-4D96-BB01-107C519D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5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5A0F-5020-409B-8E15-4809E971F85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AC63-5DDD-4D96-BB01-107C519D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2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C5A0F-5020-409B-8E15-4809E971F85E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1AC63-5DDD-4D96-BB01-107C519D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6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57200"/>
            <a:ext cx="3962400" cy="142580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28600" y="25146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2400" y="3048000"/>
            <a:ext cx="8839200" cy="3276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Student,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Transferee Enrollment Processing System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3886200"/>
            <a:ext cx="685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600" b="1" dirty="0" smtClean="0"/>
              <a:t>Lauren Brian L. </a:t>
            </a:r>
            <a:r>
              <a:rPr lang="en-US" sz="3600" b="1" dirty="0" err="1" smtClean="0"/>
              <a:t>Sy</a:t>
            </a:r>
            <a:endParaRPr lang="en-US" sz="36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3600" b="1" dirty="0"/>
              <a:t>Rian Christopher F. </a:t>
            </a:r>
            <a:r>
              <a:rPr lang="en-US" sz="3600" b="1" dirty="0" smtClean="0"/>
              <a:t>Segarra</a:t>
            </a:r>
            <a:endParaRPr lang="en-US" sz="3600" b="1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3600" b="1" dirty="0" err="1" smtClean="0"/>
              <a:t>Ronnelo</a:t>
            </a:r>
            <a:r>
              <a:rPr lang="en-US" sz="3600" b="1" dirty="0" smtClean="0"/>
              <a:t> A. </a:t>
            </a:r>
            <a:r>
              <a:rPr lang="en-US" sz="3600" b="1" dirty="0" err="1" smtClean="0"/>
              <a:t>Mernilo</a:t>
            </a: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42307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81000"/>
            <a:ext cx="3962400" cy="142580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28600" y="22098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" t="6989" r="56457" b="49832"/>
          <a:stretch/>
        </p:blipFill>
        <p:spPr>
          <a:xfrm>
            <a:off x="3308350" y="2671379"/>
            <a:ext cx="2432050" cy="24320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68971"/>
            <a:ext cx="2590800" cy="25126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77729"/>
            <a:ext cx="2461770" cy="24257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5000" y="5643179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Rian</a:t>
            </a:r>
            <a:r>
              <a:rPr lang="en-US" sz="1400" b="1" dirty="0" smtClean="0"/>
              <a:t> Christopher F. </a:t>
            </a:r>
            <a:r>
              <a:rPr lang="en-US" sz="1400" b="1" dirty="0" err="1" smtClean="0"/>
              <a:t>Segarra</a:t>
            </a:r>
            <a:endParaRPr lang="en-US" sz="1400" b="1" dirty="0" smtClean="0"/>
          </a:p>
          <a:p>
            <a:pPr algn="ctr"/>
            <a:r>
              <a:rPr lang="en-US" sz="1400" b="1" dirty="0" smtClean="0"/>
              <a:t>BSIT - 4</a:t>
            </a:r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0" y="5643179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Lauren Brian L. </a:t>
            </a:r>
            <a:r>
              <a:rPr lang="en-US" sz="1400" b="1" dirty="0" err="1" smtClean="0"/>
              <a:t>Sy</a:t>
            </a:r>
            <a:endParaRPr lang="en-US" sz="1400" b="1" dirty="0" smtClean="0"/>
          </a:p>
          <a:p>
            <a:pPr algn="ctr"/>
            <a:r>
              <a:rPr lang="en-US" sz="1400" b="1" dirty="0" smtClean="0"/>
              <a:t>BSIT - 4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24600" y="5643179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/>
              <a:t>Ronnelo</a:t>
            </a:r>
            <a:r>
              <a:rPr lang="en-US" sz="1400" b="1" dirty="0" smtClean="0"/>
              <a:t> A. </a:t>
            </a:r>
            <a:r>
              <a:rPr lang="en-US" sz="1400" b="1" dirty="0" err="1" smtClean="0"/>
              <a:t>Mernilo</a:t>
            </a:r>
            <a:endParaRPr lang="en-US" sz="1400" b="1" dirty="0" smtClean="0"/>
          </a:p>
          <a:p>
            <a:pPr algn="ctr"/>
            <a:r>
              <a:rPr lang="en-US" sz="1400" b="1" dirty="0" smtClean="0"/>
              <a:t>BSIT - 4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164323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81000"/>
            <a:ext cx="3962400" cy="142580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28600" y="21336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9800"/>
            <a:ext cx="7502236" cy="443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8955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28600" y="16764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6858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 YOU KNOW?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C:\Users\rsegarra\Desktop\GITHUB\Steps-Docs\steps docs\pics\ppt2\stock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28640"/>
            <a:ext cx="4191000" cy="341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7766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28600" y="16764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28600" y="152400"/>
            <a:ext cx="8915400" cy="175260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Adobe Myungjo Std M" pitchFamily="18" charset="-128"/>
              </a:rPr>
              <a:t>P R O B L E M</a:t>
            </a:r>
            <a:endParaRPr 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  <a:ea typeface="Adobe Myungjo Std M" pitchFamily="18" charset="-128"/>
            </a:endParaRPr>
          </a:p>
          <a:p>
            <a:endParaRPr lang="en-US" sz="8000" dirty="0"/>
          </a:p>
        </p:txBody>
      </p:sp>
      <p:sp>
        <p:nvSpPr>
          <p:cNvPr id="12" name="TextBox 11"/>
          <p:cNvSpPr txBox="1"/>
          <p:nvPr/>
        </p:nvSpPr>
        <p:spPr>
          <a:xfrm>
            <a:off x="4191000" y="5334000"/>
            <a:ext cx="4228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#</a:t>
            </a:r>
            <a:r>
              <a:rPr lang="en-US" sz="3600" b="1" u="sng" dirty="0" err="1" smtClean="0"/>
              <a:t>TransfereeProblems</a:t>
            </a:r>
            <a:endParaRPr lang="en-US" sz="3600" b="1" u="sng" dirty="0" smtClean="0"/>
          </a:p>
          <a:p>
            <a:r>
              <a:rPr lang="en-US" sz="3600" b="1" u="sng" dirty="0" smtClean="0"/>
              <a:t>#</a:t>
            </a:r>
            <a:r>
              <a:rPr lang="en-US" sz="3600" b="1" u="sng" dirty="0" err="1" smtClean="0"/>
              <a:t>FreshmenProblems</a:t>
            </a:r>
            <a:endParaRPr lang="en-US" sz="3600" b="1" u="sng" dirty="0"/>
          </a:p>
        </p:txBody>
      </p:sp>
      <p:pic>
        <p:nvPicPr>
          <p:cNvPr id="2050" name="Picture 2" descr="C:\Users\rsegarra\Desktop\GITHUB\Steps-Docs\steps docs\pics\ppt2\frustrat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79542"/>
            <a:ext cx="3444144" cy="213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rsegarra\Desktop\GITHUB\Steps-Docs\steps docs\pics\ppt2\paperwor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948" y="2079542"/>
            <a:ext cx="4292601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rsegarra\Desktop\GITHUB\Steps-Docs\steps docs\pics\confuse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376669"/>
            <a:ext cx="3596544" cy="245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9277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28600" y="17526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56309" y="152400"/>
            <a:ext cx="8915400" cy="175260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Adobe Myungjo Std M" pitchFamily="18" charset="-128"/>
              </a:rPr>
              <a:t>S O L U T I O N</a:t>
            </a:r>
            <a:endParaRPr 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  <a:ea typeface="Adobe Myungjo Std M" pitchFamily="18" charset="-128"/>
            </a:endParaRPr>
          </a:p>
          <a:p>
            <a:endParaRPr lang="en-US" sz="8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2209800"/>
            <a:ext cx="5943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059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28600" y="17526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56309" y="152400"/>
            <a:ext cx="8915400" cy="175260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Adobe Myungjo Std M" pitchFamily="18" charset="-128"/>
              </a:rPr>
              <a:t>S O L U T I O N</a:t>
            </a:r>
            <a:endParaRPr 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  <a:ea typeface="Adobe Myungjo Std M" pitchFamily="18" charset="-128"/>
            </a:endParaRPr>
          </a:p>
          <a:p>
            <a:endParaRPr lang="en-US" sz="8000" dirty="0"/>
          </a:p>
        </p:txBody>
      </p:sp>
      <p:pic>
        <p:nvPicPr>
          <p:cNvPr id="1032" name="Picture 8" descr="C:\Users\rsegarra\Desktop\gu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61" y="2286000"/>
            <a:ext cx="6940478" cy="400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85800" y="2057400"/>
            <a:ext cx="7772400" cy="441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260600"/>
            <a:ext cx="58674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9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28600" y="14478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35527" y="76200"/>
            <a:ext cx="8915400" cy="175260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Adobe Myungjo Std M" pitchFamily="18" charset="-128"/>
              </a:rPr>
              <a:t>F E A T U R E S</a:t>
            </a:r>
            <a:endParaRPr 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  <a:ea typeface="Adobe Myungjo Std M" pitchFamily="18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6" y="1593273"/>
            <a:ext cx="2219325" cy="2066925"/>
          </a:xfrm>
          <a:prstGeom prst="rect">
            <a:avLst/>
          </a:prstGeom>
        </p:spPr>
      </p:pic>
      <p:pic>
        <p:nvPicPr>
          <p:cNvPr id="3074" name="Picture 2" descr="C:\Users\rsegarra\Desktop\(2) Student monitoring 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00201"/>
            <a:ext cx="4648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rsegarra\Desktop\Enrollment Guidanc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551" y="3962401"/>
            <a:ext cx="5240049" cy="275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3848100" y="3581400"/>
            <a:ext cx="1104900" cy="381001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971800" y="5029200"/>
            <a:ext cx="2895600" cy="10668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28600" y="1447800"/>
            <a:ext cx="8229600" cy="5270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1375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28600" y="14478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35527" y="76200"/>
            <a:ext cx="8915400" cy="175260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Adobe Myungjo Std M" pitchFamily="18" charset="-128"/>
              </a:rPr>
              <a:t>F E A T U R E S</a:t>
            </a:r>
            <a:endParaRPr 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  <a:ea typeface="Adobe Myungjo Std M" pitchFamily="18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05050"/>
            <a:ext cx="4186719" cy="3105150"/>
          </a:xfrm>
          <a:prstGeom prst="rect">
            <a:avLst/>
          </a:prstGeom>
        </p:spPr>
      </p:pic>
      <p:pic>
        <p:nvPicPr>
          <p:cNvPr id="3074" name="Picture 2" descr="C:\Users\rsegarra\Desktop\GITHUB\Steps-Docs\steps docs\pics\calenda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305050"/>
            <a:ext cx="32004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2024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28600" y="14478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35527" y="76200"/>
            <a:ext cx="8915400" cy="175260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Adobe Myungjo Std M" pitchFamily="18" charset="-128"/>
              </a:rPr>
              <a:t>REQUIREMENTS</a:t>
            </a:r>
            <a:endParaRPr 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  <a:ea typeface="Adobe Myungjo Std M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5099137"/>
            <a:ext cx="986654" cy="990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5143500"/>
            <a:ext cx="3543300" cy="952500"/>
          </a:xfrm>
          <a:prstGeom prst="rect">
            <a:avLst/>
          </a:prstGeom>
        </p:spPr>
      </p:pic>
      <p:sp>
        <p:nvSpPr>
          <p:cNvPr id="7" name="AutoShape 2" descr="Image result for bootstrap  logo"/>
          <p:cNvSpPr>
            <a:spLocks noChangeAspect="1" noChangeArrowheads="1"/>
          </p:cNvSpPr>
          <p:nvPr/>
        </p:nvSpPr>
        <p:spPr bwMode="auto">
          <a:xfrm>
            <a:off x="155575" y="-754063"/>
            <a:ext cx="781050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326930"/>
            <a:ext cx="2400300" cy="6928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3139754"/>
            <a:ext cx="3467100" cy="13560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215954"/>
            <a:ext cx="3429000" cy="15084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469799"/>
            <a:ext cx="3962400" cy="142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8011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28600" y="1600200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35527" y="76200"/>
            <a:ext cx="8915400" cy="175260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itchFamily="34" charset="0"/>
                <a:ea typeface="Adobe Myungjo Std M" pitchFamily="18" charset="-128"/>
              </a:rPr>
              <a:t>B E N E F I T S</a:t>
            </a:r>
            <a:endParaRPr 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Arial Narrow" pitchFamily="34" charset="0"/>
              <a:ea typeface="Adobe Myungjo Std M" pitchFamily="18" charset="-128"/>
            </a:endParaRPr>
          </a:p>
          <a:p>
            <a:endParaRPr lang="en-US" sz="8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579913"/>
            <a:ext cx="2438400" cy="243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91100" y="3125450"/>
            <a:ext cx="800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/>
              <a:t>=</a:t>
            </a:r>
            <a:endParaRPr lang="en-US" sz="8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82" y="22098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09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100</Words>
  <Application>Microsoft Office PowerPoint</Application>
  <PresentationFormat>On-screen Show (4:3)</PresentationFormat>
  <Paragraphs>21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Rian Segarra</dc:creator>
  <cp:lastModifiedBy>Rian Segarra</cp:lastModifiedBy>
  <cp:revision>48</cp:revision>
  <dcterms:created xsi:type="dcterms:W3CDTF">2017-06-20T21:26:22Z</dcterms:created>
  <dcterms:modified xsi:type="dcterms:W3CDTF">2018-02-19T04:10:44Z</dcterms:modified>
</cp:coreProperties>
</file>