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0" r:id="rId5"/>
    <p:sldId id="264" r:id="rId6"/>
    <p:sldId id="263" r:id="rId7"/>
    <p:sldId id="265" r:id="rId8"/>
    <p:sldId id="261" r:id="rId9"/>
    <p:sldId id="256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6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0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2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6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9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5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2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6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7200"/>
            <a:ext cx="3962400" cy="14258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8600" y="25146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3048000"/>
            <a:ext cx="8839200" cy="3276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Student,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Transferee Enrollment Processing System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3886200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600" b="1" dirty="0" smtClean="0"/>
              <a:t>Lauren Brian L. </a:t>
            </a:r>
            <a:r>
              <a:rPr lang="en-US" sz="3600" b="1" dirty="0" err="1" smtClean="0"/>
              <a:t>Sy</a:t>
            </a:r>
            <a:endParaRPr lang="en-US" sz="3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b="1" dirty="0" err="1" smtClean="0"/>
              <a:t>Ronnelo</a:t>
            </a:r>
            <a:r>
              <a:rPr lang="en-US" sz="3600" b="1" dirty="0" smtClean="0"/>
              <a:t> A. </a:t>
            </a:r>
            <a:r>
              <a:rPr lang="en-US" sz="3600" b="1" dirty="0" err="1" smtClean="0"/>
              <a:t>Mernilo</a:t>
            </a:r>
            <a:endParaRPr lang="en-US" sz="3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b="1" dirty="0" err="1" smtClean="0"/>
              <a:t>Rian</a:t>
            </a:r>
            <a:r>
              <a:rPr lang="en-US" sz="3600" b="1" dirty="0" smtClean="0"/>
              <a:t> Christopher F. </a:t>
            </a:r>
            <a:r>
              <a:rPr lang="en-US" sz="3600" b="1" dirty="0" err="1" smtClean="0"/>
              <a:t>Segarra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2307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1000"/>
            <a:ext cx="3962400" cy="14258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8600" y="21336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800"/>
            <a:ext cx="7502236" cy="44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895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" y="16764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6858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YOU KNOW?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C:\Users\rsegarra\Desktop\GITHUB\Steps-Docs\steps docs\pics\ppt2\stock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28640"/>
            <a:ext cx="4191000" cy="341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7766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" y="16764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152400"/>
            <a:ext cx="8915400" cy="1752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Adobe Myungjo Std M" pitchFamily="18" charset="-128"/>
              </a:rPr>
              <a:t>P R O B L E M</a:t>
            </a:r>
            <a:endParaRPr 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ea typeface="Adobe Myungjo Std M" pitchFamily="18" charset="-128"/>
            </a:endParaRPr>
          </a:p>
          <a:p>
            <a:endParaRPr lang="en-US" sz="8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91000" y="5334000"/>
            <a:ext cx="4228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#</a:t>
            </a:r>
            <a:r>
              <a:rPr lang="en-US" sz="3600" b="1" u="sng" dirty="0" err="1" smtClean="0"/>
              <a:t>TransfereeProblems</a:t>
            </a:r>
            <a:endParaRPr lang="en-US" sz="3600" b="1" u="sng" dirty="0" smtClean="0"/>
          </a:p>
          <a:p>
            <a:r>
              <a:rPr lang="en-US" sz="3600" b="1" u="sng" dirty="0" smtClean="0"/>
              <a:t>#</a:t>
            </a:r>
            <a:r>
              <a:rPr lang="en-US" sz="3600" b="1" u="sng" dirty="0" err="1" smtClean="0"/>
              <a:t>FreshmenProblems</a:t>
            </a:r>
            <a:endParaRPr lang="en-US" sz="3600" b="1" u="sng" dirty="0"/>
          </a:p>
        </p:txBody>
      </p:sp>
      <p:pic>
        <p:nvPicPr>
          <p:cNvPr id="2050" name="Picture 2" descr="C:\Users\rsegarra\Desktop\GITHUB\Steps-Docs\steps docs\pics\ppt2\frustrat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79542"/>
            <a:ext cx="3444144" cy="213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segarra\Desktop\GITHUB\Steps-Docs\steps docs\pics\ppt2\paperw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48" y="2079542"/>
            <a:ext cx="4292601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rsegarra\Desktop\GITHUB\Steps-Docs\steps docs\pics\ppt2\confus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3" y="4640328"/>
            <a:ext cx="3265118" cy="18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277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" y="17526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56309" y="152400"/>
            <a:ext cx="8915400" cy="1752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Adobe Myungjo Std M" pitchFamily="18" charset="-128"/>
              </a:rPr>
              <a:t>S O L U T I O N</a:t>
            </a:r>
            <a:endParaRPr 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ea typeface="Adobe Myungjo Std M" pitchFamily="18" charset="-128"/>
            </a:endParaRPr>
          </a:p>
          <a:p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324100"/>
            <a:ext cx="5943600" cy="445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09486"/>
            <a:ext cx="5943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059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" y="17526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56309" y="152400"/>
            <a:ext cx="8915400" cy="1752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Adobe Myungjo Std M" pitchFamily="18" charset="-128"/>
              </a:rPr>
              <a:t>S O L U T I O N</a:t>
            </a:r>
            <a:endParaRPr 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ea typeface="Adobe Myungjo Std M" pitchFamily="18" charset="-128"/>
            </a:endParaRPr>
          </a:p>
          <a:p>
            <a:endParaRPr lang="en-US" sz="8000" dirty="0"/>
          </a:p>
        </p:txBody>
      </p:sp>
      <p:pic>
        <p:nvPicPr>
          <p:cNvPr id="1032" name="Picture 8" descr="C:\Users\rsegarra\Desktop\gu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61" y="2286000"/>
            <a:ext cx="6940478" cy="400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5800" y="2057400"/>
            <a:ext cx="77724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60600"/>
            <a:ext cx="58674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9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" y="14478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35527" y="76200"/>
            <a:ext cx="8915400" cy="1752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Adobe Myungjo Std M" pitchFamily="18" charset="-128"/>
              </a:rPr>
              <a:t>F E A T U R E S</a:t>
            </a:r>
            <a:endParaRPr 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ea typeface="Adobe Myungjo Std M" pitchFamily="18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6" y="1593273"/>
            <a:ext cx="2219325" cy="2066925"/>
          </a:xfrm>
          <a:prstGeom prst="rect">
            <a:avLst/>
          </a:prstGeom>
        </p:spPr>
      </p:pic>
      <p:pic>
        <p:nvPicPr>
          <p:cNvPr id="3074" name="Picture 2" descr="C:\Users\rsegarra\Desktop\(2) Student monitoring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1"/>
            <a:ext cx="4648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segarra\Desktop\Enrollment Guidan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551" y="3962401"/>
            <a:ext cx="5240049" cy="275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3848100" y="3581400"/>
            <a:ext cx="1104900" cy="38100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71800" y="5029200"/>
            <a:ext cx="2895600" cy="10668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28600" y="1447800"/>
            <a:ext cx="8229600" cy="5270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37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" y="14478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35527" y="76200"/>
            <a:ext cx="8915400" cy="1752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Adobe Myungjo Std M" pitchFamily="18" charset="-128"/>
              </a:rPr>
              <a:t>F E A T U R E S</a:t>
            </a:r>
            <a:endParaRPr 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ea typeface="Adobe Myungjo Std M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05050"/>
            <a:ext cx="4186719" cy="3105150"/>
          </a:xfrm>
          <a:prstGeom prst="rect">
            <a:avLst/>
          </a:prstGeom>
        </p:spPr>
      </p:pic>
      <p:pic>
        <p:nvPicPr>
          <p:cNvPr id="3074" name="Picture 2" descr="C:\Users\rsegarra\Desktop\GITHUB\Steps-Docs\steps docs\pics\calenda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05050"/>
            <a:ext cx="32004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2024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" y="16002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35527" y="76200"/>
            <a:ext cx="8915400" cy="1752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Adobe Myungjo Std M" pitchFamily="18" charset="-128"/>
              </a:rPr>
              <a:t>B E N E F I T S</a:t>
            </a:r>
            <a:endParaRPr 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ea typeface="Adobe Myungjo Std M" pitchFamily="18" charset="-128"/>
            </a:endParaRPr>
          </a:p>
          <a:p>
            <a:endParaRPr lang="en-US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579913"/>
            <a:ext cx="243840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1100" y="3125450"/>
            <a:ext cx="800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=</a:t>
            </a:r>
            <a:endParaRPr lang="en-US" sz="8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2" y="22098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09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1000"/>
            <a:ext cx="3962400" cy="14258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8600" y="22098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6989" r="56457" b="49832"/>
          <a:stretch/>
        </p:blipFill>
        <p:spPr>
          <a:xfrm>
            <a:off x="3308350" y="2671379"/>
            <a:ext cx="2432050" cy="24320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68971"/>
            <a:ext cx="2590800" cy="25126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77729"/>
            <a:ext cx="2461770" cy="2425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5000" y="5643179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Rian</a:t>
            </a:r>
            <a:r>
              <a:rPr lang="en-US" sz="1400" b="1" dirty="0" smtClean="0"/>
              <a:t> Christopher F. </a:t>
            </a:r>
            <a:r>
              <a:rPr lang="en-US" sz="1400" b="1" dirty="0" err="1" smtClean="0"/>
              <a:t>Segarra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BSIT - 4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5643179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Lauren Brian L. </a:t>
            </a:r>
            <a:r>
              <a:rPr lang="en-US" sz="1400" b="1" dirty="0" err="1" smtClean="0"/>
              <a:t>Sy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BSIT - 4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0" y="5643179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Ronnelo</a:t>
            </a:r>
            <a:r>
              <a:rPr lang="en-US" sz="1400" b="1" dirty="0" smtClean="0"/>
              <a:t> A. </a:t>
            </a:r>
            <a:r>
              <a:rPr lang="en-US" sz="1400" b="1" dirty="0" err="1" smtClean="0"/>
              <a:t>Mernilo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BSIT - 4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164323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99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Rian Segarra</dc:creator>
  <cp:lastModifiedBy>Rian Segarra</cp:lastModifiedBy>
  <cp:revision>43</cp:revision>
  <dcterms:created xsi:type="dcterms:W3CDTF">2017-06-20T21:26:22Z</dcterms:created>
  <dcterms:modified xsi:type="dcterms:W3CDTF">2018-02-18T17:21:48Z</dcterms:modified>
</cp:coreProperties>
</file>