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4" r:id="rId6"/>
    <p:sldId id="263" r:id="rId7"/>
    <p:sldId id="265" r:id="rId8"/>
    <p:sldId id="261" r:id="rId9"/>
    <p:sldId id="256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5A0F-5020-409B-8E15-4809E971F85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514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839200" cy="3276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Student,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Transferee Enrollment Processing System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8862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b="1" dirty="0" smtClean="0"/>
              <a:t>Lauren Brian L. </a:t>
            </a:r>
            <a:r>
              <a:rPr lang="en-US" sz="3600" b="1" dirty="0" err="1" smtClean="0"/>
              <a:t>Sy</a:t>
            </a:r>
            <a:endParaRPr lang="en-US" sz="3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b="1" dirty="0" err="1" smtClean="0"/>
              <a:t>Ronnelo</a:t>
            </a:r>
            <a:r>
              <a:rPr lang="en-US" sz="3600" b="1" dirty="0" smtClean="0"/>
              <a:t> A. </a:t>
            </a:r>
            <a:r>
              <a:rPr lang="en-US" sz="3600" b="1" dirty="0" err="1" smtClean="0"/>
              <a:t>Mernilo</a:t>
            </a:r>
            <a:endParaRPr lang="en-US" sz="3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b="1" dirty="0" err="1" smtClean="0"/>
              <a:t>Rian</a:t>
            </a:r>
            <a:r>
              <a:rPr lang="en-US" sz="3600" b="1" dirty="0" smtClean="0"/>
              <a:t> Christopher F. </a:t>
            </a:r>
            <a:r>
              <a:rPr lang="en-US" sz="3600" b="1" dirty="0" err="1" smtClean="0"/>
              <a:t>Segarra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2307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133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502236" cy="44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95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858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E52D2D"/>
                </a:solidFill>
              </a:rPr>
              <a:t>DO YOU KNOW?</a:t>
            </a:r>
            <a:endParaRPr lang="en-US" sz="4800" b="1" dirty="0">
              <a:solidFill>
                <a:srgbClr val="E52D2D"/>
              </a:solidFill>
            </a:endParaRPr>
          </a:p>
        </p:txBody>
      </p:sp>
      <p:pic>
        <p:nvPicPr>
          <p:cNvPr id="2050" name="Picture 2" descr="C:\Users\rsegarra\Desktop\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6" y="2133600"/>
            <a:ext cx="732583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7566" y="2133600"/>
            <a:ext cx="7325834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53" y="1910923"/>
            <a:ext cx="5572447" cy="46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E52D2D"/>
                </a:solidFill>
                <a:latin typeface="Arial Narrow" pitchFamily="34" charset="0"/>
                <a:ea typeface="Adobe Myungjo Std M" pitchFamily="18" charset="-128"/>
              </a:rPr>
              <a:t>P R O B L E M</a:t>
            </a:r>
            <a:endParaRPr lang="en-US" sz="8000" b="1" dirty="0">
              <a:solidFill>
                <a:srgbClr val="E52D2D"/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4" y="2079543"/>
            <a:ext cx="3282190" cy="1959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79543"/>
            <a:ext cx="4495800" cy="26104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000" y="5334000"/>
            <a:ext cx="422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#</a:t>
            </a:r>
            <a:r>
              <a:rPr lang="en-US" sz="3600" b="1" u="sng" dirty="0" err="1" smtClean="0"/>
              <a:t>TransfereeProblems</a:t>
            </a:r>
            <a:endParaRPr lang="en-US" sz="3600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02492"/>
            <a:ext cx="3886200" cy="26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27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752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309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E52D2D"/>
                </a:solidFill>
                <a:latin typeface="Arial Narrow" pitchFamily="34" charset="0"/>
                <a:ea typeface="Adobe Myungjo Std M" pitchFamily="18" charset="-128"/>
              </a:rPr>
              <a:t>S O L U T I O N</a:t>
            </a:r>
            <a:endParaRPr lang="en-US" sz="8000" b="1" dirty="0">
              <a:solidFill>
                <a:srgbClr val="E52D2D"/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241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5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752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309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E52D2D"/>
                </a:solidFill>
                <a:latin typeface="Arial Narrow" pitchFamily="34" charset="0"/>
                <a:ea typeface="Adobe Myungjo Std M" pitchFamily="18" charset="-128"/>
              </a:rPr>
              <a:t>S O L U T I O N</a:t>
            </a:r>
            <a:endParaRPr lang="en-US" sz="8000" b="1" dirty="0">
              <a:solidFill>
                <a:srgbClr val="E52D2D"/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1032" name="Picture 8" descr="C:\Users\rsegarra\Desktop\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61" y="2286000"/>
            <a:ext cx="6940478" cy="40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2057400"/>
            <a:ext cx="7772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60600"/>
            <a:ext cx="5867400" cy="391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93834"/>
            <a:ext cx="1447800" cy="520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029200"/>
            <a:ext cx="1071563" cy="106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29200"/>
            <a:ext cx="113846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447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E52D2D"/>
                </a:solidFill>
                <a:latin typeface="Arial Narrow" pitchFamily="34" charset="0"/>
                <a:ea typeface="Adobe Myungjo Std M" pitchFamily="18" charset="-128"/>
              </a:rPr>
              <a:t>F E A T U R E S</a:t>
            </a:r>
            <a:endParaRPr lang="en-US" sz="8000" b="1" dirty="0">
              <a:solidFill>
                <a:srgbClr val="E52D2D"/>
              </a:solidFill>
              <a:latin typeface="Arial Narrow" pitchFamily="34" charset="0"/>
              <a:ea typeface="Adobe Myungjo Std M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6" y="1593273"/>
            <a:ext cx="2219325" cy="2066925"/>
          </a:xfrm>
          <a:prstGeom prst="rect">
            <a:avLst/>
          </a:prstGeom>
        </p:spPr>
      </p:pic>
      <p:pic>
        <p:nvPicPr>
          <p:cNvPr id="3074" name="Picture 2" descr="C:\Users\rsegarra\Desktop\(2) Student monitoring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4648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segarra\Desktop\Enrollment Guida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51" y="3962401"/>
            <a:ext cx="5240049" cy="27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848100" y="3581400"/>
            <a:ext cx="1104900" cy="38100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71800" y="5029200"/>
            <a:ext cx="2895600" cy="1066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8600" y="1447800"/>
            <a:ext cx="8229600" cy="5270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37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447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E52D2D"/>
                </a:solidFill>
                <a:latin typeface="Arial Narrow" pitchFamily="34" charset="0"/>
                <a:ea typeface="Adobe Myungjo Std M" pitchFamily="18" charset="-128"/>
              </a:rPr>
              <a:t>F E A T U R E S</a:t>
            </a:r>
            <a:endParaRPr lang="en-US" sz="8000" b="1" dirty="0">
              <a:solidFill>
                <a:srgbClr val="E52D2D"/>
              </a:solidFill>
              <a:latin typeface="Arial Narrow" pitchFamily="34" charset="0"/>
              <a:ea typeface="Adobe Myungjo Std M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5050"/>
            <a:ext cx="4186719" cy="3105150"/>
          </a:xfrm>
          <a:prstGeom prst="rect">
            <a:avLst/>
          </a:prstGeom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73" y="2202873"/>
            <a:ext cx="3359727" cy="33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024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002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E52D2D"/>
                </a:solidFill>
                <a:latin typeface="Arial Narrow" pitchFamily="34" charset="0"/>
                <a:ea typeface="Adobe Myungjo Std M" pitchFamily="18" charset="-128"/>
              </a:rPr>
              <a:t>B E N E F I T S</a:t>
            </a:r>
            <a:endParaRPr lang="en-US" sz="8000" b="1" dirty="0">
              <a:solidFill>
                <a:srgbClr val="E52D2D"/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79913"/>
            <a:ext cx="24384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1100" y="3125450"/>
            <a:ext cx="800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=</a:t>
            </a:r>
            <a:endParaRPr lang="en-US" sz="8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22098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9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209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6989" r="56457" b="49832"/>
          <a:stretch/>
        </p:blipFill>
        <p:spPr>
          <a:xfrm>
            <a:off x="3308350" y="2671379"/>
            <a:ext cx="2432050" cy="2432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8971"/>
            <a:ext cx="2590800" cy="2512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77729"/>
            <a:ext cx="2461770" cy="242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0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Rian</a:t>
            </a:r>
            <a:r>
              <a:rPr lang="en-US" sz="1400" b="1" dirty="0" smtClean="0"/>
              <a:t> Christopher F. </a:t>
            </a:r>
            <a:r>
              <a:rPr lang="en-US" sz="1400" b="1" dirty="0" err="1" smtClean="0"/>
              <a:t>Segarra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Lauren Brian L. </a:t>
            </a:r>
            <a:r>
              <a:rPr lang="en-US" sz="1400" b="1" dirty="0" err="1" smtClean="0"/>
              <a:t>Sy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Ronnelo</a:t>
            </a:r>
            <a:r>
              <a:rPr lang="en-US" sz="1400" b="1" dirty="0" smtClean="0"/>
              <a:t> A. </a:t>
            </a:r>
            <a:r>
              <a:rPr lang="en-US" sz="1400" b="1" dirty="0" err="1" smtClean="0"/>
              <a:t>Mernilo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6432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97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Segarra</dc:creator>
  <cp:lastModifiedBy>Rian Segarra</cp:lastModifiedBy>
  <cp:revision>36</cp:revision>
  <dcterms:created xsi:type="dcterms:W3CDTF">2017-06-20T21:26:22Z</dcterms:created>
  <dcterms:modified xsi:type="dcterms:W3CDTF">2017-06-21T15:11:44Z</dcterms:modified>
</cp:coreProperties>
</file>