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9"/>
  </p:notesMasterIdLst>
  <p:sldIdLst>
    <p:sldId id="282" r:id="rId2"/>
    <p:sldId id="258" r:id="rId3"/>
    <p:sldId id="285" r:id="rId4"/>
    <p:sldId id="286" r:id="rId5"/>
    <p:sldId id="287" r:id="rId6"/>
    <p:sldId id="283" r:id="rId7"/>
    <p:sldId id="28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C90"/>
    <a:srgbClr val="00CFBE"/>
    <a:srgbClr val="8791FF"/>
    <a:srgbClr val="FDE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C29EB6-0F4C-45EA-AC32-F7497F0AD132}">
  <a:tblStyle styleId="{0CC29EB6-0F4C-45EA-AC32-F7497F0AD1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637" autoAdjust="0"/>
  </p:normalViewPr>
  <p:slideViewPr>
    <p:cSldViewPr snapToGrid="0">
      <p:cViewPr varScale="1">
        <p:scale>
          <a:sx n="85" d="100"/>
          <a:sy n="85" d="100"/>
        </p:scale>
        <p:origin x="9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77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af5511564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af5511564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395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af55115641_0_1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af55115641_0_1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050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82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" name="Google Shape;3276;ga5da0adefc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7" name="Google Shape;3277;ga5da0adefc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17" name="Google Shape;17;p4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444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5226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1484" y="10274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7" name="Google Shape;27;p4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20000" y="1277175"/>
            <a:ext cx="7704000" cy="332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-344350" y="4817800"/>
            <a:ext cx="2758303" cy="193976"/>
            <a:chOff x="-344350" y="4817800"/>
            <a:chExt cx="2758303" cy="193976"/>
          </a:xfrm>
        </p:grpSpPr>
        <p:sp>
          <p:nvSpPr>
            <p:cNvPr id="39" name="Google Shape;39;p4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6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89" name="Google Shape;89;p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6"/>
          <p:cNvGrpSpPr/>
          <p:nvPr/>
        </p:nvGrpSpPr>
        <p:grpSpPr>
          <a:xfrm flipH="1">
            <a:off x="-8" y="1171313"/>
            <a:ext cx="1911014" cy="3882110"/>
            <a:chOff x="7292311" y="1171313"/>
            <a:chExt cx="1911014" cy="3882110"/>
          </a:xfrm>
        </p:grpSpPr>
        <p:sp>
          <p:nvSpPr>
            <p:cNvPr id="101" name="Google Shape;101;p6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 flipH="1">
              <a:off x="7292311" y="48963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6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118" name="Google Shape;118;p6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20000" y="1346100"/>
            <a:ext cx="2896200" cy="24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11" name="Google Shape;211;p13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21" name="Google Shape;221;p1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31" name="Google Shape;231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35" name="Google Shape;235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3"/>
          <p:cNvSpPr txBox="1">
            <a:spLocks noGrp="1"/>
          </p:cNvSpPr>
          <p:nvPr>
            <p:ph type="subTitle" idx="1"/>
          </p:nvPr>
        </p:nvSpPr>
        <p:spPr>
          <a:xfrm>
            <a:off x="1826474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2"/>
          </p:nvPr>
        </p:nvSpPr>
        <p:spPr>
          <a:xfrm>
            <a:off x="1826486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hasCustomPrompt="1"/>
          </p:nvPr>
        </p:nvSpPr>
        <p:spPr>
          <a:xfrm>
            <a:off x="859800" y="383805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3"/>
          </p:nvPr>
        </p:nvSpPr>
        <p:spPr>
          <a:xfrm>
            <a:off x="6092999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4"/>
          </p:nvPr>
        </p:nvSpPr>
        <p:spPr>
          <a:xfrm>
            <a:off x="6093011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5" hasCustomPrompt="1"/>
          </p:nvPr>
        </p:nvSpPr>
        <p:spPr>
          <a:xfrm>
            <a:off x="5126400" y="383805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7"/>
          </p:nvPr>
        </p:nvSpPr>
        <p:spPr>
          <a:xfrm>
            <a:off x="1826474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8"/>
          </p:nvPr>
        </p:nvSpPr>
        <p:spPr>
          <a:xfrm>
            <a:off x="1826486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9" hasCustomPrompt="1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3"/>
          </p:nvPr>
        </p:nvSpPr>
        <p:spPr>
          <a:xfrm>
            <a:off x="6092999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4"/>
          </p:nvPr>
        </p:nvSpPr>
        <p:spPr>
          <a:xfrm>
            <a:off x="6093011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15" hasCustomPrompt="1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C1A0-1063-437E-86F8-410041CB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68" y="445025"/>
            <a:ext cx="3810873" cy="2714626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Decentralize Auction Market</a:t>
            </a:r>
          </a:p>
        </p:txBody>
      </p:sp>
      <p:grpSp>
        <p:nvGrpSpPr>
          <p:cNvPr id="3" name="Google Shape;2061;p45">
            <a:extLst>
              <a:ext uri="{FF2B5EF4-FFF2-40B4-BE49-F238E27FC236}">
                <a16:creationId xmlns:a16="http://schemas.microsoft.com/office/drawing/2014/main" id="{621E5FBB-C484-499D-82A6-E3CFDF2ACCFE}"/>
              </a:ext>
            </a:extLst>
          </p:cNvPr>
          <p:cNvGrpSpPr/>
          <p:nvPr/>
        </p:nvGrpSpPr>
        <p:grpSpPr>
          <a:xfrm>
            <a:off x="2843408" y="1107759"/>
            <a:ext cx="6196549" cy="4035741"/>
            <a:chOff x="4572000" y="1065533"/>
            <a:chExt cx="6196549" cy="4035741"/>
          </a:xfrm>
        </p:grpSpPr>
        <p:sp>
          <p:nvSpPr>
            <p:cNvPr id="4" name="Google Shape;2062;p45">
              <a:extLst>
                <a:ext uri="{FF2B5EF4-FFF2-40B4-BE49-F238E27FC236}">
                  <a16:creationId xmlns:a16="http://schemas.microsoft.com/office/drawing/2014/main" id="{C43A9E40-3A4E-4194-B7F5-17BF449F63F3}"/>
                </a:ext>
              </a:extLst>
            </p:cNvPr>
            <p:cNvSpPr/>
            <p:nvPr/>
          </p:nvSpPr>
          <p:spPr>
            <a:xfrm>
              <a:off x="6860002" y="1881946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2063;p45">
              <a:extLst>
                <a:ext uri="{FF2B5EF4-FFF2-40B4-BE49-F238E27FC236}">
                  <a16:creationId xmlns:a16="http://schemas.microsoft.com/office/drawing/2014/main" id="{05056E7B-6A8B-4609-B232-2C31D6ADA148}"/>
                </a:ext>
              </a:extLst>
            </p:cNvPr>
            <p:cNvGrpSpPr/>
            <p:nvPr/>
          </p:nvGrpSpPr>
          <p:grpSpPr>
            <a:xfrm>
              <a:off x="4964268" y="1110344"/>
              <a:ext cx="5102735" cy="3990930"/>
              <a:chOff x="492625" y="305827"/>
              <a:chExt cx="6376825" cy="4987416"/>
            </a:xfrm>
          </p:grpSpPr>
          <p:sp>
            <p:nvSpPr>
              <p:cNvPr id="169" name="Google Shape;2064;p45">
                <a:extLst>
                  <a:ext uri="{FF2B5EF4-FFF2-40B4-BE49-F238E27FC236}">
                    <a16:creationId xmlns:a16="http://schemas.microsoft.com/office/drawing/2014/main" id="{7CD45BF0-03D4-472C-9559-9852FD359F1A}"/>
                  </a:ext>
                </a:extLst>
              </p:cNvPr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065;p45">
                <a:extLst>
                  <a:ext uri="{FF2B5EF4-FFF2-40B4-BE49-F238E27FC236}">
                    <a16:creationId xmlns:a16="http://schemas.microsoft.com/office/drawing/2014/main" id="{E6809A10-2E55-4BE7-9B3D-392DAE4225B7}"/>
                  </a:ext>
                </a:extLst>
              </p:cNvPr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066;p45">
                <a:extLst>
                  <a:ext uri="{FF2B5EF4-FFF2-40B4-BE49-F238E27FC236}">
                    <a16:creationId xmlns:a16="http://schemas.microsoft.com/office/drawing/2014/main" id="{6C639E95-8E12-4237-B0D2-4C364576BCCE}"/>
                  </a:ext>
                </a:extLst>
              </p:cNvPr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067;p45">
                <a:extLst>
                  <a:ext uri="{FF2B5EF4-FFF2-40B4-BE49-F238E27FC236}">
                    <a16:creationId xmlns:a16="http://schemas.microsoft.com/office/drawing/2014/main" id="{F5D953F1-489C-46A2-9BAD-CAD71FA0E0D0}"/>
                  </a:ext>
                </a:extLst>
              </p:cNvPr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068;p45">
                <a:extLst>
                  <a:ext uri="{FF2B5EF4-FFF2-40B4-BE49-F238E27FC236}">
                    <a16:creationId xmlns:a16="http://schemas.microsoft.com/office/drawing/2014/main" id="{5D5CD98F-0BE0-416B-AA27-3CC662E2899A}"/>
                  </a:ext>
                </a:extLst>
              </p:cNvPr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069;p45">
                <a:extLst>
                  <a:ext uri="{FF2B5EF4-FFF2-40B4-BE49-F238E27FC236}">
                    <a16:creationId xmlns:a16="http://schemas.microsoft.com/office/drawing/2014/main" id="{088073B7-F985-48AE-80F0-194B87A650BB}"/>
                  </a:ext>
                </a:extLst>
              </p:cNvPr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070;p45">
                <a:extLst>
                  <a:ext uri="{FF2B5EF4-FFF2-40B4-BE49-F238E27FC236}">
                    <a16:creationId xmlns:a16="http://schemas.microsoft.com/office/drawing/2014/main" id="{5B8AEC5F-08A3-4551-8DE3-A764EA35516A}"/>
                  </a:ext>
                </a:extLst>
              </p:cNvPr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071;p45">
                <a:extLst>
                  <a:ext uri="{FF2B5EF4-FFF2-40B4-BE49-F238E27FC236}">
                    <a16:creationId xmlns:a16="http://schemas.microsoft.com/office/drawing/2014/main" id="{E0E2ECB9-0708-4B70-AE84-216F0C43E50F}"/>
                  </a:ext>
                </a:extLst>
              </p:cNvPr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072;p45">
                <a:extLst>
                  <a:ext uri="{FF2B5EF4-FFF2-40B4-BE49-F238E27FC236}">
                    <a16:creationId xmlns:a16="http://schemas.microsoft.com/office/drawing/2014/main" id="{ABA893E5-A7B9-494E-9CDD-B0351F3D05EC}"/>
                  </a:ext>
                </a:extLst>
              </p:cNvPr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073;p45">
                <a:extLst>
                  <a:ext uri="{FF2B5EF4-FFF2-40B4-BE49-F238E27FC236}">
                    <a16:creationId xmlns:a16="http://schemas.microsoft.com/office/drawing/2014/main" id="{BD9DD5E9-5C7C-4D3B-9B0B-8BD8602B1B9F}"/>
                  </a:ext>
                </a:extLst>
              </p:cNvPr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074;p45">
                <a:extLst>
                  <a:ext uri="{FF2B5EF4-FFF2-40B4-BE49-F238E27FC236}">
                    <a16:creationId xmlns:a16="http://schemas.microsoft.com/office/drawing/2014/main" id="{59F635D6-C18D-414C-B612-4C97ADFB8D8F}"/>
                  </a:ext>
                </a:extLst>
              </p:cNvPr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075;p45">
                <a:extLst>
                  <a:ext uri="{FF2B5EF4-FFF2-40B4-BE49-F238E27FC236}">
                    <a16:creationId xmlns:a16="http://schemas.microsoft.com/office/drawing/2014/main" id="{F9292119-05F2-42B7-854F-26AE293B63ED}"/>
                  </a:ext>
                </a:extLst>
              </p:cNvPr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076;p45">
                <a:extLst>
                  <a:ext uri="{FF2B5EF4-FFF2-40B4-BE49-F238E27FC236}">
                    <a16:creationId xmlns:a16="http://schemas.microsoft.com/office/drawing/2014/main" id="{F0C35140-D8C6-4144-98E3-9799AC66A65D}"/>
                  </a:ext>
                </a:extLst>
              </p:cNvPr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077;p45">
                <a:extLst>
                  <a:ext uri="{FF2B5EF4-FFF2-40B4-BE49-F238E27FC236}">
                    <a16:creationId xmlns:a16="http://schemas.microsoft.com/office/drawing/2014/main" id="{1DF6362F-7CB8-4F63-8D2A-C747F9619020}"/>
                  </a:ext>
                </a:extLst>
              </p:cNvPr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078;p45">
                <a:extLst>
                  <a:ext uri="{FF2B5EF4-FFF2-40B4-BE49-F238E27FC236}">
                    <a16:creationId xmlns:a16="http://schemas.microsoft.com/office/drawing/2014/main" id="{F5F188EF-0DCF-4F80-809D-FA6B0C7CEE40}"/>
                  </a:ext>
                </a:extLst>
              </p:cNvPr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079;p45">
                <a:extLst>
                  <a:ext uri="{FF2B5EF4-FFF2-40B4-BE49-F238E27FC236}">
                    <a16:creationId xmlns:a16="http://schemas.microsoft.com/office/drawing/2014/main" id="{5EA01848-02A9-4FB4-9EEB-2DBB8C806707}"/>
                  </a:ext>
                </a:extLst>
              </p:cNvPr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080;p45">
                <a:extLst>
                  <a:ext uri="{FF2B5EF4-FFF2-40B4-BE49-F238E27FC236}">
                    <a16:creationId xmlns:a16="http://schemas.microsoft.com/office/drawing/2014/main" id="{56344663-227E-4277-881F-05DB7353638B}"/>
                  </a:ext>
                </a:extLst>
              </p:cNvPr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081;p45">
                <a:extLst>
                  <a:ext uri="{FF2B5EF4-FFF2-40B4-BE49-F238E27FC236}">
                    <a16:creationId xmlns:a16="http://schemas.microsoft.com/office/drawing/2014/main" id="{96A10B19-D190-4A3F-A939-2FBEC43E6543}"/>
                  </a:ext>
                </a:extLst>
              </p:cNvPr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082;p45">
                <a:extLst>
                  <a:ext uri="{FF2B5EF4-FFF2-40B4-BE49-F238E27FC236}">
                    <a16:creationId xmlns:a16="http://schemas.microsoft.com/office/drawing/2014/main" id="{F0D7A553-2558-45F8-B5FF-FD644C8EBE2F}"/>
                  </a:ext>
                </a:extLst>
              </p:cNvPr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083;p45">
                <a:extLst>
                  <a:ext uri="{FF2B5EF4-FFF2-40B4-BE49-F238E27FC236}">
                    <a16:creationId xmlns:a16="http://schemas.microsoft.com/office/drawing/2014/main" id="{C8329760-52F2-43F2-BFB8-497772F9C71E}"/>
                  </a:ext>
                </a:extLst>
              </p:cNvPr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084;p45">
                <a:extLst>
                  <a:ext uri="{FF2B5EF4-FFF2-40B4-BE49-F238E27FC236}">
                    <a16:creationId xmlns:a16="http://schemas.microsoft.com/office/drawing/2014/main" id="{A505A535-9E5F-4DB4-A3FF-E4BF33F0195C}"/>
                  </a:ext>
                </a:extLst>
              </p:cNvPr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085;p45">
                <a:extLst>
                  <a:ext uri="{FF2B5EF4-FFF2-40B4-BE49-F238E27FC236}">
                    <a16:creationId xmlns:a16="http://schemas.microsoft.com/office/drawing/2014/main" id="{E76077A5-D1EF-48FA-8E8F-C6B14F26B872}"/>
                  </a:ext>
                </a:extLst>
              </p:cNvPr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086;p45">
                <a:extLst>
                  <a:ext uri="{FF2B5EF4-FFF2-40B4-BE49-F238E27FC236}">
                    <a16:creationId xmlns:a16="http://schemas.microsoft.com/office/drawing/2014/main" id="{5B203644-AE34-49FC-8AE6-F0FE9CBC680C}"/>
                  </a:ext>
                </a:extLst>
              </p:cNvPr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087;p45">
                <a:extLst>
                  <a:ext uri="{FF2B5EF4-FFF2-40B4-BE49-F238E27FC236}">
                    <a16:creationId xmlns:a16="http://schemas.microsoft.com/office/drawing/2014/main" id="{03A48D47-2D2F-4E24-B8B7-FA656D2EC3B9}"/>
                  </a:ext>
                </a:extLst>
              </p:cNvPr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088;p45">
                <a:extLst>
                  <a:ext uri="{FF2B5EF4-FFF2-40B4-BE49-F238E27FC236}">
                    <a16:creationId xmlns:a16="http://schemas.microsoft.com/office/drawing/2014/main" id="{125BD452-31F4-49A7-B0BA-0DE3655D8F13}"/>
                  </a:ext>
                </a:extLst>
              </p:cNvPr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089;p45">
                <a:extLst>
                  <a:ext uri="{FF2B5EF4-FFF2-40B4-BE49-F238E27FC236}">
                    <a16:creationId xmlns:a16="http://schemas.microsoft.com/office/drawing/2014/main" id="{5F943937-4971-4871-915B-127262D27362}"/>
                  </a:ext>
                </a:extLst>
              </p:cNvPr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2090;p45">
                <a:extLst>
                  <a:ext uri="{FF2B5EF4-FFF2-40B4-BE49-F238E27FC236}">
                    <a16:creationId xmlns:a16="http://schemas.microsoft.com/office/drawing/2014/main" id="{EC99253D-F04A-4FB7-BF98-D97AB62CF7F0}"/>
                  </a:ext>
                </a:extLst>
              </p:cNvPr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091;p45">
                <a:extLst>
                  <a:ext uri="{FF2B5EF4-FFF2-40B4-BE49-F238E27FC236}">
                    <a16:creationId xmlns:a16="http://schemas.microsoft.com/office/drawing/2014/main" id="{F1E3FE75-C9BB-4101-9BDC-F9A16EA23EBE}"/>
                  </a:ext>
                </a:extLst>
              </p:cNvPr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092;p45">
                <a:extLst>
                  <a:ext uri="{FF2B5EF4-FFF2-40B4-BE49-F238E27FC236}">
                    <a16:creationId xmlns:a16="http://schemas.microsoft.com/office/drawing/2014/main" id="{492A63DA-9613-42A0-94EC-AC82C40A5681}"/>
                  </a:ext>
                </a:extLst>
              </p:cNvPr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2093;p45">
                <a:extLst>
                  <a:ext uri="{FF2B5EF4-FFF2-40B4-BE49-F238E27FC236}">
                    <a16:creationId xmlns:a16="http://schemas.microsoft.com/office/drawing/2014/main" id="{0EEC0DB1-69BE-4DDC-9AF4-7CE1B000D4A3}"/>
                  </a:ext>
                </a:extLst>
              </p:cNvPr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094;p45">
              <a:extLst>
                <a:ext uri="{FF2B5EF4-FFF2-40B4-BE49-F238E27FC236}">
                  <a16:creationId xmlns:a16="http://schemas.microsoft.com/office/drawing/2014/main" id="{6E023BB3-33F5-42F4-9446-523C905EC98D}"/>
                </a:ext>
              </a:extLst>
            </p:cNvPr>
            <p:cNvGrpSpPr/>
            <p:nvPr/>
          </p:nvGrpSpPr>
          <p:grpSpPr>
            <a:xfrm>
              <a:off x="7226758" y="4067417"/>
              <a:ext cx="1624154" cy="811468"/>
              <a:chOff x="10163420" y="3422779"/>
              <a:chExt cx="1624154" cy="811468"/>
            </a:xfrm>
          </p:grpSpPr>
          <p:sp>
            <p:nvSpPr>
              <p:cNvPr id="167" name="Google Shape;2095;p45">
                <a:extLst>
                  <a:ext uri="{FF2B5EF4-FFF2-40B4-BE49-F238E27FC236}">
                    <a16:creationId xmlns:a16="http://schemas.microsoft.com/office/drawing/2014/main" id="{12EDE3FB-EF85-41F9-B114-30FCB54773A5}"/>
                  </a:ext>
                </a:extLst>
              </p:cNvPr>
              <p:cNvSpPr/>
              <p:nvPr/>
            </p:nvSpPr>
            <p:spPr>
              <a:xfrm>
                <a:off x="10407359" y="3422779"/>
                <a:ext cx="1380215" cy="811468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096;p45">
                <a:extLst>
                  <a:ext uri="{FF2B5EF4-FFF2-40B4-BE49-F238E27FC236}">
                    <a16:creationId xmlns:a16="http://schemas.microsoft.com/office/drawing/2014/main" id="{CA66F015-0879-4CCA-B7AC-489A468FF52C}"/>
                  </a:ext>
                </a:extLst>
              </p:cNvPr>
              <p:cNvSpPr/>
              <p:nvPr/>
            </p:nvSpPr>
            <p:spPr>
              <a:xfrm>
                <a:off x="10163420" y="3508137"/>
                <a:ext cx="1491724" cy="513893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2097;p45">
              <a:extLst>
                <a:ext uri="{FF2B5EF4-FFF2-40B4-BE49-F238E27FC236}">
                  <a16:creationId xmlns:a16="http://schemas.microsoft.com/office/drawing/2014/main" id="{3AD22CF3-DBBF-4BE0-9D46-9E91E436CEA4}"/>
                </a:ext>
              </a:extLst>
            </p:cNvPr>
            <p:cNvSpPr/>
            <p:nvPr/>
          </p:nvSpPr>
          <p:spPr>
            <a:xfrm>
              <a:off x="5473945" y="1065533"/>
              <a:ext cx="5129784" cy="3375294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98;p45">
              <a:extLst>
                <a:ext uri="{FF2B5EF4-FFF2-40B4-BE49-F238E27FC236}">
                  <a16:creationId xmlns:a16="http://schemas.microsoft.com/office/drawing/2014/main" id="{8287F908-7D3B-484A-8E7C-975FB5FA6D5C}"/>
                </a:ext>
              </a:extLst>
            </p:cNvPr>
            <p:cNvSpPr/>
            <p:nvPr/>
          </p:nvSpPr>
          <p:spPr>
            <a:xfrm>
              <a:off x="8690447" y="1532488"/>
              <a:ext cx="190009" cy="23679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99;p45">
              <a:extLst>
                <a:ext uri="{FF2B5EF4-FFF2-40B4-BE49-F238E27FC236}">
                  <a16:creationId xmlns:a16="http://schemas.microsoft.com/office/drawing/2014/main" id="{FFEBC14F-FD2C-442F-BEF3-D9C80B21B253}"/>
                </a:ext>
              </a:extLst>
            </p:cNvPr>
            <p:cNvSpPr/>
            <p:nvPr/>
          </p:nvSpPr>
          <p:spPr>
            <a:xfrm>
              <a:off x="8720042" y="1358743"/>
              <a:ext cx="596053" cy="809840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00;p45">
              <a:extLst>
                <a:ext uri="{FF2B5EF4-FFF2-40B4-BE49-F238E27FC236}">
                  <a16:creationId xmlns:a16="http://schemas.microsoft.com/office/drawing/2014/main" id="{E1B20184-C4C5-4ADE-B4BD-86733BBBC4CF}"/>
                </a:ext>
              </a:extLst>
            </p:cNvPr>
            <p:cNvSpPr/>
            <p:nvPr/>
          </p:nvSpPr>
          <p:spPr>
            <a:xfrm>
              <a:off x="8893044" y="1560893"/>
              <a:ext cx="227288" cy="43808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01;p45">
              <a:extLst>
                <a:ext uri="{FF2B5EF4-FFF2-40B4-BE49-F238E27FC236}">
                  <a16:creationId xmlns:a16="http://schemas.microsoft.com/office/drawing/2014/main" id="{F44D659F-EF1B-463C-AF8F-D50D402C25A4}"/>
                </a:ext>
              </a:extLst>
            </p:cNvPr>
            <p:cNvSpPr/>
            <p:nvPr/>
          </p:nvSpPr>
          <p:spPr>
            <a:xfrm>
              <a:off x="7502825" y="1475586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02;p45">
              <a:extLst>
                <a:ext uri="{FF2B5EF4-FFF2-40B4-BE49-F238E27FC236}">
                  <a16:creationId xmlns:a16="http://schemas.microsoft.com/office/drawing/2014/main" id="{CB09931F-18CC-4F1C-86F3-11CB8FE56C6B}"/>
                </a:ext>
              </a:extLst>
            </p:cNvPr>
            <p:cNvSpPr/>
            <p:nvPr/>
          </p:nvSpPr>
          <p:spPr>
            <a:xfrm>
              <a:off x="6860473" y="1308126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03;p45">
              <a:extLst>
                <a:ext uri="{FF2B5EF4-FFF2-40B4-BE49-F238E27FC236}">
                  <a16:creationId xmlns:a16="http://schemas.microsoft.com/office/drawing/2014/main" id="{E48D99DC-1E6E-403E-BF07-30AC12B35F91}"/>
                </a:ext>
              </a:extLst>
            </p:cNvPr>
            <p:cNvSpPr/>
            <p:nvPr/>
          </p:nvSpPr>
          <p:spPr>
            <a:xfrm>
              <a:off x="7243757" y="1490086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04;p45">
              <a:extLst>
                <a:ext uri="{FF2B5EF4-FFF2-40B4-BE49-F238E27FC236}">
                  <a16:creationId xmlns:a16="http://schemas.microsoft.com/office/drawing/2014/main" id="{08DCF52E-5B42-4BF8-8383-4EAFE148DFE8}"/>
                </a:ext>
              </a:extLst>
            </p:cNvPr>
            <p:cNvSpPr/>
            <p:nvPr/>
          </p:nvSpPr>
          <p:spPr>
            <a:xfrm>
              <a:off x="6721194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05;p45">
              <a:extLst>
                <a:ext uri="{FF2B5EF4-FFF2-40B4-BE49-F238E27FC236}">
                  <a16:creationId xmlns:a16="http://schemas.microsoft.com/office/drawing/2014/main" id="{8EC78622-BEF2-46DA-B544-C1A35F5FEED3}"/>
                </a:ext>
              </a:extLst>
            </p:cNvPr>
            <p:cNvSpPr/>
            <p:nvPr/>
          </p:nvSpPr>
          <p:spPr>
            <a:xfrm>
              <a:off x="6713619" y="1758260"/>
              <a:ext cx="3924305" cy="2695103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06;p45">
              <a:extLst>
                <a:ext uri="{FF2B5EF4-FFF2-40B4-BE49-F238E27FC236}">
                  <a16:creationId xmlns:a16="http://schemas.microsoft.com/office/drawing/2014/main" id="{EA9B5204-DD3F-4983-B0F7-36FCFA7AEBD9}"/>
                </a:ext>
              </a:extLst>
            </p:cNvPr>
            <p:cNvSpPr/>
            <p:nvPr/>
          </p:nvSpPr>
          <p:spPr>
            <a:xfrm>
              <a:off x="6639142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07;p45">
              <a:extLst>
                <a:ext uri="{FF2B5EF4-FFF2-40B4-BE49-F238E27FC236}">
                  <a16:creationId xmlns:a16="http://schemas.microsoft.com/office/drawing/2014/main" id="{C075ADFA-74BB-490A-9FA6-7A7FC5E90DC4}"/>
                </a:ext>
              </a:extLst>
            </p:cNvPr>
            <p:cNvSpPr/>
            <p:nvPr/>
          </p:nvSpPr>
          <p:spPr>
            <a:xfrm>
              <a:off x="6631595" y="1758260"/>
              <a:ext cx="3923669" cy="2695103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08;p45">
              <a:extLst>
                <a:ext uri="{FF2B5EF4-FFF2-40B4-BE49-F238E27FC236}">
                  <a16:creationId xmlns:a16="http://schemas.microsoft.com/office/drawing/2014/main" id="{EBF3810F-4725-4D0F-8D8B-C94CC33E5DDE}"/>
                </a:ext>
              </a:extLst>
            </p:cNvPr>
            <p:cNvSpPr/>
            <p:nvPr/>
          </p:nvSpPr>
          <p:spPr>
            <a:xfrm>
              <a:off x="6639142" y="4190841"/>
              <a:ext cx="3908547" cy="254947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09;p45">
              <a:extLst>
                <a:ext uri="{FF2B5EF4-FFF2-40B4-BE49-F238E27FC236}">
                  <a16:creationId xmlns:a16="http://schemas.microsoft.com/office/drawing/2014/main" id="{A4BBDE2C-C646-4F18-BB3D-E9E029CBA1EE}"/>
                </a:ext>
              </a:extLst>
            </p:cNvPr>
            <p:cNvSpPr/>
            <p:nvPr/>
          </p:nvSpPr>
          <p:spPr>
            <a:xfrm>
              <a:off x="6631595" y="4182630"/>
              <a:ext cx="3923669" cy="270732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10;p45">
              <a:extLst>
                <a:ext uri="{FF2B5EF4-FFF2-40B4-BE49-F238E27FC236}">
                  <a16:creationId xmlns:a16="http://schemas.microsoft.com/office/drawing/2014/main" id="{4B9E5878-20C1-42DF-91A6-B1637C40A4F9}"/>
                </a:ext>
              </a:extLst>
            </p:cNvPr>
            <p:cNvSpPr/>
            <p:nvPr/>
          </p:nvSpPr>
          <p:spPr>
            <a:xfrm>
              <a:off x="8530953" y="4255836"/>
              <a:ext cx="124958" cy="124322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11;p45">
              <a:extLst>
                <a:ext uri="{FF2B5EF4-FFF2-40B4-BE49-F238E27FC236}">
                  <a16:creationId xmlns:a16="http://schemas.microsoft.com/office/drawing/2014/main" id="{34110CC7-9A85-4F6B-B311-4A6EB6325D24}"/>
                </a:ext>
              </a:extLst>
            </p:cNvPr>
            <p:cNvSpPr/>
            <p:nvPr/>
          </p:nvSpPr>
          <p:spPr>
            <a:xfrm>
              <a:off x="8523378" y="4248261"/>
              <a:ext cx="140107" cy="140107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12;p45">
              <a:extLst>
                <a:ext uri="{FF2B5EF4-FFF2-40B4-BE49-F238E27FC236}">
                  <a16:creationId xmlns:a16="http://schemas.microsoft.com/office/drawing/2014/main" id="{A7BC3D18-EEEE-4B05-B843-374E81156A3F}"/>
                </a:ext>
              </a:extLst>
            </p:cNvPr>
            <p:cNvSpPr/>
            <p:nvPr/>
          </p:nvSpPr>
          <p:spPr>
            <a:xfrm>
              <a:off x="6639142" y="1766471"/>
              <a:ext cx="3908547" cy="126229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13;p45">
              <a:extLst>
                <a:ext uri="{FF2B5EF4-FFF2-40B4-BE49-F238E27FC236}">
                  <a16:creationId xmlns:a16="http://schemas.microsoft.com/office/drawing/2014/main" id="{9159472A-D2D0-46CA-A776-8785E4FF9120}"/>
                </a:ext>
              </a:extLst>
            </p:cNvPr>
            <p:cNvSpPr/>
            <p:nvPr/>
          </p:nvSpPr>
          <p:spPr>
            <a:xfrm>
              <a:off x="6631595" y="1758260"/>
              <a:ext cx="3923669" cy="142015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14;p45">
              <a:extLst>
                <a:ext uri="{FF2B5EF4-FFF2-40B4-BE49-F238E27FC236}">
                  <a16:creationId xmlns:a16="http://schemas.microsoft.com/office/drawing/2014/main" id="{4341D660-8601-4AB3-BE27-B964C9CE69DF}"/>
                </a:ext>
              </a:extLst>
            </p:cNvPr>
            <p:cNvSpPr/>
            <p:nvPr/>
          </p:nvSpPr>
          <p:spPr>
            <a:xfrm>
              <a:off x="6899757" y="2102806"/>
              <a:ext cx="1412878" cy="959796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15;p45">
              <a:extLst>
                <a:ext uri="{FF2B5EF4-FFF2-40B4-BE49-F238E27FC236}">
                  <a16:creationId xmlns:a16="http://schemas.microsoft.com/office/drawing/2014/main" id="{EF7467DF-9E0C-4B9A-A181-C1AFB0EC73BC}"/>
                </a:ext>
              </a:extLst>
            </p:cNvPr>
            <p:cNvSpPr/>
            <p:nvPr/>
          </p:nvSpPr>
          <p:spPr>
            <a:xfrm>
              <a:off x="6899757" y="3028487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16;p45">
              <a:extLst>
                <a:ext uri="{FF2B5EF4-FFF2-40B4-BE49-F238E27FC236}">
                  <a16:creationId xmlns:a16="http://schemas.microsoft.com/office/drawing/2014/main" id="{1E6D17C9-1536-4086-85EC-62C63FC470DC}"/>
                </a:ext>
              </a:extLst>
            </p:cNvPr>
            <p:cNvSpPr/>
            <p:nvPr/>
          </p:nvSpPr>
          <p:spPr>
            <a:xfrm>
              <a:off x="6958448" y="2161470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17;p45">
              <a:extLst>
                <a:ext uri="{FF2B5EF4-FFF2-40B4-BE49-F238E27FC236}">
                  <a16:creationId xmlns:a16="http://schemas.microsoft.com/office/drawing/2014/main" id="{D46A5526-B113-40C6-BDCD-46D26D2B9DA7}"/>
                </a:ext>
              </a:extLst>
            </p:cNvPr>
            <p:cNvSpPr/>
            <p:nvPr/>
          </p:nvSpPr>
          <p:spPr>
            <a:xfrm>
              <a:off x="7087802" y="2226464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18;p45">
              <a:extLst>
                <a:ext uri="{FF2B5EF4-FFF2-40B4-BE49-F238E27FC236}">
                  <a16:creationId xmlns:a16="http://schemas.microsoft.com/office/drawing/2014/main" id="{DD87749F-46ED-46A8-AF50-4029A6AFE19E}"/>
                </a:ext>
              </a:extLst>
            </p:cNvPr>
            <p:cNvSpPr/>
            <p:nvPr/>
          </p:nvSpPr>
          <p:spPr>
            <a:xfrm>
              <a:off x="7130707" y="2414509"/>
              <a:ext cx="977489" cy="384328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19;p45">
              <a:extLst>
                <a:ext uri="{FF2B5EF4-FFF2-40B4-BE49-F238E27FC236}">
                  <a16:creationId xmlns:a16="http://schemas.microsoft.com/office/drawing/2014/main" id="{8C7DAED6-9100-4065-8DE4-F1F372F05658}"/>
                </a:ext>
              </a:extLst>
            </p:cNvPr>
            <p:cNvSpPr/>
            <p:nvPr/>
          </p:nvSpPr>
          <p:spPr>
            <a:xfrm>
              <a:off x="7116193" y="2767265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20;p45">
              <a:extLst>
                <a:ext uri="{FF2B5EF4-FFF2-40B4-BE49-F238E27FC236}">
                  <a16:creationId xmlns:a16="http://schemas.microsoft.com/office/drawing/2014/main" id="{BFC57FF1-59EF-4FA4-97BA-A323DCB6A0B5}"/>
                </a:ext>
              </a:extLst>
            </p:cNvPr>
            <p:cNvSpPr/>
            <p:nvPr/>
          </p:nvSpPr>
          <p:spPr>
            <a:xfrm>
              <a:off x="7108619" y="2759690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21;p45">
              <a:extLst>
                <a:ext uri="{FF2B5EF4-FFF2-40B4-BE49-F238E27FC236}">
                  <a16:creationId xmlns:a16="http://schemas.microsoft.com/office/drawing/2014/main" id="{EADEE57E-D891-464C-B6A0-F3B89B921C0F}"/>
                </a:ext>
              </a:extLst>
            </p:cNvPr>
            <p:cNvSpPr/>
            <p:nvPr/>
          </p:nvSpPr>
          <p:spPr>
            <a:xfrm>
              <a:off x="7711871" y="2458050"/>
              <a:ext cx="46113" cy="46721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22;p45">
              <a:extLst>
                <a:ext uri="{FF2B5EF4-FFF2-40B4-BE49-F238E27FC236}">
                  <a16:creationId xmlns:a16="http://schemas.microsoft.com/office/drawing/2014/main" id="{6A2E7E12-3387-47AD-B869-FAC8C163F6CF}"/>
                </a:ext>
              </a:extLst>
            </p:cNvPr>
            <p:cNvSpPr/>
            <p:nvPr/>
          </p:nvSpPr>
          <p:spPr>
            <a:xfrm>
              <a:off x="7703688" y="2450475"/>
              <a:ext cx="62479" cy="61871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3;p45">
              <a:extLst>
                <a:ext uri="{FF2B5EF4-FFF2-40B4-BE49-F238E27FC236}">
                  <a16:creationId xmlns:a16="http://schemas.microsoft.com/office/drawing/2014/main" id="{04EC243B-8EB0-4538-A012-416B4D1D7050}"/>
                </a:ext>
              </a:extLst>
            </p:cNvPr>
            <p:cNvSpPr/>
            <p:nvPr/>
          </p:nvSpPr>
          <p:spPr>
            <a:xfrm>
              <a:off x="7492283" y="2679546"/>
              <a:ext cx="46721" cy="46085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24;p45">
              <a:extLst>
                <a:ext uri="{FF2B5EF4-FFF2-40B4-BE49-F238E27FC236}">
                  <a16:creationId xmlns:a16="http://schemas.microsoft.com/office/drawing/2014/main" id="{C0B571EF-167F-41D5-9196-9F996CB16507}"/>
                </a:ext>
              </a:extLst>
            </p:cNvPr>
            <p:cNvSpPr/>
            <p:nvPr/>
          </p:nvSpPr>
          <p:spPr>
            <a:xfrm>
              <a:off x="7484708" y="2671335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25;p45">
              <a:extLst>
                <a:ext uri="{FF2B5EF4-FFF2-40B4-BE49-F238E27FC236}">
                  <a16:creationId xmlns:a16="http://schemas.microsoft.com/office/drawing/2014/main" id="{FBBAA70C-D27B-469F-BDAB-4A02DA239E80}"/>
                </a:ext>
              </a:extLst>
            </p:cNvPr>
            <p:cNvSpPr/>
            <p:nvPr/>
          </p:nvSpPr>
          <p:spPr>
            <a:xfrm>
              <a:off x="4572000" y="4445800"/>
              <a:ext cx="3209275" cy="4600"/>
            </a:xfrm>
            <a:custGeom>
              <a:avLst/>
              <a:gdLst/>
              <a:ahLst/>
              <a:cxnLst/>
              <a:rect l="l" t="t" r="r" b="b"/>
              <a:pathLst>
                <a:path w="128371" h="184" extrusionOk="0">
                  <a:moveTo>
                    <a:pt x="1" y="1"/>
                  </a:moveTo>
                  <a:lnTo>
                    <a:pt x="1" y="183"/>
                  </a:lnTo>
                  <a:lnTo>
                    <a:pt x="128370" y="183"/>
                  </a:lnTo>
                  <a:cubicBezTo>
                    <a:pt x="128370" y="183"/>
                    <a:pt x="128370" y="183"/>
                    <a:pt x="128370" y="161"/>
                  </a:cubicBezTo>
                  <a:lnTo>
                    <a:pt x="12837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26;p45">
              <a:extLst>
                <a:ext uri="{FF2B5EF4-FFF2-40B4-BE49-F238E27FC236}">
                  <a16:creationId xmlns:a16="http://schemas.microsoft.com/office/drawing/2014/main" id="{901171B6-D645-4590-84EE-E7E91EF790A1}"/>
                </a:ext>
              </a:extLst>
            </p:cNvPr>
            <p:cNvSpPr/>
            <p:nvPr/>
          </p:nvSpPr>
          <p:spPr>
            <a:xfrm>
              <a:off x="7852587" y="2623398"/>
              <a:ext cx="46749" cy="46085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27;p45">
              <a:extLst>
                <a:ext uri="{FF2B5EF4-FFF2-40B4-BE49-F238E27FC236}">
                  <a16:creationId xmlns:a16="http://schemas.microsoft.com/office/drawing/2014/main" id="{2E40978F-F7FD-426B-A261-552644AF04A1}"/>
                </a:ext>
              </a:extLst>
            </p:cNvPr>
            <p:cNvSpPr/>
            <p:nvPr/>
          </p:nvSpPr>
          <p:spPr>
            <a:xfrm>
              <a:off x="7844404" y="2615187"/>
              <a:ext cx="62479" cy="62506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28;p45">
              <a:extLst>
                <a:ext uri="{FF2B5EF4-FFF2-40B4-BE49-F238E27FC236}">
                  <a16:creationId xmlns:a16="http://schemas.microsoft.com/office/drawing/2014/main" id="{749F028E-56DC-4F75-BC12-AD63A18B226D}"/>
                </a:ext>
              </a:extLst>
            </p:cNvPr>
            <p:cNvSpPr/>
            <p:nvPr/>
          </p:nvSpPr>
          <p:spPr>
            <a:xfrm>
              <a:off x="7306782" y="2399387"/>
              <a:ext cx="46085" cy="46085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29;p45">
              <a:extLst>
                <a:ext uri="{FF2B5EF4-FFF2-40B4-BE49-F238E27FC236}">
                  <a16:creationId xmlns:a16="http://schemas.microsoft.com/office/drawing/2014/main" id="{43537F70-F894-446C-8640-653F23B0A436}"/>
                </a:ext>
              </a:extLst>
            </p:cNvPr>
            <p:cNvSpPr/>
            <p:nvPr/>
          </p:nvSpPr>
          <p:spPr>
            <a:xfrm>
              <a:off x="7298571" y="2391176"/>
              <a:ext cx="62506" cy="62506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30;p45">
              <a:extLst>
                <a:ext uri="{FF2B5EF4-FFF2-40B4-BE49-F238E27FC236}">
                  <a16:creationId xmlns:a16="http://schemas.microsoft.com/office/drawing/2014/main" id="{6AE97B9B-DD9A-4AA1-A147-EECF2A187F7A}"/>
                </a:ext>
              </a:extLst>
            </p:cNvPr>
            <p:cNvSpPr/>
            <p:nvPr/>
          </p:nvSpPr>
          <p:spPr>
            <a:xfrm>
              <a:off x="8075991" y="2730026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31;p45">
              <a:extLst>
                <a:ext uri="{FF2B5EF4-FFF2-40B4-BE49-F238E27FC236}">
                  <a16:creationId xmlns:a16="http://schemas.microsoft.com/office/drawing/2014/main" id="{4B2A4412-EC42-4AA9-AD2C-B8D29DD73F71}"/>
                </a:ext>
              </a:extLst>
            </p:cNvPr>
            <p:cNvSpPr/>
            <p:nvPr/>
          </p:nvSpPr>
          <p:spPr>
            <a:xfrm>
              <a:off x="8067780" y="2722452"/>
              <a:ext cx="62506" cy="61871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32;p45">
              <a:extLst>
                <a:ext uri="{FF2B5EF4-FFF2-40B4-BE49-F238E27FC236}">
                  <a16:creationId xmlns:a16="http://schemas.microsoft.com/office/drawing/2014/main" id="{DC3BBA93-E188-41C6-91D6-3300EFE3D8D4}"/>
                </a:ext>
              </a:extLst>
            </p:cNvPr>
            <p:cNvSpPr/>
            <p:nvPr/>
          </p:nvSpPr>
          <p:spPr>
            <a:xfrm>
              <a:off x="7131979" y="2899770"/>
              <a:ext cx="974946" cy="15813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33;p45">
              <a:extLst>
                <a:ext uri="{FF2B5EF4-FFF2-40B4-BE49-F238E27FC236}">
                  <a16:creationId xmlns:a16="http://schemas.microsoft.com/office/drawing/2014/main" id="{3FF3A9AA-60A5-46C4-9601-9121703381F6}"/>
                </a:ext>
              </a:extLst>
            </p:cNvPr>
            <p:cNvSpPr/>
            <p:nvPr/>
          </p:nvSpPr>
          <p:spPr>
            <a:xfrm>
              <a:off x="7873432" y="2169680"/>
              <a:ext cx="368542" cy="64386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34;p45">
              <a:extLst>
                <a:ext uri="{FF2B5EF4-FFF2-40B4-BE49-F238E27FC236}">
                  <a16:creationId xmlns:a16="http://schemas.microsoft.com/office/drawing/2014/main" id="{2B0513BF-A068-4C3B-9334-5CE7160B3D2E}"/>
                </a:ext>
              </a:extLst>
            </p:cNvPr>
            <p:cNvSpPr/>
            <p:nvPr/>
          </p:nvSpPr>
          <p:spPr>
            <a:xfrm>
              <a:off x="8053902" y="2264974"/>
              <a:ext cx="188072" cy="65022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35;p45">
              <a:extLst>
                <a:ext uri="{FF2B5EF4-FFF2-40B4-BE49-F238E27FC236}">
                  <a16:creationId xmlns:a16="http://schemas.microsoft.com/office/drawing/2014/main" id="{9BE21262-0368-45E2-A119-D8C540792060}"/>
                </a:ext>
              </a:extLst>
            </p:cNvPr>
            <p:cNvSpPr/>
            <p:nvPr/>
          </p:nvSpPr>
          <p:spPr>
            <a:xfrm>
              <a:off x="6899757" y="3149021"/>
              <a:ext cx="1412878" cy="831079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36;p45">
              <a:extLst>
                <a:ext uri="{FF2B5EF4-FFF2-40B4-BE49-F238E27FC236}">
                  <a16:creationId xmlns:a16="http://schemas.microsoft.com/office/drawing/2014/main" id="{EE790EA8-8AD9-4505-90F9-72DFADC3B1A3}"/>
                </a:ext>
              </a:extLst>
            </p:cNvPr>
            <p:cNvSpPr/>
            <p:nvPr/>
          </p:nvSpPr>
          <p:spPr>
            <a:xfrm>
              <a:off x="6899757" y="3945985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37;p45">
              <a:extLst>
                <a:ext uri="{FF2B5EF4-FFF2-40B4-BE49-F238E27FC236}">
                  <a16:creationId xmlns:a16="http://schemas.microsoft.com/office/drawing/2014/main" id="{F3A502C2-3F11-467F-9843-FC3713950066}"/>
                </a:ext>
              </a:extLst>
            </p:cNvPr>
            <p:cNvSpPr/>
            <p:nvPr/>
          </p:nvSpPr>
          <p:spPr>
            <a:xfrm>
              <a:off x="6958448" y="3207713"/>
              <a:ext cx="80808" cy="8078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38;p45">
              <a:extLst>
                <a:ext uri="{FF2B5EF4-FFF2-40B4-BE49-F238E27FC236}">
                  <a16:creationId xmlns:a16="http://schemas.microsoft.com/office/drawing/2014/main" id="{529CD858-E8DD-4FCC-9370-A060C2F9C52B}"/>
                </a:ext>
              </a:extLst>
            </p:cNvPr>
            <p:cNvSpPr/>
            <p:nvPr/>
          </p:nvSpPr>
          <p:spPr>
            <a:xfrm>
              <a:off x="7087802" y="327270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39;p45">
              <a:extLst>
                <a:ext uri="{FF2B5EF4-FFF2-40B4-BE49-F238E27FC236}">
                  <a16:creationId xmlns:a16="http://schemas.microsoft.com/office/drawing/2014/main" id="{5CB2F650-E2A4-4A74-A5D4-0D71BF6D1723}"/>
                </a:ext>
              </a:extLst>
            </p:cNvPr>
            <p:cNvSpPr/>
            <p:nvPr/>
          </p:nvSpPr>
          <p:spPr>
            <a:xfrm>
              <a:off x="7031018" y="336736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40;p45">
              <a:extLst>
                <a:ext uri="{FF2B5EF4-FFF2-40B4-BE49-F238E27FC236}">
                  <a16:creationId xmlns:a16="http://schemas.microsoft.com/office/drawing/2014/main" id="{1E6D5549-F9DF-4697-9D25-228EF573E3D5}"/>
                </a:ext>
              </a:extLst>
            </p:cNvPr>
            <p:cNvSpPr/>
            <p:nvPr/>
          </p:nvSpPr>
          <p:spPr>
            <a:xfrm>
              <a:off x="7031018" y="347714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41;p45">
              <a:extLst>
                <a:ext uri="{FF2B5EF4-FFF2-40B4-BE49-F238E27FC236}">
                  <a16:creationId xmlns:a16="http://schemas.microsoft.com/office/drawing/2014/main" id="{4B5A3348-AB76-463B-A63C-58968E8623F0}"/>
                </a:ext>
              </a:extLst>
            </p:cNvPr>
            <p:cNvSpPr/>
            <p:nvPr/>
          </p:nvSpPr>
          <p:spPr>
            <a:xfrm>
              <a:off x="7031018" y="3587589"/>
              <a:ext cx="750299" cy="46721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42;p45">
              <a:extLst>
                <a:ext uri="{FF2B5EF4-FFF2-40B4-BE49-F238E27FC236}">
                  <a16:creationId xmlns:a16="http://schemas.microsoft.com/office/drawing/2014/main" id="{52C63BBD-27A3-4FBE-B792-780A38C92D1F}"/>
                </a:ext>
              </a:extLst>
            </p:cNvPr>
            <p:cNvSpPr/>
            <p:nvPr/>
          </p:nvSpPr>
          <p:spPr>
            <a:xfrm>
              <a:off x="7031018" y="3697369"/>
              <a:ext cx="542709" cy="46721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43;p45">
              <a:extLst>
                <a:ext uri="{FF2B5EF4-FFF2-40B4-BE49-F238E27FC236}">
                  <a16:creationId xmlns:a16="http://schemas.microsoft.com/office/drawing/2014/main" id="{342BEB22-A15E-4CF7-8475-C237464A044A}"/>
                </a:ext>
              </a:extLst>
            </p:cNvPr>
            <p:cNvSpPr/>
            <p:nvPr/>
          </p:nvSpPr>
          <p:spPr>
            <a:xfrm>
              <a:off x="7631755" y="3697369"/>
              <a:ext cx="305427" cy="46721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44;p45">
              <a:extLst>
                <a:ext uri="{FF2B5EF4-FFF2-40B4-BE49-F238E27FC236}">
                  <a16:creationId xmlns:a16="http://schemas.microsoft.com/office/drawing/2014/main" id="{CB9A227C-ED9F-4734-B8B7-D2BA117E6F38}"/>
                </a:ext>
              </a:extLst>
            </p:cNvPr>
            <p:cNvSpPr/>
            <p:nvPr/>
          </p:nvSpPr>
          <p:spPr>
            <a:xfrm>
              <a:off x="7031018" y="3807813"/>
              <a:ext cx="330059" cy="46085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45;p45">
              <a:extLst>
                <a:ext uri="{FF2B5EF4-FFF2-40B4-BE49-F238E27FC236}">
                  <a16:creationId xmlns:a16="http://schemas.microsoft.com/office/drawing/2014/main" id="{C866436D-4748-49EB-8A1C-F337EA8668A7}"/>
                </a:ext>
              </a:extLst>
            </p:cNvPr>
            <p:cNvSpPr/>
            <p:nvPr/>
          </p:nvSpPr>
          <p:spPr>
            <a:xfrm>
              <a:off x="8462171" y="2102806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46;p45">
              <a:extLst>
                <a:ext uri="{FF2B5EF4-FFF2-40B4-BE49-F238E27FC236}">
                  <a16:creationId xmlns:a16="http://schemas.microsoft.com/office/drawing/2014/main" id="{B568BE8E-F7BF-4E66-9E41-0390377ABEFF}"/>
                </a:ext>
              </a:extLst>
            </p:cNvPr>
            <p:cNvSpPr/>
            <p:nvPr/>
          </p:nvSpPr>
          <p:spPr>
            <a:xfrm>
              <a:off x="8462171" y="2340695"/>
              <a:ext cx="1824934" cy="34087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47;p45">
              <a:extLst>
                <a:ext uri="{FF2B5EF4-FFF2-40B4-BE49-F238E27FC236}">
                  <a16:creationId xmlns:a16="http://schemas.microsoft.com/office/drawing/2014/main" id="{20D049D0-8F2B-4E36-B614-41F0BB28CB83}"/>
                </a:ext>
              </a:extLst>
            </p:cNvPr>
            <p:cNvSpPr/>
            <p:nvPr/>
          </p:nvSpPr>
          <p:spPr>
            <a:xfrm>
              <a:off x="8520835" y="216147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48;p45">
              <a:extLst>
                <a:ext uri="{FF2B5EF4-FFF2-40B4-BE49-F238E27FC236}">
                  <a16:creationId xmlns:a16="http://schemas.microsoft.com/office/drawing/2014/main" id="{3142F5F8-6010-4E9A-8AB8-CBFAC60B5C5C}"/>
                </a:ext>
              </a:extLst>
            </p:cNvPr>
            <p:cNvSpPr/>
            <p:nvPr/>
          </p:nvSpPr>
          <p:spPr>
            <a:xfrm>
              <a:off x="8650851" y="216147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49;p45">
              <a:extLst>
                <a:ext uri="{FF2B5EF4-FFF2-40B4-BE49-F238E27FC236}">
                  <a16:creationId xmlns:a16="http://schemas.microsoft.com/office/drawing/2014/main" id="{BC9AC10C-D203-4438-A425-71469E016A42}"/>
                </a:ext>
              </a:extLst>
            </p:cNvPr>
            <p:cNvSpPr/>
            <p:nvPr/>
          </p:nvSpPr>
          <p:spPr>
            <a:xfrm>
              <a:off x="8520835" y="213622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50;p45">
              <a:extLst>
                <a:ext uri="{FF2B5EF4-FFF2-40B4-BE49-F238E27FC236}">
                  <a16:creationId xmlns:a16="http://schemas.microsoft.com/office/drawing/2014/main" id="{1DF58958-B9E4-416E-8D1D-64D5BF41CA1A}"/>
                </a:ext>
              </a:extLst>
            </p:cNvPr>
            <p:cNvSpPr/>
            <p:nvPr/>
          </p:nvSpPr>
          <p:spPr>
            <a:xfrm>
              <a:off x="8593404" y="2226464"/>
              <a:ext cx="648729" cy="46113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51;p45">
              <a:extLst>
                <a:ext uri="{FF2B5EF4-FFF2-40B4-BE49-F238E27FC236}">
                  <a16:creationId xmlns:a16="http://schemas.microsoft.com/office/drawing/2014/main" id="{0BA2F5D1-F7BC-422D-9328-A63BA78C1336}"/>
                </a:ext>
              </a:extLst>
            </p:cNvPr>
            <p:cNvSpPr/>
            <p:nvPr/>
          </p:nvSpPr>
          <p:spPr>
            <a:xfrm>
              <a:off x="9281225" y="2226464"/>
              <a:ext cx="272640" cy="46113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52;p45">
              <a:extLst>
                <a:ext uri="{FF2B5EF4-FFF2-40B4-BE49-F238E27FC236}">
                  <a16:creationId xmlns:a16="http://schemas.microsoft.com/office/drawing/2014/main" id="{18A74C57-9C4E-4156-9A3A-AD02B16E89C3}"/>
                </a:ext>
              </a:extLst>
            </p:cNvPr>
            <p:cNvSpPr/>
            <p:nvPr/>
          </p:nvSpPr>
          <p:spPr>
            <a:xfrm>
              <a:off x="8462171" y="2423355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53;p45">
              <a:extLst>
                <a:ext uri="{FF2B5EF4-FFF2-40B4-BE49-F238E27FC236}">
                  <a16:creationId xmlns:a16="http://schemas.microsoft.com/office/drawing/2014/main" id="{93DEDC32-4257-4A00-9759-FFB9EC721C52}"/>
                </a:ext>
              </a:extLst>
            </p:cNvPr>
            <p:cNvSpPr/>
            <p:nvPr/>
          </p:nvSpPr>
          <p:spPr>
            <a:xfrm>
              <a:off x="8462171" y="2660609"/>
              <a:ext cx="1824934" cy="34750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54;p45">
              <a:extLst>
                <a:ext uri="{FF2B5EF4-FFF2-40B4-BE49-F238E27FC236}">
                  <a16:creationId xmlns:a16="http://schemas.microsoft.com/office/drawing/2014/main" id="{67078371-9CFF-4A9F-8BAD-AD97FFC17A8B}"/>
                </a:ext>
              </a:extLst>
            </p:cNvPr>
            <p:cNvSpPr/>
            <p:nvPr/>
          </p:nvSpPr>
          <p:spPr>
            <a:xfrm>
              <a:off x="8520835" y="248204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55;p45">
              <a:extLst>
                <a:ext uri="{FF2B5EF4-FFF2-40B4-BE49-F238E27FC236}">
                  <a16:creationId xmlns:a16="http://schemas.microsoft.com/office/drawing/2014/main" id="{5B6C3C7B-AE64-4693-860A-6E07259820FD}"/>
                </a:ext>
              </a:extLst>
            </p:cNvPr>
            <p:cNvSpPr/>
            <p:nvPr/>
          </p:nvSpPr>
          <p:spPr>
            <a:xfrm>
              <a:off x="8650851" y="2482047"/>
              <a:ext cx="80144" cy="15786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56;p45">
              <a:extLst>
                <a:ext uri="{FF2B5EF4-FFF2-40B4-BE49-F238E27FC236}">
                  <a16:creationId xmlns:a16="http://schemas.microsoft.com/office/drawing/2014/main" id="{5AFEB4B4-6ECD-4A95-AA40-DAF176078F43}"/>
                </a:ext>
              </a:extLst>
            </p:cNvPr>
            <p:cNvSpPr/>
            <p:nvPr/>
          </p:nvSpPr>
          <p:spPr>
            <a:xfrm>
              <a:off x="8520835" y="2456806"/>
              <a:ext cx="80808" cy="41026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57;p45">
              <a:extLst>
                <a:ext uri="{FF2B5EF4-FFF2-40B4-BE49-F238E27FC236}">
                  <a16:creationId xmlns:a16="http://schemas.microsoft.com/office/drawing/2014/main" id="{04E66FF6-EA7E-47CD-801B-1EFED0CB98BC}"/>
                </a:ext>
              </a:extLst>
            </p:cNvPr>
            <p:cNvSpPr/>
            <p:nvPr/>
          </p:nvSpPr>
          <p:spPr>
            <a:xfrm>
              <a:off x="8593404" y="2546405"/>
              <a:ext cx="296608" cy="46721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58;p45">
              <a:extLst>
                <a:ext uri="{FF2B5EF4-FFF2-40B4-BE49-F238E27FC236}">
                  <a16:creationId xmlns:a16="http://schemas.microsoft.com/office/drawing/2014/main" id="{09A64354-719B-41C8-B45F-8306C4A7664E}"/>
                </a:ext>
              </a:extLst>
            </p:cNvPr>
            <p:cNvSpPr/>
            <p:nvPr/>
          </p:nvSpPr>
          <p:spPr>
            <a:xfrm>
              <a:off x="9252197" y="2546405"/>
              <a:ext cx="865774" cy="46721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59;p45">
              <a:extLst>
                <a:ext uri="{FF2B5EF4-FFF2-40B4-BE49-F238E27FC236}">
                  <a16:creationId xmlns:a16="http://schemas.microsoft.com/office/drawing/2014/main" id="{90091F35-D295-4723-BE68-A93354F954D9}"/>
                </a:ext>
              </a:extLst>
            </p:cNvPr>
            <p:cNvSpPr/>
            <p:nvPr/>
          </p:nvSpPr>
          <p:spPr>
            <a:xfrm>
              <a:off x="8939222" y="2546405"/>
              <a:ext cx="271976" cy="46721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60;p45">
              <a:extLst>
                <a:ext uri="{FF2B5EF4-FFF2-40B4-BE49-F238E27FC236}">
                  <a16:creationId xmlns:a16="http://schemas.microsoft.com/office/drawing/2014/main" id="{1A882F09-1EDF-465F-9FD8-9A388BCC7CCE}"/>
                </a:ext>
              </a:extLst>
            </p:cNvPr>
            <p:cNvSpPr/>
            <p:nvPr/>
          </p:nvSpPr>
          <p:spPr>
            <a:xfrm>
              <a:off x="8462171" y="2743269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61;p45">
              <a:extLst>
                <a:ext uri="{FF2B5EF4-FFF2-40B4-BE49-F238E27FC236}">
                  <a16:creationId xmlns:a16="http://schemas.microsoft.com/office/drawing/2014/main" id="{482D5330-C45C-4CCF-AF28-1B7E1A9A594C}"/>
                </a:ext>
              </a:extLst>
            </p:cNvPr>
            <p:cNvSpPr/>
            <p:nvPr/>
          </p:nvSpPr>
          <p:spPr>
            <a:xfrm>
              <a:off x="8462171" y="2981158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62;p45">
              <a:extLst>
                <a:ext uri="{FF2B5EF4-FFF2-40B4-BE49-F238E27FC236}">
                  <a16:creationId xmlns:a16="http://schemas.microsoft.com/office/drawing/2014/main" id="{F0E75728-4537-4ADA-8648-CEDA55FEC17E}"/>
                </a:ext>
              </a:extLst>
            </p:cNvPr>
            <p:cNvSpPr/>
            <p:nvPr/>
          </p:nvSpPr>
          <p:spPr>
            <a:xfrm>
              <a:off x="8520835" y="280196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63;p45">
              <a:extLst>
                <a:ext uri="{FF2B5EF4-FFF2-40B4-BE49-F238E27FC236}">
                  <a16:creationId xmlns:a16="http://schemas.microsoft.com/office/drawing/2014/main" id="{A3FDBF23-D63D-4E5F-86A9-6E8E6CD7EBD3}"/>
                </a:ext>
              </a:extLst>
            </p:cNvPr>
            <p:cNvSpPr/>
            <p:nvPr/>
          </p:nvSpPr>
          <p:spPr>
            <a:xfrm>
              <a:off x="8650851" y="280196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64;p45">
              <a:extLst>
                <a:ext uri="{FF2B5EF4-FFF2-40B4-BE49-F238E27FC236}">
                  <a16:creationId xmlns:a16="http://schemas.microsoft.com/office/drawing/2014/main" id="{EA270261-54F0-4ACD-B060-66C9C43B55B2}"/>
                </a:ext>
              </a:extLst>
            </p:cNvPr>
            <p:cNvSpPr/>
            <p:nvPr/>
          </p:nvSpPr>
          <p:spPr>
            <a:xfrm>
              <a:off x="8520835" y="2776720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65;p45">
              <a:extLst>
                <a:ext uri="{FF2B5EF4-FFF2-40B4-BE49-F238E27FC236}">
                  <a16:creationId xmlns:a16="http://schemas.microsoft.com/office/drawing/2014/main" id="{0DB29388-AAA8-444F-8281-6FDDE0E7AF36}"/>
                </a:ext>
              </a:extLst>
            </p:cNvPr>
            <p:cNvSpPr/>
            <p:nvPr/>
          </p:nvSpPr>
          <p:spPr>
            <a:xfrm>
              <a:off x="8593404" y="2866955"/>
              <a:ext cx="648729" cy="46721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66;p45">
              <a:extLst>
                <a:ext uri="{FF2B5EF4-FFF2-40B4-BE49-F238E27FC236}">
                  <a16:creationId xmlns:a16="http://schemas.microsoft.com/office/drawing/2014/main" id="{751A2352-5BFD-488D-B444-0BBC3B34EA6D}"/>
                </a:ext>
              </a:extLst>
            </p:cNvPr>
            <p:cNvSpPr/>
            <p:nvPr/>
          </p:nvSpPr>
          <p:spPr>
            <a:xfrm>
              <a:off x="8462171" y="3063846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67;p45">
              <a:extLst>
                <a:ext uri="{FF2B5EF4-FFF2-40B4-BE49-F238E27FC236}">
                  <a16:creationId xmlns:a16="http://schemas.microsoft.com/office/drawing/2014/main" id="{5666E5FB-B20C-4A06-92F8-8A0CA7B981BA}"/>
                </a:ext>
              </a:extLst>
            </p:cNvPr>
            <p:cNvSpPr/>
            <p:nvPr/>
          </p:nvSpPr>
          <p:spPr>
            <a:xfrm>
              <a:off x="8462171" y="3301099"/>
              <a:ext cx="1824934" cy="34723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68;p45">
              <a:extLst>
                <a:ext uri="{FF2B5EF4-FFF2-40B4-BE49-F238E27FC236}">
                  <a16:creationId xmlns:a16="http://schemas.microsoft.com/office/drawing/2014/main" id="{3F61C249-F820-472D-8344-3010DC3C5D7E}"/>
                </a:ext>
              </a:extLst>
            </p:cNvPr>
            <p:cNvSpPr/>
            <p:nvPr/>
          </p:nvSpPr>
          <p:spPr>
            <a:xfrm>
              <a:off x="8520835" y="3122509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69;p45">
              <a:extLst>
                <a:ext uri="{FF2B5EF4-FFF2-40B4-BE49-F238E27FC236}">
                  <a16:creationId xmlns:a16="http://schemas.microsoft.com/office/drawing/2014/main" id="{D796487F-1AFD-480B-AA2F-CC3FA9038AA7}"/>
                </a:ext>
              </a:extLst>
            </p:cNvPr>
            <p:cNvSpPr/>
            <p:nvPr/>
          </p:nvSpPr>
          <p:spPr>
            <a:xfrm>
              <a:off x="8650851" y="3122509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70;p45">
              <a:extLst>
                <a:ext uri="{FF2B5EF4-FFF2-40B4-BE49-F238E27FC236}">
                  <a16:creationId xmlns:a16="http://schemas.microsoft.com/office/drawing/2014/main" id="{66B12C6F-6EBF-4946-A29D-98D9F4FAA1D2}"/>
                </a:ext>
              </a:extLst>
            </p:cNvPr>
            <p:cNvSpPr/>
            <p:nvPr/>
          </p:nvSpPr>
          <p:spPr>
            <a:xfrm>
              <a:off x="8520835" y="309726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71;p45">
              <a:extLst>
                <a:ext uri="{FF2B5EF4-FFF2-40B4-BE49-F238E27FC236}">
                  <a16:creationId xmlns:a16="http://schemas.microsoft.com/office/drawing/2014/main" id="{BBF942A6-F09B-435C-BD6D-B07D73D927AB}"/>
                </a:ext>
              </a:extLst>
            </p:cNvPr>
            <p:cNvSpPr/>
            <p:nvPr/>
          </p:nvSpPr>
          <p:spPr>
            <a:xfrm>
              <a:off x="8593404" y="3186896"/>
              <a:ext cx="454381" cy="46721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72;p45">
              <a:extLst>
                <a:ext uri="{FF2B5EF4-FFF2-40B4-BE49-F238E27FC236}">
                  <a16:creationId xmlns:a16="http://schemas.microsoft.com/office/drawing/2014/main" id="{973F3A27-8E4C-407B-8B05-C0BADE9C2FF9}"/>
                </a:ext>
              </a:extLst>
            </p:cNvPr>
            <p:cNvSpPr/>
            <p:nvPr/>
          </p:nvSpPr>
          <p:spPr>
            <a:xfrm>
              <a:off x="9100119" y="3186896"/>
              <a:ext cx="764812" cy="46721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73;p45">
              <a:extLst>
                <a:ext uri="{FF2B5EF4-FFF2-40B4-BE49-F238E27FC236}">
                  <a16:creationId xmlns:a16="http://schemas.microsoft.com/office/drawing/2014/main" id="{5E17C2B1-EAC8-48F3-8AAA-AB8F5D0E8456}"/>
                </a:ext>
              </a:extLst>
            </p:cNvPr>
            <p:cNvSpPr/>
            <p:nvPr/>
          </p:nvSpPr>
          <p:spPr>
            <a:xfrm>
              <a:off x="9922324" y="3186896"/>
              <a:ext cx="125621" cy="46721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74;p45">
              <a:extLst>
                <a:ext uri="{FF2B5EF4-FFF2-40B4-BE49-F238E27FC236}">
                  <a16:creationId xmlns:a16="http://schemas.microsoft.com/office/drawing/2014/main" id="{5CA6EE51-3689-475D-A459-0DC1DFEC32A8}"/>
                </a:ext>
              </a:extLst>
            </p:cNvPr>
            <p:cNvSpPr/>
            <p:nvPr/>
          </p:nvSpPr>
          <p:spPr>
            <a:xfrm>
              <a:off x="8462171" y="3437391"/>
              <a:ext cx="1824934" cy="542709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75;p45">
              <a:extLst>
                <a:ext uri="{FF2B5EF4-FFF2-40B4-BE49-F238E27FC236}">
                  <a16:creationId xmlns:a16="http://schemas.microsoft.com/office/drawing/2014/main" id="{7F07DF78-73A8-4DDD-A0B1-2D985BB0A8A5}"/>
                </a:ext>
              </a:extLst>
            </p:cNvPr>
            <p:cNvSpPr/>
            <p:nvPr/>
          </p:nvSpPr>
          <p:spPr>
            <a:xfrm>
              <a:off x="8462171" y="3945985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76;p45">
              <a:extLst>
                <a:ext uri="{FF2B5EF4-FFF2-40B4-BE49-F238E27FC236}">
                  <a16:creationId xmlns:a16="http://schemas.microsoft.com/office/drawing/2014/main" id="{3508719A-B4B7-4B94-941A-64D14B667048}"/>
                </a:ext>
              </a:extLst>
            </p:cNvPr>
            <p:cNvSpPr/>
            <p:nvPr/>
          </p:nvSpPr>
          <p:spPr>
            <a:xfrm>
              <a:off x="8520835" y="3496083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77;p45">
              <a:extLst>
                <a:ext uri="{FF2B5EF4-FFF2-40B4-BE49-F238E27FC236}">
                  <a16:creationId xmlns:a16="http://schemas.microsoft.com/office/drawing/2014/main" id="{815277C3-6BD7-4390-B329-DFDBF5269FA0}"/>
                </a:ext>
              </a:extLst>
            </p:cNvPr>
            <p:cNvSpPr/>
            <p:nvPr/>
          </p:nvSpPr>
          <p:spPr>
            <a:xfrm>
              <a:off x="8650851" y="3561077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78;p45">
              <a:extLst>
                <a:ext uri="{FF2B5EF4-FFF2-40B4-BE49-F238E27FC236}">
                  <a16:creationId xmlns:a16="http://schemas.microsoft.com/office/drawing/2014/main" id="{A85E6DDA-9A0A-48C1-AA8B-7A4AE6448AF2}"/>
                </a:ext>
              </a:extLst>
            </p:cNvPr>
            <p:cNvSpPr/>
            <p:nvPr/>
          </p:nvSpPr>
          <p:spPr>
            <a:xfrm>
              <a:off x="8807961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79;p45">
              <a:extLst>
                <a:ext uri="{FF2B5EF4-FFF2-40B4-BE49-F238E27FC236}">
                  <a16:creationId xmlns:a16="http://schemas.microsoft.com/office/drawing/2014/main" id="{B17E3312-8ADD-4A0F-9055-C5962091CCC2}"/>
                </a:ext>
              </a:extLst>
            </p:cNvPr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80;p45">
              <a:extLst>
                <a:ext uri="{FF2B5EF4-FFF2-40B4-BE49-F238E27FC236}">
                  <a16:creationId xmlns:a16="http://schemas.microsoft.com/office/drawing/2014/main" id="{A2F67A40-FF6C-4433-AE8B-494B2FCE4C39}"/>
                </a:ext>
              </a:extLst>
            </p:cNvPr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81;p45">
              <a:extLst>
                <a:ext uri="{FF2B5EF4-FFF2-40B4-BE49-F238E27FC236}">
                  <a16:creationId xmlns:a16="http://schemas.microsoft.com/office/drawing/2014/main" id="{4CFEF15D-5F74-40E1-97B9-C9A57EA40588}"/>
                </a:ext>
              </a:extLst>
            </p:cNvPr>
            <p:cNvSpPr/>
            <p:nvPr/>
          </p:nvSpPr>
          <p:spPr>
            <a:xfrm>
              <a:off x="9165749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82;p45">
              <a:extLst>
                <a:ext uri="{FF2B5EF4-FFF2-40B4-BE49-F238E27FC236}">
                  <a16:creationId xmlns:a16="http://schemas.microsoft.com/office/drawing/2014/main" id="{419E5416-9E12-4EEE-BC51-DD600ECBD609}"/>
                </a:ext>
              </a:extLst>
            </p:cNvPr>
            <p:cNvSpPr/>
            <p:nvPr/>
          </p:nvSpPr>
          <p:spPr>
            <a:xfrm>
              <a:off x="9223169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83;p45">
              <a:extLst>
                <a:ext uri="{FF2B5EF4-FFF2-40B4-BE49-F238E27FC236}">
                  <a16:creationId xmlns:a16="http://schemas.microsoft.com/office/drawing/2014/main" id="{81F40ED2-1382-407C-A7F0-7F33B3D1F11F}"/>
                </a:ext>
              </a:extLst>
            </p:cNvPr>
            <p:cNvSpPr/>
            <p:nvPr/>
          </p:nvSpPr>
          <p:spPr>
            <a:xfrm>
              <a:off x="9523538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84;p45">
              <a:extLst>
                <a:ext uri="{FF2B5EF4-FFF2-40B4-BE49-F238E27FC236}">
                  <a16:creationId xmlns:a16="http://schemas.microsoft.com/office/drawing/2014/main" id="{F846C987-C793-4CF4-B18C-369C23BBFD02}"/>
                </a:ext>
              </a:extLst>
            </p:cNvPr>
            <p:cNvSpPr/>
            <p:nvPr/>
          </p:nvSpPr>
          <p:spPr>
            <a:xfrm>
              <a:off x="9594199" y="3641857"/>
              <a:ext cx="133168" cy="133777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85;p45">
              <a:extLst>
                <a:ext uri="{FF2B5EF4-FFF2-40B4-BE49-F238E27FC236}">
                  <a16:creationId xmlns:a16="http://schemas.microsoft.com/office/drawing/2014/main" id="{9F908877-F33E-45C0-B481-B0A5B278757B}"/>
                </a:ext>
              </a:extLst>
            </p:cNvPr>
            <p:cNvSpPr/>
            <p:nvPr/>
          </p:nvSpPr>
          <p:spPr>
            <a:xfrm>
              <a:off x="9881326" y="3577471"/>
              <a:ext cx="261886" cy="262549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86;p45">
              <a:extLst>
                <a:ext uri="{FF2B5EF4-FFF2-40B4-BE49-F238E27FC236}">
                  <a16:creationId xmlns:a16="http://schemas.microsoft.com/office/drawing/2014/main" id="{917F64B4-74B2-442B-9903-B5CEA72602AD}"/>
                </a:ext>
              </a:extLst>
            </p:cNvPr>
            <p:cNvSpPr/>
            <p:nvPr/>
          </p:nvSpPr>
          <p:spPr>
            <a:xfrm>
              <a:off x="9945685" y="3641995"/>
              <a:ext cx="15813" cy="15647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87;p45">
              <a:extLst>
                <a:ext uri="{FF2B5EF4-FFF2-40B4-BE49-F238E27FC236}">
                  <a16:creationId xmlns:a16="http://schemas.microsoft.com/office/drawing/2014/main" id="{90364914-36EB-4891-9366-9AF91CA7DD4D}"/>
                </a:ext>
              </a:extLst>
            </p:cNvPr>
            <p:cNvSpPr/>
            <p:nvPr/>
          </p:nvSpPr>
          <p:spPr>
            <a:xfrm>
              <a:off x="9945685" y="3759516"/>
              <a:ext cx="15813" cy="16117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2188;p45">
              <a:extLst>
                <a:ext uri="{FF2B5EF4-FFF2-40B4-BE49-F238E27FC236}">
                  <a16:creationId xmlns:a16="http://schemas.microsoft.com/office/drawing/2014/main" id="{8930E471-DEC6-45DF-B457-B6C8B602E53A}"/>
                </a:ext>
              </a:extLst>
            </p:cNvPr>
            <p:cNvGrpSpPr/>
            <p:nvPr/>
          </p:nvGrpSpPr>
          <p:grpSpPr>
            <a:xfrm>
              <a:off x="4741137" y="2572850"/>
              <a:ext cx="2142438" cy="1878725"/>
              <a:chOff x="5380512" y="2572850"/>
              <a:chExt cx="2142438" cy="1878725"/>
            </a:xfrm>
          </p:grpSpPr>
          <p:sp>
            <p:nvSpPr>
              <p:cNvPr id="99" name="Google Shape;2189;p45">
                <a:extLst>
                  <a:ext uri="{FF2B5EF4-FFF2-40B4-BE49-F238E27FC236}">
                    <a16:creationId xmlns:a16="http://schemas.microsoft.com/office/drawing/2014/main" id="{7C19CC5E-BEFF-4D1A-8582-19687018CC75}"/>
                  </a:ext>
                </a:extLst>
              </p:cNvPr>
              <p:cNvSpPr/>
              <p:nvPr/>
            </p:nvSpPr>
            <p:spPr>
              <a:xfrm>
                <a:off x="6211625" y="3312425"/>
                <a:ext cx="235125" cy="259075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10363" extrusionOk="0">
                    <a:moveTo>
                      <a:pt x="3492" y="0"/>
                    </a:moveTo>
                    <a:cubicBezTo>
                      <a:pt x="3420" y="0"/>
                      <a:pt x="3352" y="28"/>
                      <a:pt x="3310" y="97"/>
                    </a:cubicBezTo>
                    <a:cubicBezTo>
                      <a:pt x="2785" y="1421"/>
                      <a:pt x="4954" y="2608"/>
                      <a:pt x="4680" y="3110"/>
                    </a:cubicBezTo>
                    <a:cubicBezTo>
                      <a:pt x="4680" y="3110"/>
                      <a:pt x="2603" y="1901"/>
                      <a:pt x="822" y="919"/>
                    </a:cubicBezTo>
                    <a:cubicBezTo>
                      <a:pt x="822" y="1923"/>
                      <a:pt x="594" y="2951"/>
                      <a:pt x="457" y="3909"/>
                    </a:cubicBezTo>
                    <a:cubicBezTo>
                      <a:pt x="274" y="5233"/>
                      <a:pt x="115" y="6557"/>
                      <a:pt x="0" y="7904"/>
                    </a:cubicBezTo>
                    <a:cubicBezTo>
                      <a:pt x="1187" y="8771"/>
                      <a:pt x="2580" y="9638"/>
                      <a:pt x="3561" y="9889"/>
                    </a:cubicBezTo>
                    <a:cubicBezTo>
                      <a:pt x="3785" y="9939"/>
                      <a:pt x="4819" y="10363"/>
                      <a:pt x="5945" y="10363"/>
                    </a:cubicBezTo>
                    <a:cubicBezTo>
                      <a:pt x="6882" y="10363"/>
                      <a:pt x="7884" y="10069"/>
                      <a:pt x="8537" y="9022"/>
                    </a:cubicBezTo>
                    <a:cubicBezTo>
                      <a:pt x="9404" y="7653"/>
                      <a:pt x="8765" y="6055"/>
                      <a:pt x="8126" y="5005"/>
                    </a:cubicBezTo>
                    <a:cubicBezTo>
                      <a:pt x="7693" y="4297"/>
                      <a:pt x="6665" y="2197"/>
                      <a:pt x="3630" y="29"/>
                    </a:cubicBezTo>
                    <a:cubicBezTo>
                      <a:pt x="3585" y="11"/>
                      <a:pt x="3538" y="0"/>
                      <a:pt x="3492" y="0"/>
                    </a:cubicBezTo>
                    <a:close/>
                  </a:path>
                </a:pathLst>
              </a:custGeom>
              <a:solidFill>
                <a:srgbClr val="FDE4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190;p45">
                <a:extLst>
                  <a:ext uri="{FF2B5EF4-FFF2-40B4-BE49-F238E27FC236}">
                    <a16:creationId xmlns:a16="http://schemas.microsoft.com/office/drawing/2014/main" id="{0B693C36-ACFC-4C01-95DC-D2CA596B2581}"/>
                  </a:ext>
                </a:extLst>
              </p:cNvPr>
              <p:cNvSpPr/>
              <p:nvPr/>
            </p:nvSpPr>
            <p:spPr>
              <a:xfrm>
                <a:off x="6333175" y="3465500"/>
                <a:ext cx="537550" cy="611675"/>
              </a:xfrm>
              <a:custGeom>
                <a:avLst/>
                <a:gdLst/>
                <a:ahLst/>
                <a:cxnLst/>
                <a:rect l="l" t="t" r="r" b="b"/>
                <a:pathLst>
                  <a:path w="21502" h="24467" extrusionOk="0">
                    <a:moveTo>
                      <a:pt x="3561" y="0"/>
                    </a:moveTo>
                    <a:lnTo>
                      <a:pt x="0" y="4109"/>
                    </a:lnTo>
                    <a:lnTo>
                      <a:pt x="13262" y="22232"/>
                    </a:lnTo>
                    <a:cubicBezTo>
                      <a:pt x="14252" y="23588"/>
                      <a:pt x="15124" y="24467"/>
                      <a:pt x="16380" y="24467"/>
                    </a:cubicBezTo>
                    <a:cubicBezTo>
                      <a:pt x="16773" y="24467"/>
                      <a:pt x="17205" y="24380"/>
                      <a:pt x="17690" y="24195"/>
                    </a:cubicBezTo>
                    <a:cubicBezTo>
                      <a:pt x="20223" y="23236"/>
                      <a:pt x="21502" y="20360"/>
                      <a:pt x="20566" y="17804"/>
                    </a:cubicBezTo>
                    <a:cubicBezTo>
                      <a:pt x="20201" y="16823"/>
                      <a:pt x="18877" y="16252"/>
                      <a:pt x="18534" y="15887"/>
                    </a:cubicBezTo>
                    <a:cubicBezTo>
                      <a:pt x="18192" y="15521"/>
                      <a:pt x="3561" y="0"/>
                      <a:pt x="3561" y="0"/>
                    </a:cubicBezTo>
                    <a:close/>
                  </a:path>
                </a:pathLst>
              </a:custGeom>
              <a:solidFill>
                <a:srgbClr val="FDE4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191;p45">
                <a:extLst>
                  <a:ext uri="{FF2B5EF4-FFF2-40B4-BE49-F238E27FC236}">
                    <a16:creationId xmlns:a16="http://schemas.microsoft.com/office/drawing/2014/main" id="{FD9B9105-7F11-4CDB-BEE4-8CAD63784A3F}"/>
                  </a:ext>
                </a:extLst>
              </p:cNvPr>
              <p:cNvSpPr/>
              <p:nvPr/>
            </p:nvSpPr>
            <p:spPr>
              <a:xfrm>
                <a:off x="6333175" y="3558500"/>
                <a:ext cx="513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503" extrusionOk="0">
                    <a:moveTo>
                      <a:pt x="1986" y="1"/>
                    </a:moveTo>
                    <a:cubicBezTo>
                      <a:pt x="1381" y="265"/>
                      <a:pt x="691" y="307"/>
                      <a:pt x="311" y="307"/>
                    </a:cubicBezTo>
                    <a:cubicBezTo>
                      <a:pt x="133" y="307"/>
                      <a:pt x="23" y="298"/>
                      <a:pt x="23" y="298"/>
                    </a:cubicBezTo>
                    <a:lnTo>
                      <a:pt x="0" y="480"/>
                    </a:lnTo>
                    <a:cubicBezTo>
                      <a:pt x="23" y="480"/>
                      <a:pt x="137" y="503"/>
                      <a:pt x="343" y="503"/>
                    </a:cubicBezTo>
                    <a:cubicBezTo>
                      <a:pt x="753" y="503"/>
                      <a:pt x="1438" y="435"/>
                      <a:pt x="2055" y="183"/>
                    </a:cubicBezTo>
                    <a:lnTo>
                      <a:pt x="1986" y="1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192;p45">
                <a:extLst>
                  <a:ext uri="{FF2B5EF4-FFF2-40B4-BE49-F238E27FC236}">
                    <a16:creationId xmlns:a16="http://schemas.microsoft.com/office/drawing/2014/main" id="{346946AD-FEDA-490D-B25D-0A3752E685EB}"/>
                  </a:ext>
                </a:extLst>
              </p:cNvPr>
              <p:cNvSpPr/>
              <p:nvPr/>
            </p:nvSpPr>
            <p:spPr>
              <a:xfrm>
                <a:off x="6127750" y="3285750"/>
                <a:ext cx="188900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11413" extrusionOk="0">
                    <a:moveTo>
                      <a:pt x="0" y="0"/>
                    </a:moveTo>
                    <a:lnTo>
                      <a:pt x="639" y="11413"/>
                    </a:lnTo>
                    <a:lnTo>
                      <a:pt x="6916" y="11413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193;p45">
                <a:extLst>
                  <a:ext uri="{FF2B5EF4-FFF2-40B4-BE49-F238E27FC236}">
                    <a16:creationId xmlns:a16="http://schemas.microsoft.com/office/drawing/2014/main" id="{15C93149-729E-4C9E-8EA9-7C38BD320786}"/>
                  </a:ext>
                </a:extLst>
              </p:cNvPr>
              <p:cNvSpPr/>
              <p:nvPr/>
            </p:nvSpPr>
            <p:spPr>
              <a:xfrm>
                <a:off x="6127750" y="3285750"/>
                <a:ext cx="1889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549" extrusionOk="0">
                    <a:moveTo>
                      <a:pt x="0" y="0"/>
                    </a:moveTo>
                    <a:lnTo>
                      <a:pt x="23" y="548"/>
                    </a:lnTo>
                    <a:lnTo>
                      <a:pt x="7532" y="320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  <a:alpha val="357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194;p45">
                <a:extLst>
                  <a:ext uri="{FF2B5EF4-FFF2-40B4-BE49-F238E27FC236}">
                    <a16:creationId xmlns:a16="http://schemas.microsoft.com/office/drawing/2014/main" id="{8BAF16CC-DC71-44AF-AE27-5711F7F13E39}"/>
                  </a:ext>
                </a:extLst>
              </p:cNvPr>
              <p:cNvSpPr/>
              <p:nvPr/>
            </p:nvSpPr>
            <p:spPr>
              <a:xfrm>
                <a:off x="6126025" y="3351375"/>
                <a:ext cx="191750" cy="125550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5022" extrusionOk="0">
                    <a:moveTo>
                      <a:pt x="1" y="0"/>
                    </a:moveTo>
                    <a:lnTo>
                      <a:pt x="297" y="5022"/>
                    </a:lnTo>
                    <a:lnTo>
                      <a:pt x="7396" y="5022"/>
                    </a:lnTo>
                    <a:lnTo>
                      <a:pt x="7670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195;p45">
                <a:extLst>
                  <a:ext uri="{FF2B5EF4-FFF2-40B4-BE49-F238E27FC236}">
                    <a16:creationId xmlns:a16="http://schemas.microsoft.com/office/drawing/2014/main" id="{D0E597FA-98AB-411B-892E-4DFEE5066026}"/>
                  </a:ext>
                </a:extLst>
              </p:cNvPr>
              <p:cNvSpPr/>
              <p:nvPr/>
            </p:nvSpPr>
            <p:spPr>
              <a:xfrm>
                <a:off x="6122025" y="3262925"/>
                <a:ext cx="2003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914" extrusionOk="0">
                    <a:moveTo>
                      <a:pt x="138" y="0"/>
                    </a:moveTo>
                    <a:lnTo>
                      <a:pt x="1" y="913"/>
                    </a:lnTo>
                    <a:lnTo>
                      <a:pt x="8013" y="913"/>
                    </a:lnTo>
                    <a:lnTo>
                      <a:pt x="7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196;p45">
                <a:extLst>
                  <a:ext uri="{FF2B5EF4-FFF2-40B4-BE49-F238E27FC236}">
                    <a16:creationId xmlns:a16="http://schemas.microsoft.com/office/drawing/2014/main" id="{C64DEA2A-697C-4204-9EFB-95F2FDA929C0}"/>
                  </a:ext>
                </a:extLst>
              </p:cNvPr>
              <p:cNvSpPr/>
              <p:nvPr/>
            </p:nvSpPr>
            <p:spPr>
              <a:xfrm>
                <a:off x="6139150" y="3235525"/>
                <a:ext cx="16495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1279" extrusionOk="0">
                    <a:moveTo>
                      <a:pt x="206" y="1"/>
                    </a:moveTo>
                    <a:lnTo>
                      <a:pt x="1" y="1279"/>
                    </a:lnTo>
                    <a:lnTo>
                      <a:pt x="6597" y="1279"/>
                    </a:lnTo>
                    <a:lnTo>
                      <a:pt x="63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197;p45">
                <a:extLst>
                  <a:ext uri="{FF2B5EF4-FFF2-40B4-BE49-F238E27FC236}">
                    <a16:creationId xmlns:a16="http://schemas.microsoft.com/office/drawing/2014/main" id="{E40B09DB-DADB-4B40-9722-67A46E086697}"/>
                  </a:ext>
                </a:extLst>
              </p:cNvPr>
              <p:cNvSpPr/>
              <p:nvPr/>
            </p:nvSpPr>
            <p:spPr>
              <a:xfrm>
                <a:off x="6139725" y="3260650"/>
                <a:ext cx="1638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6551" y="183"/>
                    </a:lnTo>
                    <a:lnTo>
                      <a:pt x="65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198;p45">
                <a:extLst>
                  <a:ext uri="{FF2B5EF4-FFF2-40B4-BE49-F238E27FC236}">
                    <a16:creationId xmlns:a16="http://schemas.microsoft.com/office/drawing/2014/main" id="{D58BC4DD-57A4-4FBD-B926-631994B0DD6D}"/>
                  </a:ext>
                </a:extLst>
              </p:cNvPr>
              <p:cNvSpPr/>
              <p:nvPr/>
            </p:nvSpPr>
            <p:spPr>
              <a:xfrm>
                <a:off x="6199650" y="3367350"/>
                <a:ext cx="87325" cy="94175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767" extrusionOk="0">
                    <a:moveTo>
                      <a:pt x="1735" y="183"/>
                    </a:moveTo>
                    <a:cubicBezTo>
                      <a:pt x="2602" y="183"/>
                      <a:pt x="3310" y="936"/>
                      <a:pt x="3310" y="1872"/>
                    </a:cubicBezTo>
                    <a:cubicBezTo>
                      <a:pt x="3310" y="2808"/>
                      <a:pt x="2602" y="3561"/>
                      <a:pt x="1735" y="3561"/>
                    </a:cubicBezTo>
                    <a:cubicBezTo>
                      <a:pt x="890" y="3561"/>
                      <a:pt x="183" y="2808"/>
                      <a:pt x="183" y="1872"/>
                    </a:cubicBezTo>
                    <a:cubicBezTo>
                      <a:pt x="183" y="936"/>
                      <a:pt x="890" y="183"/>
                      <a:pt x="1735" y="183"/>
                    </a:cubicBezTo>
                    <a:close/>
                    <a:moveTo>
                      <a:pt x="1735" y="0"/>
                    </a:moveTo>
                    <a:cubicBezTo>
                      <a:pt x="776" y="0"/>
                      <a:pt x="0" y="845"/>
                      <a:pt x="0" y="1872"/>
                    </a:cubicBezTo>
                    <a:cubicBezTo>
                      <a:pt x="0" y="2922"/>
                      <a:pt x="776" y="3767"/>
                      <a:pt x="1735" y="3767"/>
                    </a:cubicBezTo>
                    <a:cubicBezTo>
                      <a:pt x="2716" y="3767"/>
                      <a:pt x="3492" y="2922"/>
                      <a:pt x="3492" y="1872"/>
                    </a:cubicBezTo>
                    <a:cubicBezTo>
                      <a:pt x="3492" y="845"/>
                      <a:pt x="2716" y="0"/>
                      <a:pt x="17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199;p45">
                <a:extLst>
                  <a:ext uri="{FF2B5EF4-FFF2-40B4-BE49-F238E27FC236}">
                    <a16:creationId xmlns:a16="http://schemas.microsoft.com/office/drawing/2014/main" id="{B8A6AE0D-7457-4FFF-99DD-8644610981AB}"/>
                  </a:ext>
                </a:extLst>
              </p:cNvPr>
              <p:cNvSpPr/>
              <p:nvPr/>
            </p:nvSpPr>
            <p:spPr>
              <a:xfrm>
                <a:off x="6284675" y="3312425"/>
                <a:ext cx="67925" cy="640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563" extrusionOk="0">
                    <a:moveTo>
                      <a:pt x="570" y="0"/>
                    </a:moveTo>
                    <a:cubicBezTo>
                      <a:pt x="498" y="0"/>
                      <a:pt x="430" y="28"/>
                      <a:pt x="388" y="97"/>
                    </a:cubicBezTo>
                    <a:cubicBezTo>
                      <a:pt x="0" y="1056"/>
                      <a:pt x="1050" y="1969"/>
                      <a:pt x="1552" y="2563"/>
                    </a:cubicBezTo>
                    <a:cubicBezTo>
                      <a:pt x="1895" y="2517"/>
                      <a:pt x="2191" y="2312"/>
                      <a:pt x="2442" y="2060"/>
                    </a:cubicBezTo>
                    <a:cubicBezTo>
                      <a:pt x="2534" y="1946"/>
                      <a:pt x="2625" y="1832"/>
                      <a:pt x="2716" y="1695"/>
                    </a:cubicBezTo>
                    <a:cubicBezTo>
                      <a:pt x="2168" y="1170"/>
                      <a:pt x="1507" y="600"/>
                      <a:pt x="708" y="29"/>
                    </a:cubicBezTo>
                    <a:cubicBezTo>
                      <a:pt x="663" y="11"/>
                      <a:pt x="616" y="0"/>
                      <a:pt x="570" y="0"/>
                    </a:cubicBezTo>
                    <a:close/>
                  </a:path>
                </a:pathLst>
              </a:custGeom>
              <a:solidFill>
                <a:srgbClr val="FDE4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200;p45">
                <a:extLst>
                  <a:ext uri="{FF2B5EF4-FFF2-40B4-BE49-F238E27FC236}">
                    <a16:creationId xmlns:a16="http://schemas.microsoft.com/office/drawing/2014/main" id="{4674917D-EEA5-4997-8210-A5BB09E30F63}"/>
                  </a:ext>
                </a:extLst>
              </p:cNvPr>
              <p:cNvSpPr/>
              <p:nvPr/>
            </p:nvSpPr>
            <p:spPr>
              <a:xfrm>
                <a:off x="6729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4679" y="0"/>
                    </a:moveTo>
                    <a:lnTo>
                      <a:pt x="0" y="7030"/>
                    </a:lnTo>
                    <a:lnTo>
                      <a:pt x="8354" y="12600"/>
                    </a:lnTo>
                    <a:lnTo>
                      <a:pt x="13056" y="557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rgbClr val="FDE4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201;p45">
                <a:extLst>
                  <a:ext uri="{FF2B5EF4-FFF2-40B4-BE49-F238E27FC236}">
                    <a16:creationId xmlns:a16="http://schemas.microsoft.com/office/drawing/2014/main" id="{DCF055EB-B3D3-4B74-8C7E-D043F5FFE9BD}"/>
                  </a:ext>
                </a:extLst>
              </p:cNvPr>
              <p:cNvSpPr/>
              <p:nvPr/>
            </p:nvSpPr>
            <p:spPr>
              <a:xfrm>
                <a:off x="6793900" y="3141875"/>
                <a:ext cx="5313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5" h="21111" extrusionOk="0">
                    <a:moveTo>
                      <a:pt x="14115" y="0"/>
                    </a:moveTo>
                    <a:cubicBezTo>
                      <a:pt x="12794" y="0"/>
                      <a:pt x="11295" y="390"/>
                      <a:pt x="9692" y="1282"/>
                    </a:cubicBezTo>
                    <a:cubicBezTo>
                      <a:pt x="4191" y="4317"/>
                      <a:pt x="334" y="12900"/>
                      <a:pt x="334" y="12900"/>
                    </a:cubicBezTo>
                    <a:cubicBezTo>
                      <a:pt x="0" y="13389"/>
                      <a:pt x="6835" y="21111"/>
                      <a:pt x="9679" y="21111"/>
                    </a:cubicBezTo>
                    <a:cubicBezTo>
                      <a:pt x="9755" y="21111"/>
                      <a:pt x="9827" y="21105"/>
                      <a:pt x="9897" y="21094"/>
                    </a:cubicBezTo>
                    <a:cubicBezTo>
                      <a:pt x="14371" y="15525"/>
                      <a:pt x="18137" y="9658"/>
                      <a:pt x="18137" y="9658"/>
                    </a:cubicBezTo>
                    <a:cubicBezTo>
                      <a:pt x="21255" y="4920"/>
                      <a:pt x="18811" y="0"/>
                      <a:pt x="14115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202;p45">
                <a:extLst>
                  <a:ext uri="{FF2B5EF4-FFF2-40B4-BE49-F238E27FC236}">
                    <a16:creationId xmlns:a16="http://schemas.microsoft.com/office/drawing/2014/main" id="{45C7B78A-2FF0-4A3E-AB14-560724A96E0A}"/>
                  </a:ext>
                </a:extLst>
              </p:cNvPr>
              <p:cNvSpPr/>
              <p:nvPr/>
            </p:nvSpPr>
            <p:spPr>
              <a:xfrm>
                <a:off x="5663250" y="4136550"/>
                <a:ext cx="251675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8036" extrusionOk="0">
                    <a:moveTo>
                      <a:pt x="8811" y="1"/>
                    </a:moveTo>
                    <a:lnTo>
                      <a:pt x="2899" y="1074"/>
                    </a:lnTo>
                    <a:lnTo>
                      <a:pt x="0" y="4475"/>
                    </a:lnTo>
                    <a:lnTo>
                      <a:pt x="3698" y="8035"/>
                    </a:lnTo>
                    <a:lnTo>
                      <a:pt x="10066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FDE4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203;p45">
                <a:extLst>
                  <a:ext uri="{FF2B5EF4-FFF2-40B4-BE49-F238E27FC236}">
                    <a16:creationId xmlns:a16="http://schemas.microsoft.com/office/drawing/2014/main" id="{B33F2188-BA24-4254-8452-4ED11A1679C9}"/>
                  </a:ext>
                </a:extLst>
              </p:cNvPr>
              <p:cNvSpPr/>
              <p:nvPr/>
            </p:nvSpPr>
            <p:spPr>
              <a:xfrm>
                <a:off x="5380512" y="4228450"/>
                <a:ext cx="525575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23" h="8925" extrusionOk="0">
                    <a:moveTo>
                      <a:pt x="11680" y="1"/>
                    </a:moveTo>
                    <a:cubicBezTo>
                      <a:pt x="11324" y="1"/>
                      <a:pt x="11004" y="80"/>
                      <a:pt x="10751" y="274"/>
                    </a:cubicBezTo>
                    <a:cubicBezTo>
                      <a:pt x="10751" y="274"/>
                      <a:pt x="7875" y="3583"/>
                      <a:pt x="5592" y="4177"/>
                    </a:cubicBezTo>
                    <a:cubicBezTo>
                      <a:pt x="3310" y="4770"/>
                      <a:pt x="0" y="5386"/>
                      <a:pt x="46" y="8924"/>
                    </a:cubicBezTo>
                    <a:lnTo>
                      <a:pt x="21022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7" y="1597"/>
                      <a:pt x="17947" y="1632"/>
                      <a:pt x="17385" y="1632"/>
                    </a:cubicBezTo>
                    <a:cubicBezTo>
                      <a:pt x="16822" y="1632"/>
                      <a:pt x="16309" y="1597"/>
                      <a:pt x="15841" y="1529"/>
                    </a:cubicBezTo>
                    <a:cubicBezTo>
                      <a:pt x="15076" y="1238"/>
                      <a:pt x="13089" y="1"/>
                      <a:pt x="11680" y="1"/>
                    </a:cubicBezTo>
                    <a:close/>
                  </a:path>
                </a:pathLst>
              </a:custGeom>
              <a:solidFill>
                <a:schemeClr val="accent6">
                  <a:lumMod val="10000"/>
                  <a:lumOff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204;p45">
                <a:extLst>
                  <a:ext uri="{FF2B5EF4-FFF2-40B4-BE49-F238E27FC236}">
                    <a16:creationId xmlns:a16="http://schemas.microsoft.com/office/drawing/2014/main" id="{EEA3800E-B414-444C-B6E2-5783EB1EA107}"/>
                  </a:ext>
                </a:extLst>
              </p:cNvPr>
              <p:cNvSpPr/>
              <p:nvPr/>
            </p:nvSpPr>
            <p:spPr>
              <a:xfrm>
                <a:off x="5783650" y="4288925"/>
                <a:ext cx="1004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8" h="366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0" y="183"/>
                      <a:pt x="1005" y="365"/>
                      <a:pt x="2283" y="365"/>
                    </a:cubicBezTo>
                    <a:cubicBezTo>
                      <a:pt x="2831" y="365"/>
                      <a:pt x="3424" y="320"/>
                      <a:pt x="4018" y="228"/>
                    </a:cubicBezTo>
                    <a:lnTo>
                      <a:pt x="3972" y="46"/>
                    </a:lnTo>
                    <a:cubicBezTo>
                      <a:pt x="3395" y="143"/>
                      <a:pt x="2806" y="177"/>
                      <a:pt x="2265" y="177"/>
                    </a:cubicBezTo>
                    <a:cubicBezTo>
                      <a:pt x="1027" y="177"/>
                      <a:pt x="39" y="0"/>
                      <a:pt x="2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205;p45">
                <a:extLst>
                  <a:ext uri="{FF2B5EF4-FFF2-40B4-BE49-F238E27FC236}">
                    <a16:creationId xmlns:a16="http://schemas.microsoft.com/office/drawing/2014/main" id="{17A2A96A-0096-4E5B-895F-C69A5624E1B0}"/>
                  </a:ext>
                </a:extLst>
              </p:cNvPr>
              <p:cNvSpPr/>
              <p:nvPr/>
            </p:nvSpPr>
            <p:spPr>
              <a:xfrm>
                <a:off x="5392775" y="4364250"/>
                <a:ext cx="4337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3493" extrusionOk="0">
                    <a:moveTo>
                      <a:pt x="1644" y="0"/>
                    </a:moveTo>
                    <a:cubicBezTo>
                      <a:pt x="685" y="571"/>
                      <a:pt x="137" y="1278"/>
                      <a:pt x="0" y="2123"/>
                    </a:cubicBezTo>
                    <a:lnTo>
                      <a:pt x="0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206;p45">
                <a:extLst>
                  <a:ext uri="{FF2B5EF4-FFF2-40B4-BE49-F238E27FC236}">
                    <a16:creationId xmlns:a16="http://schemas.microsoft.com/office/drawing/2014/main" id="{D40C87E5-99D7-4107-9636-AC3BC780AA03}"/>
                  </a:ext>
                </a:extLst>
              </p:cNvPr>
              <p:cNvSpPr/>
              <p:nvPr/>
            </p:nvSpPr>
            <p:spPr>
              <a:xfrm>
                <a:off x="5630725" y="4261525"/>
                <a:ext cx="411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6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484" y="845"/>
                    </a:cubicBezTo>
                    <a:lnTo>
                      <a:pt x="1644" y="708"/>
                    </a:lnTo>
                    <a:cubicBezTo>
                      <a:pt x="1621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207;p45">
                <a:extLst>
                  <a:ext uri="{FF2B5EF4-FFF2-40B4-BE49-F238E27FC236}">
                    <a16:creationId xmlns:a16="http://schemas.microsoft.com/office/drawing/2014/main" id="{397B0AA3-B3EF-4F25-AAE0-33DC0FDC0F9B}"/>
                  </a:ext>
                </a:extLst>
              </p:cNvPr>
              <p:cNvSpPr/>
              <p:nvPr/>
            </p:nvSpPr>
            <p:spPr>
              <a:xfrm>
                <a:off x="5616450" y="4273500"/>
                <a:ext cx="4112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69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4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208;p45">
                <a:extLst>
                  <a:ext uri="{FF2B5EF4-FFF2-40B4-BE49-F238E27FC236}">
                    <a16:creationId xmlns:a16="http://schemas.microsoft.com/office/drawing/2014/main" id="{166E996D-BBD4-4590-A4B2-F6C72FCF49CC}"/>
                  </a:ext>
                </a:extLst>
              </p:cNvPr>
              <p:cNvSpPr/>
              <p:nvPr/>
            </p:nvSpPr>
            <p:spPr>
              <a:xfrm>
                <a:off x="5602200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6" y="845"/>
                    </a:cubicBezTo>
                    <a:lnTo>
                      <a:pt x="1643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209;p45">
                <a:extLst>
                  <a:ext uri="{FF2B5EF4-FFF2-40B4-BE49-F238E27FC236}">
                    <a16:creationId xmlns:a16="http://schemas.microsoft.com/office/drawing/2014/main" id="{0EB3C5A6-D95A-4F3D-806E-8E903F5CD601}"/>
                  </a:ext>
                </a:extLst>
              </p:cNvPr>
              <p:cNvSpPr/>
              <p:nvPr/>
            </p:nvSpPr>
            <p:spPr>
              <a:xfrm>
                <a:off x="5390475" y="4417300"/>
                <a:ext cx="5244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1371" extrusionOk="0">
                    <a:moveTo>
                      <a:pt x="1" y="1"/>
                    </a:moveTo>
                    <a:lnTo>
                      <a:pt x="1" y="1370"/>
                    </a:lnTo>
                    <a:lnTo>
                      <a:pt x="20977" y="1370"/>
                    </a:lnTo>
                    <a:lnTo>
                      <a:pt x="209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210;p45">
                <a:extLst>
                  <a:ext uri="{FF2B5EF4-FFF2-40B4-BE49-F238E27FC236}">
                    <a16:creationId xmlns:a16="http://schemas.microsoft.com/office/drawing/2014/main" id="{1F29D5ED-23FD-4AE6-AEAB-4E25F6154689}"/>
                  </a:ext>
                </a:extLst>
              </p:cNvPr>
              <p:cNvSpPr/>
              <p:nvPr/>
            </p:nvSpPr>
            <p:spPr>
              <a:xfrm>
                <a:off x="5583925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09" y="1"/>
                    </a:moveTo>
                    <a:lnTo>
                      <a:pt x="480" y="2808"/>
                    </a:lnTo>
                    <a:cubicBezTo>
                      <a:pt x="480" y="2831"/>
                      <a:pt x="1" y="3242"/>
                      <a:pt x="23" y="3858"/>
                    </a:cubicBezTo>
                    <a:cubicBezTo>
                      <a:pt x="23" y="4292"/>
                      <a:pt x="252" y="4680"/>
                      <a:pt x="685" y="5045"/>
                    </a:cubicBezTo>
                    <a:lnTo>
                      <a:pt x="800" y="4908"/>
                    </a:lnTo>
                    <a:cubicBezTo>
                      <a:pt x="411" y="4566"/>
                      <a:pt x="206" y="4224"/>
                      <a:pt x="206" y="3858"/>
                    </a:cubicBezTo>
                    <a:cubicBezTo>
                      <a:pt x="206" y="3333"/>
                      <a:pt x="617" y="2945"/>
                      <a:pt x="617" y="2945"/>
                    </a:cubicBezTo>
                    <a:lnTo>
                      <a:pt x="4223" y="138"/>
                    </a:lnTo>
                    <a:lnTo>
                      <a:pt x="4109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211;p45">
                <a:extLst>
                  <a:ext uri="{FF2B5EF4-FFF2-40B4-BE49-F238E27FC236}">
                    <a16:creationId xmlns:a16="http://schemas.microsoft.com/office/drawing/2014/main" id="{5553C757-E149-4035-A3A5-99A8E9033117}"/>
                  </a:ext>
                </a:extLst>
              </p:cNvPr>
              <p:cNvSpPr/>
              <p:nvPr/>
            </p:nvSpPr>
            <p:spPr>
              <a:xfrm>
                <a:off x="5869250" y="4339125"/>
                <a:ext cx="33675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3128" extrusionOk="0">
                    <a:moveTo>
                      <a:pt x="1278" y="1"/>
                    </a:moveTo>
                    <a:cubicBezTo>
                      <a:pt x="1210" y="24"/>
                      <a:pt x="0" y="594"/>
                      <a:pt x="69" y="3128"/>
                    </a:cubicBezTo>
                    <a:lnTo>
                      <a:pt x="251" y="3128"/>
                    </a:lnTo>
                    <a:cubicBezTo>
                      <a:pt x="206" y="731"/>
                      <a:pt x="1347" y="161"/>
                      <a:pt x="1347" y="161"/>
                    </a:cubicBezTo>
                    <a:lnTo>
                      <a:pt x="1278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212;p45">
                <a:extLst>
                  <a:ext uri="{FF2B5EF4-FFF2-40B4-BE49-F238E27FC236}">
                    <a16:creationId xmlns:a16="http://schemas.microsoft.com/office/drawing/2014/main" id="{2D4B54C9-1543-4B78-A0EB-46818C4BACE6}"/>
                  </a:ext>
                </a:extLst>
              </p:cNvPr>
              <p:cNvSpPr/>
              <p:nvPr/>
            </p:nvSpPr>
            <p:spPr>
              <a:xfrm>
                <a:off x="5698625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26745" y="1"/>
                    </a:moveTo>
                    <a:cubicBezTo>
                      <a:pt x="25006" y="1"/>
                      <a:pt x="23309" y="675"/>
                      <a:pt x="21867" y="2160"/>
                    </a:cubicBezTo>
                    <a:lnTo>
                      <a:pt x="1" y="27154"/>
                    </a:lnTo>
                    <a:lnTo>
                      <a:pt x="8400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36" y="38042"/>
                      <a:pt x="60853" y="33408"/>
                      <a:pt x="60853" y="33408"/>
                    </a:cubicBezTo>
                    <a:lnTo>
                      <a:pt x="49965" y="18640"/>
                    </a:lnTo>
                    <a:lnTo>
                      <a:pt x="32230" y="2160"/>
                    </a:lnTo>
                    <a:cubicBezTo>
                      <a:pt x="30528" y="778"/>
                      <a:pt x="28612" y="1"/>
                      <a:pt x="26745" y="1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213;p45">
                <a:extLst>
                  <a:ext uri="{FF2B5EF4-FFF2-40B4-BE49-F238E27FC236}">
                    <a16:creationId xmlns:a16="http://schemas.microsoft.com/office/drawing/2014/main" id="{7B23B246-9795-4131-87BF-28F24E95BD1C}"/>
                  </a:ext>
                </a:extLst>
              </p:cNvPr>
              <p:cNvSpPr/>
              <p:nvPr/>
            </p:nvSpPr>
            <p:spPr>
              <a:xfrm>
                <a:off x="5766525" y="4136550"/>
                <a:ext cx="25110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44" h="8036" extrusionOk="0">
                    <a:moveTo>
                      <a:pt x="8811" y="1"/>
                    </a:moveTo>
                    <a:lnTo>
                      <a:pt x="2900" y="1074"/>
                    </a:lnTo>
                    <a:lnTo>
                      <a:pt x="1" y="4475"/>
                    </a:lnTo>
                    <a:lnTo>
                      <a:pt x="3698" y="8035"/>
                    </a:lnTo>
                    <a:lnTo>
                      <a:pt x="10044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FDE4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214;p45">
                <a:extLst>
                  <a:ext uri="{FF2B5EF4-FFF2-40B4-BE49-F238E27FC236}">
                    <a16:creationId xmlns:a16="http://schemas.microsoft.com/office/drawing/2014/main" id="{1A0F2BD4-7374-4C34-ACFD-680E29D17E6D}"/>
                  </a:ext>
                </a:extLst>
              </p:cNvPr>
              <p:cNvSpPr/>
              <p:nvPr/>
            </p:nvSpPr>
            <p:spPr>
              <a:xfrm>
                <a:off x="5492625" y="4228450"/>
                <a:ext cx="525000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00" h="8925" extrusionOk="0">
                    <a:moveTo>
                      <a:pt x="11672" y="1"/>
                    </a:moveTo>
                    <a:cubicBezTo>
                      <a:pt x="11317" y="1"/>
                      <a:pt x="11000" y="80"/>
                      <a:pt x="10751" y="274"/>
                    </a:cubicBezTo>
                    <a:cubicBezTo>
                      <a:pt x="10751" y="274"/>
                      <a:pt x="7875" y="3583"/>
                      <a:pt x="5593" y="4177"/>
                    </a:cubicBezTo>
                    <a:cubicBezTo>
                      <a:pt x="3310" y="4770"/>
                      <a:pt x="1" y="5386"/>
                      <a:pt x="46" y="8924"/>
                    </a:cubicBezTo>
                    <a:lnTo>
                      <a:pt x="21000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8" y="1597"/>
                      <a:pt x="17947" y="1632"/>
                      <a:pt x="17385" y="1632"/>
                    </a:cubicBezTo>
                    <a:cubicBezTo>
                      <a:pt x="16823" y="1632"/>
                      <a:pt x="16309" y="1597"/>
                      <a:pt x="15841" y="1529"/>
                    </a:cubicBezTo>
                    <a:cubicBezTo>
                      <a:pt x="15076" y="1238"/>
                      <a:pt x="13075" y="1"/>
                      <a:pt x="11672" y="1"/>
                    </a:cubicBezTo>
                    <a:close/>
                  </a:path>
                </a:pathLst>
              </a:custGeom>
              <a:solidFill>
                <a:schemeClr val="accent6">
                  <a:lumMod val="10000"/>
                  <a:lumOff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215;p45">
                <a:extLst>
                  <a:ext uri="{FF2B5EF4-FFF2-40B4-BE49-F238E27FC236}">
                    <a16:creationId xmlns:a16="http://schemas.microsoft.com/office/drawing/2014/main" id="{8ABAB3F5-F209-4E3A-984E-A7D2FBED1DD3}"/>
                  </a:ext>
                </a:extLst>
              </p:cNvPr>
              <p:cNvSpPr/>
              <p:nvPr/>
            </p:nvSpPr>
            <p:spPr>
              <a:xfrm>
                <a:off x="5886925" y="4288925"/>
                <a:ext cx="1004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366" extrusionOk="0">
                    <a:moveTo>
                      <a:pt x="24" y="0"/>
                    </a:moveTo>
                    <a:lnTo>
                      <a:pt x="1" y="183"/>
                    </a:lnTo>
                    <a:cubicBezTo>
                      <a:pt x="1" y="183"/>
                      <a:pt x="1005" y="365"/>
                      <a:pt x="2261" y="365"/>
                    </a:cubicBezTo>
                    <a:cubicBezTo>
                      <a:pt x="2831" y="365"/>
                      <a:pt x="3425" y="320"/>
                      <a:pt x="4018" y="228"/>
                    </a:cubicBezTo>
                    <a:lnTo>
                      <a:pt x="3972" y="46"/>
                    </a:lnTo>
                    <a:cubicBezTo>
                      <a:pt x="3396" y="143"/>
                      <a:pt x="2807" y="177"/>
                      <a:pt x="2265" y="177"/>
                    </a:cubicBezTo>
                    <a:cubicBezTo>
                      <a:pt x="1027" y="177"/>
                      <a:pt x="40" y="0"/>
                      <a:pt x="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216;p45">
                <a:extLst>
                  <a:ext uri="{FF2B5EF4-FFF2-40B4-BE49-F238E27FC236}">
                    <a16:creationId xmlns:a16="http://schemas.microsoft.com/office/drawing/2014/main" id="{FE74FBEF-01C7-4A90-81A0-C42757DCF97F}"/>
                  </a:ext>
                </a:extLst>
              </p:cNvPr>
              <p:cNvSpPr/>
              <p:nvPr/>
            </p:nvSpPr>
            <p:spPr>
              <a:xfrm>
                <a:off x="5597050" y="4336275"/>
                <a:ext cx="753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709" extrusionOk="0">
                    <a:moveTo>
                      <a:pt x="1105" y="0"/>
                    </a:moveTo>
                    <a:cubicBezTo>
                      <a:pt x="496" y="0"/>
                      <a:pt x="36" y="126"/>
                      <a:pt x="1" y="138"/>
                    </a:cubicBezTo>
                    <a:lnTo>
                      <a:pt x="46" y="320"/>
                    </a:lnTo>
                    <a:cubicBezTo>
                      <a:pt x="58" y="309"/>
                      <a:pt x="502" y="189"/>
                      <a:pt x="1089" y="189"/>
                    </a:cubicBezTo>
                    <a:cubicBezTo>
                      <a:pt x="1646" y="189"/>
                      <a:pt x="2332" y="297"/>
                      <a:pt x="2899" y="708"/>
                    </a:cubicBezTo>
                    <a:lnTo>
                      <a:pt x="3014" y="548"/>
                    </a:lnTo>
                    <a:cubicBezTo>
                      <a:pt x="2401" y="114"/>
                      <a:pt x="1686" y="0"/>
                      <a:pt x="1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217;p45">
                <a:extLst>
                  <a:ext uri="{FF2B5EF4-FFF2-40B4-BE49-F238E27FC236}">
                    <a16:creationId xmlns:a16="http://schemas.microsoft.com/office/drawing/2014/main" id="{B8915261-59B0-4948-AAAB-E57DC74DA5EC}"/>
                  </a:ext>
                </a:extLst>
              </p:cNvPr>
              <p:cNvSpPr/>
              <p:nvPr/>
            </p:nvSpPr>
            <p:spPr>
              <a:xfrm>
                <a:off x="5496050" y="4364250"/>
                <a:ext cx="434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3493" extrusionOk="0">
                    <a:moveTo>
                      <a:pt x="1644" y="0"/>
                    </a:moveTo>
                    <a:cubicBezTo>
                      <a:pt x="685" y="571"/>
                      <a:pt x="115" y="1278"/>
                      <a:pt x="1" y="2123"/>
                    </a:cubicBezTo>
                    <a:lnTo>
                      <a:pt x="1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218;p45">
                <a:extLst>
                  <a:ext uri="{FF2B5EF4-FFF2-40B4-BE49-F238E27FC236}">
                    <a16:creationId xmlns:a16="http://schemas.microsoft.com/office/drawing/2014/main" id="{4785F1F7-E53D-462E-8B91-7AFE4C40B88D}"/>
                  </a:ext>
                </a:extLst>
              </p:cNvPr>
              <p:cNvSpPr/>
              <p:nvPr/>
            </p:nvSpPr>
            <p:spPr>
              <a:xfrm>
                <a:off x="5734000" y="4261525"/>
                <a:ext cx="405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846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59" y="297"/>
                      <a:pt x="1484" y="845"/>
                      <a:pt x="1484" y="845"/>
                    </a:cubicBezTo>
                    <a:lnTo>
                      <a:pt x="1621" y="708"/>
                    </a:lnTo>
                    <a:cubicBezTo>
                      <a:pt x="1598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219;p45">
                <a:extLst>
                  <a:ext uri="{FF2B5EF4-FFF2-40B4-BE49-F238E27FC236}">
                    <a16:creationId xmlns:a16="http://schemas.microsoft.com/office/drawing/2014/main" id="{FBE68073-EEC9-4EBA-866A-E552C6B8DDF7}"/>
                  </a:ext>
                </a:extLst>
              </p:cNvPr>
              <p:cNvSpPr/>
              <p:nvPr/>
            </p:nvSpPr>
            <p:spPr>
              <a:xfrm>
                <a:off x="5719750" y="4273500"/>
                <a:ext cx="411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69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3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220;p45">
                <a:extLst>
                  <a:ext uri="{FF2B5EF4-FFF2-40B4-BE49-F238E27FC236}">
                    <a16:creationId xmlns:a16="http://schemas.microsoft.com/office/drawing/2014/main" id="{E476B5AD-CB33-4370-AC67-780BA56E2A5B}"/>
                  </a:ext>
                </a:extLst>
              </p:cNvPr>
              <p:cNvSpPr/>
              <p:nvPr/>
            </p:nvSpPr>
            <p:spPr>
              <a:xfrm>
                <a:off x="5705475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7" y="845"/>
                    </a:cubicBezTo>
                    <a:lnTo>
                      <a:pt x="1644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221;p45">
                <a:extLst>
                  <a:ext uri="{FF2B5EF4-FFF2-40B4-BE49-F238E27FC236}">
                    <a16:creationId xmlns:a16="http://schemas.microsoft.com/office/drawing/2014/main" id="{AD447948-F41F-49A4-9C89-435087320B23}"/>
                  </a:ext>
                </a:extLst>
              </p:cNvPr>
              <p:cNvSpPr/>
              <p:nvPr/>
            </p:nvSpPr>
            <p:spPr>
              <a:xfrm>
                <a:off x="5493775" y="4417300"/>
                <a:ext cx="5238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54" h="1371" extrusionOk="0">
                    <a:moveTo>
                      <a:pt x="0" y="1"/>
                    </a:moveTo>
                    <a:lnTo>
                      <a:pt x="0" y="1370"/>
                    </a:lnTo>
                    <a:lnTo>
                      <a:pt x="20954" y="1370"/>
                    </a:lnTo>
                    <a:lnTo>
                      <a:pt x="20954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222;p45">
                <a:extLst>
                  <a:ext uri="{FF2B5EF4-FFF2-40B4-BE49-F238E27FC236}">
                    <a16:creationId xmlns:a16="http://schemas.microsoft.com/office/drawing/2014/main" id="{4738BD23-AE2C-452D-A073-3916C0135C7E}"/>
                  </a:ext>
                </a:extLst>
              </p:cNvPr>
              <p:cNvSpPr/>
              <p:nvPr/>
            </p:nvSpPr>
            <p:spPr>
              <a:xfrm>
                <a:off x="5687200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10" y="1"/>
                    </a:moveTo>
                    <a:lnTo>
                      <a:pt x="480" y="2808"/>
                    </a:lnTo>
                    <a:cubicBezTo>
                      <a:pt x="458" y="2831"/>
                      <a:pt x="1" y="3242"/>
                      <a:pt x="24" y="3858"/>
                    </a:cubicBezTo>
                    <a:cubicBezTo>
                      <a:pt x="24" y="4292"/>
                      <a:pt x="252" y="4680"/>
                      <a:pt x="686" y="5045"/>
                    </a:cubicBezTo>
                    <a:lnTo>
                      <a:pt x="800" y="4908"/>
                    </a:lnTo>
                    <a:cubicBezTo>
                      <a:pt x="412" y="4566"/>
                      <a:pt x="206" y="4224"/>
                      <a:pt x="206" y="3858"/>
                    </a:cubicBezTo>
                    <a:cubicBezTo>
                      <a:pt x="184" y="3333"/>
                      <a:pt x="617" y="2945"/>
                      <a:pt x="617" y="2945"/>
                    </a:cubicBezTo>
                    <a:lnTo>
                      <a:pt x="4224" y="138"/>
                    </a:lnTo>
                    <a:lnTo>
                      <a:pt x="41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223;p45">
                <a:extLst>
                  <a:ext uri="{FF2B5EF4-FFF2-40B4-BE49-F238E27FC236}">
                    <a16:creationId xmlns:a16="http://schemas.microsoft.com/office/drawing/2014/main" id="{B09C5137-7C6B-4CA2-8584-5C501AAEF344}"/>
                  </a:ext>
                </a:extLst>
              </p:cNvPr>
              <p:cNvSpPr/>
              <p:nvPr/>
            </p:nvSpPr>
            <p:spPr>
              <a:xfrm>
                <a:off x="5972525" y="4339125"/>
                <a:ext cx="337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3128" extrusionOk="0">
                    <a:moveTo>
                      <a:pt x="1256" y="1"/>
                    </a:moveTo>
                    <a:cubicBezTo>
                      <a:pt x="1210" y="24"/>
                      <a:pt x="1" y="594"/>
                      <a:pt x="46" y="3128"/>
                    </a:cubicBezTo>
                    <a:lnTo>
                      <a:pt x="252" y="3128"/>
                    </a:lnTo>
                    <a:cubicBezTo>
                      <a:pt x="183" y="731"/>
                      <a:pt x="1325" y="161"/>
                      <a:pt x="1347" y="161"/>
                    </a:cubicBez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224;p45">
                <a:extLst>
                  <a:ext uri="{FF2B5EF4-FFF2-40B4-BE49-F238E27FC236}">
                    <a16:creationId xmlns:a16="http://schemas.microsoft.com/office/drawing/2014/main" id="{528FF337-E456-4EB9-ACF3-26B9874933C1}"/>
                  </a:ext>
                </a:extLst>
              </p:cNvPr>
              <p:cNvSpPr/>
              <p:nvPr/>
            </p:nvSpPr>
            <p:spPr>
              <a:xfrm>
                <a:off x="5801900" y="3499375"/>
                <a:ext cx="1521350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4" h="38043" extrusionOk="0">
                    <a:moveTo>
                      <a:pt x="26742" y="1"/>
                    </a:moveTo>
                    <a:cubicBezTo>
                      <a:pt x="25000" y="1"/>
                      <a:pt x="23298" y="675"/>
                      <a:pt x="21845" y="2160"/>
                    </a:cubicBezTo>
                    <a:lnTo>
                      <a:pt x="1" y="27154"/>
                    </a:lnTo>
                    <a:lnTo>
                      <a:pt x="8401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14" y="38042"/>
                      <a:pt x="60853" y="33408"/>
                      <a:pt x="60853" y="33408"/>
                    </a:cubicBezTo>
                    <a:cubicBezTo>
                      <a:pt x="54576" y="28569"/>
                      <a:pt x="50513" y="23548"/>
                      <a:pt x="49463" y="18298"/>
                    </a:cubicBezTo>
                    <a:lnTo>
                      <a:pt x="32230" y="2160"/>
                    </a:lnTo>
                    <a:cubicBezTo>
                      <a:pt x="30528" y="778"/>
                      <a:pt x="28612" y="1"/>
                      <a:pt x="26742" y="1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225;p45">
                <a:extLst>
                  <a:ext uri="{FF2B5EF4-FFF2-40B4-BE49-F238E27FC236}">
                    <a16:creationId xmlns:a16="http://schemas.microsoft.com/office/drawing/2014/main" id="{17FB86EF-C4EC-44DB-833C-7AAE71577DB5}"/>
                  </a:ext>
                </a:extLst>
              </p:cNvPr>
              <p:cNvSpPr/>
              <p:nvPr/>
            </p:nvSpPr>
            <p:spPr>
              <a:xfrm>
                <a:off x="6418200" y="3846675"/>
                <a:ext cx="5595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3539" extrusionOk="0">
                    <a:moveTo>
                      <a:pt x="160" y="1"/>
                    </a:moveTo>
                    <a:lnTo>
                      <a:pt x="0" y="69"/>
                    </a:lnTo>
                    <a:lnTo>
                      <a:pt x="1347" y="3539"/>
                    </a:lnTo>
                    <a:lnTo>
                      <a:pt x="2237" y="1119"/>
                    </a:lnTo>
                    <a:lnTo>
                      <a:pt x="2054" y="1051"/>
                    </a:lnTo>
                    <a:lnTo>
                      <a:pt x="1347" y="3014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226;p45">
                <a:extLst>
                  <a:ext uri="{FF2B5EF4-FFF2-40B4-BE49-F238E27FC236}">
                    <a16:creationId xmlns:a16="http://schemas.microsoft.com/office/drawing/2014/main" id="{E91AA2B8-28F5-4ED0-B604-B353E34C853C}"/>
                  </a:ext>
                </a:extLst>
              </p:cNvPr>
              <p:cNvSpPr/>
              <p:nvPr/>
            </p:nvSpPr>
            <p:spPr>
              <a:xfrm>
                <a:off x="5844125" y="4126275"/>
                <a:ext cx="20890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56" h="8835" extrusionOk="0">
                    <a:moveTo>
                      <a:pt x="138" y="1"/>
                    </a:moveTo>
                    <a:lnTo>
                      <a:pt x="1" y="138"/>
                    </a:lnTo>
                    <a:lnTo>
                      <a:pt x="8218" y="8834"/>
                    </a:lnTo>
                    <a:lnTo>
                      <a:pt x="8355" y="872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227;p45">
                <a:extLst>
                  <a:ext uri="{FF2B5EF4-FFF2-40B4-BE49-F238E27FC236}">
                    <a16:creationId xmlns:a16="http://schemas.microsoft.com/office/drawing/2014/main" id="{4117D99E-F2E6-4575-A23C-0380BCC89E83}"/>
                  </a:ext>
                </a:extLst>
              </p:cNvPr>
              <p:cNvSpPr/>
              <p:nvPr/>
            </p:nvSpPr>
            <p:spPr>
              <a:xfrm>
                <a:off x="6811350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1348" y="0"/>
                    </a:moveTo>
                    <a:cubicBezTo>
                      <a:pt x="1348" y="0"/>
                      <a:pt x="24" y="1529"/>
                      <a:pt x="47" y="1621"/>
                    </a:cubicBezTo>
                    <a:cubicBezTo>
                      <a:pt x="1" y="2420"/>
                      <a:pt x="480" y="5022"/>
                      <a:pt x="2922" y="7327"/>
                    </a:cubicBezTo>
                    <a:cubicBezTo>
                      <a:pt x="3279" y="7669"/>
                      <a:pt x="3546" y="7818"/>
                      <a:pt x="3739" y="7818"/>
                    </a:cubicBezTo>
                    <a:cubicBezTo>
                      <a:pt x="5033" y="7818"/>
                      <a:pt x="3082" y="1187"/>
                      <a:pt x="3082" y="1187"/>
                    </a:cubicBezTo>
                    <a:lnTo>
                      <a:pt x="13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228;p45">
                <a:extLst>
                  <a:ext uri="{FF2B5EF4-FFF2-40B4-BE49-F238E27FC236}">
                    <a16:creationId xmlns:a16="http://schemas.microsoft.com/office/drawing/2014/main" id="{C2B9ED85-870C-4EC6-883D-EDB909DF1177}"/>
                  </a:ext>
                </a:extLst>
              </p:cNvPr>
              <p:cNvSpPr/>
              <p:nvPr/>
            </p:nvSpPr>
            <p:spPr>
              <a:xfrm>
                <a:off x="6840000" y="2656350"/>
                <a:ext cx="410775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431" h="23556" extrusionOk="0">
                    <a:moveTo>
                      <a:pt x="7871" y="0"/>
                    </a:moveTo>
                    <a:lnTo>
                      <a:pt x="3192" y="1849"/>
                    </a:lnTo>
                    <a:lnTo>
                      <a:pt x="886" y="3629"/>
                    </a:lnTo>
                    <a:cubicBezTo>
                      <a:pt x="857" y="3629"/>
                      <a:pt x="479" y="3207"/>
                      <a:pt x="236" y="3207"/>
                    </a:cubicBezTo>
                    <a:cubicBezTo>
                      <a:pt x="96" y="3207"/>
                      <a:pt x="0" y="3347"/>
                      <a:pt x="42" y="3789"/>
                    </a:cubicBezTo>
                    <a:cubicBezTo>
                      <a:pt x="772" y="6209"/>
                      <a:pt x="772" y="18466"/>
                      <a:pt x="6250" y="18580"/>
                    </a:cubicBezTo>
                    <a:cubicBezTo>
                      <a:pt x="6291" y="18585"/>
                      <a:pt x="6341" y="18588"/>
                      <a:pt x="6397" y="18588"/>
                    </a:cubicBezTo>
                    <a:cubicBezTo>
                      <a:pt x="6809" y="18588"/>
                      <a:pt x="7578" y="18452"/>
                      <a:pt x="7939" y="18352"/>
                    </a:cubicBezTo>
                    <a:lnTo>
                      <a:pt x="7939" y="18352"/>
                    </a:lnTo>
                    <a:cubicBezTo>
                      <a:pt x="7848" y="19767"/>
                      <a:pt x="7780" y="22780"/>
                      <a:pt x="7780" y="22780"/>
                    </a:cubicBezTo>
                    <a:cubicBezTo>
                      <a:pt x="9163" y="23320"/>
                      <a:pt x="10357" y="23555"/>
                      <a:pt x="11378" y="23555"/>
                    </a:cubicBezTo>
                    <a:cubicBezTo>
                      <a:pt x="14969" y="23555"/>
                      <a:pt x="16413" y="20640"/>
                      <a:pt x="16430" y="17849"/>
                    </a:cubicBezTo>
                    <a:lnTo>
                      <a:pt x="15883" y="10842"/>
                    </a:lnTo>
                    <a:lnTo>
                      <a:pt x="12915" y="2876"/>
                    </a:lnTo>
                    <a:lnTo>
                      <a:pt x="7871" y="0"/>
                    </a:lnTo>
                    <a:close/>
                  </a:path>
                </a:pathLst>
              </a:custGeom>
              <a:solidFill>
                <a:srgbClr val="FDE4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229;p45">
                <a:extLst>
                  <a:ext uri="{FF2B5EF4-FFF2-40B4-BE49-F238E27FC236}">
                    <a16:creationId xmlns:a16="http://schemas.microsoft.com/office/drawing/2014/main" id="{CBA4AFC1-4E16-4EDE-8A21-9A3EE26DF4FF}"/>
                  </a:ext>
                </a:extLst>
              </p:cNvPr>
              <p:cNvSpPr/>
              <p:nvPr/>
            </p:nvSpPr>
            <p:spPr>
              <a:xfrm>
                <a:off x="6738600" y="2572850"/>
                <a:ext cx="5635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541" h="14427" extrusionOk="0">
                    <a:moveTo>
                      <a:pt x="12840" y="0"/>
                    </a:moveTo>
                    <a:cubicBezTo>
                      <a:pt x="12505" y="0"/>
                      <a:pt x="12170" y="19"/>
                      <a:pt x="11836" y="53"/>
                    </a:cubicBezTo>
                    <a:cubicBezTo>
                      <a:pt x="10398" y="213"/>
                      <a:pt x="8982" y="670"/>
                      <a:pt x="7636" y="1217"/>
                    </a:cubicBezTo>
                    <a:cubicBezTo>
                      <a:pt x="6791" y="1583"/>
                      <a:pt x="5969" y="1971"/>
                      <a:pt x="5171" y="2381"/>
                    </a:cubicBezTo>
                    <a:cubicBezTo>
                      <a:pt x="4945" y="1843"/>
                      <a:pt x="4210" y="1542"/>
                      <a:pt x="3380" y="1542"/>
                    </a:cubicBezTo>
                    <a:cubicBezTo>
                      <a:pt x="1852" y="1542"/>
                      <a:pt x="1" y="2559"/>
                      <a:pt x="400" y="4984"/>
                    </a:cubicBezTo>
                    <a:cubicBezTo>
                      <a:pt x="811" y="6695"/>
                      <a:pt x="2272" y="8521"/>
                      <a:pt x="4760" y="8521"/>
                    </a:cubicBezTo>
                    <a:cubicBezTo>
                      <a:pt x="9005" y="8499"/>
                      <a:pt x="13890" y="6376"/>
                      <a:pt x="13890" y="6376"/>
                    </a:cubicBezTo>
                    <a:cubicBezTo>
                      <a:pt x="14255" y="8887"/>
                      <a:pt x="14620" y="11443"/>
                      <a:pt x="15465" y="11466"/>
                    </a:cubicBezTo>
                    <a:cubicBezTo>
                      <a:pt x="15305" y="10507"/>
                      <a:pt x="15625" y="9982"/>
                      <a:pt x="16264" y="9663"/>
                    </a:cubicBezTo>
                    <a:cubicBezTo>
                      <a:pt x="16558" y="9541"/>
                      <a:pt x="16837" y="9486"/>
                      <a:pt x="17094" y="9486"/>
                    </a:cubicBezTo>
                    <a:cubicBezTo>
                      <a:pt x="18777" y="9486"/>
                      <a:pt x="19547" y="11860"/>
                      <a:pt x="17588" y="13840"/>
                    </a:cubicBezTo>
                    <a:cubicBezTo>
                      <a:pt x="18054" y="14229"/>
                      <a:pt x="18574" y="14427"/>
                      <a:pt x="19154" y="14427"/>
                    </a:cubicBezTo>
                    <a:cubicBezTo>
                      <a:pt x="19425" y="14427"/>
                      <a:pt x="19709" y="14383"/>
                      <a:pt x="20007" y="14296"/>
                    </a:cubicBezTo>
                    <a:cubicBezTo>
                      <a:pt x="22541" y="8453"/>
                      <a:pt x="21673" y="4641"/>
                      <a:pt x="18774" y="3705"/>
                    </a:cubicBezTo>
                    <a:cubicBezTo>
                      <a:pt x="18067" y="2313"/>
                      <a:pt x="17268" y="1400"/>
                      <a:pt x="15716" y="555"/>
                    </a:cubicBezTo>
                    <a:cubicBezTo>
                      <a:pt x="14812" y="163"/>
                      <a:pt x="13831" y="0"/>
                      <a:pt x="12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230;p45">
                <a:extLst>
                  <a:ext uri="{FF2B5EF4-FFF2-40B4-BE49-F238E27FC236}">
                    <a16:creationId xmlns:a16="http://schemas.microsoft.com/office/drawing/2014/main" id="{038F3173-3A8D-498F-88AE-727135937FFF}"/>
                  </a:ext>
                </a:extLst>
              </p:cNvPr>
              <p:cNvSpPr/>
              <p:nvPr/>
            </p:nvSpPr>
            <p:spPr>
              <a:xfrm>
                <a:off x="6916350" y="2876600"/>
                <a:ext cx="331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493" extrusionOk="0">
                    <a:moveTo>
                      <a:pt x="708" y="1"/>
                    </a:moveTo>
                    <a:cubicBezTo>
                      <a:pt x="434" y="1028"/>
                      <a:pt x="1" y="2785"/>
                      <a:pt x="183" y="2968"/>
                    </a:cubicBezTo>
                    <a:cubicBezTo>
                      <a:pt x="343" y="3173"/>
                      <a:pt x="1096" y="3424"/>
                      <a:pt x="1256" y="3493"/>
                    </a:cubicBezTo>
                    <a:lnTo>
                      <a:pt x="1325" y="3310"/>
                    </a:lnTo>
                    <a:cubicBezTo>
                      <a:pt x="982" y="3196"/>
                      <a:pt x="434" y="2991"/>
                      <a:pt x="320" y="2877"/>
                    </a:cubicBezTo>
                    <a:cubicBezTo>
                      <a:pt x="252" y="2694"/>
                      <a:pt x="549" y="1302"/>
                      <a:pt x="891" y="46"/>
                    </a:cubicBez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231;p45">
                <a:extLst>
                  <a:ext uri="{FF2B5EF4-FFF2-40B4-BE49-F238E27FC236}">
                    <a16:creationId xmlns:a16="http://schemas.microsoft.com/office/drawing/2014/main" id="{20BCE50D-A116-4CB2-B8B0-7C3A7527BEBF}"/>
                  </a:ext>
                </a:extLst>
              </p:cNvPr>
              <p:cNvSpPr/>
              <p:nvPr/>
            </p:nvSpPr>
            <p:spPr>
              <a:xfrm>
                <a:off x="6918075" y="2987300"/>
                <a:ext cx="724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686" extrusionOk="0">
                    <a:moveTo>
                      <a:pt x="2785" y="1"/>
                    </a:moveTo>
                    <a:cubicBezTo>
                      <a:pt x="2276" y="382"/>
                      <a:pt x="1709" y="491"/>
                      <a:pt x="1225" y="491"/>
                    </a:cubicBezTo>
                    <a:cubicBezTo>
                      <a:pt x="579" y="491"/>
                      <a:pt x="82" y="297"/>
                      <a:pt x="69" y="297"/>
                    </a:cubicBezTo>
                    <a:lnTo>
                      <a:pt x="0" y="480"/>
                    </a:lnTo>
                    <a:cubicBezTo>
                      <a:pt x="46" y="480"/>
                      <a:pt x="548" y="686"/>
                      <a:pt x="1210" y="686"/>
                    </a:cubicBezTo>
                    <a:cubicBezTo>
                      <a:pt x="1712" y="686"/>
                      <a:pt x="2351" y="571"/>
                      <a:pt x="2899" y="138"/>
                    </a:cubicBezTo>
                    <a:lnTo>
                      <a:pt x="27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232;p45">
                <a:extLst>
                  <a:ext uri="{FF2B5EF4-FFF2-40B4-BE49-F238E27FC236}">
                    <a16:creationId xmlns:a16="http://schemas.microsoft.com/office/drawing/2014/main" id="{12C72B5A-2D29-413B-BBE3-90171E3625A1}"/>
                  </a:ext>
                </a:extLst>
              </p:cNvPr>
              <p:cNvSpPr/>
              <p:nvPr/>
            </p:nvSpPr>
            <p:spPr>
              <a:xfrm>
                <a:off x="6988825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65" y="0"/>
                    </a:moveTo>
                    <a:cubicBezTo>
                      <a:pt x="391" y="0"/>
                      <a:pt x="317" y="21"/>
                      <a:pt x="252" y="61"/>
                    </a:cubicBezTo>
                    <a:cubicBezTo>
                      <a:pt x="46" y="176"/>
                      <a:pt x="1" y="427"/>
                      <a:pt x="115" y="632"/>
                    </a:cubicBezTo>
                    <a:cubicBezTo>
                      <a:pt x="187" y="748"/>
                      <a:pt x="316" y="818"/>
                      <a:pt x="453" y="818"/>
                    </a:cubicBezTo>
                    <a:cubicBezTo>
                      <a:pt x="530" y="818"/>
                      <a:pt x="611" y="796"/>
                      <a:pt x="685" y="746"/>
                    </a:cubicBezTo>
                    <a:cubicBezTo>
                      <a:pt x="868" y="632"/>
                      <a:pt x="936" y="381"/>
                      <a:pt x="822" y="198"/>
                    </a:cubicBezTo>
                    <a:cubicBezTo>
                      <a:pt x="734" y="66"/>
                      <a:pt x="599" y="0"/>
                      <a:pt x="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233;p45">
                <a:extLst>
                  <a:ext uri="{FF2B5EF4-FFF2-40B4-BE49-F238E27FC236}">
                    <a16:creationId xmlns:a16="http://schemas.microsoft.com/office/drawing/2014/main" id="{546999D1-BF2E-4C0D-9742-A21A6FCB999E}"/>
                  </a:ext>
                </a:extLst>
              </p:cNvPr>
              <p:cNvSpPr/>
              <p:nvPr/>
            </p:nvSpPr>
            <p:spPr>
              <a:xfrm>
                <a:off x="6876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66" y="0"/>
                    </a:moveTo>
                    <a:cubicBezTo>
                      <a:pt x="394" y="0"/>
                      <a:pt x="320" y="18"/>
                      <a:pt x="252" y="56"/>
                    </a:cubicBezTo>
                    <a:cubicBezTo>
                      <a:pt x="69" y="170"/>
                      <a:pt x="1" y="421"/>
                      <a:pt x="115" y="627"/>
                    </a:cubicBezTo>
                    <a:cubicBezTo>
                      <a:pt x="206" y="748"/>
                      <a:pt x="348" y="819"/>
                      <a:pt x="487" y="819"/>
                    </a:cubicBezTo>
                    <a:cubicBezTo>
                      <a:pt x="556" y="819"/>
                      <a:pt x="625" y="802"/>
                      <a:pt x="686" y="764"/>
                    </a:cubicBezTo>
                    <a:cubicBezTo>
                      <a:pt x="891" y="650"/>
                      <a:pt x="937" y="376"/>
                      <a:pt x="823" y="193"/>
                    </a:cubicBezTo>
                    <a:cubicBezTo>
                      <a:pt x="747" y="71"/>
                      <a:pt x="610" y="0"/>
                      <a:pt x="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234;p45">
                <a:extLst>
                  <a:ext uri="{FF2B5EF4-FFF2-40B4-BE49-F238E27FC236}">
                    <a16:creationId xmlns:a16="http://schemas.microsoft.com/office/drawing/2014/main" id="{59DFC50A-160F-4D2B-8D57-CA50BBE3FFC9}"/>
                  </a:ext>
                </a:extLst>
              </p:cNvPr>
              <p:cNvSpPr/>
              <p:nvPr/>
            </p:nvSpPr>
            <p:spPr>
              <a:xfrm>
                <a:off x="6975125" y="2844825"/>
                <a:ext cx="416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36" extrusionOk="0">
                    <a:moveTo>
                      <a:pt x="884" y="1"/>
                    </a:moveTo>
                    <a:cubicBezTo>
                      <a:pt x="574" y="1"/>
                      <a:pt x="277" y="53"/>
                      <a:pt x="1" y="153"/>
                    </a:cubicBezTo>
                    <a:lnTo>
                      <a:pt x="92" y="336"/>
                    </a:lnTo>
                    <a:cubicBezTo>
                      <a:pt x="343" y="235"/>
                      <a:pt x="608" y="183"/>
                      <a:pt x="890" y="183"/>
                    </a:cubicBezTo>
                    <a:cubicBezTo>
                      <a:pt x="1121" y="183"/>
                      <a:pt x="1364" y="218"/>
                      <a:pt x="1621" y="290"/>
                    </a:cubicBezTo>
                    <a:lnTo>
                      <a:pt x="1667" y="108"/>
                    </a:lnTo>
                    <a:cubicBezTo>
                      <a:pt x="1400" y="36"/>
                      <a:pt x="1137" y="1"/>
                      <a:pt x="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235;p45">
                <a:extLst>
                  <a:ext uri="{FF2B5EF4-FFF2-40B4-BE49-F238E27FC236}">
                    <a16:creationId xmlns:a16="http://schemas.microsoft.com/office/drawing/2014/main" id="{704D16D5-6ED2-4447-A4AA-15A8C7BD76C2}"/>
                  </a:ext>
                </a:extLst>
              </p:cNvPr>
              <p:cNvSpPr/>
              <p:nvPr/>
            </p:nvSpPr>
            <p:spPr>
              <a:xfrm>
                <a:off x="6864425" y="2855775"/>
                <a:ext cx="342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69" extrusionOk="0">
                    <a:moveTo>
                      <a:pt x="1136" y="1"/>
                    </a:moveTo>
                    <a:cubicBezTo>
                      <a:pt x="741" y="1"/>
                      <a:pt x="363" y="99"/>
                      <a:pt x="1" y="309"/>
                    </a:cubicBezTo>
                    <a:lnTo>
                      <a:pt x="92" y="468"/>
                    </a:lnTo>
                    <a:cubicBezTo>
                      <a:pt x="434" y="278"/>
                      <a:pt x="777" y="183"/>
                      <a:pt x="1132" y="183"/>
                    </a:cubicBezTo>
                    <a:cubicBezTo>
                      <a:pt x="1203" y="183"/>
                      <a:pt x="1275" y="187"/>
                      <a:pt x="1347" y="195"/>
                    </a:cubicBezTo>
                    <a:lnTo>
                      <a:pt x="1370" y="12"/>
                    </a:lnTo>
                    <a:cubicBezTo>
                      <a:pt x="1291" y="4"/>
                      <a:pt x="1213" y="1"/>
                      <a:pt x="1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236;p45">
                <a:extLst>
                  <a:ext uri="{FF2B5EF4-FFF2-40B4-BE49-F238E27FC236}">
                    <a16:creationId xmlns:a16="http://schemas.microsoft.com/office/drawing/2014/main" id="{041EDE71-1E04-4D0C-8BAE-4980D07F0585}"/>
                  </a:ext>
                </a:extLst>
              </p:cNvPr>
              <p:cNvSpPr/>
              <p:nvPr/>
            </p:nvSpPr>
            <p:spPr>
              <a:xfrm>
                <a:off x="70379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3949" y="1"/>
                    </a:moveTo>
                    <a:cubicBezTo>
                      <a:pt x="3926" y="24"/>
                      <a:pt x="3105" y="3379"/>
                      <a:pt x="0" y="3995"/>
                    </a:cubicBezTo>
                    <a:lnTo>
                      <a:pt x="23" y="4178"/>
                    </a:lnTo>
                    <a:cubicBezTo>
                      <a:pt x="3265" y="3539"/>
                      <a:pt x="4109" y="69"/>
                      <a:pt x="4132" y="47"/>
                    </a:cubicBezTo>
                    <a:lnTo>
                      <a:pt x="39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237;p45">
                <a:extLst>
                  <a:ext uri="{FF2B5EF4-FFF2-40B4-BE49-F238E27FC236}">
                    <a16:creationId xmlns:a16="http://schemas.microsoft.com/office/drawing/2014/main" id="{4FACB417-AED9-46FF-ADBD-0188FD16AC8C}"/>
                  </a:ext>
                </a:extLst>
              </p:cNvPr>
              <p:cNvSpPr/>
              <p:nvPr/>
            </p:nvSpPr>
            <p:spPr>
              <a:xfrm>
                <a:off x="7143475" y="2831275"/>
                <a:ext cx="47950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864" extrusionOk="0">
                    <a:moveTo>
                      <a:pt x="668" y="0"/>
                    </a:moveTo>
                    <a:cubicBezTo>
                      <a:pt x="462" y="0"/>
                      <a:pt x="236" y="41"/>
                      <a:pt x="0" y="125"/>
                    </a:cubicBezTo>
                    <a:lnTo>
                      <a:pt x="69" y="307"/>
                    </a:lnTo>
                    <a:cubicBezTo>
                      <a:pt x="289" y="228"/>
                      <a:pt x="494" y="190"/>
                      <a:pt x="676" y="190"/>
                    </a:cubicBezTo>
                    <a:cubicBezTo>
                      <a:pt x="1022" y="190"/>
                      <a:pt x="1289" y="327"/>
                      <a:pt x="1438" y="581"/>
                    </a:cubicBezTo>
                    <a:cubicBezTo>
                      <a:pt x="1712" y="1060"/>
                      <a:pt x="1552" y="1928"/>
                      <a:pt x="708" y="2704"/>
                    </a:cubicBezTo>
                    <a:lnTo>
                      <a:pt x="822" y="2864"/>
                    </a:lnTo>
                    <a:cubicBezTo>
                      <a:pt x="1758" y="2019"/>
                      <a:pt x="1918" y="1015"/>
                      <a:pt x="1598" y="467"/>
                    </a:cubicBezTo>
                    <a:cubicBezTo>
                      <a:pt x="1415" y="163"/>
                      <a:pt x="1081" y="0"/>
                      <a:pt x="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238;p45">
                <a:extLst>
                  <a:ext uri="{FF2B5EF4-FFF2-40B4-BE49-F238E27FC236}">
                    <a16:creationId xmlns:a16="http://schemas.microsoft.com/office/drawing/2014/main" id="{B9D7CEC4-4452-40BC-88FD-F8E09582C0A0}"/>
                  </a:ext>
                </a:extLst>
              </p:cNvPr>
              <p:cNvSpPr/>
              <p:nvPr/>
            </p:nvSpPr>
            <p:spPr>
              <a:xfrm>
                <a:off x="7153750" y="2866900"/>
                <a:ext cx="302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663" extrusionOk="0">
                    <a:moveTo>
                      <a:pt x="1210" y="1"/>
                    </a:moveTo>
                    <a:cubicBezTo>
                      <a:pt x="114" y="69"/>
                      <a:pt x="23" y="594"/>
                      <a:pt x="0" y="617"/>
                    </a:cubicBezTo>
                    <a:lnTo>
                      <a:pt x="205" y="663"/>
                    </a:lnTo>
                    <a:cubicBezTo>
                      <a:pt x="205" y="640"/>
                      <a:pt x="274" y="252"/>
                      <a:pt x="1210" y="206"/>
                    </a:cubicBezTo>
                    <a:lnTo>
                      <a:pt x="12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239;p45">
                <a:extLst>
                  <a:ext uri="{FF2B5EF4-FFF2-40B4-BE49-F238E27FC236}">
                    <a16:creationId xmlns:a16="http://schemas.microsoft.com/office/drawing/2014/main" id="{3FC93BC9-2A41-40C5-BF8B-CBAAE41CB73F}"/>
                  </a:ext>
                </a:extLst>
              </p:cNvPr>
              <p:cNvSpPr/>
              <p:nvPr/>
            </p:nvSpPr>
            <p:spPr>
              <a:xfrm>
                <a:off x="7020775" y="3948250"/>
                <a:ext cx="307025" cy="462800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18512" extrusionOk="0">
                    <a:moveTo>
                      <a:pt x="1096" y="0"/>
                    </a:moveTo>
                    <a:lnTo>
                      <a:pt x="1" y="936"/>
                    </a:lnTo>
                    <a:cubicBezTo>
                      <a:pt x="2169" y="7852"/>
                      <a:pt x="5319" y="13924"/>
                      <a:pt x="10226" y="18512"/>
                    </a:cubicBezTo>
                    <a:cubicBezTo>
                      <a:pt x="11117" y="17781"/>
                      <a:pt x="11916" y="16937"/>
                      <a:pt x="12281" y="15567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240;p45">
                <a:extLst>
                  <a:ext uri="{FF2B5EF4-FFF2-40B4-BE49-F238E27FC236}">
                    <a16:creationId xmlns:a16="http://schemas.microsoft.com/office/drawing/2014/main" id="{AB1495F0-C0E0-4369-8946-EB83A404EA68}"/>
                  </a:ext>
                </a:extLst>
              </p:cNvPr>
              <p:cNvSpPr/>
              <p:nvPr/>
            </p:nvSpPr>
            <p:spPr>
              <a:xfrm>
                <a:off x="6914650" y="3094575"/>
                <a:ext cx="608300" cy="1242775"/>
              </a:xfrm>
              <a:custGeom>
                <a:avLst/>
                <a:gdLst/>
                <a:ahLst/>
                <a:cxnLst/>
                <a:rect l="l" t="t" r="r" b="b"/>
                <a:pathLst>
                  <a:path w="24332" h="49711" extrusionOk="0">
                    <a:moveTo>
                      <a:pt x="13673" y="1"/>
                    </a:moveTo>
                    <a:cubicBezTo>
                      <a:pt x="11610" y="2198"/>
                      <a:pt x="9238" y="4315"/>
                      <a:pt x="6392" y="4315"/>
                    </a:cubicBezTo>
                    <a:cubicBezTo>
                      <a:pt x="5868" y="4315"/>
                      <a:pt x="5328" y="4243"/>
                      <a:pt x="4771" y="4087"/>
                    </a:cubicBezTo>
                    <a:cubicBezTo>
                      <a:pt x="4771" y="4087"/>
                      <a:pt x="1141" y="6666"/>
                      <a:pt x="571" y="9291"/>
                    </a:cubicBezTo>
                    <a:cubicBezTo>
                      <a:pt x="0" y="11893"/>
                      <a:pt x="114" y="29879"/>
                      <a:pt x="114" y="29879"/>
                    </a:cubicBezTo>
                    <a:cubicBezTo>
                      <a:pt x="5615" y="38553"/>
                      <a:pt x="11071" y="46245"/>
                      <a:pt x="16343" y="49600"/>
                    </a:cubicBezTo>
                    <a:cubicBezTo>
                      <a:pt x="16512" y="49673"/>
                      <a:pt x="16672" y="49710"/>
                      <a:pt x="16822" y="49710"/>
                    </a:cubicBezTo>
                    <a:cubicBezTo>
                      <a:pt x="17237" y="49710"/>
                      <a:pt x="17575" y="49422"/>
                      <a:pt x="17827" y="48801"/>
                    </a:cubicBezTo>
                    <a:cubicBezTo>
                      <a:pt x="17827" y="48801"/>
                      <a:pt x="24332" y="34193"/>
                      <a:pt x="24332" y="14951"/>
                    </a:cubicBezTo>
                    <a:cubicBezTo>
                      <a:pt x="23944" y="4064"/>
                      <a:pt x="13673" y="1"/>
                      <a:pt x="13673" y="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241;p45">
                <a:extLst>
                  <a:ext uri="{FF2B5EF4-FFF2-40B4-BE49-F238E27FC236}">
                    <a16:creationId xmlns:a16="http://schemas.microsoft.com/office/drawing/2014/main" id="{09A3E941-C62B-4F01-A98E-945E3FAF517F}"/>
                  </a:ext>
                </a:extLst>
              </p:cNvPr>
              <p:cNvSpPr/>
              <p:nvPr/>
            </p:nvSpPr>
            <p:spPr>
              <a:xfrm>
                <a:off x="6919200" y="3316550"/>
                <a:ext cx="40550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1414" extrusionOk="0">
                    <a:moveTo>
                      <a:pt x="1439" y="1"/>
                    </a:moveTo>
                    <a:cubicBezTo>
                      <a:pt x="845" y="2398"/>
                      <a:pt x="275" y="6985"/>
                      <a:pt x="1" y="11391"/>
                    </a:cubicBezTo>
                    <a:lnTo>
                      <a:pt x="183" y="11414"/>
                    </a:lnTo>
                    <a:cubicBezTo>
                      <a:pt x="457" y="7008"/>
                      <a:pt x="1028" y="2420"/>
                      <a:pt x="1621" y="47"/>
                    </a:cubicBezTo>
                    <a:lnTo>
                      <a:pt x="14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242;p45">
                <a:extLst>
                  <a:ext uri="{FF2B5EF4-FFF2-40B4-BE49-F238E27FC236}">
                    <a16:creationId xmlns:a16="http://schemas.microsoft.com/office/drawing/2014/main" id="{735148E4-9007-41A0-A121-3313B7D79708}"/>
                  </a:ext>
                </a:extLst>
              </p:cNvPr>
              <p:cNvSpPr/>
              <p:nvPr/>
            </p:nvSpPr>
            <p:spPr>
              <a:xfrm>
                <a:off x="6700075" y="3665225"/>
                <a:ext cx="422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548" extrusionOk="0">
                    <a:moveTo>
                      <a:pt x="1576" y="0"/>
                    </a:moveTo>
                    <a:cubicBezTo>
                      <a:pt x="1102" y="307"/>
                      <a:pt x="644" y="367"/>
                      <a:pt x="355" y="367"/>
                    </a:cubicBezTo>
                    <a:cubicBezTo>
                      <a:pt x="171" y="367"/>
                      <a:pt x="55" y="343"/>
                      <a:pt x="47" y="343"/>
                    </a:cubicBezTo>
                    <a:lnTo>
                      <a:pt x="1" y="525"/>
                    </a:lnTo>
                    <a:cubicBezTo>
                      <a:pt x="24" y="525"/>
                      <a:pt x="161" y="548"/>
                      <a:pt x="343" y="548"/>
                    </a:cubicBezTo>
                    <a:cubicBezTo>
                      <a:pt x="663" y="548"/>
                      <a:pt x="1165" y="502"/>
                      <a:pt x="1690" y="160"/>
                    </a:cubicBezTo>
                    <a:lnTo>
                      <a:pt x="1576" y="0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243;p45">
                <a:extLst>
                  <a:ext uri="{FF2B5EF4-FFF2-40B4-BE49-F238E27FC236}">
                    <a16:creationId xmlns:a16="http://schemas.microsoft.com/office/drawing/2014/main" id="{34B2CE95-920D-4A77-B75D-58620B2D60C2}"/>
                  </a:ext>
                </a:extLst>
              </p:cNvPr>
              <p:cNvSpPr/>
              <p:nvPr/>
            </p:nvSpPr>
            <p:spPr>
              <a:xfrm>
                <a:off x="6408500" y="3051800"/>
                <a:ext cx="21115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13924" extrusionOk="0">
                    <a:moveTo>
                      <a:pt x="502" y="0"/>
                    </a:moveTo>
                    <a:cubicBezTo>
                      <a:pt x="228" y="0"/>
                      <a:pt x="0" y="274"/>
                      <a:pt x="0" y="571"/>
                    </a:cubicBezTo>
                    <a:lnTo>
                      <a:pt x="1803" y="13353"/>
                    </a:lnTo>
                    <a:cubicBezTo>
                      <a:pt x="1803" y="13672"/>
                      <a:pt x="2032" y="13923"/>
                      <a:pt x="2283" y="13923"/>
                    </a:cubicBezTo>
                    <a:lnTo>
                      <a:pt x="7966" y="13923"/>
                    </a:lnTo>
                    <a:cubicBezTo>
                      <a:pt x="8240" y="13923"/>
                      <a:pt x="8446" y="13672"/>
                      <a:pt x="8446" y="13353"/>
                    </a:cubicBezTo>
                    <a:lnTo>
                      <a:pt x="6665" y="571"/>
                    </a:lnTo>
                    <a:cubicBezTo>
                      <a:pt x="6665" y="274"/>
                      <a:pt x="6437" y="0"/>
                      <a:pt x="616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244;p45">
                <a:extLst>
                  <a:ext uri="{FF2B5EF4-FFF2-40B4-BE49-F238E27FC236}">
                    <a16:creationId xmlns:a16="http://schemas.microsoft.com/office/drawing/2014/main" id="{03D0D315-86CC-4F3D-B1DE-0A899F8C3B6C}"/>
                  </a:ext>
                </a:extLst>
              </p:cNvPr>
              <p:cNvSpPr/>
              <p:nvPr/>
            </p:nvSpPr>
            <p:spPr>
              <a:xfrm>
                <a:off x="6535750" y="3049500"/>
                <a:ext cx="7250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4107" extrusionOk="0">
                    <a:moveTo>
                      <a:pt x="0" y="1"/>
                    </a:moveTo>
                    <a:lnTo>
                      <a:pt x="0" y="206"/>
                    </a:lnTo>
                    <a:cubicBezTo>
                      <a:pt x="617" y="206"/>
                      <a:pt x="913" y="503"/>
                      <a:pt x="913" y="1142"/>
                    </a:cubicBezTo>
                    <a:lnTo>
                      <a:pt x="2716" y="12555"/>
                    </a:lnTo>
                    <a:cubicBezTo>
                      <a:pt x="2716" y="13308"/>
                      <a:pt x="2191" y="13924"/>
                      <a:pt x="1575" y="13924"/>
                    </a:cubicBezTo>
                    <a:lnTo>
                      <a:pt x="1575" y="14107"/>
                    </a:lnTo>
                    <a:cubicBezTo>
                      <a:pt x="2306" y="14107"/>
                      <a:pt x="2899" y="13422"/>
                      <a:pt x="2899" y="12555"/>
                    </a:cubicBezTo>
                    <a:lnTo>
                      <a:pt x="1119" y="1119"/>
                    </a:lnTo>
                    <a:cubicBezTo>
                      <a:pt x="1119" y="412"/>
                      <a:pt x="708" y="1"/>
                      <a:pt x="0" y="1"/>
                    </a:cubicBezTo>
                    <a:close/>
                  </a:path>
                </a:pathLst>
              </a:custGeom>
              <a:solidFill>
                <a:srgbClr val="7D9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245;p45">
                <a:extLst>
                  <a:ext uri="{FF2B5EF4-FFF2-40B4-BE49-F238E27FC236}">
                    <a16:creationId xmlns:a16="http://schemas.microsoft.com/office/drawing/2014/main" id="{4904AAD5-A095-45F6-8A26-F0929FA9BBFA}"/>
                  </a:ext>
                </a:extLst>
              </p:cNvPr>
              <p:cNvSpPr/>
              <p:nvPr/>
            </p:nvSpPr>
            <p:spPr>
              <a:xfrm>
                <a:off x="6808281" y="3382980"/>
                <a:ext cx="515850" cy="624025"/>
              </a:xfrm>
              <a:custGeom>
                <a:avLst/>
                <a:gdLst/>
                <a:ahLst/>
                <a:cxnLst/>
                <a:rect l="l" t="t" r="r" b="b"/>
                <a:pathLst>
                  <a:path w="20634" h="24961" extrusionOk="0">
                    <a:moveTo>
                      <a:pt x="10910" y="0"/>
                    </a:moveTo>
                    <a:cubicBezTo>
                      <a:pt x="6916" y="6254"/>
                      <a:pt x="2259" y="15156"/>
                      <a:pt x="1552" y="17736"/>
                    </a:cubicBezTo>
                    <a:cubicBezTo>
                      <a:pt x="1" y="21074"/>
                      <a:pt x="2248" y="24960"/>
                      <a:pt x="5543" y="24960"/>
                    </a:cubicBezTo>
                    <a:cubicBezTo>
                      <a:pt x="6709" y="24960"/>
                      <a:pt x="8006" y="24474"/>
                      <a:pt x="9312" y="23305"/>
                    </a:cubicBezTo>
                    <a:cubicBezTo>
                      <a:pt x="10773" y="22369"/>
                      <a:pt x="16845" y="13079"/>
                      <a:pt x="20634" y="7145"/>
                    </a:cubicBezTo>
                    <a:cubicBezTo>
                      <a:pt x="20360" y="6962"/>
                      <a:pt x="20063" y="6757"/>
                      <a:pt x="19766" y="6551"/>
                    </a:cubicBezTo>
                    <a:cubicBezTo>
                      <a:pt x="18739" y="5844"/>
                      <a:pt x="17735" y="5090"/>
                      <a:pt x="16731" y="4337"/>
                    </a:cubicBezTo>
                    <a:cubicBezTo>
                      <a:pt x="15749" y="3561"/>
                      <a:pt x="14745" y="2785"/>
                      <a:pt x="13740" y="2032"/>
                    </a:cubicBezTo>
                    <a:cubicBezTo>
                      <a:pt x="12805" y="1370"/>
                      <a:pt x="11869" y="731"/>
                      <a:pt x="10956" y="46"/>
                    </a:cubicBezTo>
                    <a:cubicBezTo>
                      <a:pt x="10956" y="23"/>
                      <a:pt x="10933" y="23"/>
                      <a:pt x="10910" y="0"/>
                    </a:cubicBezTo>
                    <a:close/>
                  </a:path>
                </a:pathLst>
              </a:custGeom>
              <a:solidFill>
                <a:srgbClr val="FDE4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246;p45">
                <a:extLst>
                  <a:ext uri="{FF2B5EF4-FFF2-40B4-BE49-F238E27FC236}">
                    <a16:creationId xmlns:a16="http://schemas.microsoft.com/office/drawing/2014/main" id="{9736A607-A7EF-45E6-9D9B-D364C4A2C1E5}"/>
                  </a:ext>
                </a:extLst>
              </p:cNvPr>
              <p:cNvSpPr/>
              <p:nvPr/>
            </p:nvSpPr>
            <p:spPr>
              <a:xfrm>
                <a:off x="6546000" y="3359750"/>
                <a:ext cx="528325" cy="637925"/>
              </a:xfrm>
              <a:custGeom>
                <a:avLst/>
                <a:gdLst/>
                <a:ahLst/>
                <a:cxnLst/>
                <a:rect l="l" t="t" r="r" b="b"/>
                <a:pathLst>
                  <a:path w="21133" h="25517" extrusionOk="0">
                    <a:moveTo>
                      <a:pt x="2692" y="1"/>
                    </a:moveTo>
                    <a:cubicBezTo>
                      <a:pt x="1325" y="1"/>
                      <a:pt x="0" y="1139"/>
                      <a:pt x="914" y="3043"/>
                    </a:cubicBezTo>
                    <a:cubicBezTo>
                      <a:pt x="914" y="3043"/>
                      <a:pt x="8538" y="20961"/>
                      <a:pt x="12281" y="23974"/>
                    </a:cubicBezTo>
                    <a:cubicBezTo>
                      <a:pt x="13416" y="25017"/>
                      <a:pt x="14770" y="25516"/>
                      <a:pt x="16024" y="25516"/>
                    </a:cubicBezTo>
                    <a:cubicBezTo>
                      <a:pt x="18831" y="25516"/>
                      <a:pt x="21133" y="23015"/>
                      <a:pt x="19334" y="18519"/>
                    </a:cubicBezTo>
                    <a:cubicBezTo>
                      <a:pt x="18672" y="16077"/>
                      <a:pt x="4429" y="807"/>
                      <a:pt x="4429" y="807"/>
                    </a:cubicBezTo>
                    <a:cubicBezTo>
                      <a:pt x="3996" y="256"/>
                      <a:pt x="3339" y="1"/>
                      <a:pt x="2692" y="1"/>
                    </a:cubicBezTo>
                    <a:close/>
                  </a:path>
                </a:pathLst>
              </a:custGeom>
              <a:solidFill>
                <a:srgbClr val="FDE4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247;p45">
                <a:extLst>
                  <a:ext uri="{FF2B5EF4-FFF2-40B4-BE49-F238E27FC236}">
                    <a16:creationId xmlns:a16="http://schemas.microsoft.com/office/drawing/2014/main" id="{61E2B94D-7747-4811-8D5F-E0837907A6B5}"/>
                  </a:ext>
                </a:extLst>
              </p:cNvPr>
              <p:cNvSpPr/>
              <p:nvPr/>
            </p:nvSpPr>
            <p:spPr>
              <a:xfrm>
                <a:off x="6938900" y="3225750"/>
                <a:ext cx="522925" cy="554600"/>
              </a:xfrm>
              <a:custGeom>
                <a:avLst/>
                <a:gdLst/>
                <a:ahLst/>
                <a:cxnLst/>
                <a:rect l="l" t="t" r="r" b="b"/>
                <a:pathLst>
                  <a:path w="20917" h="22184" extrusionOk="0">
                    <a:moveTo>
                      <a:pt x="13824" y="1"/>
                    </a:moveTo>
                    <a:cubicBezTo>
                      <a:pt x="12345" y="1"/>
                      <a:pt x="10660" y="512"/>
                      <a:pt x="8891" y="1693"/>
                    </a:cubicBezTo>
                    <a:cubicBezTo>
                      <a:pt x="3550" y="5254"/>
                      <a:pt x="286" y="14429"/>
                      <a:pt x="286" y="14429"/>
                    </a:cubicBezTo>
                    <a:cubicBezTo>
                      <a:pt x="1" y="14933"/>
                      <a:pt x="7367" y="22184"/>
                      <a:pt x="10342" y="22184"/>
                    </a:cubicBezTo>
                    <a:cubicBezTo>
                      <a:pt x="10468" y="22184"/>
                      <a:pt x="10585" y="22171"/>
                      <a:pt x="10694" y="22144"/>
                    </a:cubicBezTo>
                    <a:cubicBezTo>
                      <a:pt x="14825" y="16027"/>
                      <a:pt x="18203" y="9682"/>
                      <a:pt x="18203" y="9682"/>
                    </a:cubicBezTo>
                    <a:cubicBezTo>
                      <a:pt x="20917" y="4718"/>
                      <a:pt x="18320" y="1"/>
                      <a:pt x="1382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248;p45">
                <a:extLst>
                  <a:ext uri="{FF2B5EF4-FFF2-40B4-BE49-F238E27FC236}">
                    <a16:creationId xmlns:a16="http://schemas.microsoft.com/office/drawing/2014/main" id="{65867B6B-F9ED-445F-AD49-19C8C3DB99DD}"/>
                  </a:ext>
                </a:extLst>
              </p:cNvPr>
              <p:cNvSpPr/>
              <p:nvPr/>
            </p:nvSpPr>
            <p:spPr>
              <a:xfrm>
                <a:off x="7204525" y="3466625"/>
                <a:ext cx="191750" cy="313875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12555" extrusionOk="0">
                    <a:moveTo>
                      <a:pt x="7487" y="1"/>
                    </a:moveTo>
                    <a:cubicBezTo>
                      <a:pt x="7464" y="69"/>
                      <a:pt x="4063" y="6415"/>
                      <a:pt x="0" y="12464"/>
                    </a:cubicBezTo>
                    <a:lnTo>
                      <a:pt x="160" y="12555"/>
                    </a:lnTo>
                    <a:cubicBezTo>
                      <a:pt x="4246" y="6506"/>
                      <a:pt x="7624" y="161"/>
                      <a:pt x="7670" y="92"/>
                    </a:cubicBezTo>
                    <a:lnTo>
                      <a:pt x="74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249;p45">
                <a:extLst>
                  <a:ext uri="{FF2B5EF4-FFF2-40B4-BE49-F238E27FC236}">
                    <a16:creationId xmlns:a16="http://schemas.microsoft.com/office/drawing/2014/main" id="{3EEDB970-197B-4388-94A0-9E636FC36CE5}"/>
                  </a:ext>
                </a:extLst>
              </p:cNvPr>
              <p:cNvSpPr/>
              <p:nvPr/>
            </p:nvSpPr>
            <p:spPr>
              <a:xfrm>
                <a:off x="6943750" y="3223625"/>
                <a:ext cx="420575" cy="363450"/>
              </a:xfrm>
              <a:custGeom>
                <a:avLst/>
                <a:gdLst/>
                <a:ahLst/>
                <a:cxnLst/>
                <a:rect l="l" t="t" r="r" b="b"/>
                <a:pathLst>
                  <a:path w="16823" h="14538" extrusionOk="0">
                    <a:moveTo>
                      <a:pt x="13646" y="0"/>
                    </a:moveTo>
                    <a:cubicBezTo>
                      <a:pt x="12070" y="0"/>
                      <a:pt x="10342" y="572"/>
                      <a:pt x="8651" y="1686"/>
                    </a:cubicBezTo>
                    <a:cubicBezTo>
                      <a:pt x="5866" y="3558"/>
                      <a:pt x="3675" y="6936"/>
                      <a:pt x="2306" y="9447"/>
                    </a:cubicBezTo>
                    <a:cubicBezTo>
                      <a:pt x="822" y="12140"/>
                      <a:pt x="0" y="14446"/>
                      <a:pt x="0" y="14491"/>
                    </a:cubicBezTo>
                    <a:lnTo>
                      <a:pt x="183" y="14537"/>
                    </a:lnTo>
                    <a:cubicBezTo>
                      <a:pt x="183" y="14514"/>
                      <a:pt x="1005" y="12232"/>
                      <a:pt x="2465" y="9516"/>
                    </a:cubicBezTo>
                    <a:cubicBezTo>
                      <a:pt x="3812" y="7028"/>
                      <a:pt x="6003" y="3695"/>
                      <a:pt x="8765" y="1846"/>
                    </a:cubicBezTo>
                    <a:cubicBezTo>
                      <a:pt x="10423" y="741"/>
                      <a:pt x="12111" y="182"/>
                      <a:pt x="13646" y="182"/>
                    </a:cubicBezTo>
                    <a:cubicBezTo>
                      <a:pt x="14774" y="182"/>
                      <a:pt x="15819" y="484"/>
                      <a:pt x="16708" y="1093"/>
                    </a:cubicBezTo>
                    <a:lnTo>
                      <a:pt x="16823" y="956"/>
                    </a:lnTo>
                    <a:cubicBezTo>
                      <a:pt x="15899" y="315"/>
                      <a:pt x="14815" y="0"/>
                      <a:pt x="136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250;p45">
                <a:extLst>
                  <a:ext uri="{FF2B5EF4-FFF2-40B4-BE49-F238E27FC236}">
                    <a16:creationId xmlns:a16="http://schemas.microsoft.com/office/drawing/2014/main" id="{F4F9EF41-CA11-4191-AFA4-675B7DC50474}"/>
                  </a:ext>
                </a:extLst>
              </p:cNvPr>
              <p:cNvSpPr/>
              <p:nvPr/>
            </p:nvSpPr>
            <p:spPr>
              <a:xfrm>
                <a:off x="6910650" y="3664075"/>
                <a:ext cx="81625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4041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3105" y="4041"/>
                    </a:lnTo>
                    <a:lnTo>
                      <a:pt x="3264" y="390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251;p45">
                <a:extLst>
                  <a:ext uri="{FF2B5EF4-FFF2-40B4-BE49-F238E27FC236}">
                    <a16:creationId xmlns:a16="http://schemas.microsoft.com/office/drawing/2014/main" id="{1DA4F1BE-D32F-4320-8ACE-D6BDED12AE94}"/>
                  </a:ext>
                </a:extLst>
              </p:cNvPr>
              <p:cNvSpPr/>
              <p:nvPr/>
            </p:nvSpPr>
            <p:spPr>
              <a:xfrm>
                <a:off x="6779400" y="3516275"/>
                <a:ext cx="134700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6027" extrusionOk="0">
                    <a:moveTo>
                      <a:pt x="138" y="1"/>
                    </a:moveTo>
                    <a:lnTo>
                      <a:pt x="1" y="115"/>
                    </a:lnTo>
                    <a:lnTo>
                      <a:pt x="5250" y="6027"/>
                    </a:lnTo>
                    <a:lnTo>
                      <a:pt x="5387" y="589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252;p45">
                <a:extLst>
                  <a:ext uri="{FF2B5EF4-FFF2-40B4-BE49-F238E27FC236}">
                    <a16:creationId xmlns:a16="http://schemas.microsoft.com/office/drawing/2014/main" id="{DE9C28E7-2C6D-491C-AC8C-C97EFAD3F778}"/>
                  </a:ext>
                </a:extLst>
              </p:cNvPr>
              <p:cNvSpPr/>
              <p:nvPr/>
            </p:nvSpPr>
            <p:spPr>
              <a:xfrm>
                <a:off x="6383550" y="3178075"/>
                <a:ext cx="304775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191" h="11617" extrusionOk="0">
                    <a:moveTo>
                      <a:pt x="1459" y="0"/>
                    </a:moveTo>
                    <a:cubicBezTo>
                      <a:pt x="1029" y="0"/>
                      <a:pt x="860" y="1309"/>
                      <a:pt x="998" y="1546"/>
                    </a:cubicBezTo>
                    <a:cubicBezTo>
                      <a:pt x="656" y="1660"/>
                      <a:pt x="382" y="2664"/>
                      <a:pt x="861" y="3166"/>
                    </a:cubicBezTo>
                    <a:cubicBezTo>
                      <a:pt x="855" y="3166"/>
                      <a:pt x="848" y="3166"/>
                      <a:pt x="842" y="3166"/>
                    </a:cubicBezTo>
                    <a:cubicBezTo>
                      <a:pt x="371" y="3166"/>
                      <a:pt x="0" y="3974"/>
                      <a:pt x="473" y="4604"/>
                    </a:cubicBezTo>
                    <a:cubicBezTo>
                      <a:pt x="431" y="4550"/>
                      <a:pt x="394" y="4526"/>
                      <a:pt x="360" y="4526"/>
                    </a:cubicBezTo>
                    <a:cubicBezTo>
                      <a:pt x="137" y="4526"/>
                      <a:pt x="104" y="5589"/>
                      <a:pt x="382" y="6065"/>
                    </a:cubicBezTo>
                    <a:cubicBezTo>
                      <a:pt x="382" y="6065"/>
                      <a:pt x="1592" y="8918"/>
                      <a:pt x="3052" y="9694"/>
                    </a:cubicBezTo>
                    <a:cubicBezTo>
                      <a:pt x="4513" y="10470"/>
                      <a:pt x="8827" y="11566"/>
                      <a:pt x="8827" y="11566"/>
                    </a:cubicBezTo>
                    <a:cubicBezTo>
                      <a:pt x="8988" y="11600"/>
                      <a:pt x="9143" y="11616"/>
                      <a:pt x="9293" y="11616"/>
                    </a:cubicBezTo>
                    <a:cubicBezTo>
                      <a:pt x="11151" y="11616"/>
                      <a:pt x="12191" y="9143"/>
                      <a:pt x="11726" y="7686"/>
                    </a:cubicBezTo>
                    <a:lnTo>
                      <a:pt x="10927" y="5471"/>
                    </a:lnTo>
                    <a:cubicBezTo>
                      <a:pt x="10738" y="4589"/>
                      <a:pt x="8847" y="1753"/>
                      <a:pt x="8512" y="1753"/>
                    </a:cubicBezTo>
                    <a:cubicBezTo>
                      <a:pt x="8483" y="1753"/>
                      <a:pt x="8466" y="1774"/>
                      <a:pt x="8462" y="1819"/>
                    </a:cubicBezTo>
                    <a:lnTo>
                      <a:pt x="8371" y="2664"/>
                    </a:lnTo>
                    <a:cubicBezTo>
                      <a:pt x="8371" y="2664"/>
                      <a:pt x="8318" y="4364"/>
                      <a:pt x="7151" y="4364"/>
                    </a:cubicBezTo>
                    <a:cubicBezTo>
                      <a:pt x="6993" y="4364"/>
                      <a:pt x="6815" y="4332"/>
                      <a:pt x="6613" y="4262"/>
                    </a:cubicBezTo>
                    <a:cubicBezTo>
                      <a:pt x="5289" y="3897"/>
                      <a:pt x="1683" y="108"/>
                      <a:pt x="1683" y="108"/>
                    </a:cubicBezTo>
                    <a:cubicBezTo>
                      <a:pt x="1602" y="33"/>
                      <a:pt x="1527" y="0"/>
                      <a:pt x="1459" y="0"/>
                    </a:cubicBezTo>
                    <a:close/>
                  </a:path>
                </a:pathLst>
              </a:custGeom>
              <a:solidFill>
                <a:srgbClr val="FDE4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253;p45">
                <a:extLst>
                  <a:ext uri="{FF2B5EF4-FFF2-40B4-BE49-F238E27FC236}">
                    <a16:creationId xmlns:a16="http://schemas.microsoft.com/office/drawing/2014/main" id="{999B26F8-EE2B-4F5B-874D-D58181DCF5C2}"/>
                  </a:ext>
                </a:extLst>
              </p:cNvPr>
              <p:cNvSpPr/>
              <p:nvPr/>
            </p:nvSpPr>
            <p:spPr>
              <a:xfrm>
                <a:off x="6406775" y="3215000"/>
                <a:ext cx="93050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3607" extrusionOk="0">
                    <a:moveTo>
                      <a:pt x="138" y="0"/>
                    </a:moveTo>
                    <a:lnTo>
                      <a:pt x="1" y="137"/>
                    </a:lnTo>
                    <a:cubicBezTo>
                      <a:pt x="1051" y="1438"/>
                      <a:pt x="2283" y="2602"/>
                      <a:pt x="3607" y="3606"/>
                    </a:cubicBezTo>
                    <a:lnTo>
                      <a:pt x="3721" y="3447"/>
                    </a:lnTo>
                    <a:cubicBezTo>
                      <a:pt x="2397" y="2465"/>
                      <a:pt x="1210" y="1301"/>
                      <a:pt x="1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254;p45">
                <a:extLst>
                  <a:ext uri="{FF2B5EF4-FFF2-40B4-BE49-F238E27FC236}">
                    <a16:creationId xmlns:a16="http://schemas.microsoft.com/office/drawing/2014/main" id="{9BD39F30-C74E-403F-97FC-29141821239E}"/>
                  </a:ext>
                </a:extLst>
              </p:cNvPr>
              <p:cNvSpPr/>
              <p:nvPr/>
            </p:nvSpPr>
            <p:spPr>
              <a:xfrm>
                <a:off x="6391375" y="3290300"/>
                <a:ext cx="67925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3174" extrusionOk="0">
                    <a:moveTo>
                      <a:pt x="160" y="1"/>
                    </a:moveTo>
                    <a:lnTo>
                      <a:pt x="0" y="92"/>
                    </a:lnTo>
                    <a:cubicBezTo>
                      <a:pt x="822" y="1348"/>
                      <a:pt x="1689" y="2352"/>
                      <a:pt x="2603" y="3174"/>
                    </a:cubicBezTo>
                    <a:lnTo>
                      <a:pt x="2717" y="3037"/>
                    </a:lnTo>
                    <a:cubicBezTo>
                      <a:pt x="1826" y="2215"/>
                      <a:pt x="982" y="1234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255;p45">
                <a:extLst>
                  <a:ext uri="{FF2B5EF4-FFF2-40B4-BE49-F238E27FC236}">
                    <a16:creationId xmlns:a16="http://schemas.microsoft.com/office/drawing/2014/main" id="{0F06A4EB-EAAB-42F6-8DA9-9157D6EE59DB}"/>
                  </a:ext>
                </a:extLst>
              </p:cNvPr>
              <p:cNvSpPr/>
              <p:nvPr/>
            </p:nvSpPr>
            <p:spPr>
              <a:xfrm>
                <a:off x="6402225" y="3254925"/>
                <a:ext cx="770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3174" extrusionOk="0">
                    <a:moveTo>
                      <a:pt x="160" y="1"/>
                    </a:moveTo>
                    <a:lnTo>
                      <a:pt x="0" y="115"/>
                    </a:lnTo>
                    <a:cubicBezTo>
                      <a:pt x="799" y="1233"/>
                      <a:pt x="1758" y="2215"/>
                      <a:pt x="2967" y="3174"/>
                    </a:cubicBezTo>
                    <a:lnTo>
                      <a:pt x="3082" y="3014"/>
                    </a:lnTo>
                    <a:cubicBezTo>
                      <a:pt x="1895" y="2078"/>
                      <a:pt x="936" y="1096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256;p45">
                <a:extLst>
                  <a:ext uri="{FF2B5EF4-FFF2-40B4-BE49-F238E27FC236}">
                    <a16:creationId xmlns:a16="http://schemas.microsoft.com/office/drawing/2014/main" id="{14DDAEA3-F263-4A0E-9136-446C5A862410}"/>
                  </a:ext>
                </a:extLst>
              </p:cNvPr>
              <p:cNvSpPr/>
              <p:nvPr/>
            </p:nvSpPr>
            <p:spPr>
              <a:xfrm>
                <a:off x="6644175" y="3361650"/>
                <a:ext cx="3140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2511" extrusionOk="0">
                    <a:moveTo>
                      <a:pt x="1073" y="0"/>
                    </a:moveTo>
                    <a:cubicBezTo>
                      <a:pt x="1073" y="0"/>
                      <a:pt x="845" y="1529"/>
                      <a:pt x="0" y="2374"/>
                    </a:cubicBezTo>
                    <a:lnTo>
                      <a:pt x="137" y="2511"/>
                    </a:lnTo>
                    <a:cubicBezTo>
                      <a:pt x="1027" y="1621"/>
                      <a:pt x="1255" y="91"/>
                      <a:pt x="1255" y="23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0" name="Google Shape;715;p25">
            <a:extLst>
              <a:ext uri="{FF2B5EF4-FFF2-40B4-BE49-F238E27FC236}">
                <a16:creationId xmlns:a16="http://schemas.microsoft.com/office/drawing/2014/main" id="{B50F2046-B7C4-46EB-8C6E-EEB68CA5936E}"/>
              </a:ext>
            </a:extLst>
          </p:cNvPr>
          <p:cNvSpPr txBox="1">
            <a:spLocks/>
          </p:cNvSpPr>
          <p:nvPr/>
        </p:nvSpPr>
        <p:spPr>
          <a:xfrm>
            <a:off x="488269" y="2332116"/>
            <a:ext cx="3249229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Bebas Neue"/>
              </a:rPr>
              <a:t>Riansya Pamusti</a:t>
            </a:r>
          </a:p>
        </p:txBody>
      </p:sp>
    </p:spTree>
    <p:extLst>
      <p:ext uri="{BB962C8B-B14F-4D97-AF65-F5344CB8AC3E}">
        <p14:creationId xmlns:p14="http://schemas.microsoft.com/office/powerpoint/2010/main" val="267968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5"/>
          <p:cNvSpPr/>
          <p:nvPr/>
        </p:nvSpPr>
        <p:spPr>
          <a:xfrm>
            <a:off x="986967" y="2168727"/>
            <a:ext cx="717877" cy="71787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07" name="Google Shape;707;p25"/>
          <p:cNvSpPr/>
          <p:nvPr/>
        </p:nvSpPr>
        <p:spPr>
          <a:xfrm>
            <a:off x="978679" y="1241653"/>
            <a:ext cx="717877" cy="71787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08" name="Google Shape;708;p25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5"/>
          <p:cNvSpPr txBox="1">
            <a:spLocks noGrp="1"/>
          </p:cNvSpPr>
          <p:nvPr>
            <p:ph type="subTitle" idx="1"/>
          </p:nvPr>
        </p:nvSpPr>
        <p:spPr>
          <a:xfrm>
            <a:off x="2061786" y="2079778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Program Flow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0" name="Google Shape;710;p25"/>
          <p:cNvSpPr txBox="1">
            <a:spLocks noGrp="1"/>
          </p:cNvSpPr>
          <p:nvPr>
            <p:ph type="subTitle" idx="2"/>
          </p:nvPr>
        </p:nvSpPr>
        <p:spPr>
          <a:xfrm>
            <a:off x="2083155" y="2432540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 of Decentralize Auction Market </a:t>
            </a:r>
            <a:endParaRPr dirty="0"/>
          </a:p>
        </p:txBody>
      </p:sp>
      <p:sp>
        <p:nvSpPr>
          <p:cNvPr id="711" name="Google Shape;711;p25"/>
          <p:cNvSpPr txBox="1">
            <a:spLocks noGrp="1"/>
          </p:cNvSpPr>
          <p:nvPr>
            <p:ph type="title"/>
          </p:nvPr>
        </p:nvSpPr>
        <p:spPr>
          <a:xfrm>
            <a:off x="1079430" y="229818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2" name="Google Shape;712;p25"/>
          <p:cNvSpPr txBox="1">
            <a:spLocks noGrp="1"/>
          </p:cNvSpPr>
          <p:nvPr>
            <p:ph type="subTitle" idx="3"/>
          </p:nvPr>
        </p:nvSpPr>
        <p:spPr>
          <a:xfrm>
            <a:off x="2089611" y="400278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Function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3" name="Google Shape;713;p25"/>
          <p:cNvSpPr txBox="1">
            <a:spLocks noGrp="1"/>
          </p:cNvSpPr>
          <p:nvPr>
            <p:ph type="subTitle" idx="4"/>
          </p:nvPr>
        </p:nvSpPr>
        <p:spPr>
          <a:xfrm>
            <a:off x="2089623" y="4408092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 that will use on smart contract</a:t>
            </a:r>
            <a:endParaRPr dirty="0"/>
          </a:p>
        </p:txBody>
      </p:sp>
      <p:sp>
        <p:nvSpPr>
          <p:cNvPr id="714" name="Google Shape;714;p25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</a:rPr>
              <a:t>Outline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715" name="Google Shape;715;p25"/>
          <p:cNvSpPr txBox="1">
            <a:spLocks noGrp="1"/>
          </p:cNvSpPr>
          <p:nvPr>
            <p:ph type="subTitle" idx="7"/>
          </p:nvPr>
        </p:nvSpPr>
        <p:spPr>
          <a:xfrm>
            <a:off x="2053614" y="1096257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Description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6" name="Google Shape;716;p25"/>
          <p:cNvSpPr txBox="1">
            <a:spLocks noGrp="1"/>
          </p:cNvSpPr>
          <p:nvPr>
            <p:ph type="subTitle" idx="8"/>
          </p:nvPr>
        </p:nvSpPr>
        <p:spPr>
          <a:xfrm>
            <a:off x="2053626" y="1501559"/>
            <a:ext cx="2364882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Decentralize Auction Market Works</a:t>
            </a:r>
            <a:endParaRPr dirty="0"/>
          </a:p>
        </p:txBody>
      </p:sp>
      <p:sp>
        <p:nvSpPr>
          <p:cNvPr id="717" name="Google Shape;717;p25"/>
          <p:cNvSpPr txBox="1">
            <a:spLocks noGrp="1"/>
          </p:cNvSpPr>
          <p:nvPr>
            <p:ph type="title" idx="9"/>
          </p:nvPr>
        </p:nvSpPr>
        <p:spPr>
          <a:xfrm>
            <a:off x="1086940" y="136772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8" name="Google Shape;718;p25"/>
          <p:cNvSpPr txBox="1">
            <a:spLocks noGrp="1"/>
          </p:cNvSpPr>
          <p:nvPr>
            <p:ph type="subTitle" idx="13"/>
          </p:nvPr>
        </p:nvSpPr>
        <p:spPr>
          <a:xfrm>
            <a:off x="2083155" y="3006187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Main Data Structure 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9" name="Google Shape;719;p25"/>
          <p:cNvSpPr txBox="1">
            <a:spLocks noGrp="1"/>
          </p:cNvSpPr>
          <p:nvPr>
            <p:ph type="subTitle" idx="14"/>
          </p:nvPr>
        </p:nvSpPr>
        <p:spPr>
          <a:xfrm>
            <a:off x="2083167" y="3411489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 used on smart contract </a:t>
            </a:r>
            <a:endParaRPr dirty="0"/>
          </a:p>
        </p:txBody>
      </p:sp>
      <p:grpSp>
        <p:nvGrpSpPr>
          <p:cNvPr id="720" name="Google Shape;720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721" name="Google Shape;721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25"/>
          <p:cNvSpPr/>
          <p:nvPr/>
        </p:nvSpPr>
        <p:spPr>
          <a:xfrm>
            <a:off x="983212" y="4103331"/>
            <a:ext cx="717877" cy="71787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25" name="Google Shape;725;p25"/>
          <p:cNvSpPr/>
          <p:nvPr/>
        </p:nvSpPr>
        <p:spPr>
          <a:xfrm>
            <a:off x="976756" y="3129151"/>
            <a:ext cx="717877" cy="71787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26" name="Google Shape;726;p25"/>
          <p:cNvSpPr txBox="1">
            <a:spLocks noGrp="1"/>
          </p:cNvSpPr>
          <p:nvPr>
            <p:ph type="title" idx="5"/>
          </p:nvPr>
        </p:nvSpPr>
        <p:spPr>
          <a:xfrm>
            <a:off x="1065844" y="421372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27" name="Google Shape;727;p25"/>
          <p:cNvSpPr txBox="1">
            <a:spLocks noGrp="1"/>
          </p:cNvSpPr>
          <p:nvPr>
            <p:ph type="title" idx="15"/>
          </p:nvPr>
        </p:nvSpPr>
        <p:spPr>
          <a:xfrm>
            <a:off x="1076810" y="327891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4" name="Google Shape;1724;p38">
            <a:extLst>
              <a:ext uri="{FF2B5EF4-FFF2-40B4-BE49-F238E27FC236}">
                <a16:creationId xmlns:a16="http://schemas.microsoft.com/office/drawing/2014/main" id="{E8DB5794-5F9F-49FB-B17A-3F796856063C}"/>
              </a:ext>
            </a:extLst>
          </p:cNvPr>
          <p:cNvGrpSpPr/>
          <p:nvPr/>
        </p:nvGrpSpPr>
        <p:grpSpPr>
          <a:xfrm>
            <a:off x="4607312" y="1397215"/>
            <a:ext cx="3603313" cy="3463872"/>
            <a:chOff x="5076905" y="915580"/>
            <a:chExt cx="3603313" cy="3463872"/>
          </a:xfrm>
        </p:grpSpPr>
        <p:grpSp>
          <p:nvGrpSpPr>
            <p:cNvPr id="25" name="Google Shape;1725;p38">
              <a:extLst>
                <a:ext uri="{FF2B5EF4-FFF2-40B4-BE49-F238E27FC236}">
                  <a16:creationId xmlns:a16="http://schemas.microsoft.com/office/drawing/2014/main" id="{6395EC29-C754-4A40-A35B-2EF521A20A09}"/>
                </a:ext>
              </a:extLst>
            </p:cNvPr>
            <p:cNvGrpSpPr/>
            <p:nvPr/>
          </p:nvGrpSpPr>
          <p:grpSpPr>
            <a:xfrm>
              <a:off x="5076905" y="915580"/>
              <a:ext cx="3486733" cy="3432346"/>
              <a:chOff x="242155" y="855580"/>
              <a:chExt cx="3486733" cy="3432346"/>
            </a:xfrm>
          </p:grpSpPr>
          <p:sp>
            <p:nvSpPr>
              <p:cNvPr id="173" name="Google Shape;1726;p38">
                <a:extLst>
                  <a:ext uri="{FF2B5EF4-FFF2-40B4-BE49-F238E27FC236}">
                    <a16:creationId xmlns:a16="http://schemas.microsoft.com/office/drawing/2014/main" id="{B589ECEA-FFF9-45BD-A276-24E41FA07CDB}"/>
                  </a:ext>
                </a:extLst>
              </p:cNvPr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27;p38">
                <a:extLst>
                  <a:ext uri="{FF2B5EF4-FFF2-40B4-BE49-F238E27FC236}">
                    <a16:creationId xmlns:a16="http://schemas.microsoft.com/office/drawing/2014/main" id="{93342B78-465A-4FB7-8342-2B2C839D3781}"/>
                  </a:ext>
                </a:extLst>
              </p:cNvPr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28;p38">
                <a:extLst>
                  <a:ext uri="{FF2B5EF4-FFF2-40B4-BE49-F238E27FC236}">
                    <a16:creationId xmlns:a16="http://schemas.microsoft.com/office/drawing/2014/main" id="{76254CD5-F98F-4DC6-9C1A-D299C6A70C3F}"/>
                  </a:ext>
                </a:extLst>
              </p:cNvPr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29;p38">
                <a:extLst>
                  <a:ext uri="{FF2B5EF4-FFF2-40B4-BE49-F238E27FC236}">
                    <a16:creationId xmlns:a16="http://schemas.microsoft.com/office/drawing/2014/main" id="{5670C207-9EE7-4644-BCC0-F490B046CA71}"/>
                  </a:ext>
                </a:extLst>
              </p:cNvPr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30;p38">
                <a:extLst>
                  <a:ext uri="{FF2B5EF4-FFF2-40B4-BE49-F238E27FC236}">
                    <a16:creationId xmlns:a16="http://schemas.microsoft.com/office/drawing/2014/main" id="{B3517042-B43E-4FE3-A8F7-C0B2824C2076}"/>
                  </a:ext>
                </a:extLst>
              </p:cNvPr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31;p38">
                <a:extLst>
                  <a:ext uri="{FF2B5EF4-FFF2-40B4-BE49-F238E27FC236}">
                    <a16:creationId xmlns:a16="http://schemas.microsoft.com/office/drawing/2014/main" id="{5F382248-E3C0-4D9B-B391-D2BAEFE88C1F}"/>
                  </a:ext>
                </a:extLst>
              </p:cNvPr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32;p38">
                <a:extLst>
                  <a:ext uri="{FF2B5EF4-FFF2-40B4-BE49-F238E27FC236}">
                    <a16:creationId xmlns:a16="http://schemas.microsoft.com/office/drawing/2014/main" id="{A17CC4A6-30ED-4525-94EC-1F94F76A79A0}"/>
                  </a:ext>
                </a:extLst>
              </p:cNvPr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733;p38">
                <a:extLst>
                  <a:ext uri="{FF2B5EF4-FFF2-40B4-BE49-F238E27FC236}">
                    <a16:creationId xmlns:a16="http://schemas.microsoft.com/office/drawing/2014/main" id="{8A824FD5-C1EC-4C68-BF97-D208204C1EB1}"/>
                  </a:ext>
                </a:extLst>
              </p:cNvPr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734;p38">
                <a:extLst>
                  <a:ext uri="{FF2B5EF4-FFF2-40B4-BE49-F238E27FC236}">
                    <a16:creationId xmlns:a16="http://schemas.microsoft.com/office/drawing/2014/main" id="{666022A7-D3FC-4E38-A681-642E5D5B53DA}"/>
                  </a:ext>
                </a:extLst>
              </p:cNvPr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735;p38">
                <a:extLst>
                  <a:ext uri="{FF2B5EF4-FFF2-40B4-BE49-F238E27FC236}">
                    <a16:creationId xmlns:a16="http://schemas.microsoft.com/office/drawing/2014/main" id="{75CCEB06-292B-4F88-AFBE-E03E894BFAA5}"/>
                  </a:ext>
                </a:extLst>
              </p:cNvPr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736;p38">
                <a:extLst>
                  <a:ext uri="{FF2B5EF4-FFF2-40B4-BE49-F238E27FC236}">
                    <a16:creationId xmlns:a16="http://schemas.microsoft.com/office/drawing/2014/main" id="{67BA6CA0-CB89-4B87-9BC2-C32CD791AD8D}"/>
                  </a:ext>
                </a:extLst>
              </p:cNvPr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737;p38">
                <a:extLst>
                  <a:ext uri="{FF2B5EF4-FFF2-40B4-BE49-F238E27FC236}">
                    <a16:creationId xmlns:a16="http://schemas.microsoft.com/office/drawing/2014/main" id="{D71F5EFC-367C-4F7F-BB02-DDFA38D7BFB4}"/>
                  </a:ext>
                </a:extLst>
              </p:cNvPr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738;p38">
                <a:extLst>
                  <a:ext uri="{FF2B5EF4-FFF2-40B4-BE49-F238E27FC236}">
                    <a16:creationId xmlns:a16="http://schemas.microsoft.com/office/drawing/2014/main" id="{EF1641AB-EB4E-4F46-961C-84006E97B406}"/>
                  </a:ext>
                </a:extLst>
              </p:cNvPr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739;p38">
                <a:extLst>
                  <a:ext uri="{FF2B5EF4-FFF2-40B4-BE49-F238E27FC236}">
                    <a16:creationId xmlns:a16="http://schemas.microsoft.com/office/drawing/2014/main" id="{08171BD8-CD51-4167-BE9E-7C84F73831DC}"/>
                  </a:ext>
                </a:extLst>
              </p:cNvPr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740;p38">
                <a:extLst>
                  <a:ext uri="{FF2B5EF4-FFF2-40B4-BE49-F238E27FC236}">
                    <a16:creationId xmlns:a16="http://schemas.microsoft.com/office/drawing/2014/main" id="{849C1992-485B-4246-ADFE-88C5BDCCB82A}"/>
                  </a:ext>
                </a:extLst>
              </p:cNvPr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741;p38">
                <a:extLst>
                  <a:ext uri="{FF2B5EF4-FFF2-40B4-BE49-F238E27FC236}">
                    <a16:creationId xmlns:a16="http://schemas.microsoft.com/office/drawing/2014/main" id="{5719C23E-4617-4BF5-80C9-C694EBDDC862}"/>
                  </a:ext>
                </a:extLst>
              </p:cNvPr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742;p38">
                <a:extLst>
                  <a:ext uri="{FF2B5EF4-FFF2-40B4-BE49-F238E27FC236}">
                    <a16:creationId xmlns:a16="http://schemas.microsoft.com/office/drawing/2014/main" id="{E5EF0029-EC1D-4B30-9FD4-9557F72BF8F7}"/>
                  </a:ext>
                </a:extLst>
              </p:cNvPr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743;p38">
                <a:extLst>
                  <a:ext uri="{FF2B5EF4-FFF2-40B4-BE49-F238E27FC236}">
                    <a16:creationId xmlns:a16="http://schemas.microsoft.com/office/drawing/2014/main" id="{4D96D243-A290-4B98-8E1B-FC7D6EC99BB2}"/>
                  </a:ext>
                </a:extLst>
              </p:cNvPr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744;p38">
                <a:extLst>
                  <a:ext uri="{FF2B5EF4-FFF2-40B4-BE49-F238E27FC236}">
                    <a16:creationId xmlns:a16="http://schemas.microsoft.com/office/drawing/2014/main" id="{E5C57673-C5AB-4B47-B0C0-89B757E35AF6}"/>
                  </a:ext>
                </a:extLst>
              </p:cNvPr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745;p38">
                <a:extLst>
                  <a:ext uri="{FF2B5EF4-FFF2-40B4-BE49-F238E27FC236}">
                    <a16:creationId xmlns:a16="http://schemas.microsoft.com/office/drawing/2014/main" id="{BBE73109-21CB-4793-8279-BC825D99F05D}"/>
                  </a:ext>
                </a:extLst>
              </p:cNvPr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1746;p38">
              <a:extLst>
                <a:ext uri="{FF2B5EF4-FFF2-40B4-BE49-F238E27FC236}">
                  <a16:creationId xmlns:a16="http://schemas.microsoft.com/office/drawing/2014/main" id="{B319AC1E-4FE0-4EB5-9199-ECCA483F0B62}"/>
                </a:ext>
              </a:extLst>
            </p:cNvPr>
            <p:cNvSpPr/>
            <p:nvPr/>
          </p:nvSpPr>
          <p:spPr>
            <a:xfrm>
              <a:off x="54245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7;p38">
              <a:extLst>
                <a:ext uri="{FF2B5EF4-FFF2-40B4-BE49-F238E27FC236}">
                  <a16:creationId xmlns:a16="http://schemas.microsoft.com/office/drawing/2014/main" id="{FF05A70E-6995-449C-99A3-3F32488871DB}"/>
                </a:ext>
              </a:extLst>
            </p:cNvPr>
            <p:cNvSpPr/>
            <p:nvPr/>
          </p:nvSpPr>
          <p:spPr>
            <a:xfrm>
              <a:off x="5483403" y="2170210"/>
              <a:ext cx="875793" cy="625691"/>
            </a:xfrm>
            <a:custGeom>
              <a:avLst/>
              <a:gdLst/>
              <a:ahLst/>
              <a:cxnLst/>
              <a:rect l="l" t="t" r="r" b="b"/>
              <a:pathLst>
                <a:path w="48373" h="34559" extrusionOk="0">
                  <a:moveTo>
                    <a:pt x="20270" y="0"/>
                  </a:moveTo>
                  <a:cubicBezTo>
                    <a:pt x="8446" y="0"/>
                    <a:pt x="1" y="4998"/>
                    <a:pt x="779" y="12704"/>
                  </a:cubicBezTo>
                  <a:cubicBezTo>
                    <a:pt x="2082" y="25837"/>
                    <a:pt x="30954" y="20900"/>
                    <a:pt x="38799" y="32203"/>
                  </a:cubicBezTo>
                  <a:lnTo>
                    <a:pt x="48373" y="34559"/>
                  </a:lnTo>
                  <a:lnTo>
                    <a:pt x="48373" y="8318"/>
                  </a:lnTo>
                  <a:cubicBezTo>
                    <a:pt x="38694" y="2502"/>
                    <a:pt x="28636" y="0"/>
                    <a:pt x="20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48;p38">
              <a:extLst>
                <a:ext uri="{FF2B5EF4-FFF2-40B4-BE49-F238E27FC236}">
                  <a16:creationId xmlns:a16="http://schemas.microsoft.com/office/drawing/2014/main" id="{24B4EC94-19E4-4AF3-92C2-D8D3B8956732}"/>
                </a:ext>
              </a:extLst>
            </p:cNvPr>
            <p:cNvSpPr/>
            <p:nvPr/>
          </p:nvSpPr>
          <p:spPr>
            <a:xfrm>
              <a:off x="5654043" y="2410644"/>
              <a:ext cx="711508" cy="170169"/>
            </a:xfrm>
            <a:custGeom>
              <a:avLst/>
              <a:gdLst/>
              <a:ahLst/>
              <a:cxnLst/>
              <a:rect l="l" t="t" r="r" b="b"/>
              <a:pathLst>
                <a:path w="39299" h="9399" extrusionOk="0">
                  <a:moveTo>
                    <a:pt x="326" y="0"/>
                  </a:moveTo>
                  <a:cubicBezTo>
                    <a:pt x="151" y="25"/>
                    <a:pt x="0" y="151"/>
                    <a:pt x="0" y="326"/>
                  </a:cubicBezTo>
                  <a:cubicBezTo>
                    <a:pt x="0" y="502"/>
                    <a:pt x="151" y="627"/>
                    <a:pt x="301" y="627"/>
                  </a:cubicBezTo>
                  <a:cubicBezTo>
                    <a:pt x="577" y="652"/>
                    <a:pt x="27068" y="1228"/>
                    <a:pt x="38747" y="9349"/>
                  </a:cubicBezTo>
                  <a:cubicBezTo>
                    <a:pt x="38823" y="9374"/>
                    <a:pt x="38873" y="9399"/>
                    <a:pt x="38948" y="9399"/>
                  </a:cubicBezTo>
                  <a:cubicBezTo>
                    <a:pt x="39048" y="9399"/>
                    <a:pt x="39123" y="9349"/>
                    <a:pt x="39199" y="9249"/>
                  </a:cubicBezTo>
                  <a:cubicBezTo>
                    <a:pt x="39299" y="9123"/>
                    <a:pt x="39249" y="8923"/>
                    <a:pt x="39123" y="8823"/>
                  </a:cubicBezTo>
                  <a:cubicBezTo>
                    <a:pt x="27269" y="627"/>
                    <a:pt x="602" y="25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49;p38">
              <a:extLst>
                <a:ext uri="{FF2B5EF4-FFF2-40B4-BE49-F238E27FC236}">
                  <a16:creationId xmlns:a16="http://schemas.microsoft.com/office/drawing/2014/main" id="{8247519E-C54F-4AA3-9119-92D721320661}"/>
                </a:ext>
              </a:extLst>
            </p:cNvPr>
            <p:cNvSpPr/>
            <p:nvPr/>
          </p:nvSpPr>
          <p:spPr>
            <a:xfrm>
              <a:off x="5914642" y="924405"/>
              <a:ext cx="613959" cy="858702"/>
            </a:xfrm>
            <a:custGeom>
              <a:avLst/>
              <a:gdLst/>
              <a:ahLst/>
              <a:cxnLst/>
              <a:rect l="l" t="t" r="r" b="b"/>
              <a:pathLst>
                <a:path w="33911" h="47429" extrusionOk="0">
                  <a:moveTo>
                    <a:pt x="11167" y="0"/>
                  </a:moveTo>
                  <a:cubicBezTo>
                    <a:pt x="8344" y="0"/>
                    <a:pt x="5919" y="1445"/>
                    <a:pt x="4512" y="4571"/>
                  </a:cubicBezTo>
                  <a:cubicBezTo>
                    <a:pt x="1" y="14596"/>
                    <a:pt x="11329" y="22291"/>
                    <a:pt x="9675" y="30336"/>
                  </a:cubicBezTo>
                  <a:cubicBezTo>
                    <a:pt x="8021" y="38381"/>
                    <a:pt x="13209" y="45875"/>
                    <a:pt x="21154" y="47429"/>
                  </a:cubicBezTo>
                  <a:lnTo>
                    <a:pt x="31379" y="44546"/>
                  </a:lnTo>
                  <a:cubicBezTo>
                    <a:pt x="31379" y="44546"/>
                    <a:pt x="33911" y="35298"/>
                    <a:pt x="28973" y="18556"/>
                  </a:cubicBezTo>
                  <a:cubicBezTo>
                    <a:pt x="25558" y="7035"/>
                    <a:pt x="17396" y="0"/>
                    <a:pt x="1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50;p38">
              <a:extLst>
                <a:ext uri="{FF2B5EF4-FFF2-40B4-BE49-F238E27FC236}">
                  <a16:creationId xmlns:a16="http://schemas.microsoft.com/office/drawing/2014/main" id="{282A7DB5-E097-4BF4-B179-79D2429092BF}"/>
                </a:ext>
              </a:extLst>
            </p:cNvPr>
            <p:cNvSpPr/>
            <p:nvPr/>
          </p:nvSpPr>
          <p:spPr>
            <a:xfrm>
              <a:off x="6167388" y="1132956"/>
              <a:ext cx="223271" cy="631086"/>
            </a:xfrm>
            <a:custGeom>
              <a:avLst/>
              <a:gdLst/>
              <a:ahLst/>
              <a:cxnLst/>
              <a:rect l="l" t="t" r="r" b="b"/>
              <a:pathLst>
                <a:path w="12332" h="34857" extrusionOk="0">
                  <a:moveTo>
                    <a:pt x="373" y="1"/>
                  </a:moveTo>
                  <a:cubicBezTo>
                    <a:pt x="295" y="1"/>
                    <a:pt x="214" y="32"/>
                    <a:pt x="151" y="95"/>
                  </a:cubicBezTo>
                  <a:cubicBezTo>
                    <a:pt x="1" y="195"/>
                    <a:pt x="1" y="396"/>
                    <a:pt x="126" y="521"/>
                  </a:cubicBezTo>
                  <a:cubicBezTo>
                    <a:pt x="226" y="646"/>
                    <a:pt x="10402" y="12050"/>
                    <a:pt x="11705" y="34556"/>
                  </a:cubicBezTo>
                  <a:cubicBezTo>
                    <a:pt x="11705" y="34732"/>
                    <a:pt x="11855" y="34857"/>
                    <a:pt x="12031" y="34857"/>
                  </a:cubicBezTo>
                  <a:cubicBezTo>
                    <a:pt x="12206" y="34857"/>
                    <a:pt x="12332" y="34707"/>
                    <a:pt x="12332" y="34531"/>
                  </a:cubicBezTo>
                  <a:cubicBezTo>
                    <a:pt x="11028" y="11774"/>
                    <a:pt x="677" y="220"/>
                    <a:pt x="577" y="95"/>
                  </a:cubicBezTo>
                  <a:cubicBezTo>
                    <a:pt x="527" y="32"/>
                    <a:pt x="452" y="1"/>
                    <a:pt x="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1751;p38">
              <a:extLst>
                <a:ext uri="{FF2B5EF4-FFF2-40B4-BE49-F238E27FC236}">
                  <a16:creationId xmlns:a16="http://schemas.microsoft.com/office/drawing/2014/main" id="{04E6D918-A3E7-4B93-A250-23042C5E4792}"/>
                </a:ext>
              </a:extLst>
            </p:cNvPr>
            <p:cNvGrpSpPr/>
            <p:nvPr/>
          </p:nvGrpSpPr>
          <p:grpSpPr>
            <a:xfrm>
              <a:off x="7307009" y="2129347"/>
              <a:ext cx="968020" cy="838986"/>
              <a:chOff x="7307009" y="2129347"/>
              <a:chExt cx="968020" cy="838986"/>
            </a:xfrm>
          </p:grpSpPr>
          <p:sp>
            <p:nvSpPr>
              <p:cNvPr id="171" name="Google Shape;1752;p38">
                <a:extLst>
                  <a:ext uri="{FF2B5EF4-FFF2-40B4-BE49-F238E27FC236}">
                    <a16:creationId xmlns:a16="http://schemas.microsoft.com/office/drawing/2014/main" id="{9E712D14-5519-41A4-AD94-0A2D0DD8622E}"/>
                  </a:ext>
                </a:extLst>
              </p:cNvPr>
              <p:cNvSpPr/>
              <p:nvPr/>
            </p:nvSpPr>
            <p:spPr>
              <a:xfrm>
                <a:off x="7307009" y="2129347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53;p38">
                <a:extLst>
                  <a:ext uri="{FF2B5EF4-FFF2-40B4-BE49-F238E27FC236}">
                    <a16:creationId xmlns:a16="http://schemas.microsoft.com/office/drawing/2014/main" id="{B25AC8A8-4C3C-4171-AA8D-29912FFD9618}"/>
                  </a:ext>
                </a:extLst>
              </p:cNvPr>
              <p:cNvSpPr/>
              <p:nvPr/>
            </p:nvSpPr>
            <p:spPr>
              <a:xfrm>
                <a:off x="7359640" y="2331906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754;p38">
              <a:extLst>
                <a:ext uri="{FF2B5EF4-FFF2-40B4-BE49-F238E27FC236}">
                  <a16:creationId xmlns:a16="http://schemas.microsoft.com/office/drawing/2014/main" id="{D222ECFC-225B-4A91-974D-5B6A1361888E}"/>
                </a:ext>
              </a:extLst>
            </p:cNvPr>
            <p:cNvSpPr/>
            <p:nvPr/>
          </p:nvSpPr>
          <p:spPr>
            <a:xfrm>
              <a:off x="6276012" y="1489603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5;p38">
              <a:extLst>
                <a:ext uri="{FF2B5EF4-FFF2-40B4-BE49-F238E27FC236}">
                  <a16:creationId xmlns:a16="http://schemas.microsoft.com/office/drawing/2014/main" id="{D964876C-AFA5-4F90-A182-9B5F84E5A78A}"/>
                </a:ext>
              </a:extLst>
            </p:cNvPr>
            <p:cNvSpPr/>
            <p:nvPr/>
          </p:nvSpPr>
          <p:spPr>
            <a:xfrm>
              <a:off x="618306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56;p38">
              <a:extLst>
                <a:ext uri="{FF2B5EF4-FFF2-40B4-BE49-F238E27FC236}">
                  <a16:creationId xmlns:a16="http://schemas.microsoft.com/office/drawing/2014/main" id="{B9C72928-FF7C-403F-B4B4-2A5BE0462FF4}"/>
                </a:ext>
              </a:extLst>
            </p:cNvPr>
            <p:cNvSpPr/>
            <p:nvPr/>
          </p:nvSpPr>
          <p:spPr>
            <a:xfrm>
              <a:off x="6142570" y="2107377"/>
              <a:ext cx="19123" cy="54123"/>
            </a:xfrm>
            <a:custGeom>
              <a:avLst/>
              <a:gdLst/>
              <a:ahLst/>
              <a:cxnLst/>
              <a:rect l="l" t="t" r="r" b="b"/>
              <a:pathLst>
                <a:path w="960" h="2717" extrusionOk="0">
                  <a:moveTo>
                    <a:pt x="480" y="0"/>
                  </a:moveTo>
                  <a:cubicBezTo>
                    <a:pt x="206" y="0"/>
                    <a:pt x="1" y="206"/>
                    <a:pt x="1" y="480"/>
                  </a:cubicBezTo>
                  <a:lnTo>
                    <a:pt x="1" y="2237"/>
                  </a:lnTo>
                  <a:cubicBezTo>
                    <a:pt x="1" y="2511"/>
                    <a:pt x="206" y="2717"/>
                    <a:pt x="480" y="2717"/>
                  </a:cubicBezTo>
                  <a:cubicBezTo>
                    <a:pt x="731" y="2717"/>
                    <a:pt x="959" y="2511"/>
                    <a:pt x="959" y="2237"/>
                  </a:cubicBezTo>
                  <a:lnTo>
                    <a:pt x="959" y="480"/>
                  </a:lnTo>
                  <a:cubicBezTo>
                    <a:pt x="959" y="206"/>
                    <a:pt x="731" y="0"/>
                    <a:pt x="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57;p38">
              <a:extLst>
                <a:ext uri="{FF2B5EF4-FFF2-40B4-BE49-F238E27FC236}">
                  <a16:creationId xmlns:a16="http://schemas.microsoft.com/office/drawing/2014/main" id="{58221574-6D9C-4F1A-A55D-F2778E510F2F}"/>
                </a:ext>
              </a:extLst>
            </p:cNvPr>
            <p:cNvSpPr/>
            <p:nvPr/>
          </p:nvSpPr>
          <p:spPr>
            <a:xfrm>
              <a:off x="7231995" y="1395794"/>
              <a:ext cx="205535" cy="260095"/>
            </a:xfrm>
            <a:custGeom>
              <a:avLst/>
              <a:gdLst/>
              <a:ahLst/>
              <a:cxnLst/>
              <a:rect l="l" t="t" r="r" b="b"/>
              <a:pathLst>
                <a:path w="10318" h="13057" extrusionOk="0">
                  <a:moveTo>
                    <a:pt x="10157" y="1"/>
                  </a:moveTo>
                  <a:lnTo>
                    <a:pt x="0" y="12943"/>
                  </a:lnTo>
                  <a:lnTo>
                    <a:pt x="160" y="13057"/>
                  </a:lnTo>
                  <a:lnTo>
                    <a:pt x="10317" y="138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58;p38">
              <a:extLst>
                <a:ext uri="{FF2B5EF4-FFF2-40B4-BE49-F238E27FC236}">
                  <a16:creationId xmlns:a16="http://schemas.microsoft.com/office/drawing/2014/main" id="{AFCC1BA7-6F4A-4760-A81A-1B756DC673D0}"/>
                </a:ext>
              </a:extLst>
            </p:cNvPr>
            <p:cNvSpPr/>
            <p:nvPr/>
          </p:nvSpPr>
          <p:spPr>
            <a:xfrm>
              <a:off x="5594691" y="3746494"/>
              <a:ext cx="2458008" cy="3665"/>
            </a:xfrm>
            <a:custGeom>
              <a:avLst/>
              <a:gdLst/>
              <a:ahLst/>
              <a:cxnLst/>
              <a:rect l="l" t="t" r="r" b="b"/>
              <a:pathLst>
                <a:path w="123394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23394" y="183"/>
                  </a:lnTo>
                  <a:lnTo>
                    <a:pt x="12339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59;p38">
              <a:extLst>
                <a:ext uri="{FF2B5EF4-FFF2-40B4-BE49-F238E27FC236}">
                  <a16:creationId xmlns:a16="http://schemas.microsoft.com/office/drawing/2014/main" id="{98675853-C5CB-43C9-958D-A9D0241870A1}"/>
                </a:ext>
              </a:extLst>
            </p:cNvPr>
            <p:cNvSpPr/>
            <p:nvPr/>
          </p:nvSpPr>
          <p:spPr>
            <a:xfrm>
              <a:off x="613211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60;p38">
              <a:extLst>
                <a:ext uri="{FF2B5EF4-FFF2-40B4-BE49-F238E27FC236}">
                  <a16:creationId xmlns:a16="http://schemas.microsoft.com/office/drawing/2014/main" id="{7541EE7F-3A39-4E45-82D1-FAE192D779D6}"/>
                </a:ext>
              </a:extLst>
            </p:cNvPr>
            <p:cNvSpPr/>
            <p:nvPr/>
          </p:nvSpPr>
          <p:spPr>
            <a:xfrm>
              <a:off x="6195777" y="1646328"/>
              <a:ext cx="1260398" cy="1823278"/>
            </a:xfrm>
            <a:custGeom>
              <a:avLst/>
              <a:gdLst/>
              <a:ahLst/>
              <a:cxnLst/>
              <a:rect l="l" t="t" r="r" b="b"/>
              <a:pathLst>
                <a:path w="63273" h="91530" extrusionOk="0">
                  <a:moveTo>
                    <a:pt x="0" y="1"/>
                  </a:moveTo>
                  <a:lnTo>
                    <a:pt x="0" y="91530"/>
                  </a:lnTo>
                  <a:lnTo>
                    <a:pt x="63272" y="91530"/>
                  </a:lnTo>
                  <a:lnTo>
                    <a:pt x="6327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61;p38">
              <a:extLst>
                <a:ext uri="{FF2B5EF4-FFF2-40B4-BE49-F238E27FC236}">
                  <a16:creationId xmlns:a16="http://schemas.microsoft.com/office/drawing/2014/main" id="{D0280405-6ED0-40D0-8703-46475AB80056}"/>
                </a:ext>
              </a:extLst>
            </p:cNvPr>
            <p:cNvSpPr/>
            <p:nvPr/>
          </p:nvSpPr>
          <p:spPr>
            <a:xfrm>
              <a:off x="6295795" y="1651341"/>
              <a:ext cx="1060342" cy="190993"/>
            </a:xfrm>
            <a:custGeom>
              <a:avLst/>
              <a:gdLst/>
              <a:ahLst/>
              <a:cxnLst/>
              <a:rect l="l" t="t" r="r" b="b"/>
              <a:pathLst>
                <a:path w="53230" h="9588" extrusionOk="0">
                  <a:moveTo>
                    <a:pt x="1" y="1"/>
                  </a:moveTo>
                  <a:lnTo>
                    <a:pt x="1" y="9587"/>
                  </a:lnTo>
                  <a:lnTo>
                    <a:pt x="53230" y="9587"/>
                  </a:lnTo>
                  <a:lnTo>
                    <a:pt x="5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62;p38">
              <a:extLst>
                <a:ext uri="{FF2B5EF4-FFF2-40B4-BE49-F238E27FC236}">
                  <a16:creationId xmlns:a16="http://schemas.microsoft.com/office/drawing/2014/main" id="{24319E19-7D31-4944-9606-376876FA580B}"/>
                </a:ext>
              </a:extLst>
            </p:cNvPr>
            <p:cNvSpPr/>
            <p:nvPr/>
          </p:nvSpPr>
          <p:spPr>
            <a:xfrm>
              <a:off x="6295795" y="2454303"/>
              <a:ext cx="1060342" cy="969845"/>
            </a:xfrm>
            <a:custGeom>
              <a:avLst/>
              <a:gdLst/>
              <a:ahLst/>
              <a:cxnLst/>
              <a:rect l="l" t="t" r="r" b="b"/>
              <a:pathLst>
                <a:path w="53230" h="48687" extrusionOk="0">
                  <a:moveTo>
                    <a:pt x="1" y="0"/>
                  </a:moveTo>
                  <a:lnTo>
                    <a:pt x="1" y="48686"/>
                  </a:lnTo>
                  <a:lnTo>
                    <a:pt x="53230" y="48686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63;p38">
              <a:extLst>
                <a:ext uri="{FF2B5EF4-FFF2-40B4-BE49-F238E27FC236}">
                  <a16:creationId xmlns:a16="http://schemas.microsoft.com/office/drawing/2014/main" id="{82E21359-6BB3-4084-B675-D05BC59358FC}"/>
                </a:ext>
              </a:extLst>
            </p:cNvPr>
            <p:cNvSpPr/>
            <p:nvPr/>
          </p:nvSpPr>
          <p:spPr>
            <a:xfrm>
              <a:off x="6508142" y="3969140"/>
              <a:ext cx="218263" cy="410312"/>
            </a:xfrm>
            <a:custGeom>
              <a:avLst/>
              <a:gdLst/>
              <a:ahLst/>
              <a:cxnLst/>
              <a:rect l="l" t="t" r="r" b="b"/>
              <a:pathLst>
                <a:path w="10957" h="20598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183" y="8476"/>
                    <a:pt x="137" y="11786"/>
                    <a:pt x="1027" y="14867"/>
                  </a:cubicBezTo>
                  <a:cubicBezTo>
                    <a:pt x="1621" y="16899"/>
                    <a:pt x="2671" y="19683"/>
                    <a:pt x="4862" y="20437"/>
                  </a:cubicBezTo>
                  <a:cubicBezTo>
                    <a:pt x="5189" y="20545"/>
                    <a:pt x="5532" y="20598"/>
                    <a:pt x="5872" y="20598"/>
                  </a:cubicBezTo>
                  <a:cubicBezTo>
                    <a:pt x="6102" y="20598"/>
                    <a:pt x="6330" y="20574"/>
                    <a:pt x="6551" y="20528"/>
                  </a:cubicBezTo>
                  <a:cubicBezTo>
                    <a:pt x="10956" y="19592"/>
                    <a:pt x="8286" y="10736"/>
                    <a:pt x="8286" y="10736"/>
                  </a:cubicBezTo>
                  <a:cubicBezTo>
                    <a:pt x="8286" y="10736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4;p38">
              <a:extLst>
                <a:ext uri="{FF2B5EF4-FFF2-40B4-BE49-F238E27FC236}">
                  <a16:creationId xmlns:a16="http://schemas.microsoft.com/office/drawing/2014/main" id="{ACAB7648-0A5A-42C8-AABD-9CA7481B7DF9}"/>
                </a:ext>
              </a:extLst>
            </p:cNvPr>
            <p:cNvSpPr/>
            <p:nvPr/>
          </p:nvSpPr>
          <p:spPr>
            <a:xfrm>
              <a:off x="6508142" y="3969140"/>
              <a:ext cx="173702" cy="330274"/>
            </a:xfrm>
            <a:custGeom>
              <a:avLst/>
              <a:gdLst/>
              <a:ahLst/>
              <a:cxnLst/>
              <a:rect l="l" t="t" r="r" b="b"/>
              <a:pathLst>
                <a:path w="8720" h="16580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92" y="5828"/>
                    <a:pt x="92" y="6330"/>
                    <a:pt x="114" y="6833"/>
                  </a:cubicBezTo>
                  <a:cubicBezTo>
                    <a:pt x="160" y="6855"/>
                    <a:pt x="183" y="6924"/>
                    <a:pt x="183" y="6992"/>
                  </a:cubicBezTo>
                  <a:cubicBezTo>
                    <a:pt x="206" y="7586"/>
                    <a:pt x="320" y="8157"/>
                    <a:pt x="388" y="8750"/>
                  </a:cubicBezTo>
                  <a:cubicBezTo>
                    <a:pt x="457" y="9343"/>
                    <a:pt x="502" y="9937"/>
                    <a:pt x="571" y="10530"/>
                  </a:cubicBezTo>
                  <a:cubicBezTo>
                    <a:pt x="662" y="11147"/>
                    <a:pt x="731" y="11740"/>
                    <a:pt x="799" y="12356"/>
                  </a:cubicBezTo>
                  <a:cubicBezTo>
                    <a:pt x="822" y="12470"/>
                    <a:pt x="822" y="12562"/>
                    <a:pt x="845" y="12676"/>
                  </a:cubicBezTo>
                  <a:cubicBezTo>
                    <a:pt x="845" y="12699"/>
                    <a:pt x="868" y="12744"/>
                    <a:pt x="868" y="12767"/>
                  </a:cubicBezTo>
                  <a:cubicBezTo>
                    <a:pt x="868" y="13155"/>
                    <a:pt x="1073" y="13498"/>
                    <a:pt x="1187" y="13840"/>
                  </a:cubicBezTo>
                  <a:cubicBezTo>
                    <a:pt x="1301" y="14205"/>
                    <a:pt x="1393" y="14548"/>
                    <a:pt x="1530" y="14913"/>
                  </a:cubicBezTo>
                  <a:cubicBezTo>
                    <a:pt x="1735" y="15438"/>
                    <a:pt x="1895" y="16008"/>
                    <a:pt x="2055" y="16579"/>
                  </a:cubicBezTo>
                  <a:cubicBezTo>
                    <a:pt x="2511" y="16031"/>
                    <a:pt x="3447" y="15255"/>
                    <a:pt x="5159" y="14844"/>
                  </a:cubicBezTo>
                  <a:cubicBezTo>
                    <a:pt x="5659" y="14734"/>
                    <a:pt x="6114" y="14690"/>
                    <a:pt x="6524" y="14690"/>
                  </a:cubicBezTo>
                  <a:cubicBezTo>
                    <a:pt x="7555" y="14690"/>
                    <a:pt x="8295" y="14968"/>
                    <a:pt x="8720" y="15164"/>
                  </a:cubicBezTo>
                  <a:cubicBezTo>
                    <a:pt x="8720" y="15050"/>
                    <a:pt x="8697" y="14936"/>
                    <a:pt x="8697" y="14821"/>
                  </a:cubicBezTo>
                  <a:cubicBezTo>
                    <a:pt x="8674" y="14685"/>
                    <a:pt x="8651" y="14548"/>
                    <a:pt x="8651" y="14411"/>
                  </a:cubicBezTo>
                  <a:cubicBezTo>
                    <a:pt x="8628" y="14000"/>
                    <a:pt x="8628" y="13612"/>
                    <a:pt x="8560" y="13201"/>
                  </a:cubicBezTo>
                  <a:cubicBezTo>
                    <a:pt x="8446" y="12425"/>
                    <a:pt x="8172" y="10097"/>
                    <a:pt x="7989" y="9184"/>
                  </a:cubicBezTo>
                  <a:cubicBezTo>
                    <a:pt x="7533" y="6787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65;p38">
              <a:extLst>
                <a:ext uri="{FF2B5EF4-FFF2-40B4-BE49-F238E27FC236}">
                  <a16:creationId xmlns:a16="http://schemas.microsoft.com/office/drawing/2014/main" id="{882B9A5D-3599-438F-9D15-75E95BC930EE}"/>
                </a:ext>
              </a:extLst>
            </p:cNvPr>
            <p:cNvSpPr/>
            <p:nvPr/>
          </p:nvSpPr>
          <p:spPr>
            <a:xfrm>
              <a:off x="6507684" y="4067943"/>
              <a:ext cx="189160" cy="292844"/>
            </a:xfrm>
            <a:custGeom>
              <a:avLst/>
              <a:gdLst/>
              <a:ahLst/>
              <a:cxnLst/>
              <a:rect l="l" t="t" r="r" b="b"/>
              <a:pathLst>
                <a:path w="9496" h="14701" extrusionOk="0">
                  <a:moveTo>
                    <a:pt x="183" y="1"/>
                  </a:moveTo>
                  <a:lnTo>
                    <a:pt x="0" y="24"/>
                  </a:lnTo>
                  <a:cubicBezTo>
                    <a:pt x="160" y="3197"/>
                    <a:pt x="434" y="5730"/>
                    <a:pt x="822" y="7762"/>
                  </a:cubicBezTo>
                  <a:cubicBezTo>
                    <a:pt x="868" y="7967"/>
                    <a:pt x="1758" y="12669"/>
                    <a:pt x="4086" y="14221"/>
                  </a:cubicBezTo>
                  <a:cubicBezTo>
                    <a:pt x="4566" y="14541"/>
                    <a:pt x="5091" y="14700"/>
                    <a:pt x="5616" y="14700"/>
                  </a:cubicBezTo>
                  <a:cubicBezTo>
                    <a:pt x="5821" y="14700"/>
                    <a:pt x="6026" y="14678"/>
                    <a:pt x="6232" y="14655"/>
                  </a:cubicBezTo>
                  <a:cubicBezTo>
                    <a:pt x="7008" y="14472"/>
                    <a:pt x="7601" y="14039"/>
                    <a:pt x="8035" y="13354"/>
                  </a:cubicBezTo>
                  <a:cubicBezTo>
                    <a:pt x="9496" y="11026"/>
                    <a:pt x="8423" y="6575"/>
                    <a:pt x="8377" y="6392"/>
                  </a:cubicBezTo>
                  <a:lnTo>
                    <a:pt x="8377" y="6392"/>
                  </a:lnTo>
                  <a:lnTo>
                    <a:pt x="8195" y="6438"/>
                  </a:lnTo>
                  <a:cubicBezTo>
                    <a:pt x="8195" y="6483"/>
                    <a:pt x="9290" y="11003"/>
                    <a:pt x="7875" y="13262"/>
                  </a:cubicBezTo>
                  <a:cubicBezTo>
                    <a:pt x="7487" y="13902"/>
                    <a:pt x="6917" y="14312"/>
                    <a:pt x="6186" y="14449"/>
                  </a:cubicBezTo>
                  <a:cubicBezTo>
                    <a:pt x="5994" y="14493"/>
                    <a:pt x="5804" y="14514"/>
                    <a:pt x="5618" y="14514"/>
                  </a:cubicBezTo>
                  <a:cubicBezTo>
                    <a:pt x="5120" y="14514"/>
                    <a:pt x="4643" y="14360"/>
                    <a:pt x="4178" y="14061"/>
                  </a:cubicBezTo>
                  <a:cubicBezTo>
                    <a:pt x="1918" y="12555"/>
                    <a:pt x="1028" y="7784"/>
                    <a:pt x="1005" y="7739"/>
                  </a:cubicBezTo>
                  <a:cubicBezTo>
                    <a:pt x="617" y="5707"/>
                    <a:pt x="343" y="3197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66;p38">
              <a:extLst>
                <a:ext uri="{FF2B5EF4-FFF2-40B4-BE49-F238E27FC236}">
                  <a16:creationId xmlns:a16="http://schemas.microsoft.com/office/drawing/2014/main" id="{CEC1B012-A445-45E7-B4D6-430DF8BBB32A}"/>
                </a:ext>
              </a:extLst>
            </p:cNvPr>
            <p:cNvSpPr/>
            <p:nvPr/>
          </p:nvSpPr>
          <p:spPr>
            <a:xfrm>
              <a:off x="6507684" y="3924280"/>
              <a:ext cx="128703" cy="157328"/>
            </a:xfrm>
            <a:custGeom>
              <a:avLst/>
              <a:gdLst/>
              <a:ahLst/>
              <a:cxnLst/>
              <a:rect l="l" t="t" r="r" b="b"/>
              <a:pathLst>
                <a:path w="6461" h="7898" extrusionOk="0">
                  <a:moveTo>
                    <a:pt x="6026" y="0"/>
                  </a:moveTo>
                  <a:lnTo>
                    <a:pt x="0" y="297"/>
                  </a:lnTo>
                  <a:lnTo>
                    <a:pt x="982" y="7213"/>
                  </a:lnTo>
                  <a:cubicBezTo>
                    <a:pt x="1028" y="7464"/>
                    <a:pt x="1073" y="7692"/>
                    <a:pt x="1142" y="7898"/>
                  </a:cubicBezTo>
                  <a:cubicBezTo>
                    <a:pt x="1463" y="6442"/>
                    <a:pt x="2651" y="5746"/>
                    <a:pt x="3858" y="5746"/>
                  </a:cubicBezTo>
                  <a:cubicBezTo>
                    <a:pt x="4885" y="5746"/>
                    <a:pt x="5925" y="6248"/>
                    <a:pt x="6460" y="7213"/>
                  </a:cubicBezTo>
                  <a:lnTo>
                    <a:pt x="6026" y="0"/>
                  </a:lnTo>
                  <a:close/>
                </a:path>
              </a:pathLst>
            </a:custGeom>
            <a:solidFill>
              <a:srgbClr val="FDE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67;p38">
              <a:extLst>
                <a:ext uri="{FF2B5EF4-FFF2-40B4-BE49-F238E27FC236}">
                  <a16:creationId xmlns:a16="http://schemas.microsoft.com/office/drawing/2014/main" id="{CFF2970B-B48F-4284-9898-0136C80B5B20}"/>
                </a:ext>
              </a:extLst>
            </p:cNvPr>
            <p:cNvSpPr/>
            <p:nvPr/>
          </p:nvSpPr>
          <p:spPr>
            <a:xfrm>
              <a:off x="6528600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5524" y="1"/>
                  </a:moveTo>
                  <a:lnTo>
                    <a:pt x="5319" y="24"/>
                  </a:lnTo>
                  <a:lnTo>
                    <a:pt x="5798" y="4794"/>
                  </a:lnTo>
                  <a:cubicBezTo>
                    <a:pt x="5798" y="4886"/>
                    <a:pt x="6049" y="7282"/>
                    <a:pt x="3538" y="7602"/>
                  </a:cubicBezTo>
                  <a:cubicBezTo>
                    <a:pt x="3366" y="7634"/>
                    <a:pt x="3205" y="7648"/>
                    <a:pt x="3054" y="7648"/>
                  </a:cubicBezTo>
                  <a:cubicBezTo>
                    <a:pt x="1367" y="7648"/>
                    <a:pt x="980" y="5814"/>
                    <a:pt x="959" y="5730"/>
                  </a:cubicBezTo>
                  <a:lnTo>
                    <a:pt x="183" y="663"/>
                  </a:lnTo>
                  <a:lnTo>
                    <a:pt x="0" y="686"/>
                  </a:lnTo>
                  <a:lnTo>
                    <a:pt x="777" y="5753"/>
                  </a:lnTo>
                  <a:cubicBezTo>
                    <a:pt x="777" y="5776"/>
                    <a:pt x="1210" y="7853"/>
                    <a:pt x="3059" y="7853"/>
                  </a:cubicBezTo>
                  <a:cubicBezTo>
                    <a:pt x="3219" y="7853"/>
                    <a:pt x="3379" y="7830"/>
                    <a:pt x="3561" y="7807"/>
                  </a:cubicBezTo>
                  <a:cubicBezTo>
                    <a:pt x="6255" y="7442"/>
                    <a:pt x="5981" y="4794"/>
                    <a:pt x="5981" y="4771"/>
                  </a:cubicBezTo>
                  <a:lnTo>
                    <a:pt x="5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68;p38">
              <a:extLst>
                <a:ext uri="{FF2B5EF4-FFF2-40B4-BE49-F238E27FC236}">
                  <a16:creationId xmlns:a16="http://schemas.microsoft.com/office/drawing/2014/main" id="{57D81F00-7752-4622-85EE-54B474E9CE0D}"/>
                </a:ext>
              </a:extLst>
            </p:cNvPr>
            <p:cNvSpPr/>
            <p:nvPr/>
          </p:nvSpPr>
          <p:spPr>
            <a:xfrm>
              <a:off x="6541329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3088" y="0"/>
                  </a:moveTo>
                  <a:cubicBezTo>
                    <a:pt x="1976" y="0"/>
                    <a:pt x="938" y="223"/>
                    <a:pt x="1" y="648"/>
                  </a:cubicBezTo>
                  <a:lnTo>
                    <a:pt x="69" y="831"/>
                  </a:lnTo>
                  <a:cubicBezTo>
                    <a:pt x="1006" y="405"/>
                    <a:pt x="2007" y="183"/>
                    <a:pt x="3090" y="183"/>
                  </a:cubicBezTo>
                  <a:cubicBezTo>
                    <a:pt x="3458" y="183"/>
                    <a:pt x="3835" y="208"/>
                    <a:pt x="4223" y="260"/>
                  </a:cubicBezTo>
                  <a:lnTo>
                    <a:pt x="4246" y="78"/>
                  </a:lnTo>
                  <a:cubicBezTo>
                    <a:pt x="3853" y="26"/>
                    <a:pt x="3466" y="0"/>
                    <a:pt x="3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69;p38">
              <a:extLst>
                <a:ext uri="{FF2B5EF4-FFF2-40B4-BE49-F238E27FC236}">
                  <a16:creationId xmlns:a16="http://schemas.microsoft.com/office/drawing/2014/main" id="{95C0E247-AC57-4BCC-8F96-93FA537BA856}"/>
                </a:ext>
              </a:extLst>
            </p:cNvPr>
            <p:cNvSpPr/>
            <p:nvPr/>
          </p:nvSpPr>
          <p:spPr>
            <a:xfrm>
              <a:off x="6545412" y="4096807"/>
              <a:ext cx="85058" cy="16633"/>
            </a:xfrm>
            <a:custGeom>
              <a:avLst/>
              <a:gdLst/>
              <a:ahLst/>
              <a:cxnLst/>
              <a:rect l="l" t="t" r="r" b="b"/>
              <a:pathLst>
                <a:path w="4270" h="835" extrusionOk="0">
                  <a:moveTo>
                    <a:pt x="3061" y="0"/>
                  </a:moveTo>
                  <a:cubicBezTo>
                    <a:pt x="1960" y="0"/>
                    <a:pt x="943" y="214"/>
                    <a:pt x="1" y="652"/>
                  </a:cubicBezTo>
                  <a:lnTo>
                    <a:pt x="92" y="835"/>
                  </a:lnTo>
                  <a:cubicBezTo>
                    <a:pt x="1001" y="397"/>
                    <a:pt x="1984" y="183"/>
                    <a:pt x="3060" y="183"/>
                  </a:cubicBezTo>
                  <a:cubicBezTo>
                    <a:pt x="3444" y="183"/>
                    <a:pt x="3839" y="210"/>
                    <a:pt x="4247" y="264"/>
                  </a:cubicBezTo>
                  <a:lnTo>
                    <a:pt x="4269" y="81"/>
                  </a:lnTo>
                  <a:cubicBezTo>
                    <a:pt x="3856" y="27"/>
                    <a:pt x="3453" y="0"/>
                    <a:pt x="3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70;p38">
              <a:extLst>
                <a:ext uri="{FF2B5EF4-FFF2-40B4-BE49-F238E27FC236}">
                  <a16:creationId xmlns:a16="http://schemas.microsoft.com/office/drawing/2014/main" id="{D14FEE46-3159-478B-ABFB-E4192A5978BD}"/>
                </a:ext>
              </a:extLst>
            </p:cNvPr>
            <p:cNvSpPr/>
            <p:nvPr/>
          </p:nvSpPr>
          <p:spPr>
            <a:xfrm>
              <a:off x="6548600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3135" y="1"/>
                  </a:moveTo>
                  <a:cubicBezTo>
                    <a:pt x="2006" y="1"/>
                    <a:pt x="964" y="214"/>
                    <a:pt x="1" y="662"/>
                  </a:cubicBezTo>
                  <a:lnTo>
                    <a:pt x="92" y="822"/>
                  </a:lnTo>
                  <a:cubicBezTo>
                    <a:pt x="998" y="402"/>
                    <a:pt x="1979" y="192"/>
                    <a:pt x="3051" y="192"/>
                  </a:cubicBezTo>
                  <a:cubicBezTo>
                    <a:pt x="3437" y="192"/>
                    <a:pt x="3835" y="219"/>
                    <a:pt x="4246" y="274"/>
                  </a:cubicBezTo>
                  <a:lnTo>
                    <a:pt x="4269" y="68"/>
                  </a:lnTo>
                  <a:cubicBezTo>
                    <a:pt x="3881" y="23"/>
                    <a:pt x="3503" y="1"/>
                    <a:pt x="3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71;p38">
              <a:extLst>
                <a:ext uri="{FF2B5EF4-FFF2-40B4-BE49-F238E27FC236}">
                  <a16:creationId xmlns:a16="http://schemas.microsoft.com/office/drawing/2014/main" id="{88006E73-0DF6-4A6C-BD98-E0B58B769FBA}"/>
                </a:ext>
              </a:extLst>
            </p:cNvPr>
            <p:cNvSpPr/>
            <p:nvPr/>
          </p:nvSpPr>
          <p:spPr>
            <a:xfrm>
              <a:off x="6551787" y="4143260"/>
              <a:ext cx="85038" cy="16554"/>
            </a:xfrm>
            <a:custGeom>
              <a:avLst/>
              <a:gdLst/>
              <a:ahLst/>
              <a:cxnLst/>
              <a:rect l="l" t="t" r="r" b="b"/>
              <a:pathLst>
                <a:path w="4269" h="831" extrusionOk="0">
                  <a:moveTo>
                    <a:pt x="3109" y="0"/>
                  </a:moveTo>
                  <a:cubicBezTo>
                    <a:pt x="1990" y="0"/>
                    <a:pt x="957" y="227"/>
                    <a:pt x="1" y="671"/>
                  </a:cubicBezTo>
                  <a:lnTo>
                    <a:pt x="92" y="831"/>
                  </a:lnTo>
                  <a:cubicBezTo>
                    <a:pt x="1019" y="402"/>
                    <a:pt x="2023" y="192"/>
                    <a:pt x="3124" y="192"/>
                  </a:cubicBezTo>
                  <a:cubicBezTo>
                    <a:pt x="3487" y="192"/>
                    <a:pt x="3861" y="215"/>
                    <a:pt x="4246" y="260"/>
                  </a:cubicBezTo>
                  <a:lnTo>
                    <a:pt x="4269" y="77"/>
                  </a:lnTo>
                  <a:cubicBezTo>
                    <a:pt x="3872" y="26"/>
                    <a:pt x="3486" y="0"/>
                    <a:pt x="3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72;p38">
              <a:extLst>
                <a:ext uri="{FF2B5EF4-FFF2-40B4-BE49-F238E27FC236}">
                  <a16:creationId xmlns:a16="http://schemas.microsoft.com/office/drawing/2014/main" id="{31590824-B0C4-4F7F-8D9D-58A75861C6C3}"/>
                </a:ext>
              </a:extLst>
            </p:cNvPr>
            <p:cNvSpPr/>
            <p:nvPr/>
          </p:nvSpPr>
          <p:spPr>
            <a:xfrm>
              <a:off x="6553599" y="4168459"/>
              <a:ext cx="85058" cy="16812"/>
            </a:xfrm>
            <a:custGeom>
              <a:avLst/>
              <a:gdLst/>
              <a:ahLst/>
              <a:cxnLst/>
              <a:rect l="l" t="t" r="r" b="b"/>
              <a:pathLst>
                <a:path w="4270" h="844" extrusionOk="0">
                  <a:moveTo>
                    <a:pt x="3135" y="0"/>
                  </a:moveTo>
                  <a:cubicBezTo>
                    <a:pt x="2006" y="0"/>
                    <a:pt x="964" y="214"/>
                    <a:pt x="1" y="661"/>
                  </a:cubicBezTo>
                  <a:lnTo>
                    <a:pt x="92" y="844"/>
                  </a:lnTo>
                  <a:cubicBezTo>
                    <a:pt x="1001" y="406"/>
                    <a:pt x="1984" y="192"/>
                    <a:pt x="3060" y="192"/>
                  </a:cubicBezTo>
                  <a:cubicBezTo>
                    <a:pt x="3444" y="192"/>
                    <a:pt x="3839" y="219"/>
                    <a:pt x="4246" y="273"/>
                  </a:cubicBezTo>
                  <a:lnTo>
                    <a:pt x="4269" y="68"/>
                  </a:lnTo>
                  <a:cubicBezTo>
                    <a:pt x="3881" y="23"/>
                    <a:pt x="3503" y="0"/>
                    <a:pt x="3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73;p38">
              <a:extLst>
                <a:ext uri="{FF2B5EF4-FFF2-40B4-BE49-F238E27FC236}">
                  <a16:creationId xmlns:a16="http://schemas.microsoft.com/office/drawing/2014/main" id="{0B7E1724-398C-423B-9D84-731AE7B1200F}"/>
                </a:ext>
              </a:extLst>
            </p:cNvPr>
            <p:cNvSpPr/>
            <p:nvPr/>
          </p:nvSpPr>
          <p:spPr>
            <a:xfrm>
              <a:off x="6549516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4553" y="0"/>
                  </a:moveTo>
                  <a:cubicBezTo>
                    <a:pt x="3913" y="0"/>
                    <a:pt x="3260" y="102"/>
                    <a:pt x="2694" y="246"/>
                  </a:cubicBezTo>
                  <a:cubicBezTo>
                    <a:pt x="1347" y="612"/>
                    <a:pt x="320" y="1273"/>
                    <a:pt x="0" y="1958"/>
                  </a:cubicBezTo>
                  <a:lnTo>
                    <a:pt x="183" y="2050"/>
                  </a:lnTo>
                  <a:cubicBezTo>
                    <a:pt x="457" y="1388"/>
                    <a:pt x="1438" y="771"/>
                    <a:pt x="2739" y="429"/>
                  </a:cubicBezTo>
                  <a:cubicBezTo>
                    <a:pt x="3348" y="265"/>
                    <a:pt x="3950" y="185"/>
                    <a:pt x="4504" y="185"/>
                  </a:cubicBezTo>
                  <a:cubicBezTo>
                    <a:pt x="5342" y="185"/>
                    <a:pt x="6071" y="369"/>
                    <a:pt x="6551" y="726"/>
                  </a:cubicBezTo>
                  <a:lnTo>
                    <a:pt x="6643" y="566"/>
                  </a:lnTo>
                  <a:cubicBezTo>
                    <a:pt x="6091" y="152"/>
                    <a:pt x="5332" y="0"/>
                    <a:pt x="455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74;p38">
              <a:extLst>
                <a:ext uri="{FF2B5EF4-FFF2-40B4-BE49-F238E27FC236}">
                  <a16:creationId xmlns:a16="http://schemas.microsoft.com/office/drawing/2014/main" id="{542C9862-CC91-426B-A5F7-AE926274AF87}"/>
                </a:ext>
              </a:extLst>
            </p:cNvPr>
            <p:cNvSpPr/>
            <p:nvPr/>
          </p:nvSpPr>
          <p:spPr>
            <a:xfrm>
              <a:off x="6976461" y="3969140"/>
              <a:ext cx="218722" cy="410312"/>
            </a:xfrm>
            <a:custGeom>
              <a:avLst/>
              <a:gdLst/>
              <a:ahLst/>
              <a:cxnLst/>
              <a:rect l="l" t="t" r="r" b="b"/>
              <a:pathLst>
                <a:path w="10980" h="20598" extrusionOk="0">
                  <a:moveTo>
                    <a:pt x="7379" y="0"/>
                  </a:moveTo>
                  <a:cubicBezTo>
                    <a:pt x="5953" y="0"/>
                    <a:pt x="4527" y="920"/>
                    <a:pt x="4246" y="2405"/>
                  </a:cubicBezTo>
                  <a:cubicBezTo>
                    <a:pt x="4246" y="2405"/>
                    <a:pt x="2671" y="10736"/>
                    <a:pt x="2671" y="10736"/>
                  </a:cubicBezTo>
                  <a:cubicBezTo>
                    <a:pt x="2671" y="10736"/>
                    <a:pt x="0" y="19592"/>
                    <a:pt x="4406" y="20528"/>
                  </a:cubicBezTo>
                  <a:cubicBezTo>
                    <a:pt x="4636" y="20574"/>
                    <a:pt x="4866" y="20598"/>
                    <a:pt x="5094" y="20598"/>
                  </a:cubicBezTo>
                  <a:cubicBezTo>
                    <a:pt x="5433" y="20598"/>
                    <a:pt x="5768" y="20545"/>
                    <a:pt x="6095" y="20437"/>
                  </a:cubicBezTo>
                  <a:cubicBezTo>
                    <a:pt x="8286" y="19683"/>
                    <a:pt x="9336" y="16899"/>
                    <a:pt x="9929" y="14867"/>
                  </a:cubicBezTo>
                  <a:cubicBezTo>
                    <a:pt x="10842" y="11786"/>
                    <a:pt x="10797" y="8476"/>
                    <a:pt x="10888" y="5303"/>
                  </a:cubicBezTo>
                  <a:cubicBezTo>
                    <a:pt x="10911" y="4801"/>
                    <a:pt x="10979" y="3158"/>
                    <a:pt x="10454" y="1880"/>
                  </a:cubicBezTo>
                  <a:cubicBezTo>
                    <a:pt x="9952" y="944"/>
                    <a:pt x="9039" y="236"/>
                    <a:pt x="7966" y="54"/>
                  </a:cubicBezTo>
                  <a:cubicBezTo>
                    <a:pt x="7773" y="18"/>
                    <a:pt x="7576" y="0"/>
                    <a:pt x="7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75;p38">
              <a:extLst>
                <a:ext uri="{FF2B5EF4-FFF2-40B4-BE49-F238E27FC236}">
                  <a16:creationId xmlns:a16="http://schemas.microsoft.com/office/drawing/2014/main" id="{1DE3D0C7-23D0-41DF-96AE-113717CBC3BF}"/>
                </a:ext>
              </a:extLst>
            </p:cNvPr>
            <p:cNvSpPr/>
            <p:nvPr/>
          </p:nvSpPr>
          <p:spPr>
            <a:xfrm>
              <a:off x="7021022" y="3969140"/>
              <a:ext cx="174161" cy="330274"/>
            </a:xfrm>
            <a:custGeom>
              <a:avLst/>
              <a:gdLst/>
              <a:ahLst/>
              <a:cxnLst/>
              <a:rect l="l" t="t" r="r" b="b"/>
              <a:pathLst>
                <a:path w="8743" h="16580" extrusionOk="0">
                  <a:moveTo>
                    <a:pt x="5142" y="0"/>
                  </a:moveTo>
                  <a:cubicBezTo>
                    <a:pt x="3716" y="0"/>
                    <a:pt x="2290" y="920"/>
                    <a:pt x="2009" y="2405"/>
                  </a:cubicBezTo>
                  <a:cubicBezTo>
                    <a:pt x="2009" y="2405"/>
                    <a:pt x="1187" y="6787"/>
                    <a:pt x="731" y="9184"/>
                  </a:cubicBezTo>
                  <a:cubicBezTo>
                    <a:pt x="571" y="10097"/>
                    <a:pt x="274" y="12425"/>
                    <a:pt x="160" y="13201"/>
                  </a:cubicBezTo>
                  <a:cubicBezTo>
                    <a:pt x="92" y="13612"/>
                    <a:pt x="114" y="14000"/>
                    <a:pt x="69" y="14411"/>
                  </a:cubicBezTo>
                  <a:cubicBezTo>
                    <a:pt x="69" y="14548"/>
                    <a:pt x="46" y="14685"/>
                    <a:pt x="23" y="14821"/>
                  </a:cubicBezTo>
                  <a:cubicBezTo>
                    <a:pt x="23" y="14936"/>
                    <a:pt x="23" y="15050"/>
                    <a:pt x="0" y="15164"/>
                  </a:cubicBezTo>
                  <a:cubicBezTo>
                    <a:pt x="425" y="14968"/>
                    <a:pt x="1165" y="14690"/>
                    <a:pt x="2204" y="14690"/>
                  </a:cubicBezTo>
                  <a:cubicBezTo>
                    <a:pt x="2617" y="14690"/>
                    <a:pt x="3077" y="14734"/>
                    <a:pt x="3584" y="14844"/>
                  </a:cubicBezTo>
                  <a:cubicBezTo>
                    <a:pt x="5296" y="15255"/>
                    <a:pt x="6232" y="16031"/>
                    <a:pt x="6665" y="16579"/>
                  </a:cubicBezTo>
                  <a:cubicBezTo>
                    <a:pt x="6848" y="16008"/>
                    <a:pt x="6985" y="15438"/>
                    <a:pt x="7190" y="14913"/>
                  </a:cubicBezTo>
                  <a:cubicBezTo>
                    <a:pt x="7327" y="14548"/>
                    <a:pt x="7418" y="14205"/>
                    <a:pt x="7533" y="13840"/>
                  </a:cubicBezTo>
                  <a:cubicBezTo>
                    <a:pt x="7647" y="13498"/>
                    <a:pt x="7875" y="13155"/>
                    <a:pt x="7875" y="12767"/>
                  </a:cubicBezTo>
                  <a:cubicBezTo>
                    <a:pt x="7875" y="12744"/>
                    <a:pt x="7875" y="12699"/>
                    <a:pt x="7898" y="12676"/>
                  </a:cubicBezTo>
                  <a:cubicBezTo>
                    <a:pt x="7898" y="12562"/>
                    <a:pt x="7921" y="12470"/>
                    <a:pt x="7921" y="12356"/>
                  </a:cubicBezTo>
                  <a:cubicBezTo>
                    <a:pt x="8012" y="11740"/>
                    <a:pt x="8080" y="11147"/>
                    <a:pt x="8149" y="10530"/>
                  </a:cubicBezTo>
                  <a:cubicBezTo>
                    <a:pt x="8240" y="9937"/>
                    <a:pt x="8263" y="9343"/>
                    <a:pt x="8332" y="8750"/>
                  </a:cubicBezTo>
                  <a:cubicBezTo>
                    <a:pt x="8400" y="8157"/>
                    <a:pt x="8537" y="7586"/>
                    <a:pt x="8537" y="6992"/>
                  </a:cubicBezTo>
                  <a:cubicBezTo>
                    <a:pt x="8537" y="6924"/>
                    <a:pt x="8560" y="6855"/>
                    <a:pt x="8605" y="6833"/>
                  </a:cubicBezTo>
                  <a:cubicBezTo>
                    <a:pt x="8628" y="6330"/>
                    <a:pt x="8651" y="5828"/>
                    <a:pt x="8651" y="5303"/>
                  </a:cubicBezTo>
                  <a:cubicBezTo>
                    <a:pt x="8674" y="4801"/>
                    <a:pt x="8742" y="3158"/>
                    <a:pt x="8217" y="1880"/>
                  </a:cubicBezTo>
                  <a:cubicBezTo>
                    <a:pt x="7715" y="944"/>
                    <a:pt x="6802" y="236"/>
                    <a:pt x="5729" y="54"/>
                  </a:cubicBezTo>
                  <a:cubicBezTo>
                    <a:pt x="5536" y="18"/>
                    <a:pt x="5339" y="0"/>
                    <a:pt x="51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76;p38">
              <a:extLst>
                <a:ext uri="{FF2B5EF4-FFF2-40B4-BE49-F238E27FC236}">
                  <a16:creationId xmlns:a16="http://schemas.microsoft.com/office/drawing/2014/main" id="{93EB89EB-919D-4F45-99EA-4590AED75DC1}"/>
                </a:ext>
              </a:extLst>
            </p:cNvPr>
            <p:cNvSpPr/>
            <p:nvPr/>
          </p:nvSpPr>
          <p:spPr>
            <a:xfrm>
              <a:off x="7006023" y="4067943"/>
              <a:ext cx="189618" cy="292844"/>
            </a:xfrm>
            <a:custGeom>
              <a:avLst/>
              <a:gdLst/>
              <a:ahLst/>
              <a:cxnLst/>
              <a:rect l="l" t="t" r="r" b="b"/>
              <a:pathLst>
                <a:path w="9519" h="14701" extrusionOk="0">
                  <a:moveTo>
                    <a:pt x="9336" y="1"/>
                  </a:moveTo>
                  <a:cubicBezTo>
                    <a:pt x="9153" y="3242"/>
                    <a:pt x="8879" y="5684"/>
                    <a:pt x="8491" y="7739"/>
                  </a:cubicBezTo>
                  <a:cubicBezTo>
                    <a:pt x="8491" y="7784"/>
                    <a:pt x="7578" y="12555"/>
                    <a:pt x="5318" y="14061"/>
                  </a:cubicBezTo>
                  <a:cubicBezTo>
                    <a:pt x="4870" y="14360"/>
                    <a:pt x="4385" y="14514"/>
                    <a:pt x="3881" y="14514"/>
                  </a:cubicBezTo>
                  <a:cubicBezTo>
                    <a:pt x="3693" y="14514"/>
                    <a:pt x="3502" y="14493"/>
                    <a:pt x="3310" y="14449"/>
                  </a:cubicBezTo>
                  <a:cubicBezTo>
                    <a:pt x="2602" y="14312"/>
                    <a:pt x="2031" y="13902"/>
                    <a:pt x="1621" y="13262"/>
                  </a:cubicBezTo>
                  <a:cubicBezTo>
                    <a:pt x="205" y="11003"/>
                    <a:pt x="1301" y="6483"/>
                    <a:pt x="1324" y="6438"/>
                  </a:cubicBezTo>
                  <a:lnTo>
                    <a:pt x="1118" y="6392"/>
                  </a:lnTo>
                  <a:lnTo>
                    <a:pt x="1118" y="6392"/>
                  </a:lnTo>
                  <a:cubicBezTo>
                    <a:pt x="1073" y="6575"/>
                    <a:pt x="0" y="11026"/>
                    <a:pt x="1461" y="13354"/>
                  </a:cubicBezTo>
                  <a:cubicBezTo>
                    <a:pt x="1895" y="14039"/>
                    <a:pt x="2511" y="14472"/>
                    <a:pt x="3287" y="14655"/>
                  </a:cubicBezTo>
                  <a:cubicBezTo>
                    <a:pt x="3469" y="14678"/>
                    <a:pt x="3675" y="14700"/>
                    <a:pt x="3880" y="14700"/>
                  </a:cubicBezTo>
                  <a:cubicBezTo>
                    <a:pt x="4428" y="14700"/>
                    <a:pt x="4930" y="14541"/>
                    <a:pt x="5432" y="14221"/>
                  </a:cubicBezTo>
                  <a:cubicBezTo>
                    <a:pt x="7761" y="12669"/>
                    <a:pt x="8651" y="7967"/>
                    <a:pt x="8674" y="7762"/>
                  </a:cubicBezTo>
                  <a:cubicBezTo>
                    <a:pt x="9085" y="5707"/>
                    <a:pt x="9336" y="3242"/>
                    <a:pt x="9518" y="24"/>
                  </a:cubicBezTo>
                  <a:lnTo>
                    <a:pt x="9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77;p38">
              <a:extLst>
                <a:ext uri="{FF2B5EF4-FFF2-40B4-BE49-F238E27FC236}">
                  <a16:creationId xmlns:a16="http://schemas.microsoft.com/office/drawing/2014/main" id="{75E34415-5035-4B7F-B2F3-566CC9BF04AA}"/>
                </a:ext>
              </a:extLst>
            </p:cNvPr>
            <p:cNvSpPr/>
            <p:nvPr/>
          </p:nvSpPr>
          <p:spPr>
            <a:xfrm>
              <a:off x="7066480" y="3924280"/>
              <a:ext cx="129161" cy="157328"/>
            </a:xfrm>
            <a:custGeom>
              <a:avLst/>
              <a:gdLst/>
              <a:ahLst/>
              <a:cxnLst/>
              <a:rect l="l" t="t" r="r" b="b"/>
              <a:pathLst>
                <a:path w="6484" h="7898" extrusionOk="0">
                  <a:moveTo>
                    <a:pt x="457" y="0"/>
                  </a:moveTo>
                  <a:lnTo>
                    <a:pt x="1" y="7213"/>
                  </a:lnTo>
                  <a:cubicBezTo>
                    <a:pt x="536" y="6248"/>
                    <a:pt x="1576" y="5746"/>
                    <a:pt x="2602" y="5746"/>
                  </a:cubicBezTo>
                  <a:cubicBezTo>
                    <a:pt x="3810" y="5746"/>
                    <a:pt x="4998" y="6442"/>
                    <a:pt x="5319" y="7898"/>
                  </a:cubicBezTo>
                  <a:cubicBezTo>
                    <a:pt x="5388" y="7692"/>
                    <a:pt x="5456" y="7464"/>
                    <a:pt x="5479" y="7213"/>
                  </a:cubicBezTo>
                  <a:lnTo>
                    <a:pt x="6483" y="297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DE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78;p38">
              <a:extLst>
                <a:ext uri="{FF2B5EF4-FFF2-40B4-BE49-F238E27FC236}">
                  <a16:creationId xmlns:a16="http://schemas.microsoft.com/office/drawing/2014/main" id="{C68382DE-ADF0-465C-A191-1EF2D63E1A62}"/>
                </a:ext>
              </a:extLst>
            </p:cNvPr>
            <p:cNvSpPr/>
            <p:nvPr/>
          </p:nvSpPr>
          <p:spPr>
            <a:xfrm>
              <a:off x="7049667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753" y="1"/>
                  </a:moveTo>
                  <a:lnTo>
                    <a:pt x="274" y="4771"/>
                  </a:lnTo>
                  <a:cubicBezTo>
                    <a:pt x="274" y="4794"/>
                    <a:pt x="0" y="7442"/>
                    <a:pt x="2694" y="7807"/>
                  </a:cubicBezTo>
                  <a:cubicBezTo>
                    <a:pt x="2876" y="7830"/>
                    <a:pt x="3036" y="7853"/>
                    <a:pt x="3196" y="7853"/>
                  </a:cubicBezTo>
                  <a:cubicBezTo>
                    <a:pt x="5045" y="7853"/>
                    <a:pt x="5501" y="5776"/>
                    <a:pt x="5501" y="5753"/>
                  </a:cubicBezTo>
                  <a:lnTo>
                    <a:pt x="6254" y="686"/>
                  </a:lnTo>
                  <a:lnTo>
                    <a:pt x="6072" y="663"/>
                  </a:lnTo>
                  <a:lnTo>
                    <a:pt x="5319" y="5730"/>
                  </a:lnTo>
                  <a:cubicBezTo>
                    <a:pt x="5298" y="5814"/>
                    <a:pt x="4892" y="7648"/>
                    <a:pt x="3201" y="7648"/>
                  </a:cubicBezTo>
                  <a:cubicBezTo>
                    <a:pt x="3050" y="7648"/>
                    <a:pt x="2889" y="7634"/>
                    <a:pt x="2716" y="7602"/>
                  </a:cubicBezTo>
                  <a:cubicBezTo>
                    <a:pt x="206" y="7282"/>
                    <a:pt x="457" y="4886"/>
                    <a:pt x="480" y="4794"/>
                  </a:cubicBezTo>
                  <a:lnTo>
                    <a:pt x="936" y="24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79;p38">
              <a:extLst>
                <a:ext uri="{FF2B5EF4-FFF2-40B4-BE49-F238E27FC236}">
                  <a16:creationId xmlns:a16="http://schemas.microsoft.com/office/drawing/2014/main" id="{0AC803C7-49D3-420A-89FA-9FEC917655E7}"/>
                </a:ext>
              </a:extLst>
            </p:cNvPr>
            <p:cNvSpPr/>
            <p:nvPr/>
          </p:nvSpPr>
          <p:spPr>
            <a:xfrm>
              <a:off x="7076938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1158" y="0"/>
                  </a:moveTo>
                  <a:cubicBezTo>
                    <a:pt x="781" y="0"/>
                    <a:pt x="394" y="26"/>
                    <a:pt x="1" y="78"/>
                  </a:cubicBezTo>
                  <a:lnTo>
                    <a:pt x="24" y="260"/>
                  </a:lnTo>
                  <a:cubicBezTo>
                    <a:pt x="417" y="208"/>
                    <a:pt x="798" y="183"/>
                    <a:pt x="1167" y="183"/>
                  </a:cubicBezTo>
                  <a:cubicBezTo>
                    <a:pt x="2253" y="183"/>
                    <a:pt x="3241" y="405"/>
                    <a:pt x="4178" y="831"/>
                  </a:cubicBezTo>
                  <a:lnTo>
                    <a:pt x="4246" y="648"/>
                  </a:lnTo>
                  <a:cubicBezTo>
                    <a:pt x="3309" y="223"/>
                    <a:pt x="2270" y="0"/>
                    <a:pt x="1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80;p38">
              <a:extLst>
                <a:ext uri="{FF2B5EF4-FFF2-40B4-BE49-F238E27FC236}">
                  <a16:creationId xmlns:a16="http://schemas.microsoft.com/office/drawing/2014/main" id="{CA86579F-4FFE-4C9E-8905-CFDA6379DDF5}"/>
                </a:ext>
              </a:extLst>
            </p:cNvPr>
            <p:cNvSpPr/>
            <p:nvPr/>
          </p:nvSpPr>
          <p:spPr>
            <a:xfrm>
              <a:off x="7072396" y="4096807"/>
              <a:ext cx="85038" cy="16633"/>
            </a:xfrm>
            <a:custGeom>
              <a:avLst/>
              <a:gdLst/>
              <a:ahLst/>
              <a:cxnLst/>
              <a:rect l="l" t="t" r="r" b="b"/>
              <a:pathLst>
                <a:path w="4269" h="835" extrusionOk="0">
                  <a:moveTo>
                    <a:pt x="1212" y="0"/>
                  </a:moveTo>
                  <a:cubicBezTo>
                    <a:pt x="818" y="0"/>
                    <a:pt x="414" y="27"/>
                    <a:pt x="1" y="81"/>
                  </a:cubicBezTo>
                  <a:lnTo>
                    <a:pt x="23" y="264"/>
                  </a:lnTo>
                  <a:cubicBezTo>
                    <a:pt x="431" y="210"/>
                    <a:pt x="826" y="183"/>
                    <a:pt x="1209" y="183"/>
                  </a:cubicBezTo>
                  <a:cubicBezTo>
                    <a:pt x="2286" y="183"/>
                    <a:pt x="3269" y="397"/>
                    <a:pt x="4178" y="835"/>
                  </a:cubicBezTo>
                  <a:lnTo>
                    <a:pt x="4269" y="652"/>
                  </a:lnTo>
                  <a:cubicBezTo>
                    <a:pt x="3343" y="214"/>
                    <a:pt x="2318" y="0"/>
                    <a:pt x="1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81;p38">
              <a:extLst>
                <a:ext uri="{FF2B5EF4-FFF2-40B4-BE49-F238E27FC236}">
                  <a16:creationId xmlns:a16="http://schemas.microsoft.com/office/drawing/2014/main" id="{F5668334-8A15-4898-B86D-EC2BE2C63906}"/>
                </a:ext>
              </a:extLst>
            </p:cNvPr>
            <p:cNvSpPr/>
            <p:nvPr/>
          </p:nvSpPr>
          <p:spPr>
            <a:xfrm>
              <a:off x="7069209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1138" y="1"/>
                  </a:moveTo>
                  <a:cubicBezTo>
                    <a:pt x="768" y="1"/>
                    <a:pt x="389" y="23"/>
                    <a:pt x="1" y="68"/>
                  </a:cubicBezTo>
                  <a:lnTo>
                    <a:pt x="24" y="274"/>
                  </a:lnTo>
                  <a:cubicBezTo>
                    <a:pt x="434" y="219"/>
                    <a:pt x="832" y="192"/>
                    <a:pt x="1219" y="192"/>
                  </a:cubicBezTo>
                  <a:cubicBezTo>
                    <a:pt x="2291" y="192"/>
                    <a:pt x="3271" y="402"/>
                    <a:pt x="4178" y="822"/>
                  </a:cubicBezTo>
                  <a:lnTo>
                    <a:pt x="4269" y="662"/>
                  </a:lnTo>
                  <a:cubicBezTo>
                    <a:pt x="3323" y="214"/>
                    <a:pt x="2273" y="1"/>
                    <a:pt x="1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82;p38">
              <a:extLst>
                <a:ext uri="{FF2B5EF4-FFF2-40B4-BE49-F238E27FC236}">
                  <a16:creationId xmlns:a16="http://schemas.microsoft.com/office/drawing/2014/main" id="{602B95DF-EF34-4CA3-A70D-33FCCCB24302}"/>
                </a:ext>
              </a:extLst>
            </p:cNvPr>
            <p:cNvSpPr/>
            <p:nvPr/>
          </p:nvSpPr>
          <p:spPr>
            <a:xfrm>
              <a:off x="7066022" y="4143260"/>
              <a:ext cx="85058" cy="16554"/>
            </a:xfrm>
            <a:custGeom>
              <a:avLst/>
              <a:gdLst/>
              <a:ahLst/>
              <a:cxnLst/>
              <a:rect l="l" t="t" r="r" b="b"/>
              <a:pathLst>
                <a:path w="4270" h="831" extrusionOk="0">
                  <a:moveTo>
                    <a:pt x="1164" y="0"/>
                  </a:moveTo>
                  <a:cubicBezTo>
                    <a:pt x="785" y="0"/>
                    <a:pt x="397" y="26"/>
                    <a:pt x="1" y="77"/>
                  </a:cubicBezTo>
                  <a:lnTo>
                    <a:pt x="24" y="260"/>
                  </a:lnTo>
                  <a:cubicBezTo>
                    <a:pt x="409" y="215"/>
                    <a:pt x="783" y="192"/>
                    <a:pt x="1146" y="192"/>
                  </a:cubicBezTo>
                  <a:cubicBezTo>
                    <a:pt x="2247" y="192"/>
                    <a:pt x="3251" y="402"/>
                    <a:pt x="4178" y="831"/>
                  </a:cubicBezTo>
                  <a:lnTo>
                    <a:pt x="4269" y="671"/>
                  </a:lnTo>
                  <a:cubicBezTo>
                    <a:pt x="3330" y="227"/>
                    <a:pt x="2288" y="0"/>
                    <a:pt x="1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83;p38">
              <a:extLst>
                <a:ext uri="{FF2B5EF4-FFF2-40B4-BE49-F238E27FC236}">
                  <a16:creationId xmlns:a16="http://schemas.microsoft.com/office/drawing/2014/main" id="{90D1C682-352D-4D1F-AC61-1E02D9B23E6D}"/>
                </a:ext>
              </a:extLst>
            </p:cNvPr>
            <p:cNvSpPr/>
            <p:nvPr/>
          </p:nvSpPr>
          <p:spPr>
            <a:xfrm>
              <a:off x="7064209" y="4168459"/>
              <a:ext cx="85038" cy="16812"/>
            </a:xfrm>
            <a:custGeom>
              <a:avLst/>
              <a:gdLst/>
              <a:ahLst/>
              <a:cxnLst/>
              <a:rect l="l" t="t" r="r" b="b"/>
              <a:pathLst>
                <a:path w="4269" h="844" extrusionOk="0">
                  <a:moveTo>
                    <a:pt x="1138" y="0"/>
                  </a:moveTo>
                  <a:cubicBezTo>
                    <a:pt x="768" y="0"/>
                    <a:pt x="388" y="23"/>
                    <a:pt x="1" y="68"/>
                  </a:cubicBezTo>
                  <a:lnTo>
                    <a:pt x="23" y="273"/>
                  </a:lnTo>
                  <a:cubicBezTo>
                    <a:pt x="431" y="219"/>
                    <a:pt x="826" y="192"/>
                    <a:pt x="1210" y="192"/>
                  </a:cubicBezTo>
                  <a:cubicBezTo>
                    <a:pt x="2286" y="192"/>
                    <a:pt x="3269" y="406"/>
                    <a:pt x="4178" y="844"/>
                  </a:cubicBezTo>
                  <a:lnTo>
                    <a:pt x="4269" y="661"/>
                  </a:lnTo>
                  <a:cubicBezTo>
                    <a:pt x="3323" y="214"/>
                    <a:pt x="2273" y="0"/>
                    <a:pt x="1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84;p38">
              <a:extLst>
                <a:ext uri="{FF2B5EF4-FFF2-40B4-BE49-F238E27FC236}">
                  <a16:creationId xmlns:a16="http://schemas.microsoft.com/office/drawing/2014/main" id="{C28A839B-E737-47B6-A49E-230B62884E7E}"/>
                </a:ext>
              </a:extLst>
            </p:cNvPr>
            <p:cNvSpPr/>
            <p:nvPr/>
          </p:nvSpPr>
          <p:spPr>
            <a:xfrm>
              <a:off x="7021022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2103" y="0"/>
                  </a:moveTo>
                  <a:cubicBezTo>
                    <a:pt x="1317" y="0"/>
                    <a:pt x="552" y="152"/>
                    <a:pt x="0" y="566"/>
                  </a:cubicBezTo>
                  <a:lnTo>
                    <a:pt x="114" y="726"/>
                  </a:lnTo>
                  <a:cubicBezTo>
                    <a:pt x="581" y="369"/>
                    <a:pt x="1313" y="185"/>
                    <a:pt x="2155" y="185"/>
                  </a:cubicBezTo>
                  <a:cubicBezTo>
                    <a:pt x="2712" y="185"/>
                    <a:pt x="3317" y="265"/>
                    <a:pt x="3926" y="429"/>
                  </a:cubicBezTo>
                  <a:cubicBezTo>
                    <a:pt x="5204" y="771"/>
                    <a:pt x="6186" y="1388"/>
                    <a:pt x="6483" y="2050"/>
                  </a:cubicBezTo>
                  <a:lnTo>
                    <a:pt x="6642" y="1958"/>
                  </a:lnTo>
                  <a:cubicBezTo>
                    <a:pt x="6346" y="1273"/>
                    <a:pt x="5319" y="612"/>
                    <a:pt x="3972" y="246"/>
                  </a:cubicBezTo>
                  <a:cubicBezTo>
                    <a:pt x="3406" y="102"/>
                    <a:pt x="2748" y="0"/>
                    <a:pt x="210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85;p38">
              <a:extLst>
                <a:ext uri="{FF2B5EF4-FFF2-40B4-BE49-F238E27FC236}">
                  <a16:creationId xmlns:a16="http://schemas.microsoft.com/office/drawing/2014/main" id="{89B99BEE-FF65-414E-A2B5-0017C4DCE010}"/>
                </a:ext>
              </a:extLst>
            </p:cNvPr>
            <p:cNvSpPr/>
            <p:nvPr/>
          </p:nvSpPr>
          <p:spPr>
            <a:xfrm>
              <a:off x="6349001" y="3185427"/>
              <a:ext cx="995761" cy="812975"/>
            </a:xfrm>
            <a:custGeom>
              <a:avLst/>
              <a:gdLst/>
              <a:ahLst/>
              <a:cxnLst/>
              <a:rect l="l" t="t" r="r" b="b"/>
              <a:pathLst>
                <a:path w="49988" h="40812" extrusionOk="0">
                  <a:moveTo>
                    <a:pt x="14243" y="0"/>
                  </a:moveTo>
                  <a:lnTo>
                    <a:pt x="8765" y="2100"/>
                  </a:lnTo>
                  <a:lnTo>
                    <a:pt x="6140" y="2967"/>
                  </a:lnTo>
                  <a:cubicBezTo>
                    <a:pt x="1667" y="4337"/>
                    <a:pt x="0" y="7738"/>
                    <a:pt x="1028" y="12371"/>
                  </a:cubicBezTo>
                  <a:lnTo>
                    <a:pt x="6848" y="40812"/>
                  </a:lnTo>
                  <a:lnTo>
                    <a:pt x="15248" y="39944"/>
                  </a:lnTo>
                  <a:lnTo>
                    <a:pt x="12965" y="14357"/>
                  </a:lnTo>
                  <a:lnTo>
                    <a:pt x="37023" y="14357"/>
                  </a:lnTo>
                  <a:lnTo>
                    <a:pt x="34832" y="38894"/>
                  </a:lnTo>
                  <a:cubicBezTo>
                    <a:pt x="36643" y="39752"/>
                    <a:pt x="38576" y="40212"/>
                    <a:pt x="40639" y="40212"/>
                  </a:cubicBezTo>
                  <a:cubicBezTo>
                    <a:pt x="41539" y="40212"/>
                    <a:pt x="42464" y="40125"/>
                    <a:pt x="43414" y="39944"/>
                  </a:cubicBezTo>
                  <a:lnTo>
                    <a:pt x="48961" y="12371"/>
                  </a:lnTo>
                  <a:cubicBezTo>
                    <a:pt x="49988" y="7738"/>
                    <a:pt x="48322" y="4337"/>
                    <a:pt x="43848" y="2967"/>
                  </a:cubicBezTo>
                  <a:lnTo>
                    <a:pt x="40835" y="2283"/>
                  </a:lnTo>
                  <a:lnTo>
                    <a:pt x="357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86;p38">
              <a:extLst>
                <a:ext uri="{FF2B5EF4-FFF2-40B4-BE49-F238E27FC236}">
                  <a16:creationId xmlns:a16="http://schemas.microsoft.com/office/drawing/2014/main" id="{D4893A01-441C-4358-AF0E-9C1C59B800C2}"/>
                </a:ext>
              </a:extLst>
            </p:cNvPr>
            <p:cNvSpPr/>
            <p:nvPr/>
          </p:nvSpPr>
          <p:spPr>
            <a:xfrm>
              <a:off x="6500413" y="3281820"/>
              <a:ext cx="108684" cy="190077"/>
            </a:xfrm>
            <a:custGeom>
              <a:avLst/>
              <a:gdLst/>
              <a:ahLst/>
              <a:cxnLst/>
              <a:rect l="l" t="t" r="r" b="b"/>
              <a:pathLst>
                <a:path w="5456" h="9542" extrusionOk="0">
                  <a:moveTo>
                    <a:pt x="23" y="0"/>
                  </a:moveTo>
                  <a:lnTo>
                    <a:pt x="0" y="183"/>
                  </a:lnTo>
                  <a:cubicBezTo>
                    <a:pt x="1575" y="297"/>
                    <a:pt x="2785" y="936"/>
                    <a:pt x="3630" y="2123"/>
                  </a:cubicBezTo>
                  <a:cubicBezTo>
                    <a:pt x="4246" y="2990"/>
                    <a:pt x="4383" y="3858"/>
                    <a:pt x="4383" y="3858"/>
                  </a:cubicBezTo>
                  <a:lnTo>
                    <a:pt x="5273" y="9541"/>
                  </a:lnTo>
                  <a:lnTo>
                    <a:pt x="5456" y="9495"/>
                  </a:lnTo>
                  <a:lnTo>
                    <a:pt x="4588" y="3835"/>
                  </a:lnTo>
                  <a:cubicBezTo>
                    <a:pt x="4565" y="3812"/>
                    <a:pt x="4428" y="2922"/>
                    <a:pt x="3789" y="2009"/>
                  </a:cubicBezTo>
                  <a:cubicBezTo>
                    <a:pt x="3196" y="1164"/>
                    <a:pt x="2055" y="137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87;p38">
              <a:extLst>
                <a:ext uri="{FF2B5EF4-FFF2-40B4-BE49-F238E27FC236}">
                  <a16:creationId xmlns:a16="http://schemas.microsoft.com/office/drawing/2014/main" id="{AC6A7D31-07ED-4A81-A60F-8061D6A03A0B}"/>
                </a:ext>
              </a:extLst>
            </p:cNvPr>
            <p:cNvSpPr/>
            <p:nvPr/>
          </p:nvSpPr>
          <p:spPr>
            <a:xfrm>
              <a:off x="7084209" y="3281820"/>
              <a:ext cx="108703" cy="190077"/>
            </a:xfrm>
            <a:custGeom>
              <a:avLst/>
              <a:gdLst/>
              <a:ahLst/>
              <a:cxnLst/>
              <a:rect l="l" t="t" r="r" b="b"/>
              <a:pathLst>
                <a:path w="5457" h="9542" extrusionOk="0">
                  <a:moveTo>
                    <a:pt x="5433" y="0"/>
                  </a:moveTo>
                  <a:cubicBezTo>
                    <a:pt x="3402" y="137"/>
                    <a:pt x="2261" y="1164"/>
                    <a:pt x="1667" y="2009"/>
                  </a:cubicBezTo>
                  <a:cubicBezTo>
                    <a:pt x="1028" y="2922"/>
                    <a:pt x="868" y="3812"/>
                    <a:pt x="868" y="3835"/>
                  </a:cubicBezTo>
                  <a:lnTo>
                    <a:pt x="1" y="9495"/>
                  </a:lnTo>
                  <a:lnTo>
                    <a:pt x="184" y="9541"/>
                  </a:lnTo>
                  <a:lnTo>
                    <a:pt x="1051" y="3880"/>
                  </a:lnTo>
                  <a:cubicBezTo>
                    <a:pt x="1051" y="3858"/>
                    <a:pt x="1211" y="2990"/>
                    <a:pt x="1827" y="2123"/>
                  </a:cubicBezTo>
                  <a:cubicBezTo>
                    <a:pt x="2672" y="936"/>
                    <a:pt x="3881" y="297"/>
                    <a:pt x="5456" y="183"/>
                  </a:cubicBez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88;p38">
              <a:extLst>
                <a:ext uri="{FF2B5EF4-FFF2-40B4-BE49-F238E27FC236}">
                  <a16:creationId xmlns:a16="http://schemas.microsoft.com/office/drawing/2014/main" id="{590A08D6-7768-4964-8EC1-B62DAFCD76CB}"/>
                </a:ext>
              </a:extLst>
            </p:cNvPr>
            <p:cNvSpPr/>
            <p:nvPr/>
          </p:nvSpPr>
          <p:spPr>
            <a:xfrm>
              <a:off x="6782759" y="3283633"/>
              <a:ext cx="25498" cy="68226"/>
            </a:xfrm>
            <a:custGeom>
              <a:avLst/>
              <a:gdLst/>
              <a:ahLst/>
              <a:cxnLst/>
              <a:rect l="l" t="t" r="r" b="b"/>
              <a:pathLst>
                <a:path w="1280" h="3425" extrusionOk="0">
                  <a:moveTo>
                    <a:pt x="1" y="0"/>
                  </a:moveTo>
                  <a:cubicBezTo>
                    <a:pt x="1" y="137"/>
                    <a:pt x="24" y="3242"/>
                    <a:pt x="1233" y="3424"/>
                  </a:cubicBezTo>
                  <a:lnTo>
                    <a:pt x="1279" y="3219"/>
                  </a:lnTo>
                  <a:cubicBezTo>
                    <a:pt x="389" y="3105"/>
                    <a:pt x="206" y="868"/>
                    <a:pt x="20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89;p38">
              <a:extLst>
                <a:ext uri="{FF2B5EF4-FFF2-40B4-BE49-F238E27FC236}">
                  <a16:creationId xmlns:a16="http://schemas.microsoft.com/office/drawing/2014/main" id="{C06C3787-CF0E-4D1F-A9B3-B303DFDD82C7}"/>
                </a:ext>
              </a:extLst>
            </p:cNvPr>
            <p:cNvSpPr/>
            <p:nvPr/>
          </p:nvSpPr>
          <p:spPr>
            <a:xfrm>
              <a:off x="6806862" y="3281820"/>
              <a:ext cx="12749" cy="189618"/>
            </a:xfrm>
            <a:custGeom>
              <a:avLst/>
              <a:gdLst/>
              <a:ahLst/>
              <a:cxnLst/>
              <a:rect l="l" t="t" r="r" b="b"/>
              <a:pathLst>
                <a:path w="640" h="9519" extrusionOk="0">
                  <a:moveTo>
                    <a:pt x="1" y="0"/>
                  </a:moveTo>
                  <a:lnTo>
                    <a:pt x="457" y="9518"/>
                  </a:lnTo>
                  <a:lnTo>
                    <a:pt x="640" y="9518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90;p38">
              <a:extLst>
                <a:ext uri="{FF2B5EF4-FFF2-40B4-BE49-F238E27FC236}">
                  <a16:creationId xmlns:a16="http://schemas.microsoft.com/office/drawing/2014/main" id="{8C84EED1-DA1A-4072-8410-35D03CBEA988}"/>
                </a:ext>
              </a:extLst>
            </p:cNvPr>
            <p:cNvSpPr/>
            <p:nvPr/>
          </p:nvSpPr>
          <p:spPr>
            <a:xfrm>
              <a:off x="6523600" y="3185427"/>
              <a:ext cx="638834" cy="154440"/>
            </a:xfrm>
            <a:custGeom>
              <a:avLst/>
              <a:gdLst/>
              <a:ahLst/>
              <a:cxnLst/>
              <a:rect l="l" t="t" r="r" b="b"/>
              <a:pathLst>
                <a:path w="32070" h="7753" extrusionOk="0">
                  <a:moveTo>
                    <a:pt x="5478" y="0"/>
                  </a:moveTo>
                  <a:lnTo>
                    <a:pt x="0" y="2100"/>
                  </a:lnTo>
                  <a:cubicBezTo>
                    <a:pt x="0" y="2100"/>
                    <a:pt x="5068" y="5387"/>
                    <a:pt x="6551" y="5889"/>
                  </a:cubicBezTo>
                  <a:cubicBezTo>
                    <a:pt x="9108" y="6756"/>
                    <a:pt x="11801" y="7259"/>
                    <a:pt x="14472" y="7532"/>
                  </a:cubicBezTo>
                  <a:cubicBezTo>
                    <a:pt x="15762" y="7672"/>
                    <a:pt x="17058" y="7752"/>
                    <a:pt x="18354" y="7752"/>
                  </a:cubicBezTo>
                  <a:cubicBezTo>
                    <a:pt x="19603" y="7752"/>
                    <a:pt x="20852" y="7678"/>
                    <a:pt x="22095" y="7510"/>
                  </a:cubicBezTo>
                  <a:cubicBezTo>
                    <a:pt x="24606" y="7167"/>
                    <a:pt x="32070" y="2283"/>
                    <a:pt x="32070" y="2283"/>
                  </a:cubicBezTo>
                  <a:lnTo>
                    <a:pt x="27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91;p38">
              <a:extLst>
                <a:ext uri="{FF2B5EF4-FFF2-40B4-BE49-F238E27FC236}">
                  <a16:creationId xmlns:a16="http://schemas.microsoft.com/office/drawing/2014/main" id="{11E8C784-354B-4C3B-BE33-A9F26ED5C508}"/>
                </a:ext>
              </a:extLst>
            </p:cNvPr>
            <p:cNvSpPr/>
            <p:nvPr/>
          </p:nvSpPr>
          <p:spPr>
            <a:xfrm>
              <a:off x="6815966" y="3356839"/>
              <a:ext cx="98684" cy="66393"/>
            </a:xfrm>
            <a:custGeom>
              <a:avLst/>
              <a:gdLst/>
              <a:ahLst/>
              <a:cxnLst/>
              <a:rect l="l" t="t" r="r" b="b"/>
              <a:pathLst>
                <a:path w="4954" h="3333" extrusionOk="0">
                  <a:moveTo>
                    <a:pt x="4907" y="0"/>
                  </a:moveTo>
                  <a:cubicBezTo>
                    <a:pt x="1940" y="594"/>
                    <a:pt x="23" y="3196"/>
                    <a:pt x="0" y="3219"/>
                  </a:cubicBezTo>
                  <a:lnTo>
                    <a:pt x="160" y="3333"/>
                  </a:lnTo>
                  <a:cubicBezTo>
                    <a:pt x="183" y="3310"/>
                    <a:pt x="2054" y="776"/>
                    <a:pt x="4953" y="183"/>
                  </a:cubicBezTo>
                  <a:lnTo>
                    <a:pt x="4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92;p38">
              <a:extLst>
                <a:ext uri="{FF2B5EF4-FFF2-40B4-BE49-F238E27FC236}">
                  <a16:creationId xmlns:a16="http://schemas.microsoft.com/office/drawing/2014/main" id="{65A69502-B6EA-4748-9D60-C74EE74ECED2}"/>
                </a:ext>
              </a:extLst>
            </p:cNvPr>
            <p:cNvSpPr/>
            <p:nvPr/>
          </p:nvSpPr>
          <p:spPr>
            <a:xfrm>
              <a:off x="6596348" y="3375026"/>
              <a:ext cx="501984" cy="60039"/>
            </a:xfrm>
            <a:custGeom>
              <a:avLst/>
              <a:gdLst/>
              <a:ahLst/>
              <a:cxnLst/>
              <a:rect l="l" t="t" r="r" b="b"/>
              <a:pathLst>
                <a:path w="25200" h="3014" extrusionOk="0">
                  <a:moveTo>
                    <a:pt x="25177" y="0"/>
                  </a:moveTo>
                  <a:lnTo>
                    <a:pt x="10888" y="2808"/>
                  </a:lnTo>
                  <a:lnTo>
                    <a:pt x="23" y="1233"/>
                  </a:lnTo>
                  <a:lnTo>
                    <a:pt x="0" y="1415"/>
                  </a:lnTo>
                  <a:lnTo>
                    <a:pt x="10865" y="3013"/>
                  </a:lnTo>
                  <a:lnTo>
                    <a:pt x="10888" y="3013"/>
                  </a:lnTo>
                  <a:lnTo>
                    <a:pt x="25200" y="183"/>
                  </a:lnTo>
                  <a:lnTo>
                    <a:pt x="251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93;p38">
              <a:extLst>
                <a:ext uri="{FF2B5EF4-FFF2-40B4-BE49-F238E27FC236}">
                  <a16:creationId xmlns:a16="http://schemas.microsoft.com/office/drawing/2014/main" id="{7DC5353B-153C-4578-B5F4-5B57EE05056B}"/>
                </a:ext>
              </a:extLst>
            </p:cNvPr>
            <p:cNvSpPr/>
            <p:nvPr/>
          </p:nvSpPr>
          <p:spPr>
            <a:xfrm>
              <a:off x="6351372" y="2577509"/>
              <a:ext cx="281828" cy="621345"/>
            </a:xfrm>
            <a:custGeom>
              <a:avLst/>
              <a:gdLst/>
              <a:ahLst/>
              <a:cxnLst/>
              <a:rect l="l" t="t" r="r" b="b"/>
              <a:pathLst>
                <a:path w="14148" h="31192" extrusionOk="0">
                  <a:moveTo>
                    <a:pt x="12892" y="1"/>
                  </a:moveTo>
                  <a:cubicBezTo>
                    <a:pt x="9696" y="731"/>
                    <a:pt x="7300" y="1804"/>
                    <a:pt x="6181" y="4840"/>
                  </a:cubicBezTo>
                  <a:cubicBezTo>
                    <a:pt x="3168" y="12007"/>
                    <a:pt x="1023" y="21730"/>
                    <a:pt x="635" y="24835"/>
                  </a:cubicBezTo>
                  <a:cubicBezTo>
                    <a:pt x="1" y="28882"/>
                    <a:pt x="2384" y="31192"/>
                    <a:pt x="4995" y="31192"/>
                  </a:cubicBezTo>
                  <a:cubicBezTo>
                    <a:pt x="5580" y="31192"/>
                    <a:pt x="6176" y="31076"/>
                    <a:pt x="6752" y="30838"/>
                  </a:cubicBezTo>
                  <a:cubicBezTo>
                    <a:pt x="10427" y="29035"/>
                    <a:pt x="12161" y="25976"/>
                    <a:pt x="12161" y="25976"/>
                  </a:cubicBezTo>
                  <a:lnTo>
                    <a:pt x="14147" y="14837"/>
                  </a:lnTo>
                  <a:lnTo>
                    <a:pt x="128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94;p38">
              <a:extLst>
                <a:ext uri="{FF2B5EF4-FFF2-40B4-BE49-F238E27FC236}">
                  <a16:creationId xmlns:a16="http://schemas.microsoft.com/office/drawing/2014/main" id="{AF93B810-E481-4B54-A66D-9F442A8DC898}"/>
                </a:ext>
              </a:extLst>
            </p:cNvPr>
            <p:cNvSpPr/>
            <p:nvPr/>
          </p:nvSpPr>
          <p:spPr>
            <a:xfrm>
              <a:off x="7034209" y="2577509"/>
              <a:ext cx="281808" cy="621345"/>
            </a:xfrm>
            <a:custGeom>
              <a:avLst/>
              <a:gdLst/>
              <a:ahLst/>
              <a:cxnLst/>
              <a:rect l="l" t="t" r="r" b="b"/>
              <a:pathLst>
                <a:path w="14147" h="31192" extrusionOk="0">
                  <a:moveTo>
                    <a:pt x="1256" y="1"/>
                  </a:moveTo>
                  <a:lnTo>
                    <a:pt x="0" y="14837"/>
                  </a:lnTo>
                  <a:lnTo>
                    <a:pt x="1986" y="25976"/>
                  </a:lnTo>
                  <a:cubicBezTo>
                    <a:pt x="1986" y="25976"/>
                    <a:pt x="3721" y="29035"/>
                    <a:pt x="7396" y="30838"/>
                  </a:cubicBezTo>
                  <a:cubicBezTo>
                    <a:pt x="7968" y="31076"/>
                    <a:pt x="8561" y="31192"/>
                    <a:pt x="9144" y="31192"/>
                  </a:cubicBezTo>
                  <a:cubicBezTo>
                    <a:pt x="11749" y="31192"/>
                    <a:pt x="14147" y="28882"/>
                    <a:pt x="13513" y="24835"/>
                  </a:cubicBezTo>
                  <a:cubicBezTo>
                    <a:pt x="13125" y="21730"/>
                    <a:pt x="10956" y="12007"/>
                    <a:pt x="7966" y="4840"/>
                  </a:cubicBezTo>
                  <a:cubicBezTo>
                    <a:pt x="6848" y="1804"/>
                    <a:pt x="4451" y="731"/>
                    <a:pt x="1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95;p38">
              <a:extLst>
                <a:ext uri="{FF2B5EF4-FFF2-40B4-BE49-F238E27FC236}">
                  <a16:creationId xmlns:a16="http://schemas.microsoft.com/office/drawing/2014/main" id="{0139000D-4F9E-44C5-B599-03B0E69284A3}"/>
                </a:ext>
              </a:extLst>
            </p:cNvPr>
            <p:cNvSpPr/>
            <p:nvPr/>
          </p:nvSpPr>
          <p:spPr>
            <a:xfrm>
              <a:off x="6614993" y="2399284"/>
              <a:ext cx="446049" cy="286230"/>
            </a:xfrm>
            <a:custGeom>
              <a:avLst/>
              <a:gdLst/>
              <a:ahLst/>
              <a:cxnLst/>
              <a:rect l="l" t="t" r="r" b="b"/>
              <a:pathLst>
                <a:path w="22392" h="14369" extrusionOk="0">
                  <a:moveTo>
                    <a:pt x="6254" y="0"/>
                  </a:moveTo>
                  <a:lnTo>
                    <a:pt x="6209" y="7418"/>
                  </a:lnTo>
                  <a:lnTo>
                    <a:pt x="0" y="9359"/>
                  </a:lnTo>
                  <a:cubicBezTo>
                    <a:pt x="3743" y="12594"/>
                    <a:pt x="7540" y="14369"/>
                    <a:pt x="11402" y="14369"/>
                  </a:cubicBezTo>
                  <a:cubicBezTo>
                    <a:pt x="15007" y="14369"/>
                    <a:pt x="18667" y="12823"/>
                    <a:pt x="22392" y="9473"/>
                  </a:cubicBezTo>
                  <a:cubicBezTo>
                    <a:pt x="19858" y="8651"/>
                    <a:pt x="16457" y="7533"/>
                    <a:pt x="15773" y="7373"/>
                  </a:cubicBezTo>
                  <a:lnTo>
                    <a:pt x="15681" y="0"/>
                  </a:lnTo>
                  <a:close/>
                </a:path>
              </a:pathLst>
            </a:custGeom>
            <a:solidFill>
              <a:srgbClr val="FDE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96;p38">
              <a:extLst>
                <a:ext uri="{FF2B5EF4-FFF2-40B4-BE49-F238E27FC236}">
                  <a16:creationId xmlns:a16="http://schemas.microsoft.com/office/drawing/2014/main" id="{77E5ED00-4C58-4D3A-830A-CEB3D45FDD01}"/>
                </a:ext>
              </a:extLst>
            </p:cNvPr>
            <p:cNvSpPr/>
            <p:nvPr/>
          </p:nvSpPr>
          <p:spPr>
            <a:xfrm>
              <a:off x="6614993" y="2577967"/>
              <a:ext cx="446049" cy="107548"/>
            </a:xfrm>
            <a:custGeom>
              <a:avLst/>
              <a:gdLst/>
              <a:ahLst/>
              <a:cxnLst/>
              <a:rect l="l" t="t" r="r" b="b"/>
              <a:pathLst>
                <a:path w="22392" h="5399" extrusionOk="0">
                  <a:moveTo>
                    <a:pt x="1233" y="1"/>
                  </a:moveTo>
                  <a:lnTo>
                    <a:pt x="0" y="389"/>
                  </a:lnTo>
                  <a:cubicBezTo>
                    <a:pt x="3743" y="3624"/>
                    <a:pt x="7540" y="5399"/>
                    <a:pt x="11402" y="5399"/>
                  </a:cubicBezTo>
                  <a:cubicBezTo>
                    <a:pt x="15007" y="5399"/>
                    <a:pt x="18667" y="3853"/>
                    <a:pt x="22392" y="503"/>
                  </a:cubicBezTo>
                  <a:lnTo>
                    <a:pt x="20977" y="1"/>
                  </a:lnTo>
                  <a:cubicBezTo>
                    <a:pt x="17530" y="468"/>
                    <a:pt x="14119" y="720"/>
                    <a:pt x="10750" y="720"/>
                  </a:cubicBezTo>
                  <a:cubicBezTo>
                    <a:pt x="7538" y="720"/>
                    <a:pt x="4364" y="49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97;p38">
              <a:extLst>
                <a:ext uri="{FF2B5EF4-FFF2-40B4-BE49-F238E27FC236}">
                  <a16:creationId xmlns:a16="http://schemas.microsoft.com/office/drawing/2014/main" id="{7870B40C-B55F-4656-A90A-48D80C19F099}"/>
                </a:ext>
              </a:extLst>
            </p:cNvPr>
            <p:cNvSpPr/>
            <p:nvPr/>
          </p:nvSpPr>
          <p:spPr>
            <a:xfrm>
              <a:off x="6493581" y="2555696"/>
              <a:ext cx="685228" cy="726124"/>
            </a:xfrm>
            <a:custGeom>
              <a:avLst/>
              <a:gdLst/>
              <a:ahLst/>
              <a:cxnLst/>
              <a:rect l="l" t="t" r="r" b="b"/>
              <a:pathLst>
                <a:path w="34399" h="36452" extrusionOk="0">
                  <a:moveTo>
                    <a:pt x="10044" y="0"/>
                  </a:moveTo>
                  <a:lnTo>
                    <a:pt x="3584" y="1781"/>
                  </a:lnTo>
                  <a:cubicBezTo>
                    <a:pt x="366" y="2945"/>
                    <a:pt x="1" y="6140"/>
                    <a:pt x="845" y="8788"/>
                  </a:cubicBezTo>
                  <a:cubicBezTo>
                    <a:pt x="1576" y="12052"/>
                    <a:pt x="2306" y="15293"/>
                    <a:pt x="3037" y="18557"/>
                  </a:cubicBezTo>
                  <a:cubicBezTo>
                    <a:pt x="3653" y="21342"/>
                    <a:pt x="3014" y="30700"/>
                    <a:pt x="2443" y="33279"/>
                  </a:cubicBezTo>
                  <a:cubicBezTo>
                    <a:pt x="6078" y="35591"/>
                    <a:pt x="10721" y="36452"/>
                    <a:pt x="15530" y="36452"/>
                  </a:cubicBezTo>
                  <a:cubicBezTo>
                    <a:pt x="21595" y="36452"/>
                    <a:pt x="27923" y="35084"/>
                    <a:pt x="32824" y="33530"/>
                  </a:cubicBezTo>
                  <a:cubicBezTo>
                    <a:pt x="32253" y="31316"/>
                    <a:pt x="31911" y="29011"/>
                    <a:pt x="31545" y="26751"/>
                  </a:cubicBezTo>
                  <a:cubicBezTo>
                    <a:pt x="31089" y="23738"/>
                    <a:pt x="30952" y="20634"/>
                    <a:pt x="31386" y="17598"/>
                  </a:cubicBezTo>
                  <a:cubicBezTo>
                    <a:pt x="31842" y="14608"/>
                    <a:pt x="32824" y="11710"/>
                    <a:pt x="33554" y="8788"/>
                  </a:cubicBezTo>
                  <a:cubicBezTo>
                    <a:pt x="34399" y="6140"/>
                    <a:pt x="34033" y="2945"/>
                    <a:pt x="30815" y="1781"/>
                  </a:cubicBezTo>
                  <a:lnTo>
                    <a:pt x="23922" y="662"/>
                  </a:lnTo>
                  <a:cubicBezTo>
                    <a:pt x="22484" y="1781"/>
                    <a:pt x="18352" y="3561"/>
                    <a:pt x="17234" y="3584"/>
                  </a:cubicBezTo>
                  <a:cubicBezTo>
                    <a:pt x="17229" y="3584"/>
                    <a:pt x="17224" y="3584"/>
                    <a:pt x="17219" y="3584"/>
                  </a:cubicBezTo>
                  <a:cubicBezTo>
                    <a:pt x="16074" y="3584"/>
                    <a:pt x="11544" y="1091"/>
                    <a:pt x="100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98;p38">
              <a:extLst>
                <a:ext uri="{FF2B5EF4-FFF2-40B4-BE49-F238E27FC236}">
                  <a16:creationId xmlns:a16="http://schemas.microsoft.com/office/drawing/2014/main" id="{6C2CD136-E0D3-4937-940B-509B5B5DCC3F}"/>
                </a:ext>
              </a:extLst>
            </p:cNvPr>
            <p:cNvSpPr/>
            <p:nvPr/>
          </p:nvSpPr>
          <p:spPr>
            <a:xfrm>
              <a:off x="6600890" y="3084134"/>
              <a:ext cx="388320" cy="149500"/>
            </a:xfrm>
            <a:custGeom>
              <a:avLst/>
              <a:gdLst/>
              <a:ahLst/>
              <a:cxnLst/>
              <a:rect l="l" t="t" r="r" b="b"/>
              <a:pathLst>
                <a:path w="19494" h="7505" extrusionOk="0">
                  <a:moveTo>
                    <a:pt x="11245" y="1"/>
                  </a:moveTo>
                  <a:cubicBezTo>
                    <a:pt x="8720" y="1"/>
                    <a:pt x="6266" y="189"/>
                    <a:pt x="3904" y="566"/>
                  </a:cubicBezTo>
                  <a:lnTo>
                    <a:pt x="3813" y="589"/>
                  </a:lnTo>
                  <a:lnTo>
                    <a:pt x="3813" y="680"/>
                  </a:lnTo>
                  <a:cubicBezTo>
                    <a:pt x="3881" y="4446"/>
                    <a:pt x="46" y="7322"/>
                    <a:pt x="1" y="7345"/>
                  </a:cubicBezTo>
                  <a:lnTo>
                    <a:pt x="115" y="7505"/>
                  </a:lnTo>
                  <a:cubicBezTo>
                    <a:pt x="160" y="7482"/>
                    <a:pt x="4018" y="4583"/>
                    <a:pt x="4018" y="748"/>
                  </a:cubicBezTo>
                  <a:cubicBezTo>
                    <a:pt x="6358" y="383"/>
                    <a:pt x="8777" y="201"/>
                    <a:pt x="11262" y="201"/>
                  </a:cubicBezTo>
                  <a:cubicBezTo>
                    <a:pt x="13747" y="201"/>
                    <a:pt x="16298" y="383"/>
                    <a:pt x="18900" y="748"/>
                  </a:cubicBezTo>
                  <a:cubicBezTo>
                    <a:pt x="18946" y="977"/>
                    <a:pt x="19037" y="1616"/>
                    <a:pt x="19311" y="2460"/>
                  </a:cubicBezTo>
                  <a:lnTo>
                    <a:pt x="19493" y="2392"/>
                  </a:lnTo>
                  <a:cubicBezTo>
                    <a:pt x="19174" y="1410"/>
                    <a:pt x="19083" y="657"/>
                    <a:pt x="19083" y="657"/>
                  </a:cubicBezTo>
                  <a:lnTo>
                    <a:pt x="19083" y="589"/>
                  </a:lnTo>
                  <a:lnTo>
                    <a:pt x="19014" y="566"/>
                  </a:lnTo>
                  <a:cubicBezTo>
                    <a:pt x="16366" y="189"/>
                    <a:pt x="13770" y="1"/>
                    <a:pt x="11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99;p38">
              <a:extLst>
                <a:ext uri="{FF2B5EF4-FFF2-40B4-BE49-F238E27FC236}">
                  <a16:creationId xmlns:a16="http://schemas.microsoft.com/office/drawing/2014/main" id="{35B6A0A0-378C-4654-8BD9-9151823E2B56}"/>
                </a:ext>
              </a:extLst>
            </p:cNvPr>
            <p:cNvSpPr/>
            <p:nvPr/>
          </p:nvSpPr>
          <p:spPr>
            <a:xfrm>
              <a:off x="6563161" y="2415200"/>
              <a:ext cx="281470" cy="245992"/>
            </a:xfrm>
            <a:custGeom>
              <a:avLst/>
              <a:gdLst/>
              <a:ahLst/>
              <a:cxnLst/>
              <a:rect l="l" t="t" r="r" b="b"/>
              <a:pathLst>
                <a:path w="14130" h="12349" extrusionOk="0">
                  <a:moveTo>
                    <a:pt x="8856" y="0"/>
                  </a:moveTo>
                  <a:cubicBezTo>
                    <a:pt x="8856" y="0"/>
                    <a:pt x="0" y="3264"/>
                    <a:pt x="731" y="8856"/>
                  </a:cubicBezTo>
                  <a:cubicBezTo>
                    <a:pt x="1666" y="11869"/>
                    <a:pt x="8149" y="11983"/>
                    <a:pt x="14129" y="12349"/>
                  </a:cubicBezTo>
                  <a:lnTo>
                    <a:pt x="13741" y="11093"/>
                  </a:lnTo>
                  <a:cubicBezTo>
                    <a:pt x="13741" y="11093"/>
                    <a:pt x="7875" y="8286"/>
                    <a:pt x="7852" y="7396"/>
                  </a:cubicBezTo>
                  <a:cubicBezTo>
                    <a:pt x="7829" y="6802"/>
                    <a:pt x="8811" y="6619"/>
                    <a:pt x="8811" y="6619"/>
                  </a:cubicBezTo>
                  <a:lnTo>
                    <a:pt x="8834" y="822"/>
                  </a:lnTo>
                  <a:cubicBezTo>
                    <a:pt x="8742" y="639"/>
                    <a:pt x="8925" y="183"/>
                    <a:pt x="8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00;p38">
              <a:extLst>
                <a:ext uri="{FF2B5EF4-FFF2-40B4-BE49-F238E27FC236}">
                  <a16:creationId xmlns:a16="http://schemas.microsoft.com/office/drawing/2014/main" id="{513265D9-ADB8-403B-BDAF-99ED3DF283E6}"/>
                </a:ext>
              </a:extLst>
            </p:cNvPr>
            <p:cNvSpPr/>
            <p:nvPr/>
          </p:nvSpPr>
          <p:spPr>
            <a:xfrm>
              <a:off x="6829591" y="2421555"/>
              <a:ext cx="281011" cy="239638"/>
            </a:xfrm>
            <a:custGeom>
              <a:avLst/>
              <a:gdLst/>
              <a:ahLst/>
              <a:cxnLst/>
              <a:rect l="l" t="t" r="r" b="b"/>
              <a:pathLst>
                <a:path w="14107" h="12030" extrusionOk="0">
                  <a:moveTo>
                    <a:pt x="6004" y="1"/>
                  </a:moveTo>
                  <a:cubicBezTo>
                    <a:pt x="5935" y="183"/>
                    <a:pt x="4931" y="412"/>
                    <a:pt x="4931" y="412"/>
                  </a:cubicBezTo>
                  <a:lnTo>
                    <a:pt x="5000" y="6255"/>
                  </a:lnTo>
                  <a:cubicBezTo>
                    <a:pt x="5000" y="6255"/>
                    <a:pt x="6552" y="6574"/>
                    <a:pt x="6575" y="7077"/>
                  </a:cubicBezTo>
                  <a:cubicBezTo>
                    <a:pt x="6552" y="7967"/>
                    <a:pt x="389" y="10774"/>
                    <a:pt x="389" y="10774"/>
                  </a:cubicBezTo>
                  <a:lnTo>
                    <a:pt x="1" y="12030"/>
                  </a:lnTo>
                  <a:cubicBezTo>
                    <a:pt x="5958" y="11664"/>
                    <a:pt x="12463" y="11550"/>
                    <a:pt x="13376" y="8537"/>
                  </a:cubicBezTo>
                  <a:cubicBezTo>
                    <a:pt x="14107" y="2945"/>
                    <a:pt x="6004" y="1"/>
                    <a:pt x="6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01;p38">
              <a:extLst>
                <a:ext uri="{FF2B5EF4-FFF2-40B4-BE49-F238E27FC236}">
                  <a16:creationId xmlns:a16="http://schemas.microsoft.com/office/drawing/2014/main" id="{035CA611-6951-4C6B-AF3D-444CA683A587}"/>
                </a:ext>
              </a:extLst>
            </p:cNvPr>
            <p:cNvSpPr/>
            <p:nvPr/>
          </p:nvSpPr>
          <p:spPr>
            <a:xfrm>
              <a:off x="6576348" y="2590237"/>
              <a:ext cx="521067" cy="72768"/>
            </a:xfrm>
            <a:custGeom>
              <a:avLst/>
              <a:gdLst/>
              <a:ahLst/>
              <a:cxnLst/>
              <a:rect l="l" t="t" r="r" b="b"/>
              <a:pathLst>
                <a:path w="26158" h="3653" extrusionOk="0">
                  <a:moveTo>
                    <a:pt x="26021" y="1"/>
                  </a:moveTo>
                  <a:cubicBezTo>
                    <a:pt x="24674" y="1530"/>
                    <a:pt x="19881" y="2329"/>
                    <a:pt x="15247" y="3105"/>
                  </a:cubicBezTo>
                  <a:cubicBezTo>
                    <a:pt x="14494" y="3219"/>
                    <a:pt x="13764" y="3333"/>
                    <a:pt x="13033" y="3470"/>
                  </a:cubicBezTo>
                  <a:lnTo>
                    <a:pt x="11846" y="3311"/>
                  </a:lnTo>
                  <a:cubicBezTo>
                    <a:pt x="6619" y="2626"/>
                    <a:pt x="1233" y="1918"/>
                    <a:pt x="160" y="24"/>
                  </a:cubicBezTo>
                  <a:lnTo>
                    <a:pt x="0" y="115"/>
                  </a:lnTo>
                  <a:cubicBezTo>
                    <a:pt x="1096" y="2101"/>
                    <a:pt x="6300" y="2763"/>
                    <a:pt x="11824" y="3493"/>
                  </a:cubicBezTo>
                  <a:lnTo>
                    <a:pt x="13056" y="3653"/>
                  </a:lnTo>
                  <a:cubicBezTo>
                    <a:pt x="13787" y="3539"/>
                    <a:pt x="14540" y="3402"/>
                    <a:pt x="15270" y="3288"/>
                  </a:cubicBezTo>
                  <a:cubicBezTo>
                    <a:pt x="20155" y="2466"/>
                    <a:pt x="24766" y="1713"/>
                    <a:pt x="26158" y="115"/>
                  </a:cubicBezTo>
                  <a:lnTo>
                    <a:pt x="26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02;p38">
              <a:extLst>
                <a:ext uri="{FF2B5EF4-FFF2-40B4-BE49-F238E27FC236}">
                  <a16:creationId xmlns:a16="http://schemas.microsoft.com/office/drawing/2014/main" id="{AAE707B5-1F9E-4173-A1AE-62516D776DC9}"/>
                </a:ext>
              </a:extLst>
            </p:cNvPr>
            <p:cNvSpPr/>
            <p:nvPr/>
          </p:nvSpPr>
          <p:spPr>
            <a:xfrm>
              <a:off x="6690012" y="2512490"/>
              <a:ext cx="31852" cy="54123"/>
            </a:xfrm>
            <a:custGeom>
              <a:avLst/>
              <a:gdLst/>
              <a:ahLst/>
              <a:cxnLst/>
              <a:rect l="l" t="t" r="r" b="b"/>
              <a:pathLst>
                <a:path w="1599" h="2717" extrusionOk="0">
                  <a:moveTo>
                    <a:pt x="1210" y="1"/>
                  </a:moveTo>
                  <a:lnTo>
                    <a:pt x="1210" y="1"/>
                  </a:lnTo>
                  <a:cubicBezTo>
                    <a:pt x="1187" y="24"/>
                    <a:pt x="0" y="1416"/>
                    <a:pt x="1461" y="2717"/>
                  </a:cubicBezTo>
                  <a:lnTo>
                    <a:pt x="1598" y="2580"/>
                  </a:lnTo>
                  <a:cubicBezTo>
                    <a:pt x="252" y="1393"/>
                    <a:pt x="1301" y="183"/>
                    <a:pt x="1347" y="138"/>
                  </a:cubicBezTo>
                  <a:lnTo>
                    <a:pt x="1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03;p38">
              <a:extLst>
                <a:ext uri="{FF2B5EF4-FFF2-40B4-BE49-F238E27FC236}">
                  <a16:creationId xmlns:a16="http://schemas.microsoft.com/office/drawing/2014/main" id="{CA374AFE-2489-4601-84D3-E5DACBC63407}"/>
                </a:ext>
              </a:extLst>
            </p:cNvPr>
            <p:cNvSpPr/>
            <p:nvPr/>
          </p:nvSpPr>
          <p:spPr>
            <a:xfrm>
              <a:off x="6958274" y="2522948"/>
              <a:ext cx="24561" cy="43665"/>
            </a:xfrm>
            <a:custGeom>
              <a:avLst/>
              <a:gdLst/>
              <a:ahLst/>
              <a:cxnLst/>
              <a:rect l="l" t="t" r="r" b="b"/>
              <a:pathLst>
                <a:path w="1233" h="2192" extrusionOk="0">
                  <a:moveTo>
                    <a:pt x="320" y="1"/>
                  </a:moveTo>
                  <a:lnTo>
                    <a:pt x="183" y="115"/>
                  </a:lnTo>
                  <a:cubicBezTo>
                    <a:pt x="206" y="161"/>
                    <a:pt x="959" y="1256"/>
                    <a:pt x="0" y="2055"/>
                  </a:cubicBezTo>
                  <a:lnTo>
                    <a:pt x="137" y="2192"/>
                  </a:lnTo>
                  <a:cubicBezTo>
                    <a:pt x="1233" y="1279"/>
                    <a:pt x="343" y="24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04;p38">
              <a:extLst>
                <a:ext uri="{FF2B5EF4-FFF2-40B4-BE49-F238E27FC236}">
                  <a16:creationId xmlns:a16="http://schemas.microsoft.com/office/drawing/2014/main" id="{D1C49EE0-CD96-4212-BA3C-0F01571CA86D}"/>
                </a:ext>
              </a:extLst>
            </p:cNvPr>
            <p:cNvSpPr/>
            <p:nvPr/>
          </p:nvSpPr>
          <p:spPr>
            <a:xfrm>
              <a:off x="6801404" y="2637986"/>
              <a:ext cx="4562" cy="231450"/>
            </a:xfrm>
            <a:custGeom>
              <a:avLst/>
              <a:gdLst/>
              <a:ahLst/>
              <a:cxnLst/>
              <a:rect l="l" t="t" r="r" b="b"/>
              <a:pathLst>
                <a:path w="229" h="11619" extrusionOk="0">
                  <a:moveTo>
                    <a:pt x="1" y="1"/>
                  </a:moveTo>
                  <a:lnTo>
                    <a:pt x="1" y="11619"/>
                  </a:lnTo>
                  <a:lnTo>
                    <a:pt x="229" y="1161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05;p38">
              <a:extLst>
                <a:ext uri="{FF2B5EF4-FFF2-40B4-BE49-F238E27FC236}">
                  <a16:creationId xmlns:a16="http://schemas.microsoft.com/office/drawing/2014/main" id="{1C89AB97-F698-492F-9986-646E94D1E308}"/>
                </a:ext>
              </a:extLst>
            </p:cNvPr>
            <p:cNvSpPr/>
            <p:nvPr/>
          </p:nvSpPr>
          <p:spPr>
            <a:xfrm>
              <a:off x="6800050" y="2865333"/>
              <a:ext cx="7291" cy="20020"/>
            </a:xfrm>
            <a:custGeom>
              <a:avLst/>
              <a:gdLst/>
              <a:ahLst/>
              <a:cxnLst/>
              <a:rect l="l" t="t" r="r" b="b"/>
              <a:pathLst>
                <a:path w="366" h="1005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1" y="1004"/>
                    <a:pt x="183" y="1004"/>
                  </a:cubicBezTo>
                  <a:cubicBezTo>
                    <a:pt x="297" y="1004"/>
                    <a:pt x="365" y="936"/>
                    <a:pt x="365" y="822"/>
                  </a:cubicBezTo>
                  <a:lnTo>
                    <a:pt x="365" y="183"/>
                  </a:lnTo>
                  <a:cubicBezTo>
                    <a:pt x="365" y="69"/>
                    <a:pt x="297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06;p38">
              <a:extLst>
                <a:ext uri="{FF2B5EF4-FFF2-40B4-BE49-F238E27FC236}">
                  <a16:creationId xmlns:a16="http://schemas.microsoft.com/office/drawing/2014/main" id="{56FEC7D0-4195-4640-977A-B222BB4118C8}"/>
                </a:ext>
              </a:extLst>
            </p:cNvPr>
            <p:cNvSpPr/>
            <p:nvPr/>
          </p:nvSpPr>
          <p:spPr>
            <a:xfrm>
              <a:off x="6863694" y="2718462"/>
              <a:ext cx="4562" cy="183722"/>
            </a:xfrm>
            <a:custGeom>
              <a:avLst/>
              <a:gdLst/>
              <a:ahLst/>
              <a:cxnLst/>
              <a:rect l="l" t="t" r="r" b="b"/>
              <a:pathLst>
                <a:path w="229" h="9223" extrusionOk="0">
                  <a:moveTo>
                    <a:pt x="1" y="1"/>
                  </a:moveTo>
                  <a:lnTo>
                    <a:pt x="1" y="9222"/>
                  </a:lnTo>
                  <a:lnTo>
                    <a:pt x="229" y="9222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07;p38">
              <a:extLst>
                <a:ext uri="{FF2B5EF4-FFF2-40B4-BE49-F238E27FC236}">
                  <a16:creationId xmlns:a16="http://schemas.microsoft.com/office/drawing/2014/main" id="{4903DA4F-8492-4F42-AA64-1851D396BEC8}"/>
                </a:ext>
              </a:extLst>
            </p:cNvPr>
            <p:cNvSpPr/>
            <p:nvPr/>
          </p:nvSpPr>
          <p:spPr>
            <a:xfrm>
              <a:off x="6862340" y="2898061"/>
              <a:ext cx="7749" cy="20478"/>
            </a:xfrm>
            <a:custGeom>
              <a:avLst/>
              <a:gdLst/>
              <a:ahLst/>
              <a:cxnLst/>
              <a:rect l="l" t="t" r="r" b="b"/>
              <a:pathLst>
                <a:path w="389" h="1028" extrusionOk="0">
                  <a:moveTo>
                    <a:pt x="183" y="1"/>
                  </a:moveTo>
                  <a:cubicBezTo>
                    <a:pt x="92" y="1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2" y="1028"/>
                    <a:pt x="183" y="1028"/>
                  </a:cubicBezTo>
                  <a:cubicBezTo>
                    <a:pt x="297" y="1028"/>
                    <a:pt x="388" y="936"/>
                    <a:pt x="388" y="822"/>
                  </a:cubicBezTo>
                  <a:lnTo>
                    <a:pt x="388" y="183"/>
                  </a:lnTo>
                  <a:cubicBezTo>
                    <a:pt x="388" y="69"/>
                    <a:pt x="297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08;p38">
              <a:extLst>
                <a:ext uri="{FF2B5EF4-FFF2-40B4-BE49-F238E27FC236}">
                  <a16:creationId xmlns:a16="http://schemas.microsoft.com/office/drawing/2014/main" id="{DB597EF9-AD55-45B1-870D-2EBB2D4DEA80}"/>
                </a:ext>
              </a:extLst>
            </p:cNvPr>
            <p:cNvSpPr/>
            <p:nvPr/>
          </p:nvSpPr>
          <p:spPr>
            <a:xfrm>
              <a:off x="6737302" y="2554780"/>
              <a:ext cx="155515" cy="289199"/>
            </a:xfrm>
            <a:custGeom>
              <a:avLst/>
              <a:gdLst/>
              <a:ahLst/>
              <a:cxnLst/>
              <a:rect l="l" t="t" r="r" b="b"/>
              <a:pathLst>
                <a:path w="7807" h="14518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13947"/>
                  </a:lnTo>
                  <a:cubicBezTo>
                    <a:pt x="0" y="14266"/>
                    <a:pt x="229" y="14517"/>
                    <a:pt x="502" y="14517"/>
                  </a:cubicBezTo>
                  <a:lnTo>
                    <a:pt x="7167" y="14517"/>
                  </a:lnTo>
                  <a:cubicBezTo>
                    <a:pt x="7441" y="14517"/>
                    <a:pt x="7670" y="14266"/>
                    <a:pt x="7670" y="13947"/>
                  </a:cubicBezTo>
                  <a:lnTo>
                    <a:pt x="7670" y="3949"/>
                  </a:lnTo>
                  <a:lnTo>
                    <a:pt x="7807" y="3949"/>
                  </a:lnTo>
                  <a:lnTo>
                    <a:pt x="7807" y="2854"/>
                  </a:lnTo>
                  <a:lnTo>
                    <a:pt x="7670" y="2854"/>
                  </a:lnTo>
                  <a:lnTo>
                    <a:pt x="7670" y="2374"/>
                  </a:lnTo>
                  <a:lnTo>
                    <a:pt x="7807" y="2374"/>
                  </a:lnTo>
                  <a:lnTo>
                    <a:pt x="7807" y="1279"/>
                  </a:lnTo>
                  <a:lnTo>
                    <a:pt x="7670" y="1279"/>
                  </a:ln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09;p38">
              <a:extLst>
                <a:ext uri="{FF2B5EF4-FFF2-40B4-BE49-F238E27FC236}">
                  <a16:creationId xmlns:a16="http://schemas.microsoft.com/office/drawing/2014/main" id="{1BD2FF9C-598A-4C58-BE01-7E0E179117D7}"/>
                </a:ext>
              </a:extLst>
            </p:cNvPr>
            <p:cNvSpPr/>
            <p:nvPr/>
          </p:nvSpPr>
          <p:spPr>
            <a:xfrm>
              <a:off x="6890068" y="2611612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10;p38">
              <a:extLst>
                <a:ext uri="{FF2B5EF4-FFF2-40B4-BE49-F238E27FC236}">
                  <a16:creationId xmlns:a16="http://schemas.microsoft.com/office/drawing/2014/main" id="{DD5F5B8D-02AA-4701-9E52-BACFF064704A}"/>
                </a:ext>
              </a:extLst>
            </p:cNvPr>
            <p:cNvSpPr/>
            <p:nvPr/>
          </p:nvSpPr>
          <p:spPr>
            <a:xfrm>
              <a:off x="6737302" y="2554780"/>
              <a:ext cx="152786" cy="19123"/>
            </a:xfrm>
            <a:custGeom>
              <a:avLst/>
              <a:gdLst/>
              <a:ahLst/>
              <a:cxnLst/>
              <a:rect l="l" t="t" r="r" b="b"/>
              <a:pathLst>
                <a:path w="7670" h="960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959"/>
                  </a:lnTo>
                  <a:cubicBezTo>
                    <a:pt x="0" y="640"/>
                    <a:pt x="229" y="389"/>
                    <a:pt x="502" y="389"/>
                  </a:cubicBezTo>
                  <a:lnTo>
                    <a:pt x="7167" y="389"/>
                  </a:lnTo>
                  <a:cubicBezTo>
                    <a:pt x="7441" y="389"/>
                    <a:pt x="7670" y="640"/>
                    <a:pt x="7670" y="959"/>
                  </a:cubicBez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11;p38">
              <a:extLst>
                <a:ext uri="{FF2B5EF4-FFF2-40B4-BE49-F238E27FC236}">
                  <a16:creationId xmlns:a16="http://schemas.microsoft.com/office/drawing/2014/main" id="{77556CB9-79B0-4389-A4EF-158EE24BF4BA}"/>
                </a:ext>
              </a:extLst>
            </p:cNvPr>
            <p:cNvSpPr/>
            <p:nvPr/>
          </p:nvSpPr>
          <p:spPr>
            <a:xfrm>
              <a:off x="6890068" y="2580238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12;p38">
              <a:extLst>
                <a:ext uri="{FF2B5EF4-FFF2-40B4-BE49-F238E27FC236}">
                  <a16:creationId xmlns:a16="http://schemas.microsoft.com/office/drawing/2014/main" id="{2EB49351-BC4C-4F42-81D2-BF3D59903CD1}"/>
                </a:ext>
              </a:extLst>
            </p:cNvPr>
            <p:cNvSpPr/>
            <p:nvPr/>
          </p:nvSpPr>
          <p:spPr>
            <a:xfrm>
              <a:off x="6675908" y="2680734"/>
              <a:ext cx="192806" cy="176890"/>
            </a:xfrm>
            <a:custGeom>
              <a:avLst/>
              <a:gdLst/>
              <a:ahLst/>
              <a:cxnLst/>
              <a:rect l="l" t="t" r="r" b="b"/>
              <a:pathLst>
                <a:path w="9679" h="8880" extrusionOk="0">
                  <a:moveTo>
                    <a:pt x="3082" y="0"/>
                  </a:moveTo>
                  <a:cubicBezTo>
                    <a:pt x="1736" y="1073"/>
                    <a:pt x="480" y="3173"/>
                    <a:pt x="1" y="4314"/>
                  </a:cubicBezTo>
                  <a:cubicBezTo>
                    <a:pt x="389" y="6528"/>
                    <a:pt x="2831" y="8788"/>
                    <a:pt x="3653" y="8879"/>
                  </a:cubicBezTo>
                  <a:cubicBezTo>
                    <a:pt x="3653" y="8879"/>
                    <a:pt x="8652" y="5821"/>
                    <a:pt x="9108" y="4908"/>
                  </a:cubicBezTo>
                  <a:cubicBezTo>
                    <a:pt x="9565" y="3995"/>
                    <a:pt x="9679" y="1666"/>
                    <a:pt x="9245" y="708"/>
                  </a:cubicBezTo>
                  <a:cubicBezTo>
                    <a:pt x="9155" y="513"/>
                    <a:pt x="8835" y="436"/>
                    <a:pt x="8386" y="436"/>
                  </a:cubicBezTo>
                  <a:cubicBezTo>
                    <a:pt x="6675" y="436"/>
                    <a:pt x="3082" y="1552"/>
                    <a:pt x="3082" y="1552"/>
                  </a:cubicBezTo>
                  <a:lnTo>
                    <a:pt x="3082" y="0"/>
                  </a:lnTo>
                  <a:close/>
                </a:path>
              </a:pathLst>
            </a:custGeom>
            <a:solidFill>
              <a:srgbClr val="FDE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13;p38">
              <a:extLst>
                <a:ext uri="{FF2B5EF4-FFF2-40B4-BE49-F238E27FC236}">
                  <a16:creationId xmlns:a16="http://schemas.microsoft.com/office/drawing/2014/main" id="{DD639467-4966-4AF8-984E-FFAB3DD207F5}"/>
                </a:ext>
              </a:extLst>
            </p:cNvPr>
            <p:cNvSpPr/>
            <p:nvPr/>
          </p:nvSpPr>
          <p:spPr>
            <a:xfrm>
              <a:off x="6757760" y="2702546"/>
              <a:ext cx="105954" cy="33665"/>
            </a:xfrm>
            <a:custGeom>
              <a:avLst/>
              <a:gdLst/>
              <a:ahLst/>
              <a:cxnLst/>
              <a:rect l="l" t="t" r="r" b="b"/>
              <a:pathLst>
                <a:path w="5319" h="1690" extrusionOk="0">
                  <a:moveTo>
                    <a:pt x="5273" y="1"/>
                  </a:moveTo>
                  <a:lnTo>
                    <a:pt x="0" y="1507"/>
                  </a:lnTo>
                  <a:lnTo>
                    <a:pt x="69" y="1690"/>
                  </a:lnTo>
                  <a:lnTo>
                    <a:pt x="5319" y="183"/>
                  </a:lnTo>
                  <a:lnTo>
                    <a:pt x="52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14;p38">
              <a:extLst>
                <a:ext uri="{FF2B5EF4-FFF2-40B4-BE49-F238E27FC236}">
                  <a16:creationId xmlns:a16="http://schemas.microsoft.com/office/drawing/2014/main" id="{FADB6A40-BA8A-4C88-9E7B-047ADBB77FFF}"/>
                </a:ext>
              </a:extLst>
            </p:cNvPr>
            <p:cNvSpPr/>
            <p:nvPr/>
          </p:nvSpPr>
          <p:spPr>
            <a:xfrm>
              <a:off x="6774572" y="2725275"/>
              <a:ext cx="91413" cy="37310"/>
            </a:xfrm>
            <a:custGeom>
              <a:avLst/>
              <a:gdLst/>
              <a:ahLst/>
              <a:cxnLst/>
              <a:rect l="l" t="t" r="r" b="b"/>
              <a:pathLst>
                <a:path w="4589" h="1873" extrusionOk="0">
                  <a:moveTo>
                    <a:pt x="4520" y="1"/>
                  </a:moveTo>
                  <a:lnTo>
                    <a:pt x="1" y="1690"/>
                  </a:lnTo>
                  <a:lnTo>
                    <a:pt x="69" y="1873"/>
                  </a:lnTo>
                  <a:lnTo>
                    <a:pt x="4589" y="184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15;p38">
              <a:extLst>
                <a:ext uri="{FF2B5EF4-FFF2-40B4-BE49-F238E27FC236}">
                  <a16:creationId xmlns:a16="http://schemas.microsoft.com/office/drawing/2014/main" id="{3E16B512-0735-446E-9CE8-A4113B679FD6}"/>
                </a:ext>
              </a:extLst>
            </p:cNvPr>
            <p:cNvSpPr/>
            <p:nvPr/>
          </p:nvSpPr>
          <p:spPr>
            <a:xfrm>
              <a:off x="6790050" y="2751211"/>
              <a:ext cx="74580" cy="36394"/>
            </a:xfrm>
            <a:custGeom>
              <a:avLst/>
              <a:gdLst/>
              <a:ahLst/>
              <a:cxnLst/>
              <a:rect l="l" t="t" r="r" b="b"/>
              <a:pathLst>
                <a:path w="3744" h="1827" extrusionOk="0">
                  <a:moveTo>
                    <a:pt x="3675" y="0"/>
                  </a:moveTo>
                  <a:lnTo>
                    <a:pt x="0" y="1666"/>
                  </a:lnTo>
                  <a:lnTo>
                    <a:pt x="91" y="1826"/>
                  </a:lnTo>
                  <a:lnTo>
                    <a:pt x="3743" y="183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16;p38">
              <a:extLst>
                <a:ext uri="{FF2B5EF4-FFF2-40B4-BE49-F238E27FC236}">
                  <a16:creationId xmlns:a16="http://schemas.microsoft.com/office/drawing/2014/main" id="{677B41C9-4634-4794-8E26-248DA8310CBD}"/>
                </a:ext>
              </a:extLst>
            </p:cNvPr>
            <p:cNvSpPr/>
            <p:nvPr/>
          </p:nvSpPr>
          <p:spPr>
            <a:xfrm>
              <a:off x="6420394" y="2761211"/>
              <a:ext cx="243263" cy="239179"/>
            </a:xfrm>
            <a:custGeom>
              <a:avLst/>
              <a:gdLst/>
              <a:ahLst/>
              <a:cxnLst/>
              <a:rect l="l" t="t" r="r" b="b"/>
              <a:pathLst>
                <a:path w="12212" h="12007" extrusionOk="0">
                  <a:moveTo>
                    <a:pt x="12075" y="0"/>
                  </a:moveTo>
                  <a:lnTo>
                    <a:pt x="0" y="11869"/>
                  </a:lnTo>
                  <a:lnTo>
                    <a:pt x="114" y="12006"/>
                  </a:lnTo>
                  <a:lnTo>
                    <a:pt x="12212" y="137"/>
                  </a:lnTo>
                  <a:lnTo>
                    <a:pt x="120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17;p38">
              <a:extLst>
                <a:ext uri="{FF2B5EF4-FFF2-40B4-BE49-F238E27FC236}">
                  <a16:creationId xmlns:a16="http://schemas.microsoft.com/office/drawing/2014/main" id="{1B94C6AF-93E7-41C2-8DC2-514A91B1BE9D}"/>
                </a:ext>
              </a:extLst>
            </p:cNvPr>
            <p:cNvSpPr/>
            <p:nvPr/>
          </p:nvSpPr>
          <p:spPr>
            <a:xfrm>
              <a:off x="6551329" y="2873958"/>
              <a:ext cx="209180" cy="271470"/>
            </a:xfrm>
            <a:custGeom>
              <a:avLst/>
              <a:gdLst/>
              <a:ahLst/>
              <a:cxnLst/>
              <a:rect l="l" t="t" r="r" b="b"/>
              <a:pathLst>
                <a:path w="10501" h="13628" extrusionOk="0">
                  <a:moveTo>
                    <a:pt x="10341" y="1"/>
                  </a:moveTo>
                  <a:lnTo>
                    <a:pt x="1" y="13513"/>
                  </a:lnTo>
                  <a:lnTo>
                    <a:pt x="161" y="13628"/>
                  </a:lnTo>
                  <a:lnTo>
                    <a:pt x="10500" y="11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18;p38">
              <a:extLst>
                <a:ext uri="{FF2B5EF4-FFF2-40B4-BE49-F238E27FC236}">
                  <a16:creationId xmlns:a16="http://schemas.microsoft.com/office/drawing/2014/main" id="{A794A72A-6D83-48CA-9659-B523555412C6}"/>
                </a:ext>
              </a:extLst>
            </p:cNvPr>
            <p:cNvSpPr/>
            <p:nvPr/>
          </p:nvSpPr>
          <p:spPr>
            <a:xfrm>
              <a:off x="6682283" y="3209012"/>
              <a:ext cx="264179" cy="189220"/>
            </a:xfrm>
            <a:custGeom>
              <a:avLst/>
              <a:gdLst/>
              <a:ahLst/>
              <a:cxnLst/>
              <a:rect l="l" t="t" r="r" b="b"/>
              <a:pathLst>
                <a:path w="13262" h="9499" extrusionOk="0">
                  <a:moveTo>
                    <a:pt x="5967" y="1"/>
                  </a:moveTo>
                  <a:cubicBezTo>
                    <a:pt x="4853" y="1"/>
                    <a:pt x="3703" y="171"/>
                    <a:pt x="3013" y="756"/>
                  </a:cubicBezTo>
                  <a:cubicBezTo>
                    <a:pt x="3013" y="756"/>
                    <a:pt x="366" y="3609"/>
                    <a:pt x="2055" y="4271"/>
                  </a:cubicBezTo>
                  <a:cubicBezTo>
                    <a:pt x="959" y="5550"/>
                    <a:pt x="0" y="6873"/>
                    <a:pt x="343" y="7330"/>
                  </a:cubicBezTo>
                  <a:cubicBezTo>
                    <a:pt x="1073" y="8289"/>
                    <a:pt x="3493" y="9453"/>
                    <a:pt x="4680" y="9498"/>
                  </a:cubicBezTo>
                  <a:cubicBezTo>
                    <a:pt x="4688" y="9499"/>
                    <a:pt x="4697" y="9499"/>
                    <a:pt x="4705" y="9499"/>
                  </a:cubicBezTo>
                  <a:cubicBezTo>
                    <a:pt x="5915" y="9499"/>
                    <a:pt x="10842" y="6394"/>
                    <a:pt x="10842" y="6394"/>
                  </a:cubicBezTo>
                  <a:cubicBezTo>
                    <a:pt x="13262" y="4271"/>
                    <a:pt x="10934" y="460"/>
                    <a:pt x="8218" y="186"/>
                  </a:cubicBezTo>
                  <a:cubicBezTo>
                    <a:pt x="7629" y="97"/>
                    <a:pt x="6808" y="1"/>
                    <a:pt x="5967" y="1"/>
                  </a:cubicBezTo>
                  <a:close/>
                </a:path>
              </a:pathLst>
            </a:custGeom>
            <a:solidFill>
              <a:srgbClr val="FDE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19;p38">
              <a:extLst>
                <a:ext uri="{FF2B5EF4-FFF2-40B4-BE49-F238E27FC236}">
                  <a16:creationId xmlns:a16="http://schemas.microsoft.com/office/drawing/2014/main" id="{792CC887-7B92-4C6B-A15D-EBEB5BD91641}"/>
                </a:ext>
              </a:extLst>
            </p:cNvPr>
            <p:cNvSpPr/>
            <p:nvPr/>
          </p:nvSpPr>
          <p:spPr>
            <a:xfrm>
              <a:off x="6695928" y="3272258"/>
              <a:ext cx="90497" cy="92329"/>
            </a:xfrm>
            <a:custGeom>
              <a:avLst/>
              <a:gdLst/>
              <a:ahLst/>
              <a:cxnLst/>
              <a:rect l="l" t="t" r="r" b="b"/>
              <a:pathLst>
                <a:path w="4543" h="4635" extrusionOk="0">
                  <a:moveTo>
                    <a:pt x="4405" y="1"/>
                  </a:moveTo>
                  <a:lnTo>
                    <a:pt x="0" y="4497"/>
                  </a:lnTo>
                  <a:lnTo>
                    <a:pt x="137" y="4634"/>
                  </a:lnTo>
                  <a:lnTo>
                    <a:pt x="4542" y="138"/>
                  </a:lnTo>
                  <a:lnTo>
                    <a:pt x="4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1820;p38">
              <a:extLst>
                <a:ext uri="{FF2B5EF4-FFF2-40B4-BE49-F238E27FC236}">
                  <a16:creationId xmlns:a16="http://schemas.microsoft.com/office/drawing/2014/main" id="{F8525937-189C-48D6-BB68-39A55BDC2DA6}"/>
                </a:ext>
              </a:extLst>
            </p:cNvPr>
            <p:cNvGrpSpPr/>
            <p:nvPr/>
          </p:nvGrpSpPr>
          <p:grpSpPr>
            <a:xfrm>
              <a:off x="6295860" y="1905576"/>
              <a:ext cx="1060335" cy="326723"/>
              <a:chOff x="6316265" y="1730910"/>
              <a:chExt cx="1099933" cy="326723"/>
            </a:xfrm>
          </p:grpSpPr>
          <p:sp>
            <p:nvSpPr>
              <p:cNvPr id="167" name="Google Shape;1821;p38">
                <a:extLst>
                  <a:ext uri="{FF2B5EF4-FFF2-40B4-BE49-F238E27FC236}">
                    <a16:creationId xmlns:a16="http://schemas.microsoft.com/office/drawing/2014/main" id="{64340059-B7C8-441E-91C0-43F079CFEFE7}"/>
                  </a:ext>
                </a:extLst>
              </p:cNvPr>
              <p:cNvSpPr/>
              <p:nvPr/>
            </p:nvSpPr>
            <p:spPr>
              <a:xfrm>
                <a:off x="6316265" y="1730910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822;p38">
                <a:extLst>
                  <a:ext uri="{FF2B5EF4-FFF2-40B4-BE49-F238E27FC236}">
                    <a16:creationId xmlns:a16="http://schemas.microsoft.com/office/drawing/2014/main" id="{C2DE0C36-59D8-4B08-BCB9-2760B200DEF5}"/>
                  </a:ext>
                </a:extLst>
              </p:cNvPr>
              <p:cNvSpPr/>
              <p:nvPr/>
            </p:nvSpPr>
            <p:spPr>
              <a:xfrm>
                <a:off x="6316265" y="1865684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823;p38">
                <a:extLst>
                  <a:ext uri="{FF2B5EF4-FFF2-40B4-BE49-F238E27FC236}">
                    <a16:creationId xmlns:a16="http://schemas.microsoft.com/office/drawing/2014/main" id="{73C9FBE2-7E56-4593-A6B2-50B16AB01E8B}"/>
                  </a:ext>
                </a:extLst>
              </p:cNvPr>
              <p:cNvSpPr/>
              <p:nvPr/>
            </p:nvSpPr>
            <p:spPr>
              <a:xfrm>
                <a:off x="6316265" y="1945074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824;p38">
                <a:extLst>
                  <a:ext uri="{FF2B5EF4-FFF2-40B4-BE49-F238E27FC236}">
                    <a16:creationId xmlns:a16="http://schemas.microsoft.com/office/drawing/2014/main" id="{E3096079-5E8A-425C-93FE-79777E77ED17}"/>
                  </a:ext>
                </a:extLst>
              </p:cNvPr>
              <p:cNvSpPr/>
              <p:nvPr/>
            </p:nvSpPr>
            <p:spPr>
              <a:xfrm>
                <a:off x="6316265" y="2024030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1825;p38">
              <a:extLst>
                <a:ext uri="{FF2B5EF4-FFF2-40B4-BE49-F238E27FC236}">
                  <a16:creationId xmlns:a16="http://schemas.microsoft.com/office/drawing/2014/main" id="{D0390667-8217-4F80-9888-6CCE05F07F1A}"/>
                </a:ext>
              </a:extLst>
            </p:cNvPr>
            <p:cNvSpPr/>
            <p:nvPr/>
          </p:nvSpPr>
          <p:spPr>
            <a:xfrm>
              <a:off x="6717740" y="3304091"/>
              <a:ext cx="85955" cy="75497"/>
            </a:xfrm>
            <a:custGeom>
              <a:avLst/>
              <a:gdLst/>
              <a:ahLst/>
              <a:cxnLst/>
              <a:rect l="l" t="t" r="r" b="b"/>
              <a:pathLst>
                <a:path w="4315" h="3790" extrusionOk="0">
                  <a:moveTo>
                    <a:pt x="4201" y="1"/>
                  </a:moveTo>
                  <a:lnTo>
                    <a:pt x="1" y="3653"/>
                  </a:lnTo>
                  <a:lnTo>
                    <a:pt x="115" y="3790"/>
                  </a:lnTo>
                  <a:lnTo>
                    <a:pt x="4315" y="137"/>
                  </a:lnTo>
                  <a:lnTo>
                    <a:pt x="4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26;p38">
              <a:extLst>
                <a:ext uri="{FF2B5EF4-FFF2-40B4-BE49-F238E27FC236}">
                  <a16:creationId xmlns:a16="http://schemas.microsoft.com/office/drawing/2014/main" id="{3C9CAB89-0A4F-4AA6-AE2F-5BCCB14E131E}"/>
                </a:ext>
              </a:extLst>
            </p:cNvPr>
            <p:cNvSpPr/>
            <p:nvPr/>
          </p:nvSpPr>
          <p:spPr>
            <a:xfrm>
              <a:off x="6745031" y="3333652"/>
              <a:ext cx="75497" cy="58664"/>
            </a:xfrm>
            <a:custGeom>
              <a:avLst/>
              <a:gdLst/>
              <a:ahLst/>
              <a:cxnLst/>
              <a:rect l="l" t="t" r="r" b="b"/>
              <a:pathLst>
                <a:path w="3790" h="2945" extrusionOk="0">
                  <a:moveTo>
                    <a:pt x="3675" y="0"/>
                  </a:moveTo>
                  <a:lnTo>
                    <a:pt x="0" y="2808"/>
                  </a:lnTo>
                  <a:lnTo>
                    <a:pt x="114" y="2945"/>
                  </a:lnTo>
                  <a:lnTo>
                    <a:pt x="3789" y="16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27;p38">
              <a:extLst>
                <a:ext uri="{FF2B5EF4-FFF2-40B4-BE49-F238E27FC236}">
                  <a16:creationId xmlns:a16="http://schemas.microsoft.com/office/drawing/2014/main" id="{8B393B86-DC48-47A1-8A38-EBA28F2AD1C6}"/>
                </a:ext>
              </a:extLst>
            </p:cNvPr>
            <p:cNvSpPr/>
            <p:nvPr/>
          </p:nvSpPr>
          <p:spPr>
            <a:xfrm>
              <a:off x="6843236" y="3027641"/>
              <a:ext cx="506088" cy="321947"/>
            </a:xfrm>
            <a:custGeom>
              <a:avLst/>
              <a:gdLst/>
              <a:ahLst/>
              <a:cxnLst/>
              <a:rect l="l" t="t" r="r" b="b"/>
              <a:pathLst>
                <a:path w="25406" h="16162" extrusionOk="0">
                  <a:moveTo>
                    <a:pt x="22735" y="1"/>
                  </a:moveTo>
                  <a:lnTo>
                    <a:pt x="1" y="8971"/>
                  </a:lnTo>
                  <a:cubicBezTo>
                    <a:pt x="1849" y="10204"/>
                    <a:pt x="2762" y="12760"/>
                    <a:pt x="3036" y="16161"/>
                  </a:cubicBezTo>
                  <a:cubicBezTo>
                    <a:pt x="3036" y="16161"/>
                    <a:pt x="14586" y="13080"/>
                    <a:pt x="20018" y="11185"/>
                  </a:cubicBezTo>
                  <a:cubicBezTo>
                    <a:pt x="25405" y="9108"/>
                    <a:pt x="22735" y="1"/>
                    <a:pt x="227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28;p38">
              <a:extLst>
                <a:ext uri="{FF2B5EF4-FFF2-40B4-BE49-F238E27FC236}">
                  <a16:creationId xmlns:a16="http://schemas.microsoft.com/office/drawing/2014/main" id="{3BC38110-4C8E-49D7-A571-76FB7C8476C8}"/>
                </a:ext>
              </a:extLst>
            </p:cNvPr>
            <p:cNvSpPr/>
            <p:nvPr/>
          </p:nvSpPr>
          <p:spPr>
            <a:xfrm>
              <a:off x="6721844" y="3255446"/>
              <a:ext cx="35936" cy="40019"/>
            </a:xfrm>
            <a:custGeom>
              <a:avLst/>
              <a:gdLst/>
              <a:ahLst/>
              <a:cxnLst/>
              <a:rect l="l" t="t" r="r" b="b"/>
              <a:pathLst>
                <a:path w="1804" h="2009" extrusionOk="0">
                  <a:moveTo>
                    <a:pt x="1666" y="0"/>
                  </a:moveTo>
                  <a:lnTo>
                    <a:pt x="0" y="1872"/>
                  </a:lnTo>
                  <a:lnTo>
                    <a:pt x="137" y="2009"/>
                  </a:lnTo>
                  <a:lnTo>
                    <a:pt x="1803" y="137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829;p38">
              <a:extLst>
                <a:ext uri="{FF2B5EF4-FFF2-40B4-BE49-F238E27FC236}">
                  <a16:creationId xmlns:a16="http://schemas.microsoft.com/office/drawing/2014/main" id="{D85E27A9-D9C7-4245-8D40-E34B521103AE}"/>
                </a:ext>
              </a:extLst>
            </p:cNvPr>
            <p:cNvSpPr/>
            <p:nvPr/>
          </p:nvSpPr>
          <p:spPr>
            <a:xfrm>
              <a:off x="6836424" y="3072481"/>
              <a:ext cx="387404" cy="117966"/>
            </a:xfrm>
            <a:custGeom>
              <a:avLst/>
              <a:gdLst/>
              <a:ahLst/>
              <a:cxnLst/>
              <a:rect l="l" t="t" r="r" b="b"/>
              <a:pathLst>
                <a:path w="19448" h="5922" extrusionOk="0">
                  <a:moveTo>
                    <a:pt x="16555" y="1"/>
                  </a:moveTo>
                  <a:cubicBezTo>
                    <a:pt x="15568" y="1"/>
                    <a:pt x="14780" y="238"/>
                    <a:pt x="14768" y="238"/>
                  </a:cubicBezTo>
                  <a:lnTo>
                    <a:pt x="0" y="5739"/>
                  </a:lnTo>
                  <a:lnTo>
                    <a:pt x="69" y="5921"/>
                  </a:lnTo>
                  <a:lnTo>
                    <a:pt x="14837" y="420"/>
                  </a:lnTo>
                  <a:cubicBezTo>
                    <a:pt x="14848" y="420"/>
                    <a:pt x="15628" y="183"/>
                    <a:pt x="16592" y="183"/>
                  </a:cubicBezTo>
                  <a:cubicBezTo>
                    <a:pt x="17495" y="183"/>
                    <a:pt x="18560" y="391"/>
                    <a:pt x="19310" y="1196"/>
                  </a:cubicBezTo>
                  <a:lnTo>
                    <a:pt x="19447" y="1082"/>
                  </a:lnTo>
                  <a:cubicBezTo>
                    <a:pt x="18641" y="220"/>
                    <a:pt x="17506" y="1"/>
                    <a:pt x="16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30;p38">
              <a:extLst>
                <a:ext uri="{FF2B5EF4-FFF2-40B4-BE49-F238E27FC236}">
                  <a16:creationId xmlns:a16="http://schemas.microsoft.com/office/drawing/2014/main" id="{FC708283-2765-4D18-BB97-4E7D38609296}"/>
                </a:ext>
              </a:extLst>
            </p:cNvPr>
            <p:cNvSpPr/>
            <p:nvPr/>
          </p:nvSpPr>
          <p:spPr>
            <a:xfrm>
              <a:off x="7094228" y="2708921"/>
              <a:ext cx="49581" cy="373301"/>
            </a:xfrm>
            <a:custGeom>
              <a:avLst/>
              <a:gdLst/>
              <a:ahLst/>
              <a:cxnLst/>
              <a:rect l="l" t="t" r="r" b="b"/>
              <a:pathLst>
                <a:path w="2489" h="18740" extrusionOk="0">
                  <a:moveTo>
                    <a:pt x="2328" y="0"/>
                  </a:moveTo>
                  <a:cubicBezTo>
                    <a:pt x="0" y="4611"/>
                    <a:pt x="525" y="11207"/>
                    <a:pt x="1392" y="18740"/>
                  </a:cubicBezTo>
                  <a:lnTo>
                    <a:pt x="1575" y="18717"/>
                  </a:lnTo>
                  <a:cubicBezTo>
                    <a:pt x="708" y="11230"/>
                    <a:pt x="183" y="4657"/>
                    <a:pt x="2488" y="92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31;p38">
              <a:extLst>
                <a:ext uri="{FF2B5EF4-FFF2-40B4-BE49-F238E27FC236}">
                  <a16:creationId xmlns:a16="http://schemas.microsoft.com/office/drawing/2014/main" id="{652899E5-8531-4125-9ABB-AB6290E2CE6E}"/>
                </a:ext>
              </a:extLst>
            </p:cNvPr>
            <p:cNvSpPr/>
            <p:nvPr/>
          </p:nvSpPr>
          <p:spPr>
            <a:xfrm>
              <a:off x="6672741" y="2105564"/>
              <a:ext cx="330572" cy="383301"/>
            </a:xfrm>
            <a:custGeom>
              <a:avLst/>
              <a:gdLst/>
              <a:ahLst/>
              <a:cxnLst/>
              <a:rect l="l" t="t" r="r" b="b"/>
              <a:pathLst>
                <a:path w="16595" h="19242" extrusionOk="0">
                  <a:moveTo>
                    <a:pt x="8286" y="0"/>
                  </a:moveTo>
                  <a:cubicBezTo>
                    <a:pt x="3698" y="0"/>
                    <a:pt x="0" y="4314"/>
                    <a:pt x="0" y="9610"/>
                  </a:cubicBezTo>
                  <a:cubicBezTo>
                    <a:pt x="0" y="14928"/>
                    <a:pt x="1575" y="19242"/>
                    <a:pt x="8286" y="19242"/>
                  </a:cubicBezTo>
                  <a:cubicBezTo>
                    <a:pt x="14996" y="19242"/>
                    <a:pt x="16594" y="14928"/>
                    <a:pt x="16594" y="9610"/>
                  </a:cubicBezTo>
                  <a:cubicBezTo>
                    <a:pt x="16594" y="4314"/>
                    <a:pt x="12874" y="0"/>
                    <a:pt x="828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832;p38">
              <a:extLst>
                <a:ext uri="{FF2B5EF4-FFF2-40B4-BE49-F238E27FC236}">
                  <a16:creationId xmlns:a16="http://schemas.microsoft.com/office/drawing/2014/main" id="{D97DECC1-84B7-4EF4-A250-A5556E0C2D27}"/>
                </a:ext>
              </a:extLst>
            </p:cNvPr>
            <p:cNvSpPr/>
            <p:nvPr/>
          </p:nvSpPr>
          <p:spPr>
            <a:xfrm>
              <a:off x="6613877" y="2095544"/>
              <a:ext cx="448280" cy="422882"/>
            </a:xfrm>
            <a:custGeom>
              <a:avLst/>
              <a:gdLst/>
              <a:ahLst/>
              <a:cxnLst/>
              <a:rect l="l" t="t" r="r" b="b"/>
              <a:pathLst>
                <a:path w="22504" h="21229" extrusionOk="0">
                  <a:moveTo>
                    <a:pt x="11241" y="1"/>
                  </a:moveTo>
                  <a:lnTo>
                    <a:pt x="5740" y="2169"/>
                  </a:lnTo>
                  <a:cubicBezTo>
                    <a:pt x="4370" y="4224"/>
                    <a:pt x="3868" y="7556"/>
                    <a:pt x="3937" y="10706"/>
                  </a:cubicBezTo>
                  <a:cubicBezTo>
                    <a:pt x="3937" y="10706"/>
                    <a:pt x="3150" y="9928"/>
                    <a:pt x="2303" y="9928"/>
                  </a:cubicBezTo>
                  <a:cubicBezTo>
                    <a:pt x="1798" y="9928"/>
                    <a:pt x="1271" y="10206"/>
                    <a:pt x="878" y="11094"/>
                  </a:cubicBezTo>
                  <a:cubicBezTo>
                    <a:pt x="1" y="13778"/>
                    <a:pt x="1995" y="15073"/>
                    <a:pt x="3318" y="15073"/>
                  </a:cubicBezTo>
                  <a:cubicBezTo>
                    <a:pt x="3716" y="15073"/>
                    <a:pt x="4054" y="14956"/>
                    <a:pt x="4233" y="14723"/>
                  </a:cubicBezTo>
                  <a:cubicBezTo>
                    <a:pt x="4233" y="14723"/>
                    <a:pt x="5192" y="21228"/>
                    <a:pt x="11241" y="21228"/>
                  </a:cubicBezTo>
                  <a:cubicBezTo>
                    <a:pt x="17289" y="21228"/>
                    <a:pt x="18248" y="14723"/>
                    <a:pt x="18248" y="14723"/>
                  </a:cubicBezTo>
                  <a:cubicBezTo>
                    <a:pt x="18428" y="14956"/>
                    <a:pt x="18766" y="15073"/>
                    <a:pt x="19167" y="15073"/>
                  </a:cubicBezTo>
                  <a:cubicBezTo>
                    <a:pt x="20495" y="15073"/>
                    <a:pt x="22503" y="13778"/>
                    <a:pt x="21626" y="11094"/>
                  </a:cubicBezTo>
                  <a:cubicBezTo>
                    <a:pt x="21233" y="10206"/>
                    <a:pt x="20703" y="9928"/>
                    <a:pt x="20193" y="9928"/>
                  </a:cubicBezTo>
                  <a:cubicBezTo>
                    <a:pt x="19341" y="9928"/>
                    <a:pt x="18545" y="10706"/>
                    <a:pt x="18545" y="10706"/>
                  </a:cubicBezTo>
                  <a:cubicBezTo>
                    <a:pt x="18613" y="7556"/>
                    <a:pt x="18111" y="4224"/>
                    <a:pt x="16742" y="2169"/>
                  </a:cubicBezTo>
                  <a:lnTo>
                    <a:pt x="11241" y="1"/>
                  </a:lnTo>
                  <a:close/>
                </a:path>
              </a:pathLst>
            </a:custGeom>
            <a:solidFill>
              <a:srgbClr val="FDE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33;p38">
              <a:extLst>
                <a:ext uri="{FF2B5EF4-FFF2-40B4-BE49-F238E27FC236}">
                  <a16:creationId xmlns:a16="http://schemas.microsoft.com/office/drawing/2014/main" id="{F135333E-FD36-44FE-BA8E-53A3C378EE57}"/>
                </a:ext>
              </a:extLst>
            </p:cNvPr>
            <p:cNvSpPr/>
            <p:nvPr/>
          </p:nvSpPr>
          <p:spPr>
            <a:xfrm>
              <a:off x="6763676" y="2494303"/>
              <a:ext cx="150974" cy="25936"/>
            </a:xfrm>
            <a:custGeom>
              <a:avLst/>
              <a:gdLst/>
              <a:ahLst/>
              <a:cxnLst/>
              <a:rect l="l" t="t" r="r" b="b"/>
              <a:pathLst>
                <a:path w="7579" h="1302" extrusionOk="0">
                  <a:moveTo>
                    <a:pt x="7464" y="1"/>
                  </a:moveTo>
                  <a:cubicBezTo>
                    <a:pt x="6414" y="731"/>
                    <a:pt x="5159" y="1119"/>
                    <a:pt x="3721" y="1119"/>
                  </a:cubicBezTo>
                  <a:cubicBezTo>
                    <a:pt x="2351" y="1119"/>
                    <a:pt x="1141" y="777"/>
                    <a:pt x="114" y="92"/>
                  </a:cubicBezTo>
                  <a:lnTo>
                    <a:pt x="0" y="252"/>
                  </a:lnTo>
                  <a:cubicBezTo>
                    <a:pt x="1073" y="959"/>
                    <a:pt x="2328" y="1302"/>
                    <a:pt x="3721" y="1302"/>
                  </a:cubicBezTo>
                  <a:cubicBezTo>
                    <a:pt x="5204" y="1302"/>
                    <a:pt x="6505" y="914"/>
                    <a:pt x="7578" y="161"/>
                  </a:cubicBezTo>
                  <a:lnTo>
                    <a:pt x="7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834;p38">
              <a:extLst>
                <a:ext uri="{FF2B5EF4-FFF2-40B4-BE49-F238E27FC236}">
                  <a16:creationId xmlns:a16="http://schemas.microsoft.com/office/drawing/2014/main" id="{07B243A1-B237-47CD-A535-D93F6B8EC218}"/>
                </a:ext>
              </a:extLst>
            </p:cNvPr>
            <p:cNvSpPr/>
            <p:nvPr/>
          </p:nvSpPr>
          <p:spPr>
            <a:xfrm>
              <a:off x="6641805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989" y="0"/>
                  </a:moveTo>
                  <a:cubicBezTo>
                    <a:pt x="483" y="0"/>
                    <a:pt x="91" y="428"/>
                    <a:pt x="47" y="1051"/>
                  </a:cubicBezTo>
                  <a:cubicBezTo>
                    <a:pt x="1" y="1827"/>
                    <a:pt x="503" y="2695"/>
                    <a:pt x="1690" y="2786"/>
                  </a:cubicBezTo>
                  <a:lnTo>
                    <a:pt x="1713" y="2603"/>
                  </a:lnTo>
                  <a:cubicBezTo>
                    <a:pt x="640" y="2535"/>
                    <a:pt x="206" y="1759"/>
                    <a:pt x="252" y="1074"/>
                  </a:cubicBezTo>
                  <a:cubicBezTo>
                    <a:pt x="274" y="650"/>
                    <a:pt x="515" y="183"/>
                    <a:pt x="994" y="183"/>
                  </a:cubicBezTo>
                  <a:cubicBezTo>
                    <a:pt x="1005" y="183"/>
                    <a:pt x="1017" y="183"/>
                    <a:pt x="1028" y="184"/>
                  </a:cubicBezTo>
                  <a:lnTo>
                    <a:pt x="1028" y="1"/>
                  </a:lnTo>
                  <a:cubicBezTo>
                    <a:pt x="1015" y="1"/>
                    <a:pt x="1002" y="0"/>
                    <a:pt x="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835;p38">
              <a:extLst>
                <a:ext uri="{FF2B5EF4-FFF2-40B4-BE49-F238E27FC236}">
                  <a16:creationId xmlns:a16="http://schemas.microsoft.com/office/drawing/2014/main" id="{583BB24E-4DC1-4985-A13A-140280407C90}"/>
                </a:ext>
              </a:extLst>
            </p:cNvPr>
            <p:cNvSpPr/>
            <p:nvPr/>
          </p:nvSpPr>
          <p:spPr>
            <a:xfrm>
              <a:off x="6648180" y="2348329"/>
              <a:ext cx="31852" cy="7769"/>
            </a:xfrm>
            <a:custGeom>
              <a:avLst/>
              <a:gdLst/>
              <a:ahLst/>
              <a:cxnLst/>
              <a:rect l="l" t="t" r="r" b="b"/>
              <a:pathLst>
                <a:path w="1599" h="390" extrusionOk="0">
                  <a:moveTo>
                    <a:pt x="861" y="1"/>
                  </a:moveTo>
                  <a:cubicBezTo>
                    <a:pt x="361" y="1"/>
                    <a:pt x="16" y="214"/>
                    <a:pt x="1" y="230"/>
                  </a:cubicBezTo>
                  <a:lnTo>
                    <a:pt x="115" y="390"/>
                  </a:lnTo>
                  <a:cubicBezTo>
                    <a:pt x="115" y="390"/>
                    <a:pt x="421" y="193"/>
                    <a:pt x="867" y="193"/>
                  </a:cubicBezTo>
                  <a:cubicBezTo>
                    <a:pt x="1065" y="193"/>
                    <a:pt x="1291" y="232"/>
                    <a:pt x="1530" y="344"/>
                  </a:cubicBezTo>
                  <a:lnTo>
                    <a:pt x="1598" y="162"/>
                  </a:lnTo>
                  <a:cubicBezTo>
                    <a:pt x="1332" y="43"/>
                    <a:pt x="1081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36;p38">
              <a:extLst>
                <a:ext uri="{FF2B5EF4-FFF2-40B4-BE49-F238E27FC236}">
                  <a16:creationId xmlns:a16="http://schemas.microsoft.com/office/drawing/2014/main" id="{8DD2C8B5-E556-41F9-ADE2-E2CBC59B6799}"/>
                </a:ext>
              </a:extLst>
            </p:cNvPr>
            <p:cNvSpPr/>
            <p:nvPr/>
          </p:nvSpPr>
          <p:spPr>
            <a:xfrm>
              <a:off x="7001919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725" y="0"/>
                  </a:moveTo>
                  <a:cubicBezTo>
                    <a:pt x="712" y="0"/>
                    <a:pt x="699" y="1"/>
                    <a:pt x="685" y="1"/>
                  </a:cubicBezTo>
                  <a:lnTo>
                    <a:pt x="685" y="184"/>
                  </a:lnTo>
                  <a:lnTo>
                    <a:pt x="731" y="184"/>
                  </a:lnTo>
                  <a:cubicBezTo>
                    <a:pt x="1188" y="184"/>
                    <a:pt x="1439" y="640"/>
                    <a:pt x="1461" y="1074"/>
                  </a:cubicBezTo>
                  <a:cubicBezTo>
                    <a:pt x="1507" y="1759"/>
                    <a:pt x="1073" y="2535"/>
                    <a:pt x="1" y="2603"/>
                  </a:cubicBezTo>
                  <a:lnTo>
                    <a:pt x="23" y="2786"/>
                  </a:lnTo>
                  <a:cubicBezTo>
                    <a:pt x="1210" y="2695"/>
                    <a:pt x="1713" y="1827"/>
                    <a:pt x="1644" y="1051"/>
                  </a:cubicBezTo>
                  <a:cubicBezTo>
                    <a:pt x="1622" y="428"/>
                    <a:pt x="1231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837;p38">
              <a:extLst>
                <a:ext uri="{FF2B5EF4-FFF2-40B4-BE49-F238E27FC236}">
                  <a16:creationId xmlns:a16="http://schemas.microsoft.com/office/drawing/2014/main" id="{C6071539-EE4A-4652-97CD-4F2E7AA885CD}"/>
                </a:ext>
              </a:extLst>
            </p:cNvPr>
            <p:cNvSpPr/>
            <p:nvPr/>
          </p:nvSpPr>
          <p:spPr>
            <a:xfrm>
              <a:off x="6997835" y="2348329"/>
              <a:ext cx="31832" cy="7769"/>
            </a:xfrm>
            <a:custGeom>
              <a:avLst/>
              <a:gdLst/>
              <a:ahLst/>
              <a:cxnLst/>
              <a:rect l="l" t="t" r="r" b="b"/>
              <a:pathLst>
                <a:path w="1598" h="390" extrusionOk="0">
                  <a:moveTo>
                    <a:pt x="738" y="1"/>
                  </a:moveTo>
                  <a:cubicBezTo>
                    <a:pt x="517" y="1"/>
                    <a:pt x="266" y="43"/>
                    <a:pt x="0" y="162"/>
                  </a:cubicBezTo>
                  <a:lnTo>
                    <a:pt x="69" y="344"/>
                  </a:lnTo>
                  <a:cubicBezTo>
                    <a:pt x="315" y="228"/>
                    <a:pt x="545" y="188"/>
                    <a:pt x="745" y="188"/>
                  </a:cubicBezTo>
                  <a:cubicBezTo>
                    <a:pt x="1176" y="188"/>
                    <a:pt x="1468" y="374"/>
                    <a:pt x="1484" y="390"/>
                  </a:cubicBezTo>
                  <a:lnTo>
                    <a:pt x="1598" y="230"/>
                  </a:lnTo>
                  <a:cubicBezTo>
                    <a:pt x="1582" y="214"/>
                    <a:pt x="1237" y="1"/>
                    <a:pt x="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838;p38">
              <a:extLst>
                <a:ext uri="{FF2B5EF4-FFF2-40B4-BE49-F238E27FC236}">
                  <a16:creationId xmlns:a16="http://schemas.microsoft.com/office/drawing/2014/main" id="{F15C4F9B-A2AF-46E9-9673-1DF2ED5743F1}"/>
                </a:ext>
              </a:extLst>
            </p:cNvPr>
            <p:cNvSpPr/>
            <p:nvPr/>
          </p:nvSpPr>
          <p:spPr>
            <a:xfrm>
              <a:off x="6691824" y="2346536"/>
              <a:ext cx="8207" cy="42768"/>
            </a:xfrm>
            <a:custGeom>
              <a:avLst/>
              <a:gdLst/>
              <a:ahLst/>
              <a:cxnLst/>
              <a:rect l="l" t="t" r="r" b="b"/>
              <a:pathLst>
                <a:path w="412" h="2147" extrusionOk="0">
                  <a:moveTo>
                    <a:pt x="1" y="1"/>
                  </a:moveTo>
                  <a:cubicBezTo>
                    <a:pt x="24" y="731"/>
                    <a:pt x="92" y="1439"/>
                    <a:pt x="229" y="2146"/>
                  </a:cubicBezTo>
                  <a:lnTo>
                    <a:pt x="412" y="2100"/>
                  </a:lnTo>
                  <a:cubicBezTo>
                    <a:pt x="275" y="1416"/>
                    <a:pt x="206" y="708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39;p38">
              <a:extLst>
                <a:ext uri="{FF2B5EF4-FFF2-40B4-BE49-F238E27FC236}">
                  <a16:creationId xmlns:a16="http://schemas.microsoft.com/office/drawing/2014/main" id="{22A19EEC-CD11-44AB-AB63-B99CC9AFCB53}"/>
                </a:ext>
              </a:extLst>
            </p:cNvPr>
            <p:cNvSpPr/>
            <p:nvPr/>
          </p:nvSpPr>
          <p:spPr>
            <a:xfrm>
              <a:off x="6975087" y="2346536"/>
              <a:ext cx="8665" cy="42768"/>
            </a:xfrm>
            <a:custGeom>
              <a:avLst/>
              <a:gdLst/>
              <a:ahLst/>
              <a:cxnLst/>
              <a:rect l="l" t="t" r="r" b="b"/>
              <a:pathLst>
                <a:path w="435" h="2147" extrusionOk="0">
                  <a:moveTo>
                    <a:pt x="229" y="1"/>
                  </a:moveTo>
                  <a:cubicBezTo>
                    <a:pt x="229" y="708"/>
                    <a:pt x="138" y="1416"/>
                    <a:pt x="1" y="2100"/>
                  </a:cubicBezTo>
                  <a:lnTo>
                    <a:pt x="184" y="2146"/>
                  </a:lnTo>
                  <a:cubicBezTo>
                    <a:pt x="343" y="1439"/>
                    <a:pt x="412" y="73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40;p38">
              <a:extLst>
                <a:ext uri="{FF2B5EF4-FFF2-40B4-BE49-F238E27FC236}">
                  <a16:creationId xmlns:a16="http://schemas.microsoft.com/office/drawing/2014/main" id="{EFE09ED3-FD8A-4BA6-B216-521AE2EE7149}"/>
                </a:ext>
              </a:extLst>
            </p:cNvPr>
            <p:cNvSpPr/>
            <p:nvPr/>
          </p:nvSpPr>
          <p:spPr>
            <a:xfrm>
              <a:off x="6796863" y="2405201"/>
              <a:ext cx="85955" cy="15020"/>
            </a:xfrm>
            <a:custGeom>
              <a:avLst/>
              <a:gdLst/>
              <a:ahLst/>
              <a:cxnLst/>
              <a:rect l="l" t="t" r="r" b="b"/>
              <a:pathLst>
                <a:path w="4315" h="754" extrusionOk="0">
                  <a:moveTo>
                    <a:pt x="4223" y="0"/>
                  </a:moveTo>
                  <a:cubicBezTo>
                    <a:pt x="3558" y="385"/>
                    <a:pt x="2868" y="579"/>
                    <a:pt x="2158" y="579"/>
                  </a:cubicBezTo>
                  <a:cubicBezTo>
                    <a:pt x="1480" y="579"/>
                    <a:pt x="782" y="402"/>
                    <a:pt x="69" y="46"/>
                  </a:cubicBezTo>
                  <a:lnTo>
                    <a:pt x="0" y="228"/>
                  </a:lnTo>
                  <a:cubicBezTo>
                    <a:pt x="731" y="593"/>
                    <a:pt x="1438" y="753"/>
                    <a:pt x="2146" y="753"/>
                  </a:cubicBezTo>
                  <a:cubicBezTo>
                    <a:pt x="2899" y="753"/>
                    <a:pt x="3630" y="571"/>
                    <a:pt x="4314" y="160"/>
                  </a:cubicBezTo>
                  <a:lnTo>
                    <a:pt x="4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41;p38">
              <a:extLst>
                <a:ext uri="{FF2B5EF4-FFF2-40B4-BE49-F238E27FC236}">
                  <a16:creationId xmlns:a16="http://schemas.microsoft.com/office/drawing/2014/main" id="{4C4B3ADB-1141-447C-90C4-F84F9AAD7682}"/>
                </a:ext>
              </a:extLst>
            </p:cNvPr>
            <p:cNvSpPr/>
            <p:nvPr/>
          </p:nvSpPr>
          <p:spPr>
            <a:xfrm>
              <a:off x="6821862" y="2427013"/>
              <a:ext cx="34581" cy="6833"/>
            </a:xfrm>
            <a:custGeom>
              <a:avLst/>
              <a:gdLst/>
              <a:ahLst/>
              <a:cxnLst/>
              <a:rect l="l" t="t" r="r" b="b"/>
              <a:pathLst>
                <a:path w="1736" h="343" extrusionOk="0">
                  <a:moveTo>
                    <a:pt x="69" y="1"/>
                  </a:moveTo>
                  <a:lnTo>
                    <a:pt x="1" y="183"/>
                  </a:lnTo>
                  <a:cubicBezTo>
                    <a:pt x="320" y="275"/>
                    <a:pt x="617" y="343"/>
                    <a:pt x="891" y="343"/>
                  </a:cubicBezTo>
                  <a:cubicBezTo>
                    <a:pt x="1188" y="343"/>
                    <a:pt x="1462" y="275"/>
                    <a:pt x="1736" y="183"/>
                  </a:cubicBezTo>
                  <a:lnTo>
                    <a:pt x="1690" y="1"/>
                  </a:lnTo>
                  <a:cubicBezTo>
                    <a:pt x="1427" y="92"/>
                    <a:pt x="1165" y="138"/>
                    <a:pt x="897" y="138"/>
                  </a:cubicBezTo>
                  <a:cubicBezTo>
                    <a:pt x="628" y="138"/>
                    <a:pt x="355" y="92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42;p38">
              <a:extLst>
                <a:ext uri="{FF2B5EF4-FFF2-40B4-BE49-F238E27FC236}">
                  <a16:creationId xmlns:a16="http://schemas.microsoft.com/office/drawing/2014/main" id="{6458260F-0F2E-44F1-8F2F-06249A87CCED}"/>
                </a:ext>
              </a:extLst>
            </p:cNvPr>
            <p:cNvSpPr/>
            <p:nvPr/>
          </p:nvSpPr>
          <p:spPr>
            <a:xfrm>
              <a:off x="6831424" y="2307891"/>
              <a:ext cx="28665" cy="70955"/>
            </a:xfrm>
            <a:custGeom>
              <a:avLst/>
              <a:gdLst/>
              <a:ahLst/>
              <a:cxnLst/>
              <a:rect l="l" t="t" r="r" b="b"/>
              <a:pathLst>
                <a:path w="1439" h="3562" extrusionOk="0">
                  <a:moveTo>
                    <a:pt x="457" y="0"/>
                  </a:moveTo>
                  <a:lnTo>
                    <a:pt x="274" y="69"/>
                  </a:lnTo>
                  <a:lnTo>
                    <a:pt x="1096" y="2420"/>
                  </a:lnTo>
                  <a:cubicBezTo>
                    <a:pt x="1210" y="2785"/>
                    <a:pt x="1187" y="3059"/>
                    <a:pt x="1073" y="3219"/>
                  </a:cubicBezTo>
                  <a:cubicBezTo>
                    <a:pt x="982" y="3356"/>
                    <a:pt x="822" y="3379"/>
                    <a:pt x="708" y="3379"/>
                  </a:cubicBezTo>
                  <a:lnTo>
                    <a:pt x="0" y="3379"/>
                  </a:lnTo>
                  <a:lnTo>
                    <a:pt x="0" y="3561"/>
                  </a:lnTo>
                  <a:lnTo>
                    <a:pt x="708" y="3561"/>
                  </a:lnTo>
                  <a:cubicBezTo>
                    <a:pt x="936" y="3561"/>
                    <a:pt x="1119" y="3493"/>
                    <a:pt x="1233" y="3333"/>
                  </a:cubicBezTo>
                  <a:cubicBezTo>
                    <a:pt x="1347" y="3173"/>
                    <a:pt x="1438" y="2899"/>
                    <a:pt x="1278" y="2351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43;p38">
              <a:extLst>
                <a:ext uri="{FF2B5EF4-FFF2-40B4-BE49-F238E27FC236}">
                  <a16:creationId xmlns:a16="http://schemas.microsoft.com/office/drawing/2014/main" id="{18A52C8A-ACE1-4235-A2E4-156FD65BE031}"/>
                </a:ext>
              </a:extLst>
            </p:cNvPr>
            <p:cNvSpPr/>
            <p:nvPr/>
          </p:nvSpPr>
          <p:spPr>
            <a:xfrm>
              <a:off x="6757301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44;p38">
              <a:extLst>
                <a:ext uri="{FF2B5EF4-FFF2-40B4-BE49-F238E27FC236}">
                  <a16:creationId xmlns:a16="http://schemas.microsoft.com/office/drawing/2014/main" id="{7E4D7F00-4DEC-4984-A3D2-BD203460E45A}"/>
                </a:ext>
              </a:extLst>
            </p:cNvPr>
            <p:cNvSpPr/>
            <p:nvPr/>
          </p:nvSpPr>
          <p:spPr>
            <a:xfrm>
              <a:off x="6903255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45;p38">
              <a:extLst>
                <a:ext uri="{FF2B5EF4-FFF2-40B4-BE49-F238E27FC236}">
                  <a16:creationId xmlns:a16="http://schemas.microsoft.com/office/drawing/2014/main" id="{71CDC3D4-CEAA-4218-9C3E-5E4F48C19E7B}"/>
                </a:ext>
              </a:extLst>
            </p:cNvPr>
            <p:cNvSpPr/>
            <p:nvPr/>
          </p:nvSpPr>
          <p:spPr>
            <a:xfrm>
              <a:off x="6735927" y="2295621"/>
              <a:ext cx="61872" cy="15020"/>
            </a:xfrm>
            <a:custGeom>
              <a:avLst/>
              <a:gdLst/>
              <a:ahLst/>
              <a:cxnLst/>
              <a:rect l="l" t="t" r="r" b="b"/>
              <a:pathLst>
                <a:path w="3106" h="754" extrusionOk="0">
                  <a:moveTo>
                    <a:pt x="3105" y="0"/>
                  </a:moveTo>
                  <a:cubicBezTo>
                    <a:pt x="2055" y="0"/>
                    <a:pt x="1005" y="91"/>
                    <a:pt x="1" y="320"/>
                  </a:cubicBezTo>
                  <a:lnTo>
                    <a:pt x="69" y="731"/>
                  </a:lnTo>
                  <a:cubicBezTo>
                    <a:pt x="511" y="679"/>
                    <a:pt x="958" y="655"/>
                    <a:pt x="1408" y="655"/>
                  </a:cubicBezTo>
                  <a:cubicBezTo>
                    <a:pt x="1956" y="655"/>
                    <a:pt x="2508" y="691"/>
                    <a:pt x="3059" y="753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46;p38">
              <a:extLst>
                <a:ext uri="{FF2B5EF4-FFF2-40B4-BE49-F238E27FC236}">
                  <a16:creationId xmlns:a16="http://schemas.microsoft.com/office/drawing/2014/main" id="{9010033F-FBED-49FE-BA1D-8F4D755C4410}"/>
                </a:ext>
              </a:extLst>
            </p:cNvPr>
            <p:cNvSpPr/>
            <p:nvPr/>
          </p:nvSpPr>
          <p:spPr>
            <a:xfrm>
              <a:off x="6880985" y="2295561"/>
              <a:ext cx="61852" cy="15079"/>
            </a:xfrm>
            <a:custGeom>
              <a:avLst/>
              <a:gdLst/>
              <a:ahLst/>
              <a:cxnLst/>
              <a:rect l="l" t="t" r="r" b="b"/>
              <a:pathLst>
                <a:path w="3105" h="757" extrusionOk="0">
                  <a:moveTo>
                    <a:pt x="264" y="0"/>
                  </a:moveTo>
                  <a:cubicBezTo>
                    <a:pt x="176" y="0"/>
                    <a:pt x="88" y="1"/>
                    <a:pt x="0" y="3"/>
                  </a:cubicBezTo>
                  <a:lnTo>
                    <a:pt x="46" y="756"/>
                  </a:lnTo>
                  <a:cubicBezTo>
                    <a:pt x="585" y="694"/>
                    <a:pt x="1131" y="658"/>
                    <a:pt x="1681" y="658"/>
                  </a:cubicBezTo>
                  <a:cubicBezTo>
                    <a:pt x="2131" y="658"/>
                    <a:pt x="2583" y="682"/>
                    <a:pt x="3036" y="734"/>
                  </a:cubicBezTo>
                  <a:lnTo>
                    <a:pt x="3104" y="323"/>
                  </a:lnTo>
                  <a:cubicBezTo>
                    <a:pt x="2184" y="114"/>
                    <a:pt x="1226" y="0"/>
                    <a:pt x="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47;p38">
              <a:extLst>
                <a:ext uri="{FF2B5EF4-FFF2-40B4-BE49-F238E27FC236}">
                  <a16:creationId xmlns:a16="http://schemas.microsoft.com/office/drawing/2014/main" id="{36D49720-8BD6-43F8-B664-78C6F7BC5CA3}"/>
                </a:ext>
              </a:extLst>
            </p:cNvPr>
            <p:cNvSpPr/>
            <p:nvPr/>
          </p:nvSpPr>
          <p:spPr>
            <a:xfrm>
              <a:off x="6636367" y="2158292"/>
              <a:ext cx="130954" cy="150535"/>
            </a:xfrm>
            <a:custGeom>
              <a:avLst/>
              <a:gdLst/>
              <a:ahLst/>
              <a:cxnLst/>
              <a:rect l="l" t="t" r="r" b="b"/>
              <a:pathLst>
                <a:path w="6574" h="7557" extrusionOk="0">
                  <a:moveTo>
                    <a:pt x="6574" y="1"/>
                  </a:moveTo>
                  <a:lnTo>
                    <a:pt x="3036" y="92"/>
                  </a:lnTo>
                  <a:cubicBezTo>
                    <a:pt x="0" y="731"/>
                    <a:pt x="959" y="4452"/>
                    <a:pt x="1849" y="6917"/>
                  </a:cubicBezTo>
                  <a:lnTo>
                    <a:pt x="2830" y="7556"/>
                  </a:lnTo>
                  <a:cubicBezTo>
                    <a:pt x="2602" y="3151"/>
                    <a:pt x="3675" y="435"/>
                    <a:pt x="6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848;p38">
              <a:extLst>
                <a:ext uri="{FF2B5EF4-FFF2-40B4-BE49-F238E27FC236}">
                  <a16:creationId xmlns:a16="http://schemas.microsoft.com/office/drawing/2014/main" id="{618D45B4-A255-4EEA-A332-350CA497732A}"/>
                </a:ext>
              </a:extLst>
            </p:cNvPr>
            <p:cNvSpPr/>
            <p:nvPr/>
          </p:nvSpPr>
          <p:spPr>
            <a:xfrm>
              <a:off x="6658638" y="2057935"/>
              <a:ext cx="361528" cy="250892"/>
            </a:xfrm>
            <a:custGeom>
              <a:avLst/>
              <a:gdLst/>
              <a:ahLst/>
              <a:cxnLst/>
              <a:rect l="l" t="t" r="r" b="b"/>
              <a:pathLst>
                <a:path w="18149" h="12595" extrusionOk="0">
                  <a:moveTo>
                    <a:pt x="9156" y="1"/>
                  </a:moveTo>
                  <a:cubicBezTo>
                    <a:pt x="8669" y="1"/>
                    <a:pt x="8158" y="21"/>
                    <a:pt x="7624" y="63"/>
                  </a:cubicBezTo>
                  <a:cubicBezTo>
                    <a:pt x="0" y="930"/>
                    <a:pt x="1872" y="5130"/>
                    <a:pt x="1872" y="5130"/>
                  </a:cubicBezTo>
                  <a:lnTo>
                    <a:pt x="3219" y="6089"/>
                  </a:lnTo>
                  <a:cubicBezTo>
                    <a:pt x="4931" y="7106"/>
                    <a:pt x="7991" y="7850"/>
                    <a:pt x="11139" y="7850"/>
                  </a:cubicBezTo>
                  <a:cubicBezTo>
                    <a:pt x="12439" y="7850"/>
                    <a:pt x="13755" y="7723"/>
                    <a:pt x="14997" y="7436"/>
                  </a:cubicBezTo>
                  <a:cubicBezTo>
                    <a:pt x="14997" y="7436"/>
                    <a:pt x="15978" y="8622"/>
                    <a:pt x="16298" y="12594"/>
                  </a:cubicBezTo>
                  <a:cubicBezTo>
                    <a:pt x="16617" y="12320"/>
                    <a:pt x="16891" y="12115"/>
                    <a:pt x="17302" y="11955"/>
                  </a:cubicBezTo>
                  <a:cubicBezTo>
                    <a:pt x="17644" y="10175"/>
                    <a:pt x="17896" y="7892"/>
                    <a:pt x="17553" y="6271"/>
                  </a:cubicBezTo>
                  <a:cubicBezTo>
                    <a:pt x="18149" y="3741"/>
                    <a:pt x="15811" y="1"/>
                    <a:pt x="9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49;p38">
              <a:extLst>
                <a:ext uri="{FF2B5EF4-FFF2-40B4-BE49-F238E27FC236}">
                  <a16:creationId xmlns:a16="http://schemas.microsoft.com/office/drawing/2014/main" id="{A61B07E8-3E7B-4C9D-BC55-AD402F19F26D}"/>
                </a:ext>
              </a:extLst>
            </p:cNvPr>
            <p:cNvSpPr/>
            <p:nvPr/>
          </p:nvSpPr>
          <p:spPr>
            <a:xfrm>
              <a:off x="6956900" y="2181479"/>
              <a:ext cx="52768" cy="26394"/>
            </a:xfrm>
            <a:custGeom>
              <a:avLst/>
              <a:gdLst/>
              <a:ahLst/>
              <a:cxnLst/>
              <a:rect l="l" t="t" r="r" b="b"/>
              <a:pathLst>
                <a:path w="2649" h="1325" extrusionOk="0">
                  <a:moveTo>
                    <a:pt x="2512" y="1"/>
                  </a:moveTo>
                  <a:cubicBezTo>
                    <a:pt x="1599" y="868"/>
                    <a:pt x="24" y="1119"/>
                    <a:pt x="1" y="1119"/>
                  </a:cubicBezTo>
                  <a:lnTo>
                    <a:pt x="24" y="1325"/>
                  </a:lnTo>
                  <a:cubicBezTo>
                    <a:pt x="92" y="1302"/>
                    <a:pt x="1690" y="1051"/>
                    <a:pt x="2649" y="138"/>
                  </a:cubicBezTo>
                  <a:lnTo>
                    <a:pt x="2512" y="1"/>
                  </a:ln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850;p38">
              <a:extLst>
                <a:ext uri="{FF2B5EF4-FFF2-40B4-BE49-F238E27FC236}">
                  <a16:creationId xmlns:a16="http://schemas.microsoft.com/office/drawing/2014/main" id="{3D48E84D-6459-4F1B-A98E-4F6CF482E2A9}"/>
                </a:ext>
              </a:extLst>
            </p:cNvPr>
            <p:cNvSpPr/>
            <p:nvPr/>
          </p:nvSpPr>
          <p:spPr>
            <a:xfrm>
              <a:off x="6749572" y="2165583"/>
              <a:ext cx="217367" cy="29103"/>
            </a:xfrm>
            <a:custGeom>
              <a:avLst/>
              <a:gdLst/>
              <a:ahLst/>
              <a:cxnLst/>
              <a:rect l="l" t="t" r="r" b="b"/>
              <a:pathLst>
                <a:path w="10912" h="1461" extrusionOk="0">
                  <a:moveTo>
                    <a:pt x="69" y="0"/>
                  </a:moveTo>
                  <a:lnTo>
                    <a:pt x="1" y="160"/>
                  </a:lnTo>
                  <a:cubicBezTo>
                    <a:pt x="46" y="183"/>
                    <a:pt x="3059" y="1461"/>
                    <a:pt x="6939" y="1461"/>
                  </a:cubicBezTo>
                  <a:cubicBezTo>
                    <a:pt x="8195" y="1461"/>
                    <a:pt x="9542" y="1324"/>
                    <a:pt x="10911" y="982"/>
                  </a:cubicBezTo>
                  <a:lnTo>
                    <a:pt x="10865" y="799"/>
                  </a:lnTo>
                  <a:cubicBezTo>
                    <a:pt x="9522" y="1149"/>
                    <a:pt x="8197" y="1281"/>
                    <a:pt x="6961" y="1281"/>
                  </a:cubicBezTo>
                  <a:cubicBezTo>
                    <a:pt x="3114" y="1281"/>
                    <a:pt x="121" y="0"/>
                    <a:pt x="69" y="0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851;p38">
              <a:extLst>
                <a:ext uri="{FF2B5EF4-FFF2-40B4-BE49-F238E27FC236}">
                  <a16:creationId xmlns:a16="http://schemas.microsoft.com/office/drawing/2014/main" id="{2BEE515B-0A46-4454-9091-06B45DF5A61C}"/>
                </a:ext>
              </a:extLst>
            </p:cNvPr>
            <p:cNvSpPr/>
            <p:nvPr/>
          </p:nvSpPr>
          <p:spPr>
            <a:xfrm>
              <a:off x="6775030" y="2158292"/>
              <a:ext cx="133245" cy="12749"/>
            </a:xfrm>
            <a:custGeom>
              <a:avLst/>
              <a:gdLst/>
              <a:ahLst/>
              <a:cxnLst/>
              <a:rect l="l" t="t" r="r" b="b"/>
              <a:pathLst>
                <a:path w="6689" h="640" extrusionOk="0">
                  <a:moveTo>
                    <a:pt x="46" y="1"/>
                  </a:moveTo>
                  <a:lnTo>
                    <a:pt x="1" y="183"/>
                  </a:lnTo>
                  <a:cubicBezTo>
                    <a:pt x="24" y="183"/>
                    <a:pt x="1872" y="640"/>
                    <a:pt x="4087" y="640"/>
                  </a:cubicBezTo>
                  <a:cubicBezTo>
                    <a:pt x="4908" y="640"/>
                    <a:pt x="5821" y="594"/>
                    <a:pt x="6689" y="412"/>
                  </a:cubicBezTo>
                  <a:lnTo>
                    <a:pt x="6643" y="229"/>
                  </a:lnTo>
                  <a:cubicBezTo>
                    <a:pt x="5801" y="401"/>
                    <a:pt x="4938" y="464"/>
                    <a:pt x="4124" y="464"/>
                  </a:cubicBezTo>
                  <a:cubicBezTo>
                    <a:pt x="1917" y="464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852;p38">
              <a:extLst>
                <a:ext uri="{FF2B5EF4-FFF2-40B4-BE49-F238E27FC236}">
                  <a16:creationId xmlns:a16="http://schemas.microsoft.com/office/drawing/2014/main" id="{ACC788EF-A770-46C7-B423-11483B693615}"/>
                </a:ext>
              </a:extLst>
            </p:cNvPr>
            <p:cNvSpPr/>
            <p:nvPr/>
          </p:nvSpPr>
          <p:spPr>
            <a:xfrm>
              <a:off x="6472226" y="3951092"/>
              <a:ext cx="183702" cy="62350"/>
            </a:xfrm>
            <a:custGeom>
              <a:avLst/>
              <a:gdLst/>
              <a:ahLst/>
              <a:cxnLst/>
              <a:rect l="l" t="t" r="r" b="b"/>
              <a:pathLst>
                <a:path w="9222" h="3130" extrusionOk="0">
                  <a:moveTo>
                    <a:pt x="9222" y="1"/>
                  </a:moveTo>
                  <a:cubicBezTo>
                    <a:pt x="6975" y="583"/>
                    <a:pt x="4728" y="875"/>
                    <a:pt x="2490" y="875"/>
                  </a:cubicBezTo>
                  <a:cubicBezTo>
                    <a:pt x="1659" y="875"/>
                    <a:pt x="828" y="834"/>
                    <a:pt x="0" y="754"/>
                  </a:cubicBezTo>
                  <a:lnTo>
                    <a:pt x="0" y="754"/>
                  </a:lnTo>
                  <a:lnTo>
                    <a:pt x="571" y="3014"/>
                  </a:lnTo>
                  <a:cubicBezTo>
                    <a:pt x="1273" y="3091"/>
                    <a:pt x="1975" y="3130"/>
                    <a:pt x="2675" y="3130"/>
                  </a:cubicBezTo>
                  <a:cubicBezTo>
                    <a:pt x="4864" y="3130"/>
                    <a:pt x="7043" y="2753"/>
                    <a:pt x="9222" y="2010"/>
                  </a:cubicBezTo>
                  <a:lnTo>
                    <a:pt x="9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853;p38">
              <a:extLst>
                <a:ext uri="{FF2B5EF4-FFF2-40B4-BE49-F238E27FC236}">
                  <a16:creationId xmlns:a16="http://schemas.microsoft.com/office/drawing/2014/main" id="{212C4D92-CFE0-4942-ABCC-900C6410E4ED}"/>
                </a:ext>
              </a:extLst>
            </p:cNvPr>
            <p:cNvSpPr/>
            <p:nvPr/>
          </p:nvSpPr>
          <p:spPr>
            <a:xfrm>
              <a:off x="7038293" y="3951092"/>
              <a:ext cx="183722" cy="62350"/>
            </a:xfrm>
            <a:custGeom>
              <a:avLst/>
              <a:gdLst/>
              <a:ahLst/>
              <a:cxnLst/>
              <a:rect l="l" t="t" r="r" b="b"/>
              <a:pathLst>
                <a:path w="9223" h="3130" extrusionOk="0">
                  <a:moveTo>
                    <a:pt x="1" y="1"/>
                  </a:moveTo>
                  <a:lnTo>
                    <a:pt x="1" y="2010"/>
                  </a:lnTo>
                  <a:cubicBezTo>
                    <a:pt x="2179" y="2753"/>
                    <a:pt x="4358" y="3130"/>
                    <a:pt x="6547" y="3130"/>
                  </a:cubicBezTo>
                  <a:cubicBezTo>
                    <a:pt x="7247" y="3130"/>
                    <a:pt x="7949" y="3091"/>
                    <a:pt x="8651" y="3014"/>
                  </a:cubicBezTo>
                  <a:lnTo>
                    <a:pt x="9222" y="754"/>
                  </a:lnTo>
                  <a:lnTo>
                    <a:pt x="9222" y="754"/>
                  </a:lnTo>
                  <a:cubicBezTo>
                    <a:pt x="8388" y="834"/>
                    <a:pt x="7555" y="875"/>
                    <a:pt x="6723" y="875"/>
                  </a:cubicBezTo>
                  <a:cubicBezTo>
                    <a:pt x="4482" y="875"/>
                    <a:pt x="2247" y="58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854;p38">
              <a:extLst>
                <a:ext uri="{FF2B5EF4-FFF2-40B4-BE49-F238E27FC236}">
                  <a16:creationId xmlns:a16="http://schemas.microsoft.com/office/drawing/2014/main" id="{9EEC1903-641F-4D9F-B6E9-C3FC6267683D}"/>
                </a:ext>
              </a:extLst>
            </p:cNvPr>
            <p:cNvGrpSpPr/>
            <p:nvPr/>
          </p:nvGrpSpPr>
          <p:grpSpPr>
            <a:xfrm>
              <a:off x="6680908" y="974307"/>
              <a:ext cx="264657" cy="310573"/>
              <a:chOff x="6680908" y="974307"/>
              <a:chExt cx="264657" cy="310573"/>
            </a:xfrm>
          </p:grpSpPr>
          <p:sp>
            <p:nvSpPr>
              <p:cNvPr id="158" name="Google Shape;1855;p38">
                <a:extLst>
                  <a:ext uri="{FF2B5EF4-FFF2-40B4-BE49-F238E27FC236}">
                    <a16:creationId xmlns:a16="http://schemas.microsoft.com/office/drawing/2014/main" id="{94CD5B08-FA79-449E-B159-9A6BE1A8799A}"/>
                  </a:ext>
                </a:extLst>
              </p:cNvPr>
              <p:cNvSpPr/>
              <p:nvPr/>
            </p:nvSpPr>
            <p:spPr>
              <a:xfrm>
                <a:off x="6680908" y="1012056"/>
                <a:ext cx="264657" cy="256450"/>
              </a:xfrm>
              <a:custGeom>
                <a:avLst/>
                <a:gdLst/>
                <a:ahLst/>
                <a:cxnLst/>
                <a:rect l="l" t="t" r="r" b="b"/>
                <a:pathLst>
                  <a:path w="13286" h="12874" extrusionOk="0">
                    <a:moveTo>
                      <a:pt x="6643" y="0"/>
                    </a:moveTo>
                    <a:cubicBezTo>
                      <a:pt x="6392" y="0"/>
                      <a:pt x="6209" y="206"/>
                      <a:pt x="6209" y="434"/>
                    </a:cubicBezTo>
                    <a:lnTo>
                      <a:pt x="6209" y="1142"/>
                    </a:lnTo>
                    <a:cubicBezTo>
                      <a:pt x="4064" y="1370"/>
                      <a:pt x="2375" y="3173"/>
                      <a:pt x="2375" y="5387"/>
                    </a:cubicBezTo>
                    <a:cubicBezTo>
                      <a:pt x="2375" y="10044"/>
                      <a:pt x="1" y="10865"/>
                      <a:pt x="1" y="12874"/>
                    </a:cubicBezTo>
                    <a:lnTo>
                      <a:pt x="13285" y="12874"/>
                    </a:lnTo>
                    <a:cubicBezTo>
                      <a:pt x="13285" y="10865"/>
                      <a:pt x="10911" y="10044"/>
                      <a:pt x="10911" y="5387"/>
                    </a:cubicBezTo>
                    <a:cubicBezTo>
                      <a:pt x="10911" y="3173"/>
                      <a:pt x="9222" y="1370"/>
                      <a:pt x="7054" y="1142"/>
                    </a:cubicBezTo>
                    <a:lnTo>
                      <a:pt x="7054" y="434"/>
                    </a:lnTo>
                    <a:cubicBezTo>
                      <a:pt x="7054" y="206"/>
                      <a:pt x="6871" y="0"/>
                      <a:pt x="6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856;p38">
                <a:extLst>
                  <a:ext uri="{FF2B5EF4-FFF2-40B4-BE49-F238E27FC236}">
                    <a16:creationId xmlns:a16="http://schemas.microsoft.com/office/drawing/2014/main" id="{6176B693-6B28-4648-B41B-0429C3FA4AEE}"/>
                  </a:ext>
                </a:extLst>
              </p:cNvPr>
              <p:cNvSpPr/>
              <p:nvPr/>
            </p:nvSpPr>
            <p:spPr>
              <a:xfrm>
                <a:off x="6767301" y="1267589"/>
                <a:ext cx="91413" cy="17291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868" extrusionOk="0">
                    <a:moveTo>
                      <a:pt x="1" y="0"/>
                    </a:moveTo>
                    <a:cubicBezTo>
                      <a:pt x="617" y="548"/>
                      <a:pt x="1416" y="868"/>
                      <a:pt x="2306" y="868"/>
                    </a:cubicBezTo>
                    <a:cubicBezTo>
                      <a:pt x="3173" y="868"/>
                      <a:pt x="3972" y="548"/>
                      <a:pt x="45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857;p38">
                <a:extLst>
                  <a:ext uri="{FF2B5EF4-FFF2-40B4-BE49-F238E27FC236}">
                    <a16:creationId xmlns:a16="http://schemas.microsoft.com/office/drawing/2014/main" id="{F0CF17E7-8BCE-4554-A3C1-1565DDFB0186}"/>
                  </a:ext>
                </a:extLst>
              </p:cNvPr>
              <p:cNvSpPr/>
              <p:nvPr/>
            </p:nvSpPr>
            <p:spPr>
              <a:xfrm>
                <a:off x="6804591" y="1032972"/>
                <a:ext cx="16832" cy="364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845" y="183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858;p38">
                <a:extLst>
                  <a:ext uri="{FF2B5EF4-FFF2-40B4-BE49-F238E27FC236}">
                    <a16:creationId xmlns:a16="http://schemas.microsoft.com/office/drawing/2014/main" id="{CEE1DF66-DDB0-41DD-806C-0CD78C5BDB37}"/>
                  </a:ext>
                </a:extLst>
              </p:cNvPr>
              <p:cNvSpPr/>
              <p:nvPr/>
            </p:nvSpPr>
            <p:spPr>
              <a:xfrm>
                <a:off x="6767301" y="1265757"/>
                <a:ext cx="91413" cy="4123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207" extrusionOk="0">
                    <a:moveTo>
                      <a:pt x="1" y="1"/>
                    </a:moveTo>
                    <a:lnTo>
                      <a:pt x="1" y="206"/>
                    </a:lnTo>
                    <a:lnTo>
                      <a:pt x="4589" y="206"/>
                    </a:lnTo>
                    <a:lnTo>
                      <a:pt x="45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859;p38">
                <a:extLst>
                  <a:ext uri="{FF2B5EF4-FFF2-40B4-BE49-F238E27FC236}">
                    <a16:creationId xmlns:a16="http://schemas.microsoft.com/office/drawing/2014/main" id="{8EAF0E96-28F9-4A63-BC4D-AF3C9FB95026}"/>
                  </a:ext>
                </a:extLst>
              </p:cNvPr>
              <p:cNvSpPr/>
              <p:nvPr/>
            </p:nvSpPr>
            <p:spPr>
              <a:xfrm>
                <a:off x="6811404" y="974307"/>
                <a:ext cx="3665" cy="2093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051" extrusionOk="0">
                    <a:moveTo>
                      <a:pt x="1" y="1"/>
                    </a:moveTo>
                    <a:lnTo>
                      <a:pt x="1" y="1051"/>
                    </a:lnTo>
                    <a:lnTo>
                      <a:pt x="183" y="1051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860;p38">
                <a:extLst>
                  <a:ext uri="{FF2B5EF4-FFF2-40B4-BE49-F238E27FC236}">
                    <a16:creationId xmlns:a16="http://schemas.microsoft.com/office/drawing/2014/main" id="{65AA9AB6-4169-4D64-AB32-3F32E9B5D787}"/>
                  </a:ext>
                </a:extLst>
              </p:cNvPr>
              <p:cNvSpPr/>
              <p:nvPr/>
            </p:nvSpPr>
            <p:spPr>
              <a:xfrm>
                <a:off x="6904610" y="1084803"/>
                <a:ext cx="20936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8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1051" y="183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861;p38">
                <a:extLst>
                  <a:ext uri="{FF2B5EF4-FFF2-40B4-BE49-F238E27FC236}">
                    <a16:creationId xmlns:a16="http://schemas.microsoft.com/office/drawing/2014/main" id="{1998B2B3-5A55-4FD8-B9F0-81EB7FB99A95}"/>
                  </a:ext>
                </a:extLst>
              </p:cNvPr>
              <p:cNvSpPr/>
              <p:nvPr/>
            </p:nvSpPr>
            <p:spPr>
              <a:xfrm>
                <a:off x="6700928" y="1084803"/>
                <a:ext cx="20478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8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027" y="183"/>
                    </a:lnTo>
                    <a:lnTo>
                      <a:pt x="10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862;p38">
                <a:extLst>
                  <a:ext uri="{FF2B5EF4-FFF2-40B4-BE49-F238E27FC236}">
                    <a16:creationId xmlns:a16="http://schemas.microsoft.com/office/drawing/2014/main" id="{FEC48189-BCD3-4022-86F0-6045B12B2AC2}"/>
                  </a:ext>
                </a:extLst>
              </p:cNvPr>
              <p:cNvSpPr/>
              <p:nvPr/>
            </p:nvSpPr>
            <p:spPr>
              <a:xfrm>
                <a:off x="6876423" y="1006139"/>
                <a:ext cx="17310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69" extrusionOk="0">
                    <a:moveTo>
                      <a:pt x="731" y="1"/>
                    </a:moveTo>
                    <a:lnTo>
                      <a:pt x="1" y="731"/>
                    </a:lnTo>
                    <a:lnTo>
                      <a:pt x="138" y="868"/>
                    </a:lnTo>
                    <a:lnTo>
                      <a:pt x="868" y="115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863;p38">
                <a:extLst>
                  <a:ext uri="{FF2B5EF4-FFF2-40B4-BE49-F238E27FC236}">
                    <a16:creationId xmlns:a16="http://schemas.microsoft.com/office/drawing/2014/main" id="{4CC46993-C0E5-461D-A473-ABF290E5B1F9}"/>
                  </a:ext>
                </a:extLst>
              </p:cNvPr>
              <p:cNvSpPr/>
              <p:nvPr/>
            </p:nvSpPr>
            <p:spPr>
              <a:xfrm>
                <a:off x="6732302" y="1006139"/>
                <a:ext cx="17291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731" y="868"/>
                    </a:lnTo>
                    <a:lnTo>
                      <a:pt x="868" y="731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864;p38">
              <a:extLst>
                <a:ext uri="{FF2B5EF4-FFF2-40B4-BE49-F238E27FC236}">
                  <a16:creationId xmlns:a16="http://schemas.microsoft.com/office/drawing/2014/main" id="{A1D7138A-AE21-44AD-905D-E86B88572DBC}"/>
                </a:ext>
              </a:extLst>
            </p:cNvPr>
            <p:cNvGrpSpPr/>
            <p:nvPr/>
          </p:nvGrpSpPr>
          <p:grpSpPr>
            <a:xfrm flipH="1">
              <a:off x="5952330" y="1871472"/>
              <a:ext cx="367568" cy="217713"/>
              <a:chOff x="3850236" y="2847735"/>
              <a:chExt cx="367568" cy="217713"/>
            </a:xfrm>
          </p:grpSpPr>
          <p:sp>
            <p:nvSpPr>
              <p:cNvPr id="153" name="Google Shape;1868;p38">
                <a:extLst>
                  <a:ext uri="{FF2B5EF4-FFF2-40B4-BE49-F238E27FC236}">
                    <a16:creationId xmlns:a16="http://schemas.microsoft.com/office/drawing/2014/main" id="{3BA4CF28-31FF-471A-8FAF-7FD7A9156130}"/>
                  </a:ext>
                </a:extLst>
              </p:cNvPr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869;p38">
                <a:extLst>
                  <a:ext uri="{FF2B5EF4-FFF2-40B4-BE49-F238E27FC236}">
                    <a16:creationId xmlns:a16="http://schemas.microsoft.com/office/drawing/2014/main" id="{9E030F22-CD5B-49ED-A63D-769695BC2920}"/>
                  </a:ext>
                </a:extLst>
              </p:cNvPr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871;p38">
                <a:extLst>
                  <a:ext uri="{FF2B5EF4-FFF2-40B4-BE49-F238E27FC236}">
                    <a16:creationId xmlns:a16="http://schemas.microsoft.com/office/drawing/2014/main" id="{CB9065BF-E573-4CD1-8EA1-E0AEA58339F3}"/>
                  </a:ext>
                </a:extLst>
              </p:cNvPr>
              <p:cNvSpPr/>
              <p:nvPr/>
            </p:nvSpPr>
            <p:spPr>
              <a:xfrm>
                <a:off x="4136567" y="3022322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873;p38">
                <a:extLst>
                  <a:ext uri="{FF2B5EF4-FFF2-40B4-BE49-F238E27FC236}">
                    <a16:creationId xmlns:a16="http://schemas.microsoft.com/office/drawing/2014/main" id="{783466EF-5C31-4353-89B9-1220EF116B22}"/>
                  </a:ext>
                </a:extLst>
              </p:cNvPr>
              <p:cNvSpPr/>
              <p:nvPr/>
            </p:nvSpPr>
            <p:spPr>
              <a:xfrm>
                <a:off x="3855686" y="2925207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874;p38">
                <a:extLst>
                  <a:ext uri="{FF2B5EF4-FFF2-40B4-BE49-F238E27FC236}">
                    <a16:creationId xmlns:a16="http://schemas.microsoft.com/office/drawing/2014/main" id="{8EDF79F9-7381-41B2-B2A0-C000ED25150E}"/>
                  </a:ext>
                </a:extLst>
              </p:cNvPr>
              <p:cNvSpPr/>
              <p:nvPr/>
            </p:nvSpPr>
            <p:spPr>
              <a:xfrm>
                <a:off x="3850236" y="291930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876;p38">
              <a:extLst>
                <a:ext uri="{FF2B5EF4-FFF2-40B4-BE49-F238E27FC236}">
                  <a16:creationId xmlns:a16="http://schemas.microsoft.com/office/drawing/2014/main" id="{4315AE71-FD17-4247-B354-A0859F899183}"/>
                </a:ext>
              </a:extLst>
            </p:cNvPr>
            <p:cNvGrpSpPr/>
            <p:nvPr/>
          </p:nvGrpSpPr>
          <p:grpSpPr>
            <a:xfrm>
              <a:off x="7307007" y="1430522"/>
              <a:ext cx="695630" cy="903910"/>
              <a:chOff x="3969132" y="1707772"/>
              <a:chExt cx="695630" cy="903910"/>
            </a:xfrm>
          </p:grpSpPr>
          <p:sp>
            <p:nvSpPr>
              <p:cNvPr id="140" name="Google Shape;1877;p38">
                <a:extLst>
                  <a:ext uri="{FF2B5EF4-FFF2-40B4-BE49-F238E27FC236}">
                    <a16:creationId xmlns:a16="http://schemas.microsoft.com/office/drawing/2014/main" id="{C78CA3FD-AF8A-40E5-AD07-DBB405B276A0}"/>
                  </a:ext>
                </a:extLst>
              </p:cNvPr>
              <p:cNvSpPr/>
              <p:nvPr/>
            </p:nvSpPr>
            <p:spPr>
              <a:xfrm>
                <a:off x="4114787" y="2157446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878;p38">
                <a:extLst>
                  <a:ext uri="{FF2B5EF4-FFF2-40B4-BE49-F238E27FC236}">
                    <a16:creationId xmlns:a16="http://schemas.microsoft.com/office/drawing/2014/main" id="{75B6474D-1721-4C2D-A3C9-7371EF7AC880}"/>
                  </a:ext>
                </a:extLst>
              </p:cNvPr>
              <p:cNvSpPr/>
              <p:nvPr/>
            </p:nvSpPr>
            <p:spPr>
              <a:xfrm>
                <a:off x="4109337" y="215154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879;p38">
                <a:extLst>
                  <a:ext uri="{FF2B5EF4-FFF2-40B4-BE49-F238E27FC236}">
                    <a16:creationId xmlns:a16="http://schemas.microsoft.com/office/drawing/2014/main" id="{EEE850D7-1D73-43FD-BCB5-32AC3BDF38C2}"/>
                  </a:ext>
                </a:extLst>
              </p:cNvPr>
              <p:cNvSpPr/>
              <p:nvPr/>
            </p:nvSpPr>
            <p:spPr>
              <a:xfrm>
                <a:off x="4138377" y="1753596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880;p38">
                <a:extLst>
                  <a:ext uri="{FF2B5EF4-FFF2-40B4-BE49-F238E27FC236}">
                    <a16:creationId xmlns:a16="http://schemas.microsoft.com/office/drawing/2014/main" id="{F0C77F89-7FC0-43B2-B009-CC2B326CCA1D}"/>
                  </a:ext>
                </a:extLst>
              </p:cNvPr>
              <p:cNvSpPr/>
              <p:nvPr/>
            </p:nvSpPr>
            <p:spPr>
              <a:xfrm>
                <a:off x="4097985" y="1713204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881;p38">
                <a:extLst>
                  <a:ext uri="{FF2B5EF4-FFF2-40B4-BE49-F238E27FC236}">
                    <a16:creationId xmlns:a16="http://schemas.microsoft.com/office/drawing/2014/main" id="{BCC7A319-5087-450E-9917-41B7990537B2}"/>
                  </a:ext>
                </a:extLst>
              </p:cNvPr>
              <p:cNvSpPr/>
              <p:nvPr/>
            </p:nvSpPr>
            <p:spPr>
              <a:xfrm>
                <a:off x="4092554" y="1707772"/>
                <a:ext cx="537718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882;p38">
                <a:extLst>
                  <a:ext uri="{FF2B5EF4-FFF2-40B4-BE49-F238E27FC236}">
                    <a16:creationId xmlns:a16="http://schemas.microsoft.com/office/drawing/2014/main" id="{920F68E8-AC63-4C6C-B573-38F93600E0E5}"/>
                  </a:ext>
                </a:extLst>
              </p:cNvPr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883;p38">
                <a:extLst>
                  <a:ext uri="{FF2B5EF4-FFF2-40B4-BE49-F238E27FC236}">
                    <a16:creationId xmlns:a16="http://schemas.microsoft.com/office/drawing/2014/main" id="{20D7F3A0-374C-4DCB-BA3E-BB88AF3F18B0}"/>
                  </a:ext>
                </a:extLst>
              </p:cNvPr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884;p38">
                <a:extLst>
                  <a:ext uri="{FF2B5EF4-FFF2-40B4-BE49-F238E27FC236}">
                    <a16:creationId xmlns:a16="http://schemas.microsoft.com/office/drawing/2014/main" id="{D2DA46E4-6326-42B9-BE61-E8A5D0EB9F53}"/>
                  </a:ext>
                </a:extLst>
              </p:cNvPr>
              <p:cNvSpPr/>
              <p:nvPr/>
            </p:nvSpPr>
            <p:spPr>
              <a:xfrm>
                <a:off x="4011769" y="2394314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885;p38">
                <a:extLst>
                  <a:ext uri="{FF2B5EF4-FFF2-40B4-BE49-F238E27FC236}">
                    <a16:creationId xmlns:a16="http://schemas.microsoft.com/office/drawing/2014/main" id="{41B61C69-D1ED-4506-A4A7-659E015EDE23}"/>
                  </a:ext>
                </a:extLst>
              </p:cNvPr>
              <p:cNvSpPr/>
              <p:nvPr/>
            </p:nvSpPr>
            <p:spPr>
              <a:xfrm>
                <a:off x="3974563" y="2563107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886;p38">
                <a:extLst>
                  <a:ext uri="{FF2B5EF4-FFF2-40B4-BE49-F238E27FC236}">
                    <a16:creationId xmlns:a16="http://schemas.microsoft.com/office/drawing/2014/main" id="{DD135979-587B-49C6-AE7C-78D0B06D8063}"/>
                  </a:ext>
                </a:extLst>
              </p:cNvPr>
              <p:cNvSpPr/>
              <p:nvPr/>
            </p:nvSpPr>
            <p:spPr>
              <a:xfrm>
                <a:off x="3969132" y="2557204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887;p38">
                <a:extLst>
                  <a:ext uri="{FF2B5EF4-FFF2-40B4-BE49-F238E27FC236}">
                    <a16:creationId xmlns:a16="http://schemas.microsoft.com/office/drawing/2014/main" id="{DBC0D45C-75DD-4629-B863-8C6989049855}"/>
                  </a:ext>
                </a:extLst>
              </p:cNvPr>
              <p:cNvSpPr/>
              <p:nvPr/>
            </p:nvSpPr>
            <p:spPr>
              <a:xfrm>
                <a:off x="4296289" y="2357108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888;p38">
                <a:extLst>
                  <a:ext uri="{FF2B5EF4-FFF2-40B4-BE49-F238E27FC236}">
                    <a16:creationId xmlns:a16="http://schemas.microsoft.com/office/drawing/2014/main" id="{193208D9-273C-4681-AC58-1DBEEE2283B2}"/>
                  </a:ext>
                </a:extLst>
              </p:cNvPr>
              <p:cNvSpPr/>
              <p:nvPr/>
            </p:nvSpPr>
            <p:spPr>
              <a:xfrm>
                <a:off x="4290387" y="2351206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889;p38">
                <a:extLst>
                  <a:ext uri="{FF2B5EF4-FFF2-40B4-BE49-F238E27FC236}">
                    <a16:creationId xmlns:a16="http://schemas.microsoft.com/office/drawing/2014/main" id="{6E5328F5-5E4F-4FC5-BA74-43B35F91F806}"/>
                  </a:ext>
                </a:extLst>
              </p:cNvPr>
              <p:cNvSpPr txBox="1"/>
              <p:nvPr/>
            </p:nvSpPr>
            <p:spPr>
              <a:xfrm>
                <a:off x="4102513" y="1953300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//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31" name="Google Shape;1890;p38">
              <a:extLst>
                <a:ext uri="{FF2B5EF4-FFF2-40B4-BE49-F238E27FC236}">
                  <a16:creationId xmlns:a16="http://schemas.microsoft.com/office/drawing/2014/main" id="{C1BCF88F-E2B3-4C1C-BC0E-A58BC275FB08}"/>
                </a:ext>
              </a:extLst>
            </p:cNvPr>
            <p:cNvGrpSpPr/>
            <p:nvPr/>
          </p:nvGrpSpPr>
          <p:grpSpPr>
            <a:xfrm>
              <a:off x="6656955" y="1484067"/>
              <a:ext cx="362571" cy="49934"/>
              <a:chOff x="4833943" y="1484067"/>
              <a:chExt cx="362571" cy="49934"/>
            </a:xfrm>
          </p:grpSpPr>
          <p:sp>
            <p:nvSpPr>
              <p:cNvPr id="138" name="Google Shape;1891;p38">
                <a:extLst>
                  <a:ext uri="{FF2B5EF4-FFF2-40B4-BE49-F238E27FC236}">
                    <a16:creationId xmlns:a16="http://schemas.microsoft.com/office/drawing/2014/main" id="{3E738424-9F4C-4A2A-93B3-CD79ACEE1EBD}"/>
                  </a:ext>
                </a:extLst>
              </p:cNvPr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892;p38">
                <a:extLst>
                  <a:ext uri="{FF2B5EF4-FFF2-40B4-BE49-F238E27FC236}">
                    <a16:creationId xmlns:a16="http://schemas.microsoft.com/office/drawing/2014/main" id="{57F4B9AE-E55B-469A-9312-7B9FDABF1CA7}"/>
                  </a:ext>
                </a:extLst>
              </p:cNvPr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" name="Google Shape;1893;p38">
              <a:extLst>
                <a:ext uri="{FF2B5EF4-FFF2-40B4-BE49-F238E27FC236}">
                  <a16:creationId xmlns:a16="http://schemas.microsoft.com/office/drawing/2014/main" id="{0AA2F06F-EABB-4169-8347-F3F9B1EDB40F}"/>
                </a:ext>
              </a:extLst>
            </p:cNvPr>
            <p:cNvGrpSpPr/>
            <p:nvPr/>
          </p:nvGrpSpPr>
          <p:grpSpPr>
            <a:xfrm>
              <a:off x="7366591" y="1484067"/>
              <a:ext cx="49481" cy="49934"/>
              <a:chOff x="5532741" y="1484067"/>
              <a:chExt cx="49481" cy="49934"/>
            </a:xfrm>
          </p:grpSpPr>
          <p:sp>
            <p:nvSpPr>
              <p:cNvPr id="136" name="Google Shape;1894;p38">
                <a:extLst>
                  <a:ext uri="{FF2B5EF4-FFF2-40B4-BE49-F238E27FC236}">
                    <a16:creationId xmlns:a16="http://schemas.microsoft.com/office/drawing/2014/main" id="{7BF2C006-3E4F-4CD9-8BB9-86D207B62A8F}"/>
                  </a:ext>
                </a:extLst>
              </p:cNvPr>
              <p:cNvSpPr/>
              <p:nvPr/>
            </p:nvSpPr>
            <p:spPr>
              <a:xfrm>
                <a:off x="5538173" y="1489969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895;p38">
                <a:extLst>
                  <a:ext uri="{FF2B5EF4-FFF2-40B4-BE49-F238E27FC236}">
                    <a16:creationId xmlns:a16="http://schemas.microsoft.com/office/drawing/2014/main" id="{843AF586-1517-487E-931B-EA71F660DD68}"/>
                  </a:ext>
                </a:extLst>
              </p:cNvPr>
              <p:cNvSpPr/>
              <p:nvPr/>
            </p:nvSpPr>
            <p:spPr>
              <a:xfrm>
                <a:off x="5532741" y="1484067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" name="Google Shape;1896;p38">
              <a:extLst>
                <a:ext uri="{FF2B5EF4-FFF2-40B4-BE49-F238E27FC236}">
                  <a16:creationId xmlns:a16="http://schemas.microsoft.com/office/drawing/2014/main" id="{E360FA56-6558-49C7-94C0-5CECD81F8017}"/>
                </a:ext>
              </a:extLst>
            </p:cNvPr>
            <p:cNvGrpSpPr/>
            <p:nvPr/>
          </p:nvGrpSpPr>
          <p:grpSpPr>
            <a:xfrm>
              <a:off x="6656955" y="3584004"/>
              <a:ext cx="362571" cy="49934"/>
              <a:chOff x="4833943" y="1484067"/>
              <a:chExt cx="362571" cy="49934"/>
            </a:xfrm>
          </p:grpSpPr>
          <p:sp>
            <p:nvSpPr>
              <p:cNvPr id="134" name="Google Shape;1897;p38">
                <a:extLst>
                  <a:ext uri="{FF2B5EF4-FFF2-40B4-BE49-F238E27FC236}">
                    <a16:creationId xmlns:a16="http://schemas.microsoft.com/office/drawing/2014/main" id="{1989F98D-B47C-4834-A359-3648C08924BC}"/>
                  </a:ext>
                </a:extLst>
              </p:cNvPr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898;p38">
                <a:extLst>
                  <a:ext uri="{FF2B5EF4-FFF2-40B4-BE49-F238E27FC236}">
                    <a16:creationId xmlns:a16="http://schemas.microsoft.com/office/drawing/2014/main" id="{326D2F54-DB63-4249-8C64-9A2006BA7764}"/>
                  </a:ext>
                </a:extLst>
              </p:cNvPr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2C200D1-C44C-4034-B542-E72A40076290}"/>
              </a:ext>
            </a:extLst>
          </p:cNvPr>
          <p:cNvGrpSpPr/>
          <p:nvPr/>
        </p:nvGrpSpPr>
        <p:grpSpPr>
          <a:xfrm>
            <a:off x="259827" y="166255"/>
            <a:ext cx="9019255" cy="4977245"/>
            <a:chOff x="688023" y="364792"/>
            <a:chExt cx="8227377" cy="4586997"/>
          </a:xfrm>
        </p:grpSpPr>
        <p:sp>
          <p:nvSpPr>
            <p:cNvPr id="251" name="Google Shape;1249;p32">
              <a:extLst>
                <a:ext uri="{FF2B5EF4-FFF2-40B4-BE49-F238E27FC236}">
                  <a16:creationId xmlns:a16="http://schemas.microsoft.com/office/drawing/2014/main" id="{17FC1658-AB14-4048-B58B-039D40EE0F93}"/>
                </a:ext>
              </a:extLst>
            </p:cNvPr>
            <p:cNvSpPr/>
            <p:nvPr/>
          </p:nvSpPr>
          <p:spPr>
            <a:xfrm>
              <a:off x="1020817" y="4577658"/>
              <a:ext cx="7894583" cy="374131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253;p32">
              <a:extLst>
                <a:ext uri="{FF2B5EF4-FFF2-40B4-BE49-F238E27FC236}">
                  <a16:creationId xmlns:a16="http://schemas.microsoft.com/office/drawing/2014/main" id="{1693B52E-B1ED-4FFD-A0D1-43B129CA4B94}"/>
                </a:ext>
              </a:extLst>
            </p:cNvPr>
            <p:cNvSpPr/>
            <p:nvPr/>
          </p:nvSpPr>
          <p:spPr>
            <a:xfrm>
              <a:off x="1621114" y="542774"/>
              <a:ext cx="6693934" cy="4034884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254;p32">
              <a:extLst>
                <a:ext uri="{FF2B5EF4-FFF2-40B4-BE49-F238E27FC236}">
                  <a16:creationId xmlns:a16="http://schemas.microsoft.com/office/drawing/2014/main" id="{A5229730-51E5-417E-AD1E-B1E2F962D039}"/>
                </a:ext>
              </a:extLst>
            </p:cNvPr>
            <p:cNvSpPr/>
            <p:nvPr/>
          </p:nvSpPr>
          <p:spPr>
            <a:xfrm>
              <a:off x="1400427" y="364792"/>
              <a:ext cx="6693934" cy="4034884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255;p32">
              <a:extLst>
                <a:ext uri="{FF2B5EF4-FFF2-40B4-BE49-F238E27FC236}">
                  <a16:creationId xmlns:a16="http://schemas.microsoft.com/office/drawing/2014/main" id="{F955A507-97C1-4A09-91B8-0BC56D2C2ED3}"/>
                </a:ext>
              </a:extLst>
            </p:cNvPr>
            <p:cNvSpPr/>
            <p:nvPr/>
          </p:nvSpPr>
          <p:spPr>
            <a:xfrm>
              <a:off x="688023" y="4399622"/>
              <a:ext cx="7894583" cy="374131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256;p32">
              <a:extLst>
                <a:ext uri="{FF2B5EF4-FFF2-40B4-BE49-F238E27FC236}">
                  <a16:creationId xmlns:a16="http://schemas.microsoft.com/office/drawing/2014/main" id="{3F9DD23A-CA7A-4E3F-9C66-CD7E4B1F0477}"/>
                </a:ext>
              </a:extLst>
            </p:cNvPr>
            <p:cNvSpPr/>
            <p:nvPr/>
          </p:nvSpPr>
          <p:spPr>
            <a:xfrm>
              <a:off x="688023" y="4399622"/>
              <a:ext cx="7894583" cy="205986"/>
            </a:xfrm>
            <a:custGeom>
              <a:avLst/>
              <a:gdLst/>
              <a:ahLst/>
              <a:cxnLst/>
              <a:rect l="l" t="t" r="r" b="b"/>
              <a:pathLst>
                <a:path w="141230" h="3685" extrusionOk="0">
                  <a:moveTo>
                    <a:pt x="1" y="1"/>
                  </a:moveTo>
                  <a:lnTo>
                    <a:pt x="1" y="3685"/>
                  </a:ln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257;p32">
              <a:extLst>
                <a:ext uri="{FF2B5EF4-FFF2-40B4-BE49-F238E27FC236}">
                  <a16:creationId xmlns:a16="http://schemas.microsoft.com/office/drawing/2014/main" id="{9EF52E60-99C4-4021-AF15-28840CC521BA}"/>
                </a:ext>
              </a:extLst>
            </p:cNvPr>
            <p:cNvSpPr/>
            <p:nvPr/>
          </p:nvSpPr>
          <p:spPr>
            <a:xfrm>
              <a:off x="3726735" y="4399622"/>
              <a:ext cx="1817158" cy="112134"/>
            </a:xfrm>
            <a:custGeom>
              <a:avLst/>
              <a:gdLst/>
              <a:ahLst/>
              <a:cxnLst/>
              <a:rect l="l" t="t" r="r" b="b"/>
              <a:pathLst>
                <a:path w="32508" h="2006" extrusionOk="0">
                  <a:moveTo>
                    <a:pt x="1" y="1"/>
                  </a:moveTo>
                  <a:lnTo>
                    <a:pt x="1404" y="978"/>
                  </a:lnTo>
                  <a:cubicBezTo>
                    <a:pt x="2357" y="1630"/>
                    <a:pt x="3660" y="2006"/>
                    <a:pt x="5013" y="2006"/>
                  </a:cubicBezTo>
                  <a:lnTo>
                    <a:pt x="27495" y="2006"/>
                  </a:lnTo>
                  <a:cubicBezTo>
                    <a:pt x="28848" y="2006"/>
                    <a:pt x="30151" y="1630"/>
                    <a:pt x="31104" y="978"/>
                  </a:cubicBezTo>
                  <a:lnTo>
                    <a:pt x="3250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258;p32">
              <a:extLst>
                <a:ext uri="{FF2B5EF4-FFF2-40B4-BE49-F238E27FC236}">
                  <a16:creationId xmlns:a16="http://schemas.microsoft.com/office/drawing/2014/main" id="{5FBAF276-E8E9-4EC7-84D0-91F13E41B27B}"/>
                </a:ext>
              </a:extLst>
            </p:cNvPr>
            <p:cNvSpPr/>
            <p:nvPr/>
          </p:nvSpPr>
          <p:spPr>
            <a:xfrm>
              <a:off x="1289047" y="364792"/>
              <a:ext cx="6693934" cy="4034884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259;p32">
              <a:extLst>
                <a:ext uri="{FF2B5EF4-FFF2-40B4-BE49-F238E27FC236}">
                  <a16:creationId xmlns:a16="http://schemas.microsoft.com/office/drawing/2014/main" id="{FFC7132F-CAA1-48A6-84D5-7B82283FB54E}"/>
                </a:ext>
              </a:extLst>
            </p:cNvPr>
            <p:cNvSpPr/>
            <p:nvPr/>
          </p:nvSpPr>
          <p:spPr>
            <a:xfrm>
              <a:off x="1532820" y="664050"/>
              <a:ext cx="6204987" cy="3540349"/>
            </a:xfrm>
            <a:custGeom>
              <a:avLst/>
              <a:gdLst/>
              <a:ahLst/>
              <a:cxnLst/>
              <a:rect l="l" t="t" r="r" b="b"/>
              <a:pathLst>
                <a:path w="111004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111004" y="63335"/>
                  </a:lnTo>
                  <a:lnTo>
                    <a:pt x="111004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1279;p32">
              <a:extLst>
                <a:ext uri="{FF2B5EF4-FFF2-40B4-BE49-F238E27FC236}">
                  <a16:creationId xmlns:a16="http://schemas.microsoft.com/office/drawing/2014/main" id="{197F8628-A711-4EC4-AD64-AD1B033720C4}"/>
                </a:ext>
              </a:extLst>
            </p:cNvPr>
            <p:cNvSpPr/>
            <p:nvPr/>
          </p:nvSpPr>
          <p:spPr>
            <a:xfrm>
              <a:off x="7578049" y="666778"/>
              <a:ext cx="159758" cy="3540349"/>
            </a:xfrm>
            <a:custGeom>
              <a:avLst/>
              <a:gdLst/>
              <a:ahLst/>
              <a:cxnLst/>
              <a:rect l="l" t="t" r="r" b="b"/>
              <a:pathLst>
                <a:path w="2858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2858" y="63335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280;p32">
              <a:extLst>
                <a:ext uri="{FF2B5EF4-FFF2-40B4-BE49-F238E27FC236}">
                  <a16:creationId xmlns:a16="http://schemas.microsoft.com/office/drawing/2014/main" id="{86BD5ACC-FCEE-42FC-A001-37AE3AB534A3}"/>
                </a:ext>
              </a:extLst>
            </p:cNvPr>
            <p:cNvSpPr/>
            <p:nvPr/>
          </p:nvSpPr>
          <p:spPr>
            <a:xfrm>
              <a:off x="7615893" y="2229520"/>
              <a:ext cx="84072" cy="1075996"/>
            </a:xfrm>
            <a:custGeom>
              <a:avLst/>
              <a:gdLst/>
              <a:ahLst/>
              <a:cxnLst/>
              <a:rect l="l" t="t" r="r" b="b"/>
              <a:pathLst>
                <a:path w="1504" h="19249" extrusionOk="0">
                  <a:moveTo>
                    <a:pt x="0" y="0"/>
                  </a:moveTo>
                  <a:lnTo>
                    <a:pt x="0" y="19249"/>
                  </a:lnTo>
                  <a:lnTo>
                    <a:pt x="1504" y="19249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281;p32">
              <a:extLst>
                <a:ext uri="{FF2B5EF4-FFF2-40B4-BE49-F238E27FC236}">
                  <a16:creationId xmlns:a16="http://schemas.microsoft.com/office/drawing/2014/main" id="{46746A25-CE22-4BD0-9EC3-DDDCF2D9FEEA}"/>
                </a:ext>
              </a:extLst>
            </p:cNvPr>
            <p:cNvSpPr/>
            <p:nvPr/>
          </p:nvSpPr>
          <p:spPr>
            <a:xfrm>
              <a:off x="7614495" y="4029795"/>
              <a:ext cx="85468" cy="85468"/>
            </a:xfrm>
            <a:custGeom>
              <a:avLst/>
              <a:gdLst/>
              <a:ahLst/>
              <a:cxnLst/>
              <a:rect l="l" t="t" r="r" b="b"/>
              <a:pathLst>
                <a:path w="1529" h="1529" extrusionOk="0">
                  <a:moveTo>
                    <a:pt x="0" y="0"/>
                  </a:moveTo>
                  <a:lnTo>
                    <a:pt x="0" y="1529"/>
                  </a:lnTo>
                  <a:lnTo>
                    <a:pt x="1529" y="152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282;p32">
              <a:extLst>
                <a:ext uri="{FF2B5EF4-FFF2-40B4-BE49-F238E27FC236}">
                  <a16:creationId xmlns:a16="http://schemas.microsoft.com/office/drawing/2014/main" id="{F61C1DC9-F0EB-4060-AF0E-C6DDB68995F6}"/>
                </a:ext>
              </a:extLst>
            </p:cNvPr>
            <p:cNvSpPr/>
            <p:nvPr/>
          </p:nvSpPr>
          <p:spPr>
            <a:xfrm>
              <a:off x="7620085" y="4045168"/>
              <a:ext cx="72891" cy="54724"/>
            </a:xfrm>
            <a:custGeom>
              <a:avLst/>
              <a:gdLst/>
              <a:ahLst/>
              <a:cxnLst/>
              <a:rect l="l" t="t" r="r" b="b"/>
              <a:pathLst>
                <a:path w="1304" h="979" extrusionOk="0">
                  <a:moveTo>
                    <a:pt x="0" y="1"/>
                  </a:moveTo>
                  <a:lnTo>
                    <a:pt x="652" y="978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8" name="Google Shape;908;p28"/>
          <p:cNvSpPr txBox="1">
            <a:spLocks noGrp="1"/>
          </p:cNvSpPr>
          <p:nvPr>
            <p:ph type="subTitle" idx="1"/>
          </p:nvPr>
        </p:nvSpPr>
        <p:spPr>
          <a:xfrm>
            <a:off x="1347625" y="1279580"/>
            <a:ext cx="6343287" cy="302913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400" dirty="0"/>
              <a:t>User need to register with require data (Name, Residence Address, Mail Address, Phone Number) to use all Smart Contract function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400" dirty="0"/>
              <a:t>Seller will input product data to blockchain (ProductName, Price, </a:t>
            </a:r>
            <a:r>
              <a:rPr lang="en-US" sz="1400" dirty="0" err="1"/>
              <a:t>BidTime</a:t>
            </a:r>
            <a:r>
              <a:rPr lang="en-US" sz="1400" dirty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400" dirty="0"/>
              <a:t>Buyer can bid the product during </a:t>
            </a:r>
            <a:r>
              <a:rPr lang="en-US" sz="1400" dirty="0" err="1"/>
              <a:t>BidTime</a:t>
            </a:r>
            <a:endParaRPr lang="en-US" sz="14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400" dirty="0"/>
              <a:t>When bidding, Buyer will transfer amount of </a:t>
            </a:r>
            <a:r>
              <a:rPr lang="en-US" sz="1400" dirty="0" err="1"/>
              <a:t>wei</a:t>
            </a:r>
            <a:r>
              <a:rPr lang="en-US" sz="1400" dirty="0"/>
              <a:t> to smart contract to prevent spam and buyer will paid back if someone bid higher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400" dirty="0"/>
              <a:t>If </a:t>
            </a:r>
            <a:r>
              <a:rPr lang="en-US" sz="1400" dirty="0" err="1"/>
              <a:t>BidTime</a:t>
            </a:r>
            <a:r>
              <a:rPr lang="en-US" sz="1400" dirty="0"/>
              <a:t> reached without any bid, Seller can re-Auction the same product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400" dirty="0"/>
              <a:t>When </a:t>
            </a:r>
            <a:r>
              <a:rPr lang="en-US" sz="1400" dirty="0" err="1"/>
              <a:t>BidTime</a:t>
            </a:r>
            <a:r>
              <a:rPr lang="en-US" sz="1400" dirty="0"/>
              <a:t> reached, Seller can finalize the auction to send the product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400" dirty="0"/>
              <a:t>If seller not finalize within 7 days after </a:t>
            </a:r>
            <a:r>
              <a:rPr lang="en-US" sz="1400" dirty="0" err="1"/>
              <a:t>bidUntil</a:t>
            </a:r>
            <a:r>
              <a:rPr lang="en-US" sz="1400" dirty="0"/>
              <a:t>, the Auction winner can request to refund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400" dirty="0"/>
              <a:t>When product delivered to the Auction winner, the winner can confirm and seller receive the payment from Smart Contract with 1% fee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400" dirty="0"/>
              <a:t>The product data will owned by the Auction winner and can open new auction of same product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100" dirty="0"/>
          </a:p>
        </p:txBody>
      </p:sp>
      <p:grpSp>
        <p:nvGrpSpPr>
          <p:cNvPr id="1029" name="Google Shape;1029;p28"/>
          <p:cNvGrpSpPr/>
          <p:nvPr/>
        </p:nvGrpSpPr>
        <p:grpSpPr>
          <a:xfrm>
            <a:off x="2438699" y="671363"/>
            <a:ext cx="3846900" cy="454317"/>
            <a:chOff x="2438699" y="671363"/>
            <a:chExt cx="3846900" cy="454317"/>
          </a:xfrm>
        </p:grpSpPr>
        <p:sp>
          <p:nvSpPr>
            <p:cNvPr id="1030" name="Google Shape;1030;p28"/>
            <p:cNvSpPr/>
            <p:nvPr/>
          </p:nvSpPr>
          <p:spPr>
            <a:xfrm>
              <a:off x="2438699" y="671363"/>
              <a:ext cx="3846900" cy="45431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latin typeface="Bebas Neue"/>
                </a:rPr>
                <a:t>Description</a:t>
              </a:r>
              <a:endParaRPr sz="2000" dirty="0">
                <a:latin typeface="Bebas Neue"/>
              </a:endParaRPr>
            </a:p>
          </p:txBody>
        </p:sp>
        <p:grpSp>
          <p:nvGrpSpPr>
            <p:cNvPr id="1031" name="Google Shape;1031;p28"/>
            <p:cNvGrpSpPr/>
            <p:nvPr/>
          </p:nvGrpSpPr>
          <p:grpSpPr>
            <a:xfrm>
              <a:off x="5462208" y="834784"/>
              <a:ext cx="636814" cy="120078"/>
              <a:chOff x="6039320" y="361421"/>
              <a:chExt cx="636814" cy="120078"/>
            </a:xfrm>
          </p:grpSpPr>
          <p:sp>
            <p:nvSpPr>
              <p:cNvPr id="1032" name="Google Shape;1032;p28"/>
              <p:cNvSpPr/>
              <p:nvPr/>
            </p:nvSpPr>
            <p:spPr>
              <a:xfrm>
                <a:off x="6297186" y="361421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6556095" y="361421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6039320" y="361421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758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F25F5-ED11-4E8B-A2F9-3BAD3D94A64E}"/>
              </a:ext>
            </a:extLst>
          </p:cNvPr>
          <p:cNvGrpSpPr/>
          <p:nvPr/>
        </p:nvGrpSpPr>
        <p:grpSpPr>
          <a:xfrm>
            <a:off x="7465103" y="1867187"/>
            <a:ext cx="914400" cy="2149936"/>
            <a:chOff x="6573035" y="1608150"/>
            <a:chExt cx="914400" cy="2149936"/>
          </a:xfrm>
          <a:solidFill>
            <a:schemeClr val="accent6">
              <a:lumMod val="25000"/>
              <a:lumOff val="75000"/>
            </a:schemeClr>
          </a:solidFill>
        </p:grpSpPr>
        <p:pic>
          <p:nvPicPr>
            <p:cNvPr id="105" name="Graphic 104" descr="Man and woman with solid fill">
              <a:extLst>
                <a:ext uri="{FF2B5EF4-FFF2-40B4-BE49-F238E27FC236}">
                  <a16:creationId xmlns:a16="http://schemas.microsoft.com/office/drawing/2014/main" id="{C5EE141A-137B-40DF-8E56-F440A092E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73035" y="1608150"/>
              <a:ext cx="914400" cy="914400"/>
            </a:xfrm>
            <a:prstGeom prst="rect">
              <a:avLst/>
            </a:prstGeom>
          </p:spPr>
        </p:pic>
        <p:pic>
          <p:nvPicPr>
            <p:cNvPr id="106" name="Graphic 105" descr="Man and woman with solid fill">
              <a:extLst>
                <a:ext uri="{FF2B5EF4-FFF2-40B4-BE49-F238E27FC236}">
                  <a16:creationId xmlns:a16="http://schemas.microsoft.com/office/drawing/2014/main" id="{6522FB64-BC16-4C98-B5F1-4D9CDE274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73035" y="2522550"/>
              <a:ext cx="914400" cy="914400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21EAB8-1481-4E3F-B456-860395F316A3}"/>
                </a:ext>
              </a:extLst>
            </p:cNvPr>
            <p:cNvSpPr txBox="1"/>
            <p:nvPr/>
          </p:nvSpPr>
          <p:spPr>
            <a:xfrm>
              <a:off x="6643428" y="3419532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Quicksand"/>
                </a:rPr>
                <a:t>Buyers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C2B33A-BFDD-4906-B08C-A68511029FA5}"/>
              </a:ext>
            </a:extLst>
          </p:cNvPr>
          <p:cNvGrpSpPr/>
          <p:nvPr/>
        </p:nvGrpSpPr>
        <p:grpSpPr>
          <a:xfrm>
            <a:off x="682062" y="2365469"/>
            <a:ext cx="3237035" cy="2360287"/>
            <a:chOff x="610173" y="728293"/>
            <a:chExt cx="3237035" cy="23602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DE2FF6-064B-47EA-AED9-94B1BA7D732E}"/>
                </a:ext>
              </a:extLst>
            </p:cNvPr>
            <p:cNvGrpSpPr/>
            <p:nvPr/>
          </p:nvGrpSpPr>
          <p:grpSpPr>
            <a:xfrm>
              <a:off x="610173" y="1159897"/>
              <a:ext cx="914400" cy="1226827"/>
              <a:chOff x="1611745" y="2245552"/>
              <a:chExt cx="914400" cy="1226827"/>
            </a:xfrm>
          </p:grpSpPr>
          <p:pic>
            <p:nvPicPr>
              <p:cNvPr id="103" name="Graphic 45" descr="Man and woman with solid fill">
                <a:extLst>
                  <a:ext uri="{FF2B5EF4-FFF2-40B4-BE49-F238E27FC236}">
                    <a16:creationId xmlns:a16="http://schemas.microsoft.com/office/drawing/2014/main" id="{7419C917-9265-474F-A727-B2BC8B4E4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11745" y="224555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13DDE9-0AE0-4203-8EE0-42D43BFDA3F2}"/>
                  </a:ext>
                </a:extLst>
              </p:cNvPr>
              <p:cNvSpPr txBox="1"/>
              <p:nvPr/>
            </p:nvSpPr>
            <p:spPr>
              <a:xfrm>
                <a:off x="1740804" y="3133825"/>
                <a:ext cx="6607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Quicksand"/>
                  </a:rPr>
                  <a:t>Seller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0706F39-B9B8-42FA-99AB-59B5B0437417}"/>
                </a:ext>
              </a:extLst>
            </p:cNvPr>
            <p:cNvGrpSpPr/>
            <p:nvPr/>
          </p:nvGrpSpPr>
          <p:grpSpPr>
            <a:xfrm rot="1009292">
              <a:off x="1963499" y="728293"/>
              <a:ext cx="1802561" cy="545516"/>
              <a:chOff x="2360563" y="1722455"/>
              <a:chExt cx="1802561" cy="545516"/>
            </a:xfrm>
          </p:grpSpPr>
          <p:sp>
            <p:nvSpPr>
              <p:cNvPr id="51" name="Arrow: Right 50">
                <a:extLst>
                  <a:ext uri="{FF2B5EF4-FFF2-40B4-BE49-F238E27FC236}">
                    <a16:creationId xmlns:a16="http://schemas.microsoft.com/office/drawing/2014/main" id="{C31EE0EF-79A5-421F-A557-3842638255DF}"/>
                  </a:ext>
                </a:extLst>
              </p:cNvPr>
              <p:cNvSpPr/>
              <p:nvPr/>
            </p:nvSpPr>
            <p:spPr>
              <a:xfrm rot="20602116">
                <a:off x="2642763" y="1999311"/>
                <a:ext cx="1417944" cy="26866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 dirty="0">
                  <a:latin typeface="Quicksand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7EFAA73-E9C9-4E40-ABEC-87A31D337649}"/>
                  </a:ext>
                </a:extLst>
              </p:cNvPr>
              <p:cNvSpPr txBox="1"/>
              <p:nvPr/>
            </p:nvSpPr>
            <p:spPr>
              <a:xfrm rot="20601807">
                <a:off x="2360563" y="1722455"/>
                <a:ext cx="18025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Quicksand"/>
                  </a:rPr>
                  <a:t>Register User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7C0D9C2-635F-45CE-8FAE-D7FA77F69FEB}"/>
                </a:ext>
              </a:extLst>
            </p:cNvPr>
            <p:cNvGrpSpPr/>
            <p:nvPr/>
          </p:nvGrpSpPr>
          <p:grpSpPr>
            <a:xfrm rot="1009292">
              <a:off x="1597029" y="1375976"/>
              <a:ext cx="2164125" cy="493759"/>
              <a:chOff x="2006568" y="1774212"/>
              <a:chExt cx="2164125" cy="493759"/>
            </a:xfrm>
          </p:grpSpPr>
          <p:sp>
            <p:nvSpPr>
              <p:cNvPr id="54" name="Arrow: Right 53">
                <a:extLst>
                  <a:ext uri="{FF2B5EF4-FFF2-40B4-BE49-F238E27FC236}">
                    <a16:creationId xmlns:a16="http://schemas.microsoft.com/office/drawing/2014/main" id="{E4610ACE-F8B0-4442-9C32-7DCB1E4DF224}"/>
                  </a:ext>
                </a:extLst>
              </p:cNvPr>
              <p:cNvSpPr/>
              <p:nvPr/>
            </p:nvSpPr>
            <p:spPr>
              <a:xfrm rot="20602116">
                <a:off x="2642763" y="1999311"/>
                <a:ext cx="1417944" cy="26866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 dirty="0">
                  <a:latin typeface="Quicksand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335BBBA-E87A-4F62-AECB-947218CA3103}"/>
                  </a:ext>
                </a:extLst>
              </p:cNvPr>
              <p:cNvSpPr txBox="1"/>
              <p:nvPr/>
            </p:nvSpPr>
            <p:spPr>
              <a:xfrm rot="20601807">
                <a:off x="2006568" y="1774212"/>
                <a:ext cx="2164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Quicksand"/>
                  </a:rPr>
                  <a:t>Register Item Product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7AFF5D8-710E-4D9D-90A6-FCAD9DC3C218}"/>
                </a:ext>
              </a:extLst>
            </p:cNvPr>
            <p:cNvGrpSpPr/>
            <p:nvPr/>
          </p:nvGrpSpPr>
          <p:grpSpPr>
            <a:xfrm rot="1009292">
              <a:off x="1571570" y="1965881"/>
              <a:ext cx="2164125" cy="514520"/>
              <a:chOff x="2006571" y="1774212"/>
              <a:chExt cx="2164125" cy="514520"/>
            </a:xfrm>
          </p:grpSpPr>
          <p:sp>
            <p:nvSpPr>
              <p:cNvPr id="68" name="Arrow: Right 67">
                <a:extLst>
                  <a:ext uri="{FF2B5EF4-FFF2-40B4-BE49-F238E27FC236}">
                    <a16:creationId xmlns:a16="http://schemas.microsoft.com/office/drawing/2014/main" id="{4CC0C4EF-4D0F-4E62-8D51-6367C34B6BCC}"/>
                  </a:ext>
                </a:extLst>
              </p:cNvPr>
              <p:cNvSpPr/>
              <p:nvPr/>
            </p:nvSpPr>
            <p:spPr>
              <a:xfrm rot="20602116">
                <a:off x="2648470" y="2020072"/>
                <a:ext cx="1417944" cy="26866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 dirty="0">
                  <a:latin typeface="Quicksand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664F6E-C219-4F86-8040-2378D66C8206}"/>
                  </a:ext>
                </a:extLst>
              </p:cNvPr>
              <p:cNvSpPr txBox="1"/>
              <p:nvPr/>
            </p:nvSpPr>
            <p:spPr>
              <a:xfrm rot="20601807">
                <a:off x="2006571" y="1774212"/>
                <a:ext cx="2164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Quicksand"/>
                  </a:rPr>
                  <a:t>Reauction Item Product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405EA97-70C8-4F7E-B67B-6D5F7BF96227}"/>
                </a:ext>
              </a:extLst>
            </p:cNvPr>
            <p:cNvGrpSpPr/>
            <p:nvPr/>
          </p:nvGrpSpPr>
          <p:grpSpPr>
            <a:xfrm rot="1009292">
              <a:off x="1683083" y="2567732"/>
              <a:ext cx="2164125" cy="520848"/>
              <a:chOff x="2006568" y="1774212"/>
              <a:chExt cx="2164125" cy="520848"/>
            </a:xfrm>
          </p:grpSpPr>
          <p:sp>
            <p:nvSpPr>
              <p:cNvPr id="77" name="Arrow: Right 76">
                <a:extLst>
                  <a:ext uri="{FF2B5EF4-FFF2-40B4-BE49-F238E27FC236}">
                    <a16:creationId xmlns:a16="http://schemas.microsoft.com/office/drawing/2014/main" id="{218F35C5-BDA8-4597-95D3-01A1C6C5BA77}"/>
                  </a:ext>
                </a:extLst>
              </p:cNvPr>
              <p:cNvSpPr/>
              <p:nvPr/>
            </p:nvSpPr>
            <p:spPr>
              <a:xfrm rot="20602116">
                <a:off x="2540327" y="2026400"/>
                <a:ext cx="1417944" cy="26866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 dirty="0">
                  <a:latin typeface="Quicksand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C62D683-C2CA-497E-A5FD-BF56D1EA2AE4}"/>
                  </a:ext>
                </a:extLst>
              </p:cNvPr>
              <p:cNvSpPr txBox="1"/>
              <p:nvPr/>
            </p:nvSpPr>
            <p:spPr>
              <a:xfrm rot="20601807">
                <a:off x="2006568" y="1774212"/>
                <a:ext cx="2164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Quicksand"/>
                  </a:rPr>
                  <a:t>Finalize Auction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7CCE38-70DD-4581-AB40-EB4571E75C05}"/>
              </a:ext>
            </a:extLst>
          </p:cNvPr>
          <p:cNvGrpSpPr/>
          <p:nvPr/>
        </p:nvGrpSpPr>
        <p:grpSpPr>
          <a:xfrm>
            <a:off x="5424055" y="1572592"/>
            <a:ext cx="1909205" cy="2332664"/>
            <a:chOff x="5148841" y="478263"/>
            <a:chExt cx="1812559" cy="23326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AEA4AE1-627E-4EFB-B899-36DFFC6A93A4}"/>
                </a:ext>
              </a:extLst>
            </p:cNvPr>
            <p:cNvGrpSpPr/>
            <p:nvPr/>
          </p:nvGrpSpPr>
          <p:grpSpPr>
            <a:xfrm rot="1009292">
              <a:off x="5148841" y="478263"/>
              <a:ext cx="1802561" cy="545516"/>
              <a:chOff x="2360563" y="1722455"/>
              <a:chExt cx="1802561" cy="545516"/>
            </a:xfrm>
          </p:grpSpPr>
          <p:sp>
            <p:nvSpPr>
              <p:cNvPr id="62" name="Arrow: Right 61">
                <a:extLst>
                  <a:ext uri="{FF2B5EF4-FFF2-40B4-BE49-F238E27FC236}">
                    <a16:creationId xmlns:a16="http://schemas.microsoft.com/office/drawing/2014/main" id="{6BA2EB81-BF25-46F9-B63E-3BE31BCA7962}"/>
                  </a:ext>
                </a:extLst>
              </p:cNvPr>
              <p:cNvSpPr/>
              <p:nvPr/>
            </p:nvSpPr>
            <p:spPr>
              <a:xfrm rot="20579300" flipH="1">
                <a:off x="2642763" y="1999311"/>
                <a:ext cx="1417944" cy="268660"/>
              </a:xfrm>
              <a:prstGeom prst="rightArrow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 dirty="0">
                  <a:latin typeface="Quicksand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E89098F-DECD-4B27-95FE-F212516713A6}"/>
                  </a:ext>
                </a:extLst>
              </p:cNvPr>
              <p:cNvSpPr txBox="1"/>
              <p:nvPr/>
            </p:nvSpPr>
            <p:spPr>
              <a:xfrm rot="20601807">
                <a:off x="2360563" y="1722455"/>
                <a:ext cx="18025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Quicksand"/>
                  </a:rPr>
                  <a:t>Register User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75AA613-6233-4141-BB82-91A28445D146}"/>
                </a:ext>
              </a:extLst>
            </p:cNvPr>
            <p:cNvGrpSpPr/>
            <p:nvPr/>
          </p:nvGrpSpPr>
          <p:grpSpPr>
            <a:xfrm rot="1009292">
              <a:off x="5150721" y="1076610"/>
              <a:ext cx="1802561" cy="545516"/>
              <a:chOff x="2360563" y="1722455"/>
              <a:chExt cx="1802561" cy="545516"/>
            </a:xfrm>
          </p:grpSpPr>
          <p:sp>
            <p:nvSpPr>
              <p:cNvPr id="85" name="Arrow: Right 84">
                <a:extLst>
                  <a:ext uri="{FF2B5EF4-FFF2-40B4-BE49-F238E27FC236}">
                    <a16:creationId xmlns:a16="http://schemas.microsoft.com/office/drawing/2014/main" id="{0F5CC982-3D9A-40C9-B2AC-5C6B8C549FAF}"/>
                  </a:ext>
                </a:extLst>
              </p:cNvPr>
              <p:cNvSpPr/>
              <p:nvPr/>
            </p:nvSpPr>
            <p:spPr>
              <a:xfrm rot="20579300" flipH="1">
                <a:off x="2642763" y="1999311"/>
                <a:ext cx="1417944" cy="268660"/>
              </a:xfrm>
              <a:prstGeom prst="rightArrow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 dirty="0">
                  <a:latin typeface="Quicksand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3D9B4F1-C7B5-4FD5-86E3-7D3FDE0D4151}"/>
                  </a:ext>
                </a:extLst>
              </p:cNvPr>
              <p:cNvSpPr txBox="1"/>
              <p:nvPr/>
            </p:nvSpPr>
            <p:spPr>
              <a:xfrm rot="20601807">
                <a:off x="2360563" y="1722455"/>
                <a:ext cx="18025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Quicksand"/>
                  </a:rPr>
                  <a:t>Bid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59988E3-6CF6-40C0-9795-7FBCA46CE76F}"/>
                </a:ext>
              </a:extLst>
            </p:cNvPr>
            <p:cNvGrpSpPr/>
            <p:nvPr/>
          </p:nvGrpSpPr>
          <p:grpSpPr>
            <a:xfrm rot="1009292">
              <a:off x="5158839" y="1694852"/>
              <a:ext cx="1802561" cy="545516"/>
              <a:chOff x="2360563" y="1722455"/>
              <a:chExt cx="1802561" cy="545516"/>
            </a:xfrm>
          </p:grpSpPr>
          <p:sp>
            <p:nvSpPr>
              <p:cNvPr id="89" name="Arrow: Right 88">
                <a:extLst>
                  <a:ext uri="{FF2B5EF4-FFF2-40B4-BE49-F238E27FC236}">
                    <a16:creationId xmlns:a16="http://schemas.microsoft.com/office/drawing/2014/main" id="{D9C6D30D-4DDB-4233-9A80-75235275DBF8}"/>
                  </a:ext>
                </a:extLst>
              </p:cNvPr>
              <p:cNvSpPr/>
              <p:nvPr/>
            </p:nvSpPr>
            <p:spPr>
              <a:xfrm rot="20579300" flipH="1">
                <a:off x="2642763" y="1999311"/>
                <a:ext cx="1417944" cy="268660"/>
              </a:xfrm>
              <a:prstGeom prst="rightArrow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 dirty="0">
                  <a:latin typeface="Quicksand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299F8C3-7E8F-4E1E-AE59-FFB93F94F481}"/>
                  </a:ext>
                </a:extLst>
              </p:cNvPr>
              <p:cNvSpPr txBox="1"/>
              <p:nvPr/>
            </p:nvSpPr>
            <p:spPr>
              <a:xfrm rot="20601807">
                <a:off x="2360563" y="1722455"/>
                <a:ext cx="18025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Quicksand"/>
                  </a:rPr>
                  <a:t>Ask Refund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F9A37EF-FE2C-4EE0-B579-F8CBF324F08C}"/>
                </a:ext>
              </a:extLst>
            </p:cNvPr>
            <p:cNvGrpSpPr/>
            <p:nvPr/>
          </p:nvGrpSpPr>
          <p:grpSpPr>
            <a:xfrm rot="1009292">
              <a:off x="5157657" y="2265411"/>
              <a:ext cx="1802561" cy="545516"/>
              <a:chOff x="2360563" y="1722455"/>
              <a:chExt cx="1802561" cy="545516"/>
            </a:xfrm>
          </p:grpSpPr>
          <p:sp>
            <p:nvSpPr>
              <p:cNvPr id="110" name="Arrow: Right 109">
                <a:extLst>
                  <a:ext uri="{FF2B5EF4-FFF2-40B4-BE49-F238E27FC236}">
                    <a16:creationId xmlns:a16="http://schemas.microsoft.com/office/drawing/2014/main" id="{B3A5F724-29C5-4440-83A2-B99F1D2C44A8}"/>
                  </a:ext>
                </a:extLst>
              </p:cNvPr>
              <p:cNvSpPr/>
              <p:nvPr/>
            </p:nvSpPr>
            <p:spPr>
              <a:xfrm rot="20579300" flipH="1">
                <a:off x="2642763" y="1999311"/>
                <a:ext cx="1417944" cy="268660"/>
              </a:xfrm>
              <a:prstGeom prst="rightArrow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 dirty="0">
                  <a:latin typeface="Quicksand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7B0C06B-20A7-4905-8D41-AB99109D82E0}"/>
                  </a:ext>
                </a:extLst>
              </p:cNvPr>
              <p:cNvSpPr txBox="1"/>
              <p:nvPr/>
            </p:nvSpPr>
            <p:spPr>
              <a:xfrm rot="20601807">
                <a:off x="2360563" y="1722455"/>
                <a:ext cx="18025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Quicksand"/>
                  </a:rPr>
                  <a:t>Confirm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8A9861-FCA0-4C3E-B4F8-6874DAB1CD87}"/>
              </a:ext>
            </a:extLst>
          </p:cNvPr>
          <p:cNvGrpSpPr/>
          <p:nvPr/>
        </p:nvGrpSpPr>
        <p:grpSpPr>
          <a:xfrm>
            <a:off x="4232396" y="824628"/>
            <a:ext cx="1105767" cy="4206092"/>
            <a:chOff x="4347768" y="707468"/>
            <a:chExt cx="1105767" cy="420609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234827-8B66-4143-986F-8D0D7F904C1B}"/>
                </a:ext>
              </a:extLst>
            </p:cNvPr>
            <p:cNvGrpSpPr/>
            <p:nvPr/>
          </p:nvGrpSpPr>
          <p:grpSpPr>
            <a:xfrm>
              <a:off x="4347768" y="707468"/>
              <a:ext cx="1068362" cy="2479581"/>
              <a:chOff x="4154775" y="1373476"/>
              <a:chExt cx="1068362" cy="2479581"/>
            </a:xfrm>
          </p:grpSpPr>
          <p:pic>
            <p:nvPicPr>
              <p:cNvPr id="100" name="Picture 99" descr="Background pattern&#10;&#10;Description automatically generated with medium confidence">
                <a:extLst>
                  <a:ext uri="{FF2B5EF4-FFF2-40B4-BE49-F238E27FC236}">
                    <a16:creationId xmlns:a16="http://schemas.microsoft.com/office/drawing/2014/main" id="{8FFF36EC-2B86-4656-A07C-80AE12996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5402" y="1373476"/>
                <a:ext cx="1065843" cy="1065843"/>
              </a:xfrm>
              <a:prstGeom prst="rect">
                <a:avLst/>
              </a:prstGeom>
            </p:spPr>
          </p:pic>
          <p:pic>
            <p:nvPicPr>
              <p:cNvPr id="101" name="Picture 100" descr="Background pattern&#10;&#10;Description automatically generated with medium confidence">
                <a:extLst>
                  <a:ext uri="{FF2B5EF4-FFF2-40B4-BE49-F238E27FC236}">
                    <a16:creationId xmlns:a16="http://schemas.microsoft.com/office/drawing/2014/main" id="{6631F982-9E0E-4167-9F1C-6FBF9862A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7294" y="2076144"/>
                <a:ext cx="1065843" cy="1065843"/>
              </a:xfrm>
              <a:prstGeom prst="rect">
                <a:avLst/>
              </a:prstGeom>
            </p:spPr>
          </p:pic>
          <p:pic>
            <p:nvPicPr>
              <p:cNvPr id="102" name="Picture 101" descr="Background pattern&#10;&#10;Description automatically generated with medium confidence">
                <a:extLst>
                  <a:ext uri="{FF2B5EF4-FFF2-40B4-BE49-F238E27FC236}">
                    <a16:creationId xmlns:a16="http://schemas.microsoft.com/office/drawing/2014/main" id="{055AF2B5-A434-4EC2-8A75-99B91B7D2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4775" y="2787214"/>
                <a:ext cx="1065843" cy="1065843"/>
              </a:xfrm>
              <a:prstGeom prst="rect">
                <a:avLst/>
              </a:prstGeom>
            </p:spPr>
          </p:pic>
        </p:grpSp>
        <p:pic>
          <p:nvPicPr>
            <p:cNvPr id="127" name="Picture 126" descr="Background pattern&#10;&#10;Description automatically generated with medium confidence">
              <a:extLst>
                <a:ext uri="{FF2B5EF4-FFF2-40B4-BE49-F238E27FC236}">
                  <a16:creationId xmlns:a16="http://schemas.microsoft.com/office/drawing/2014/main" id="{C764BFD9-5BCE-453F-9967-A97972730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102" y="2825947"/>
              <a:ext cx="1065843" cy="1065843"/>
            </a:xfrm>
            <a:prstGeom prst="rect">
              <a:avLst/>
            </a:prstGeom>
          </p:spPr>
        </p:pic>
        <p:pic>
          <p:nvPicPr>
            <p:cNvPr id="135" name="Picture 134" descr="Background pattern&#10;&#10;Description automatically generated with medium confidence">
              <a:extLst>
                <a:ext uri="{FF2B5EF4-FFF2-40B4-BE49-F238E27FC236}">
                  <a16:creationId xmlns:a16="http://schemas.microsoft.com/office/drawing/2014/main" id="{4B7B9D6D-28F1-4D7C-8CE9-414BE8D99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650" y="3530537"/>
              <a:ext cx="1065843" cy="1065843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1F446A5-BAE0-45E6-A6E0-CC974A1AF3CD}"/>
                </a:ext>
              </a:extLst>
            </p:cNvPr>
            <p:cNvSpPr txBox="1"/>
            <p:nvPr/>
          </p:nvSpPr>
          <p:spPr>
            <a:xfrm>
              <a:off x="4350348" y="4575006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Quicksand"/>
                </a:rPr>
                <a:t>Blockchain</a:t>
              </a:r>
            </a:p>
          </p:txBody>
        </p:sp>
      </p:grpSp>
      <p:sp>
        <p:nvSpPr>
          <p:cNvPr id="137" name="Google Shape;1242;p32">
            <a:extLst>
              <a:ext uri="{FF2B5EF4-FFF2-40B4-BE49-F238E27FC236}">
                <a16:creationId xmlns:a16="http://schemas.microsoft.com/office/drawing/2014/main" id="{A269E277-94C4-43CC-9211-F5DB5741FDB1}"/>
              </a:ext>
            </a:extLst>
          </p:cNvPr>
          <p:cNvSpPr/>
          <p:nvPr/>
        </p:nvSpPr>
        <p:spPr>
          <a:xfrm>
            <a:off x="229692" y="112780"/>
            <a:ext cx="8571407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ebas Neue"/>
              </a:rPr>
              <a:t>Program Flow</a:t>
            </a:r>
            <a:endParaRPr sz="2800" dirty="0">
              <a:latin typeface="Bebas Neue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1CEEB26-56BA-4548-8C56-7D58EA32A05D}"/>
              </a:ext>
            </a:extLst>
          </p:cNvPr>
          <p:cNvGrpSpPr/>
          <p:nvPr/>
        </p:nvGrpSpPr>
        <p:grpSpPr>
          <a:xfrm>
            <a:off x="7983646" y="287641"/>
            <a:ext cx="636814" cy="120078"/>
            <a:chOff x="6051040" y="952000"/>
            <a:chExt cx="636814" cy="120078"/>
          </a:xfrm>
        </p:grpSpPr>
        <p:sp>
          <p:nvSpPr>
            <p:cNvPr id="139" name="Google Shape;1244;p32">
              <a:extLst>
                <a:ext uri="{FF2B5EF4-FFF2-40B4-BE49-F238E27FC236}">
                  <a16:creationId xmlns:a16="http://schemas.microsoft.com/office/drawing/2014/main" id="{9913649F-5411-4ABD-9E2C-7FC56BEB9677}"/>
                </a:ext>
              </a:extLst>
            </p:cNvPr>
            <p:cNvSpPr/>
            <p:nvPr/>
          </p:nvSpPr>
          <p:spPr>
            <a:xfrm>
              <a:off x="6308906" y="952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45;p32">
              <a:extLst>
                <a:ext uri="{FF2B5EF4-FFF2-40B4-BE49-F238E27FC236}">
                  <a16:creationId xmlns:a16="http://schemas.microsoft.com/office/drawing/2014/main" id="{4CEBE831-7823-4C5A-949B-D8F019FF7DF7}"/>
                </a:ext>
              </a:extLst>
            </p:cNvPr>
            <p:cNvSpPr/>
            <p:nvPr/>
          </p:nvSpPr>
          <p:spPr>
            <a:xfrm>
              <a:off x="6567815" y="952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46;p32">
              <a:extLst>
                <a:ext uri="{FF2B5EF4-FFF2-40B4-BE49-F238E27FC236}">
                  <a16:creationId xmlns:a16="http://schemas.microsoft.com/office/drawing/2014/main" id="{612BC2A9-BA70-4DA9-8CEB-BFC2F79245B3}"/>
                </a:ext>
              </a:extLst>
            </p:cNvPr>
            <p:cNvSpPr/>
            <p:nvPr/>
          </p:nvSpPr>
          <p:spPr>
            <a:xfrm>
              <a:off x="6051040" y="952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6EC5F732-7581-44CA-BD4D-5AC9D026639D}"/>
              </a:ext>
            </a:extLst>
          </p:cNvPr>
          <p:cNvGrpSpPr/>
          <p:nvPr/>
        </p:nvGrpSpPr>
        <p:grpSpPr>
          <a:xfrm>
            <a:off x="463896" y="883078"/>
            <a:ext cx="3492574" cy="1252954"/>
            <a:chOff x="394080" y="3625145"/>
            <a:chExt cx="3492574" cy="1252954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8D56D95-F705-4745-84B4-6D97C6567A3B}"/>
                </a:ext>
              </a:extLst>
            </p:cNvPr>
            <p:cNvGrpSpPr/>
            <p:nvPr/>
          </p:nvGrpSpPr>
          <p:grpSpPr>
            <a:xfrm>
              <a:off x="394080" y="3625145"/>
              <a:ext cx="1542410" cy="1252954"/>
              <a:chOff x="1385723" y="2245552"/>
              <a:chExt cx="1542410" cy="1252954"/>
            </a:xfrm>
          </p:grpSpPr>
          <p:pic>
            <p:nvPicPr>
              <p:cNvPr id="155" name="Graphic 45" descr="Man and woman with solid fill">
                <a:extLst>
                  <a:ext uri="{FF2B5EF4-FFF2-40B4-BE49-F238E27FC236}">
                    <a16:creationId xmlns:a16="http://schemas.microsoft.com/office/drawing/2014/main" id="{EB82D6E9-B8C0-48F4-8071-67BBF3EE3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611745" y="224555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CFCEBDB-1BD2-4F92-9AA6-AB792BCB8995}"/>
                  </a:ext>
                </a:extLst>
              </p:cNvPr>
              <p:cNvSpPr txBox="1"/>
              <p:nvPr/>
            </p:nvSpPr>
            <p:spPr>
              <a:xfrm>
                <a:off x="1385723" y="3159952"/>
                <a:ext cx="15424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Quicksand"/>
                  </a:rPr>
                  <a:t>Contract Owner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0CCD83B2-D973-48FB-8AA2-35A7B6659930}"/>
                </a:ext>
              </a:extLst>
            </p:cNvPr>
            <p:cNvGrpSpPr/>
            <p:nvPr/>
          </p:nvGrpSpPr>
          <p:grpSpPr>
            <a:xfrm>
              <a:off x="1720383" y="3632590"/>
              <a:ext cx="2166271" cy="1095270"/>
              <a:chOff x="1719474" y="3470313"/>
              <a:chExt cx="2166271" cy="1095270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8221B252-9D6B-4D41-836A-C83084D23CED}"/>
                  </a:ext>
                </a:extLst>
              </p:cNvPr>
              <p:cNvGrpSpPr/>
              <p:nvPr/>
            </p:nvGrpSpPr>
            <p:grpSpPr>
              <a:xfrm rot="1009292">
                <a:off x="1721620" y="3470313"/>
                <a:ext cx="2164125" cy="520848"/>
                <a:chOff x="2006568" y="1774212"/>
                <a:chExt cx="2164125" cy="520848"/>
              </a:xfrm>
            </p:grpSpPr>
            <p:sp>
              <p:nvSpPr>
                <p:cNvPr id="153" name="Arrow: Right 152">
                  <a:extLst>
                    <a:ext uri="{FF2B5EF4-FFF2-40B4-BE49-F238E27FC236}">
                      <a16:creationId xmlns:a16="http://schemas.microsoft.com/office/drawing/2014/main" id="{B4027B09-82C6-4D5C-A0AD-FA8BD560DCAD}"/>
                    </a:ext>
                  </a:extLst>
                </p:cNvPr>
                <p:cNvSpPr/>
                <p:nvPr/>
              </p:nvSpPr>
              <p:spPr>
                <a:xfrm rot="20602116">
                  <a:off x="2540327" y="2026400"/>
                  <a:ext cx="1417944" cy="26866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600" dirty="0">
                    <a:latin typeface="Quicksand"/>
                  </a:endParaRP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73A839E7-802C-4119-92E6-8EC66AF113C7}"/>
                    </a:ext>
                  </a:extLst>
                </p:cNvPr>
                <p:cNvSpPr txBox="1"/>
                <p:nvPr/>
              </p:nvSpPr>
              <p:spPr>
                <a:xfrm rot="20601807">
                  <a:off x="2006568" y="1774212"/>
                  <a:ext cx="216412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Quicksand"/>
                    </a:rPr>
                    <a:t>Deploy Contract</a:t>
                  </a:r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39CE951B-1222-4943-B4A7-C1D055847790}"/>
                  </a:ext>
                </a:extLst>
              </p:cNvPr>
              <p:cNvGrpSpPr/>
              <p:nvPr/>
            </p:nvGrpSpPr>
            <p:grpSpPr>
              <a:xfrm rot="1009292">
                <a:off x="1719474" y="4044735"/>
                <a:ext cx="2164125" cy="520848"/>
                <a:chOff x="2006568" y="1774212"/>
                <a:chExt cx="2164125" cy="520848"/>
              </a:xfrm>
            </p:grpSpPr>
            <p:sp>
              <p:nvSpPr>
                <p:cNvPr id="151" name="Arrow: Right 150">
                  <a:extLst>
                    <a:ext uri="{FF2B5EF4-FFF2-40B4-BE49-F238E27FC236}">
                      <a16:creationId xmlns:a16="http://schemas.microsoft.com/office/drawing/2014/main" id="{BAAF9AF0-3BB4-466E-91E7-1A784B67BC90}"/>
                    </a:ext>
                  </a:extLst>
                </p:cNvPr>
                <p:cNvSpPr/>
                <p:nvPr/>
              </p:nvSpPr>
              <p:spPr>
                <a:xfrm rot="20602116">
                  <a:off x="2540327" y="2026400"/>
                  <a:ext cx="1417944" cy="26866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600" dirty="0">
                    <a:latin typeface="Quicksand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10132074-6F12-4A3F-B4D0-7B9A19F7297A}"/>
                    </a:ext>
                  </a:extLst>
                </p:cNvPr>
                <p:cNvSpPr txBox="1"/>
                <p:nvPr/>
              </p:nvSpPr>
              <p:spPr>
                <a:xfrm rot="20601807">
                  <a:off x="2006568" y="1774212"/>
                  <a:ext cx="216412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Quicksand"/>
                    </a:rPr>
                    <a:t>Withdraw Balance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1255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38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ebas Neue"/>
              </a:rPr>
              <a:t>Main Data Structure in Blockchain</a:t>
            </a:r>
            <a:endParaRPr sz="2800" dirty="0">
              <a:latin typeface="Bebas Neue"/>
            </a:endParaRPr>
          </a:p>
        </p:txBody>
      </p:sp>
      <p:grpSp>
        <p:nvGrpSpPr>
          <p:cNvPr id="1899" name="Google Shape;1899;p3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900" name="Google Shape;1900;p3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A16875-88A1-4E2A-BC43-126727CFED49}"/>
              </a:ext>
            </a:extLst>
          </p:cNvPr>
          <p:cNvGrpSpPr/>
          <p:nvPr/>
        </p:nvGrpSpPr>
        <p:grpSpPr>
          <a:xfrm>
            <a:off x="-294707" y="1141163"/>
            <a:ext cx="4580221" cy="3856427"/>
            <a:chOff x="-642920" y="1210425"/>
            <a:chExt cx="4580221" cy="38564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F3DD88C-8507-4D54-A465-724E5AE71ACC}"/>
                </a:ext>
              </a:extLst>
            </p:cNvPr>
            <p:cNvGrpSpPr/>
            <p:nvPr/>
          </p:nvGrpSpPr>
          <p:grpSpPr>
            <a:xfrm>
              <a:off x="96823" y="1210425"/>
              <a:ext cx="3840478" cy="3856427"/>
              <a:chOff x="96823" y="1210425"/>
              <a:chExt cx="3840478" cy="3856427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C71DCAC-E7BA-4EA5-856E-61DE1898D5EA}"/>
                  </a:ext>
                </a:extLst>
              </p:cNvPr>
              <p:cNvSpPr/>
              <p:nvPr/>
            </p:nvSpPr>
            <p:spPr>
              <a:xfrm>
                <a:off x="96823" y="1387736"/>
                <a:ext cx="3840478" cy="3679116"/>
              </a:xfrm>
              <a:custGeom>
                <a:avLst/>
                <a:gdLst>
                  <a:gd name="connsiteX0" fmla="*/ 0 w 3840478"/>
                  <a:gd name="connsiteY0" fmla="*/ 613198 h 3679116"/>
                  <a:gd name="connsiteX1" fmla="*/ 613198 w 3840478"/>
                  <a:gd name="connsiteY1" fmla="*/ 0 h 3679116"/>
                  <a:gd name="connsiteX2" fmla="*/ 1083733 w 3840478"/>
                  <a:gd name="connsiteY2" fmla="*/ 0 h 3679116"/>
                  <a:gd name="connsiteX3" fmla="*/ 1554268 w 3840478"/>
                  <a:gd name="connsiteY3" fmla="*/ 0 h 3679116"/>
                  <a:gd name="connsiteX4" fmla="*/ 2103225 w 3840478"/>
                  <a:gd name="connsiteY4" fmla="*/ 0 h 3679116"/>
                  <a:gd name="connsiteX5" fmla="*/ 2678323 w 3840478"/>
                  <a:gd name="connsiteY5" fmla="*/ 0 h 3679116"/>
                  <a:gd name="connsiteX6" fmla="*/ 3227280 w 3840478"/>
                  <a:gd name="connsiteY6" fmla="*/ 0 h 3679116"/>
                  <a:gd name="connsiteX7" fmla="*/ 3840478 w 3840478"/>
                  <a:gd name="connsiteY7" fmla="*/ 613198 h 3679116"/>
                  <a:gd name="connsiteX8" fmla="*/ 3840478 w 3840478"/>
                  <a:gd name="connsiteY8" fmla="*/ 1054688 h 3679116"/>
                  <a:gd name="connsiteX9" fmla="*/ 3840478 w 3840478"/>
                  <a:gd name="connsiteY9" fmla="*/ 1594286 h 3679116"/>
                  <a:gd name="connsiteX10" fmla="*/ 3840478 w 3840478"/>
                  <a:gd name="connsiteY10" fmla="*/ 2060303 h 3679116"/>
                  <a:gd name="connsiteX11" fmla="*/ 3840478 w 3840478"/>
                  <a:gd name="connsiteY11" fmla="*/ 2575374 h 3679116"/>
                  <a:gd name="connsiteX12" fmla="*/ 3840478 w 3840478"/>
                  <a:gd name="connsiteY12" fmla="*/ 3065918 h 3679116"/>
                  <a:gd name="connsiteX13" fmla="*/ 3227280 w 3840478"/>
                  <a:gd name="connsiteY13" fmla="*/ 3679116 h 3679116"/>
                  <a:gd name="connsiteX14" fmla="*/ 2678323 w 3840478"/>
                  <a:gd name="connsiteY14" fmla="*/ 3679116 h 3679116"/>
                  <a:gd name="connsiteX15" fmla="*/ 2103225 w 3840478"/>
                  <a:gd name="connsiteY15" fmla="*/ 3679116 h 3679116"/>
                  <a:gd name="connsiteX16" fmla="*/ 1632690 w 3840478"/>
                  <a:gd name="connsiteY16" fmla="*/ 3679116 h 3679116"/>
                  <a:gd name="connsiteX17" fmla="*/ 613198 w 3840478"/>
                  <a:gd name="connsiteY17" fmla="*/ 3679116 h 3679116"/>
                  <a:gd name="connsiteX18" fmla="*/ 0 w 3840478"/>
                  <a:gd name="connsiteY18" fmla="*/ 3065918 h 3679116"/>
                  <a:gd name="connsiteX19" fmla="*/ 0 w 3840478"/>
                  <a:gd name="connsiteY19" fmla="*/ 2624428 h 3679116"/>
                  <a:gd name="connsiteX20" fmla="*/ 0 w 3840478"/>
                  <a:gd name="connsiteY20" fmla="*/ 2158412 h 3679116"/>
                  <a:gd name="connsiteX21" fmla="*/ 0 w 3840478"/>
                  <a:gd name="connsiteY21" fmla="*/ 1618813 h 3679116"/>
                  <a:gd name="connsiteX22" fmla="*/ 0 w 3840478"/>
                  <a:gd name="connsiteY22" fmla="*/ 1128269 h 3679116"/>
                  <a:gd name="connsiteX23" fmla="*/ 0 w 3840478"/>
                  <a:gd name="connsiteY23" fmla="*/ 613198 h 3679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40478" h="3679116" fill="none" extrusionOk="0">
                    <a:moveTo>
                      <a:pt x="0" y="613198"/>
                    </a:moveTo>
                    <a:cubicBezTo>
                      <a:pt x="76521" y="212686"/>
                      <a:pt x="285979" y="-81595"/>
                      <a:pt x="613198" y="0"/>
                    </a:cubicBezTo>
                    <a:cubicBezTo>
                      <a:pt x="713108" y="-5161"/>
                      <a:pt x="951570" y="56074"/>
                      <a:pt x="1083733" y="0"/>
                    </a:cubicBezTo>
                    <a:cubicBezTo>
                      <a:pt x="1215897" y="-56074"/>
                      <a:pt x="1349979" y="41791"/>
                      <a:pt x="1554268" y="0"/>
                    </a:cubicBezTo>
                    <a:cubicBezTo>
                      <a:pt x="1758557" y="-41791"/>
                      <a:pt x="1963096" y="23142"/>
                      <a:pt x="2103225" y="0"/>
                    </a:cubicBezTo>
                    <a:cubicBezTo>
                      <a:pt x="2243354" y="-23142"/>
                      <a:pt x="2514043" y="41506"/>
                      <a:pt x="2678323" y="0"/>
                    </a:cubicBezTo>
                    <a:cubicBezTo>
                      <a:pt x="2842603" y="-41506"/>
                      <a:pt x="3107999" y="46434"/>
                      <a:pt x="3227280" y="0"/>
                    </a:cubicBezTo>
                    <a:cubicBezTo>
                      <a:pt x="3538285" y="-21256"/>
                      <a:pt x="3834020" y="269820"/>
                      <a:pt x="3840478" y="613198"/>
                    </a:cubicBezTo>
                    <a:cubicBezTo>
                      <a:pt x="3850688" y="805335"/>
                      <a:pt x="3794700" y="957845"/>
                      <a:pt x="3840478" y="1054688"/>
                    </a:cubicBezTo>
                    <a:cubicBezTo>
                      <a:pt x="3886256" y="1151531"/>
                      <a:pt x="3791534" y="1432058"/>
                      <a:pt x="3840478" y="1594286"/>
                    </a:cubicBezTo>
                    <a:cubicBezTo>
                      <a:pt x="3889422" y="1756514"/>
                      <a:pt x="3825313" y="1892238"/>
                      <a:pt x="3840478" y="2060303"/>
                    </a:cubicBezTo>
                    <a:cubicBezTo>
                      <a:pt x="3855643" y="2228368"/>
                      <a:pt x="3803621" y="2378392"/>
                      <a:pt x="3840478" y="2575374"/>
                    </a:cubicBezTo>
                    <a:cubicBezTo>
                      <a:pt x="3877335" y="2772356"/>
                      <a:pt x="3801314" y="2868278"/>
                      <a:pt x="3840478" y="3065918"/>
                    </a:cubicBezTo>
                    <a:cubicBezTo>
                      <a:pt x="3811474" y="3328799"/>
                      <a:pt x="3548884" y="3593912"/>
                      <a:pt x="3227280" y="3679116"/>
                    </a:cubicBezTo>
                    <a:cubicBezTo>
                      <a:pt x="2960152" y="3731825"/>
                      <a:pt x="2889892" y="3632277"/>
                      <a:pt x="2678323" y="3679116"/>
                    </a:cubicBezTo>
                    <a:cubicBezTo>
                      <a:pt x="2466754" y="3725955"/>
                      <a:pt x="2331904" y="3614901"/>
                      <a:pt x="2103225" y="3679116"/>
                    </a:cubicBezTo>
                    <a:cubicBezTo>
                      <a:pt x="1874546" y="3743331"/>
                      <a:pt x="1848499" y="3662361"/>
                      <a:pt x="1632690" y="3679116"/>
                    </a:cubicBezTo>
                    <a:cubicBezTo>
                      <a:pt x="1416881" y="3695871"/>
                      <a:pt x="1027373" y="3594520"/>
                      <a:pt x="613198" y="3679116"/>
                    </a:cubicBezTo>
                    <a:cubicBezTo>
                      <a:pt x="226091" y="3613582"/>
                      <a:pt x="-8818" y="3400819"/>
                      <a:pt x="0" y="3065918"/>
                    </a:cubicBezTo>
                    <a:cubicBezTo>
                      <a:pt x="-37186" y="2879148"/>
                      <a:pt x="24195" y="2789821"/>
                      <a:pt x="0" y="2624428"/>
                    </a:cubicBezTo>
                    <a:cubicBezTo>
                      <a:pt x="-24195" y="2459035"/>
                      <a:pt x="27985" y="2266648"/>
                      <a:pt x="0" y="2158412"/>
                    </a:cubicBezTo>
                    <a:cubicBezTo>
                      <a:pt x="-27985" y="2050176"/>
                      <a:pt x="20316" y="1850184"/>
                      <a:pt x="0" y="1618813"/>
                    </a:cubicBezTo>
                    <a:cubicBezTo>
                      <a:pt x="-20316" y="1387442"/>
                      <a:pt x="15781" y="1356908"/>
                      <a:pt x="0" y="1128269"/>
                    </a:cubicBezTo>
                    <a:cubicBezTo>
                      <a:pt x="-15781" y="899630"/>
                      <a:pt x="33829" y="833338"/>
                      <a:pt x="0" y="613198"/>
                    </a:cubicBezTo>
                    <a:close/>
                  </a:path>
                  <a:path w="3840478" h="3679116" stroke="0" extrusionOk="0">
                    <a:moveTo>
                      <a:pt x="0" y="613198"/>
                    </a:moveTo>
                    <a:cubicBezTo>
                      <a:pt x="-24185" y="241781"/>
                      <a:pt x="224808" y="59743"/>
                      <a:pt x="613198" y="0"/>
                    </a:cubicBezTo>
                    <a:cubicBezTo>
                      <a:pt x="845782" y="-15802"/>
                      <a:pt x="1044681" y="66871"/>
                      <a:pt x="1188296" y="0"/>
                    </a:cubicBezTo>
                    <a:cubicBezTo>
                      <a:pt x="1331911" y="-66871"/>
                      <a:pt x="1565896" y="57997"/>
                      <a:pt x="1737253" y="0"/>
                    </a:cubicBezTo>
                    <a:cubicBezTo>
                      <a:pt x="1908610" y="-57997"/>
                      <a:pt x="2153195" y="26477"/>
                      <a:pt x="2312351" y="0"/>
                    </a:cubicBezTo>
                    <a:cubicBezTo>
                      <a:pt x="2471507" y="-26477"/>
                      <a:pt x="3012888" y="101810"/>
                      <a:pt x="3227280" y="0"/>
                    </a:cubicBezTo>
                    <a:cubicBezTo>
                      <a:pt x="3561416" y="-21410"/>
                      <a:pt x="3815877" y="267958"/>
                      <a:pt x="3840478" y="613198"/>
                    </a:cubicBezTo>
                    <a:cubicBezTo>
                      <a:pt x="3890662" y="830342"/>
                      <a:pt x="3813389" y="970320"/>
                      <a:pt x="3840478" y="1079215"/>
                    </a:cubicBezTo>
                    <a:cubicBezTo>
                      <a:pt x="3867567" y="1188110"/>
                      <a:pt x="3839939" y="1405355"/>
                      <a:pt x="3840478" y="1594286"/>
                    </a:cubicBezTo>
                    <a:cubicBezTo>
                      <a:pt x="3841017" y="1783217"/>
                      <a:pt x="3831094" y="1853268"/>
                      <a:pt x="3840478" y="2109357"/>
                    </a:cubicBezTo>
                    <a:cubicBezTo>
                      <a:pt x="3849862" y="2365446"/>
                      <a:pt x="3810485" y="2355360"/>
                      <a:pt x="3840478" y="2550847"/>
                    </a:cubicBezTo>
                    <a:cubicBezTo>
                      <a:pt x="3870471" y="2746334"/>
                      <a:pt x="3807161" y="2840211"/>
                      <a:pt x="3840478" y="3065918"/>
                    </a:cubicBezTo>
                    <a:cubicBezTo>
                      <a:pt x="3834064" y="3394758"/>
                      <a:pt x="3545714" y="3761840"/>
                      <a:pt x="3227280" y="3679116"/>
                    </a:cubicBezTo>
                    <a:cubicBezTo>
                      <a:pt x="3038467" y="3712409"/>
                      <a:pt x="2941024" y="3621988"/>
                      <a:pt x="2678323" y="3679116"/>
                    </a:cubicBezTo>
                    <a:cubicBezTo>
                      <a:pt x="2415622" y="3736244"/>
                      <a:pt x="2302316" y="3614894"/>
                      <a:pt x="2129366" y="3679116"/>
                    </a:cubicBezTo>
                    <a:cubicBezTo>
                      <a:pt x="1956416" y="3743338"/>
                      <a:pt x="1773151" y="3613387"/>
                      <a:pt x="1580408" y="3679116"/>
                    </a:cubicBezTo>
                    <a:cubicBezTo>
                      <a:pt x="1387665" y="3744845"/>
                      <a:pt x="1260411" y="3627755"/>
                      <a:pt x="1109874" y="3679116"/>
                    </a:cubicBezTo>
                    <a:cubicBezTo>
                      <a:pt x="959337" y="3730477"/>
                      <a:pt x="718060" y="3677716"/>
                      <a:pt x="613198" y="3679116"/>
                    </a:cubicBezTo>
                    <a:cubicBezTo>
                      <a:pt x="290062" y="3692376"/>
                      <a:pt x="65821" y="3376112"/>
                      <a:pt x="0" y="3065918"/>
                    </a:cubicBezTo>
                    <a:cubicBezTo>
                      <a:pt x="-29059" y="2869751"/>
                      <a:pt x="44095" y="2726542"/>
                      <a:pt x="0" y="2575374"/>
                    </a:cubicBezTo>
                    <a:cubicBezTo>
                      <a:pt x="-44095" y="2424206"/>
                      <a:pt x="10098" y="2202668"/>
                      <a:pt x="0" y="2035776"/>
                    </a:cubicBezTo>
                    <a:cubicBezTo>
                      <a:pt x="-10098" y="1868884"/>
                      <a:pt x="26952" y="1659672"/>
                      <a:pt x="0" y="1520704"/>
                    </a:cubicBezTo>
                    <a:cubicBezTo>
                      <a:pt x="-26952" y="1381736"/>
                      <a:pt x="23484" y="1264168"/>
                      <a:pt x="0" y="1103742"/>
                    </a:cubicBezTo>
                    <a:cubicBezTo>
                      <a:pt x="-23484" y="943316"/>
                      <a:pt x="27450" y="787535"/>
                      <a:pt x="0" y="613198"/>
                    </a:cubicBezTo>
                    <a:close/>
                  </a:path>
                </a:pathLst>
              </a:custGeom>
              <a:solidFill>
                <a:srgbClr val="F4DC90"/>
              </a:solidFill>
              <a:ln w="28575">
                <a:solidFill>
                  <a:schemeClr val="bg2"/>
                </a:solidFill>
                <a:extLst>
                  <a:ext uri="{C807C97D-BFC1-408E-A445-0C87EB9F89A2}">
                    <ask:lineSketchStyleProps xmlns:ask="http://schemas.microsoft.com/office/drawing/2018/sketchyshapes" sd="935778983">
                      <a:prstGeom prst="round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9279343-4447-4ED2-B36D-FD0CC2530719}"/>
                  </a:ext>
                </a:extLst>
              </p:cNvPr>
              <p:cNvSpPr/>
              <p:nvPr/>
            </p:nvSpPr>
            <p:spPr>
              <a:xfrm>
                <a:off x="1392095" y="1210425"/>
                <a:ext cx="1346749" cy="36930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2"/>
                    </a:solidFill>
                    <a:latin typeface="Bebas Neue"/>
                  </a:rPr>
                  <a:t>Map</a:t>
                </a:r>
              </a:p>
            </p:txBody>
          </p:sp>
          <p:sp>
            <p:nvSpPr>
              <p:cNvPr id="260" name="Google Shape;1040;p29">
                <a:extLst>
                  <a:ext uri="{FF2B5EF4-FFF2-40B4-BE49-F238E27FC236}">
                    <a16:creationId xmlns:a16="http://schemas.microsoft.com/office/drawing/2014/main" id="{61730430-13FD-4B4A-8569-17225B258863}"/>
                  </a:ext>
                </a:extLst>
              </p:cNvPr>
              <p:cNvSpPr/>
              <p:nvPr/>
            </p:nvSpPr>
            <p:spPr>
              <a:xfrm>
                <a:off x="1219251" y="1758112"/>
                <a:ext cx="2560625" cy="1052426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err="1">
                    <a:solidFill>
                      <a:schemeClr val="bg1"/>
                    </a:solidFill>
                    <a:latin typeface="Bebas Neue"/>
                  </a:rPr>
                  <a:t>walletAddress</a:t>
                </a: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 (address)</a:t>
                </a:r>
                <a:endParaRPr dirty="0">
                  <a:solidFill>
                    <a:schemeClr val="bg1"/>
                  </a:solidFill>
                  <a:latin typeface="Bebas Neue"/>
                </a:endParaRPr>
              </a:p>
            </p:txBody>
          </p:sp>
          <p:sp>
            <p:nvSpPr>
              <p:cNvPr id="261" name="Google Shape;1040;p29">
                <a:extLst>
                  <a:ext uri="{FF2B5EF4-FFF2-40B4-BE49-F238E27FC236}">
                    <a16:creationId xmlns:a16="http://schemas.microsoft.com/office/drawing/2014/main" id="{9BF68E7A-562F-45A9-9E6E-5B707B108F80}"/>
                  </a:ext>
                </a:extLst>
              </p:cNvPr>
              <p:cNvSpPr/>
              <p:nvPr/>
            </p:nvSpPr>
            <p:spPr>
              <a:xfrm>
                <a:off x="1228327" y="2896014"/>
                <a:ext cx="2549715" cy="1977188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bg1"/>
                    </a:solidFill>
                    <a:latin typeface="Bebas Neue"/>
                  </a:rPr>
                  <a:t>fullName</a:t>
                </a: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 (string)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bg1"/>
                    </a:solidFill>
                    <a:latin typeface="Bebas Neue"/>
                  </a:rPr>
                  <a:t>residenceAddress</a:t>
                </a: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 (string)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bg1"/>
                    </a:solidFill>
                    <a:latin typeface="Bebas Neue"/>
                  </a:rPr>
                  <a:t>mailAddress</a:t>
                </a: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 (string)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bg1"/>
                    </a:solidFill>
                    <a:latin typeface="Bebas Neue"/>
                  </a:rPr>
                  <a:t>phoneNumber</a:t>
                </a: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 (string)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bg1"/>
                    </a:solidFill>
                    <a:latin typeface="Bebas Neue"/>
                  </a:rPr>
                  <a:t>productList</a:t>
                </a: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 (</a:t>
                </a:r>
                <a:r>
                  <a:rPr lang="en-US" dirty="0" err="1">
                    <a:solidFill>
                      <a:schemeClr val="bg1"/>
                    </a:solidFill>
                    <a:latin typeface="Bebas Neue"/>
                  </a:rPr>
                  <a:t>uint</a:t>
                </a: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[])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registered (bool)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87BCF9-918F-496F-8047-713C94C376E8}"/>
                </a:ext>
              </a:extLst>
            </p:cNvPr>
            <p:cNvGrpSpPr/>
            <p:nvPr/>
          </p:nvGrpSpPr>
          <p:grpSpPr>
            <a:xfrm>
              <a:off x="-642920" y="1757129"/>
              <a:ext cx="2518500" cy="1081746"/>
              <a:chOff x="403283" y="1402141"/>
              <a:chExt cx="2518500" cy="1081746"/>
            </a:xfrm>
          </p:grpSpPr>
          <p:sp>
            <p:nvSpPr>
              <p:cNvPr id="197" name="Google Shape;1040;p29">
                <a:extLst>
                  <a:ext uri="{FF2B5EF4-FFF2-40B4-BE49-F238E27FC236}">
                    <a16:creationId xmlns:a16="http://schemas.microsoft.com/office/drawing/2014/main" id="{76F78D2F-7882-4687-AA75-4B695D8FF0A6}"/>
                  </a:ext>
                </a:extLst>
              </p:cNvPr>
              <p:cNvSpPr/>
              <p:nvPr/>
            </p:nvSpPr>
            <p:spPr>
              <a:xfrm>
                <a:off x="1275859" y="1402141"/>
                <a:ext cx="813228" cy="1054195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047;p29">
                <a:extLst>
                  <a:ext uri="{FF2B5EF4-FFF2-40B4-BE49-F238E27FC236}">
                    <a16:creationId xmlns:a16="http://schemas.microsoft.com/office/drawing/2014/main" id="{A36701C8-5C28-469A-81A3-5BFE282BA1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3283" y="2014087"/>
                <a:ext cx="2518500" cy="469800"/>
              </a:xfrm>
              <a:prstGeom prst="rect">
                <a:avLst/>
              </a:prstGeom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Bebas Neue"/>
                  </a:rPr>
                  <a:t>Key</a:t>
                </a:r>
              </a:p>
            </p:txBody>
          </p:sp>
          <p:grpSp>
            <p:nvGrpSpPr>
              <p:cNvPr id="200" name="Google Shape;1063;p29">
                <a:extLst>
                  <a:ext uri="{FF2B5EF4-FFF2-40B4-BE49-F238E27FC236}">
                    <a16:creationId xmlns:a16="http://schemas.microsoft.com/office/drawing/2014/main" id="{ACFDA3E9-E207-4C78-A5D5-A2094D317D9B}"/>
                  </a:ext>
                </a:extLst>
              </p:cNvPr>
              <p:cNvGrpSpPr/>
              <p:nvPr/>
            </p:nvGrpSpPr>
            <p:grpSpPr>
              <a:xfrm>
                <a:off x="1432080" y="1551702"/>
                <a:ext cx="525435" cy="458461"/>
                <a:chOff x="2419975" y="1894800"/>
                <a:chExt cx="386975" cy="337675"/>
              </a:xfrm>
            </p:grpSpPr>
            <p:sp>
              <p:nvSpPr>
                <p:cNvPr id="201" name="Google Shape;1064;p29">
                  <a:extLst>
                    <a:ext uri="{FF2B5EF4-FFF2-40B4-BE49-F238E27FC236}">
                      <a16:creationId xmlns:a16="http://schemas.microsoft.com/office/drawing/2014/main" id="{DBF54180-4171-4C16-B1B6-C5465C7EB28A}"/>
                    </a:ext>
                  </a:extLst>
                </p:cNvPr>
                <p:cNvSpPr/>
                <p:nvPr/>
              </p:nvSpPr>
              <p:spPr>
                <a:xfrm>
                  <a:off x="2578775" y="2178025"/>
                  <a:ext cx="69375" cy="4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5" h="1901" extrusionOk="0">
                      <a:moveTo>
                        <a:pt x="455" y="1"/>
                      </a:moveTo>
                      <a:lnTo>
                        <a:pt x="232" y="937"/>
                      </a:lnTo>
                      <a:lnTo>
                        <a:pt x="0" y="1901"/>
                      </a:lnTo>
                      <a:lnTo>
                        <a:pt x="2775" y="1901"/>
                      </a:lnTo>
                      <a:lnTo>
                        <a:pt x="2543" y="937"/>
                      </a:lnTo>
                      <a:lnTo>
                        <a:pt x="232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1065;p29">
                  <a:extLst>
                    <a:ext uri="{FF2B5EF4-FFF2-40B4-BE49-F238E27FC236}">
                      <a16:creationId xmlns:a16="http://schemas.microsoft.com/office/drawing/2014/main" id="{5345B137-C506-4B87-B75A-C401B27BE4B3}"/>
                    </a:ext>
                  </a:extLst>
                </p:cNvPr>
                <p:cNvSpPr/>
                <p:nvPr/>
              </p:nvSpPr>
              <p:spPr>
                <a:xfrm>
                  <a:off x="2584350" y="2153725"/>
                  <a:ext cx="58225" cy="4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9" h="1910" extrusionOk="0">
                      <a:moveTo>
                        <a:pt x="1116" y="0"/>
                      </a:moveTo>
                      <a:lnTo>
                        <a:pt x="223" y="964"/>
                      </a:lnTo>
                      <a:lnTo>
                        <a:pt x="0" y="1909"/>
                      </a:lnTo>
                      <a:lnTo>
                        <a:pt x="2329" y="1909"/>
                      </a:lnTo>
                      <a:lnTo>
                        <a:pt x="2106" y="964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1066;p29">
                  <a:extLst>
                    <a:ext uri="{FF2B5EF4-FFF2-40B4-BE49-F238E27FC236}">
                      <a16:creationId xmlns:a16="http://schemas.microsoft.com/office/drawing/2014/main" id="{59D47926-C66E-4080-BCF8-75094ED3E7D4}"/>
                    </a:ext>
                  </a:extLst>
                </p:cNvPr>
                <p:cNvSpPr/>
                <p:nvPr/>
              </p:nvSpPr>
              <p:spPr>
                <a:xfrm>
                  <a:off x="2426900" y="1901700"/>
                  <a:ext cx="372925" cy="27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17" h="11054" extrusionOk="0">
                      <a:moveTo>
                        <a:pt x="981" y="1"/>
                      </a:moveTo>
                      <a:cubicBezTo>
                        <a:pt x="437" y="1"/>
                        <a:pt x="0" y="438"/>
                        <a:pt x="0" y="982"/>
                      </a:cubicBezTo>
                      <a:lnTo>
                        <a:pt x="0" y="10063"/>
                      </a:lnTo>
                      <a:cubicBezTo>
                        <a:pt x="0" y="10608"/>
                        <a:pt x="437" y="11054"/>
                        <a:pt x="981" y="11054"/>
                      </a:cubicBezTo>
                      <a:lnTo>
                        <a:pt x="13935" y="11054"/>
                      </a:lnTo>
                      <a:cubicBezTo>
                        <a:pt x="14479" y="11054"/>
                        <a:pt x="14916" y="10608"/>
                        <a:pt x="14916" y="10063"/>
                      </a:cubicBezTo>
                      <a:lnTo>
                        <a:pt x="14916" y="991"/>
                      </a:lnTo>
                      <a:cubicBezTo>
                        <a:pt x="14916" y="438"/>
                        <a:pt x="14479" y="1"/>
                        <a:pt x="139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1067;p29">
                  <a:extLst>
                    <a:ext uri="{FF2B5EF4-FFF2-40B4-BE49-F238E27FC236}">
                      <a16:creationId xmlns:a16="http://schemas.microsoft.com/office/drawing/2014/main" id="{2A424247-C5FC-4E8F-A644-9E7CE75918E0}"/>
                    </a:ext>
                  </a:extLst>
                </p:cNvPr>
                <p:cNvSpPr/>
                <p:nvPr/>
              </p:nvSpPr>
              <p:spPr>
                <a:xfrm>
                  <a:off x="2576775" y="1901700"/>
                  <a:ext cx="223050" cy="27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2" h="11054" extrusionOk="0">
                      <a:moveTo>
                        <a:pt x="3096" y="1"/>
                      </a:moveTo>
                      <a:lnTo>
                        <a:pt x="0" y="11054"/>
                      </a:lnTo>
                      <a:lnTo>
                        <a:pt x="7940" y="11054"/>
                      </a:lnTo>
                      <a:cubicBezTo>
                        <a:pt x="8484" y="11054"/>
                        <a:pt x="8921" y="10608"/>
                        <a:pt x="8921" y="10063"/>
                      </a:cubicBezTo>
                      <a:lnTo>
                        <a:pt x="8921" y="982"/>
                      </a:lnTo>
                      <a:cubicBezTo>
                        <a:pt x="8921" y="438"/>
                        <a:pt x="8484" y="1"/>
                        <a:pt x="79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1068;p29">
                  <a:extLst>
                    <a:ext uri="{FF2B5EF4-FFF2-40B4-BE49-F238E27FC236}">
                      <a16:creationId xmlns:a16="http://schemas.microsoft.com/office/drawing/2014/main" id="{9D15A32B-545C-4E08-85BA-CA6B6AB22AB0}"/>
                    </a:ext>
                  </a:extLst>
                </p:cNvPr>
                <p:cNvSpPr/>
                <p:nvPr/>
              </p:nvSpPr>
              <p:spPr>
                <a:xfrm>
                  <a:off x="2426900" y="1935600"/>
                  <a:ext cx="372925" cy="20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17" h="8342" extrusionOk="0">
                      <a:moveTo>
                        <a:pt x="0" y="1"/>
                      </a:moveTo>
                      <a:lnTo>
                        <a:pt x="0" y="8342"/>
                      </a:lnTo>
                      <a:lnTo>
                        <a:pt x="14916" y="8342"/>
                      </a:lnTo>
                      <a:lnTo>
                        <a:pt x="1491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1069;p29">
                  <a:extLst>
                    <a:ext uri="{FF2B5EF4-FFF2-40B4-BE49-F238E27FC236}">
                      <a16:creationId xmlns:a16="http://schemas.microsoft.com/office/drawing/2014/main" id="{974471BA-687A-4B59-AE1B-293E2B1E1403}"/>
                    </a:ext>
                  </a:extLst>
                </p:cNvPr>
                <p:cNvSpPr/>
                <p:nvPr/>
              </p:nvSpPr>
              <p:spPr>
                <a:xfrm>
                  <a:off x="2586350" y="1935600"/>
                  <a:ext cx="213475" cy="20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9" h="8342" extrusionOk="0">
                      <a:moveTo>
                        <a:pt x="2338" y="1"/>
                      </a:moveTo>
                      <a:lnTo>
                        <a:pt x="1" y="8342"/>
                      </a:lnTo>
                      <a:lnTo>
                        <a:pt x="8538" y="8342"/>
                      </a:lnTo>
                      <a:lnTo>
                        <a:pt x="853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1070;p29">
                  <a:extLst>
                    <a:ext uri="{FF2B5EF4-FFF2-40B4-BE49-F238E27FC236}">
                      <a16:creationId xmlns:a16="http://schemas.microsoft.com/office/drawing/2014/main" id="{02651749-00F9-42DF-B1DE-DA605B391894}"/>
                    </a:ext>
                  </a:extLst>
                </p:cNvPr>
                <p:cNvSpPr/>
                <p:nvPr/>
              </p:nvSpPr>
              <p:spPr>
                <a:xfrm>
                  <a:off x="2419975" y="1894800"/>
                  <a:ext cx="386750" cy="24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0" h="9607" extrusionOk="0">
                      <a:moveTo>
                        <a:pt x="286" y="0"/>
                      </a:moveTo>
                      <a:cubicBezTo>
                        <a:pt x="134" y="0"/>
                        <a:pt x="1" y="134"/>
                        <a:pt x="1" y="285"/>
                      </a:cubicBezTo>
                      <a:lnTo>
                        <a:pt x="1" y="2587"/>
                      </a:lnTo>
                      <a:cubicBezTo>
                        <a:pt x="1" y="2605"/>
                        <a:pt x="10" y="2623"/>
                        <a:pt x="18" y="2632"/>
                      </a:cubicBezTo>
                      <a:cubicBezTo>
                        <a:pt x="104" y="2721"/>
                        <a:pt x="196" y="2758"/>
                        <a:pt x="278" y="2758"/>
                      </a:cubicBezTo>
                      <a:cubicBezTo>
                        <a:pt x="427" y="2758"/>
                        <a:pt x="545" y="2638"/>
                        <a:pt x="545" y="2489"/>
                      </a:cubicBezTo>
                      <a:lnTo>
                        <a:pt x="545" y="705"/>
                      </a:lnTo>
                      <a:cubicBezTo>
                        <a:pt x="545" y="616"/>
                        <a:pt x="616" y="544"/>
                        <a:pt x="705" y="544"/>
                      </a:cubicBezTo>
                      <a:lnTo>
                        <a:pt x="14765" y="544"/>
                      </a:lnTo>
                      <a:cubicBezTo>
                        <a:pt x="14854" y="544"/>
                        <a:pt x="14925" y="616"/>
                        <a:pt x="14925" y="705"/>
                      </a:cubicBezTo>
                      <a:lnTo>
                        <a:pt x="14925" y="9438"/>
                      </a:lnTo>
                      <a:cubicBezTo>
                        <a:pt x="14925" y="9456"/>
                        <a:pt x="14925" y="9474"/>
                        <a:pt x="14943" y="9483"/>
                      </a:cubicBezTo>
                      <a:cubicBezTo>
                        <a:pt x="15025" y="9570"/>
                        <a:pt x="15113" y="9607"/>
                        <a:pt x="15195" y="9607"/>
                      </a:cubicBezTo>
                      <a:cubicBezTo>
                        <a:pt x="15345" y="9607"/>
                        <a:pt x="15470" y="9482"/>
                        <a:pt x="15470" y="9331"/>
                      </a:cubicBezTo>
                      <a:lnTo>
                        <a:pt x="15470" y="285"/>
                      </a:lnTo>
                      <a:cubicBezTo>
                        <a:pt x="15470" y="134"/>
                        <a:pt x="15336" y="0"/>
                        <a:pt x="1518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1071;p29">
                  <a:extLst>
                    <a:ext uri="{FF2B5EF4-FFF2-40B4-BE49-F238E27FC236}">
                      <a16:creationId xmlns:a16="http://schemas.microsoft.com/office/drawing/2014/main" id="{1E6093D9-906A-42FE-BF3A-F252E19ABBFC}"/>
                    </a:ext>
                  </a:extLst>
                </p:cNvPr>
                <p:cNvSpPr/>
                <p:nvPr/>
              </p:nvSpPr>
              <p:spPr>
                <a:xfrm>
                  <a:off x="2419975" y="1976425"/>
                  <a:ext cx="386975" cy="25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9" h="10242" extrusionOk="0">
                      <a:moveTo>
                        <a:pt x="8458" y="8332"/>
                      </a:moveTo>
                      <a:lnTo>
                        <a:pt x="8779" y="9697"/>
                      </a:lnTo>
                      <a:lnTo>
                        <a:pt x="6700" y="9697"/>
                      </a:lnTo>
                      <a:lnTo>
                        <a:pt x="7021" y="8332"/>
                      </a:lnTo>
                      <a:close/>
                      <a:moveTo>
                        <a:pt x="277" y="0"/>
                      </a:moveTo>
                      <a:cubicBezTo>
                        <a:pt x="125" y="0"/>
                        <a:pt x="10" y="116"/>
                        <a:pt x="1" y="268"/>
                      </a:cubicBezTo>
                      <a:lnTo>
                        <a:pt x="1" y="7066"/>
                      </a:lnTo>
                      <a:cubicBezTo>
                        <a:pt x="10" y="7761"/>
                        <a:pt x="572" y="8323"/>
                        <a:pt x="1267" y="8332"/>
                      </a:cubicBezTo>
                      <a:lnTo>
                        <a:pt x="6459" y="8332"/>
                      </a:lnTo>
                      <a:lnTo>
                        <a:pt x="6129" y="9697"/>
                      </a:lnTo>
                      <a:lnTo>
                        <a:pt x="4845" y="9697"/>
                      </a:lnTo>
                      <a:cubicBezTo>
                        <a:pt x="4711" y="9697"/>
                        <a:pt x="4586" y="9786"/>
                        <a:pt x="4568" y="9929"/>
                      </a:cubicBezTo>
                      <a:cubicBezTo>
                        <a:pt x="4550" y="10090"/>
                        <a:pt x="4675" y="10241"/>
                        <a:pt x="4836" y="10241"/>
                      </a:cubicBezTo>
                      <a:lnTo>
                        <a:pt x="10634" y="10241"/>
                      </a:lnTo>
                      <a:cubicBezTo>
                        <a:pt x="10768" y="10241"/>
                        <a:pt x="10884" y="10143"/>
                        <a:pt x="10911" y="10009"/>
                      </a:cubicBezTo>
                      <a:cubicBezTo>
                        <a:pt x="10929" y="9840"/>
                        <a:pt x="10804" y="9697"/>
                        <a:pt x="10634" y="9697"/>
                      </a:cubicBezTo>
                      <a:lnTo>
                        <a:pt x="9350" y="9697"/>
                      </a:lnTo>
                      <a:lnTo>
                        <a:pt x="9020" y="8332"/>
                      </a:lnTo>
                      <a:lnTo>
                        <a:pt x="14221" y="8332"/>
                      </a:lnTo>
                      <a:cubicBezTo>
                        <a:pt x="14917" y="8332"/>
                        <a:pt x="15479" y="7770"/>
                        <a:pt x="15479" y="7074"/>
                      </a:cubicBezTo>
                      <a:cubicBezTo>
                        <a:pt x="15479" y="6928"/>
                        <a:pt x="15359" y="6803"/>
                        <a:pt x="15210" y="6803"/>
                      </a:cubicBezTo>
                      <a:cubicBezTo>
                        <a:pt x="15195" y="6803"/>
                        <a:pt x="15181" y="6805"/>
                        <a:pt x="15166" y="6807"/>
                      </a:cubicBezTo>
                      <a:cubicBezTo>
                        <a:pt x="15033" y="6834"/>
                        <a:pt x="14943" y="6950"/>
                        <a:pt x="14934" y="7083"/>
                      </a:cubicBezTo>
                      <a:cubicBezTo>
                        <a:pt x="14934" y="7476"/>
                        <a:pt x="14613" y="7788"/>
                        <a:pt x="14221" y="7788"/>
                      </a:cubicBezTo>
                      <a:lnTo>
                        <a:pt x="1267" y="7788"/>
                      </a:lnTo>
                      <a:cubicBezTo>
                        <a:pt x="866" y="7788"/>
                        <a:pt x="545" y="7467"/>
                        <a:pt x="545" y="7074"/>
                      </a:cubicBezTo>
                      <a:lnTo>
                        <a:pt x="545" y="268"/>
                      </a:lnTo>
                      <a:cubicBezTo>
                        <a:pt x="545" y="268"/>
                        <a:pt x="429" y="0"/>
                        <a:pt x="27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1072;p29">
                  <a:extLst>
                    <a:ext uri="{FF2B5EF4-FFF2-40B4-BE49-F238E27FC236}">
                      <a16:creationId xmlns:a16="http://schemas.microsoft.com/office/drawing/2014/main" id="{52D770E8-6254-47ED-A5E7-019CC1DCAD9A}"/>
                    </a:ext>
                  </a:extLst>
                </p:cNvPr>
                <p:cNvSpPr/>
                <p:nvPr/>
              </p:nvSpPr>
              <p:spPr>
                <a:xfrm>
                  <a:off x="2518550" y="1998150"/>
                  <a:ext cx="67375" cy="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" h="3324" extrusionOk="0">
                      <a:moveTo>
                        <a:pt x="2393" y="0"/>
                      </a:moveTo>
                      <a:cubicBezTo>
                        <a:pt x="2341" y="0"/>
                        <a:pt x="2287" y="16"/>
                        <a:pt x="2240" y="50"/>
                      </a:cubicBezTo>
                      <a:lnTo>
                        <a:pt x="117" y="1433"/>
                      </a:lnTo>
                      <a:cubicBezTo>
                        <a:pt x="45" y="1486"/>
                        <a:pt x="1" y="1575"/>
                        <a:pt x="1" y="1665"/>
                      </a:cubicBezTo>
                      <a:cubicBezTo>
                        <a:pt x="1" y="1754"/>
                        <a:pt x="45" y="1843"/>
                        <a:pt x="117" y="1888"/>
                      </a:cubicBezTo>
                      <a:lnTo>
                        <a:pt x="2240" y="3279"/>
                      </a:lnTo>
                      <a:cubicBezTo>
                        <a:pt x="2284" y="3306"/>
                        <a:pt x="2338" y="3324"/>
                        <a:pt x="2383" y="3324"/>
                      </a:cubicBezTo>
                      <a:cubicBezTo>
                        <a:pt x="2472" y="3324"/>
                        <a:pt x="2561" y="3279"/>
                        <a:pt x="2615" y="3199"/>
                      </a:cubicBezTo>
                      <a:cubicBezTo>
                        <a:pt x="2695" y="3074"/>
                        <a:pt x="2659" y="2905"/>
                        <a:pt x="2534" y="2824"/>
                      </a:cubicBezTo>
                      <a:lnTo>
                        <a:pt x="768" y="1665"/>
                      </a:lnTo>
                      <a:lnTo>
                        <a:pt x="2534" y="496"/>
                      </a:lnTo>
                      <a:cubicBezTo>
                        <a:pt x="2659" y="416"/>
                        <a:pt x="2695" y="246"/>
                        <a:pt x="2615" y="121"/>
                      </a:cubicBezTo>
                      <a:cubicBezTo>
                        <a:pt x="2565" y="44"/>
                        <a:pt x="2480" y="0"/>
                        <a:pt x="23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1073;p29">
                  <a:extLst>
                    <a:ext uri="{FF2B5EF4-FFF2-40B4-BE49-F238E27FC236}">
                      <a16:creationId xmlns:a16="http://schemas.microsoft.com/office/drawing/2014/main" id="{54F0B68D-EAEB-4118-A78B-7A68C05F0126}"/>
                    </a:ext>
                  </a:extLst>
                </p:cNvPr>
                <p:cNvSpPr/>
                <p:nvPr/>
              </p:nvSpPr>
              <p:spPr>
                <a:xfrm>
                  <a:off x="2641000" y="2060750"/>
                  <a:ext cx="2612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" h="820" extrusionOk="0">
                      <a:moveTo>
                        <a:pt x="727" y="1"/>
                      </a:moveTo>
                      <a:cubicBezTo>
                        <a:pt x="676" y="1"/>
                        <a:pt x="625" y="15"/>
                        <a:pt x="580" y="44"/>
                      </a:cubicBezTo>
                      <a:lnTo>
                        <a:pt x="161" y="320"/>
                      </a:lnTo>
                      <a:cubicBezTo>
                        <a:pt x="36" y="401"/>
                        <a:pt x="0" y="570"/>
                        <a:pt x="81" y="695"/>
                      </a:cubicBezTo>
                      <a:cubicBezTo>
                        <a:pt x="134" y="775"/>
                        <a:pt x="223" y="820"/>
                        <a:pt x="313" y="820"/>
                      </a:cubicBezTo>
                      <a:cubicBezTo>
                        <a:pt x="357" y="820"/>
                        <a:pt x="411" y="802"/>
                        <a:pt x="455" y="775"/>
                      </a:cubicBezTo>
                      <a:lnTo>
                        <a:pt x="884" y="499"/>
                      </a:lnTo>
                      <a:cubicBezTo>
                        <a:pt x="1008" y="419"/>
                        <a:pt x="1044" y="249"/>
                        <a:pt x="955" y="124"/>
                      </a:cubicBezTo>
                      <a:cubicBezTo>
                        <a:pt x="904" y="44"/>
                        <a:pt x="816" y="1"/>
                        <a:pt x="7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1074;p29">
                  <a:extLst>
                    <a:ext uri="{FF2B5EF4-FFF2-40B4-BE49-F238E27FC236}">
                      <a16:creationId xmlns:a16="http://schemas.microsoft.com/office/drawing/2014/main" id="{77D31A21-9749-4165-8E28-F7721154D236}"/>
                    </a:ext>
                  </a:extLst>
                </p:cNvPr>
                <p:cNvSpPr/>
                <p:nvPr/>
              </p:nvSpPr>
              <p:spPr>
                <a:xfrm>
                  <a:off x="2641000" y="1998150"/>
                  <a:ext cx="67375" cy="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" h="2629" extrusionOk="0">
                      <a:moveTo>
                        <a:pt x="302" y="0"/>
                      </a:moveTo>
                      <a:cubicBezTo>
                        <a:pt x="215" y="0"/>
                        <a:pt x="131" y="44"/>
                        <a:pt x="81" y="121"/>
                      </a:cubicBezTo>
                      <a:cubicBezTo>
                        <a:pt x="0" y="246"/>
                        <a:pt x="36" y="416"/>
                        <a:pt x="161" y="496"/>
                      </a:cubicBezTo>
                      <a:lnTo>
                        <a:pt x="1927" y="1665"/>
                      </a:lnTo>
                      <a:lnTo>
                        <a:pt x="1223" y="2129"/>
                      </a:lnTo>
                      <a:cubicBezTo>
                        <a:pt x="1098" y="2209"/>
                        <a:pt x="1062" y="2378"/>
                        <a:pt x="1142" y="2503"/>
                      </a:cubicBezTo>
                      <a:cubicBezTo>
                        <a:pt x="1196" y="2584"/>
                        <a:pt x="1285" y="2628"/>
                        <a:pt x="1365" y="2628"/>
                      </a:cubicBezTo>
                      <a:cubicBezTo>
                        <a:pt x="1419" y="2628"/>
                        <a:pt x="1472" y="2610"/>
                        <a:pt x="1517" y="2584"/>
                      </a:cubicBezTo>
                      <a:lnTo>
                        <a:pt x="2570" y="1888"/>
                      </a:lnTo>
                      <a:cubicBezTo>
                        <a:pt x="2650" y="1843"/>
                        <a:pt x="2695" y="1754"/>
                        <a:pt x="2695" y="1665"/>
                      </a:cubicBezTo>
                      <a:cubicBezTo>
                        <a:pt x="2695" y="1575"/>
                        <a:pt x="2650" y="1486"/>
                        <a:pt x="2570" y="1433"/>
                      </a:cubicBezTo>
                      <a:lnTo>
                        <a:pt x="455" y="50"/>
                      </a:lnTo>
                      <a:cubicBezTo>
                        <a:pt x="408" y="16"/>
                        <a:pt x="355" y="0"/>
                        <a:pt x="30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1075;p29">
                  <a:extLst>
                    <a:ext uri="{FF2B5EF4-FFF2-40B4-BE49-F238E27FC236}">
                      <a16:creationId xmlns:a16="http://schemas.microsoft.com/office/drawing/2014/main" id="{504F423A-F3AA-4EAD-9908-E6BA5C69213A}"/>
                    </a:ext>
                  </a:extLst>
                </p:cNvPr>
                <p:cNvSpPr/>
                <p:nvPr/>
              </p:nvSpPr>
              <p:spPr>
                <a:xfrm>
                  <a:off x="2589700" y="1973675"/>
                  <a:ext cx="47525" cy="13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1" h="5285" extrusionOk="0">
                      <a:moveTo>
                        <a:pt x="1599" y="0"/>
                      </a:moveTo>
                      <a:cubicBezTo>
                        <a:pt x="1479" y="0"/>
                        <a:pt x="1375" y="82"/>
                        <a:pt x="1339" y="199"/>
                      </a:cubicBezTo>
                      <a:lnTo>
                        <a:pt x="36" y="4945"/>
                      </a:lnTo>
                      <a:cubicBezTo>
                        <a:pt x="1" y="5088"/>
                        <a:pt x="81" y="5231"/>
                        <a:pt x="224" y="5275"/>
                      </a:cubicBezTo>
                      <a:cubicBezTo>
                        <a:pt x="250" y="5284"/>
                        <a:pt x="277" y="5284"/>
                        <a:pt x="295" y="5284"/>
                      </a:cubicBezTo>
                      <a:cubicBezTo>
                        <a:pt x="420" y="5284"/>
                        <a:pt x="527" y="5204"/>
                        <a:pt x="563" y="5088"/>
                      </a:cubicBezTo>
                      <a:lnTo>
                        <a:pt x="1865" y="342"/>
                      </a:lnTo>
                      <a:cubicBezTo>
                        <a:pt x="1901" y="199"/>
                        <a:pt x="1820" y="48"/>
                        <a:pt x="1678" y="12"/>
                      </a:cubicBezTo>
                      <a:cubicBezTo>
                        <a:pt x="1651" y="4"/>
                        <a:pt x="1625" y="0"/>
                        <a:pt x="159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6C2176-9565-4B6C-90B4-3643B5787CE0}"/>
                </a:ext>
              </a:extLst>
            </p:cNvPr>
            <p:cNvGrpSpPr/>
            <p:nvPr/>
          </p:nvGrpSpPr>
          <p:grpSpPr>
            <a:xfrm>
              <a:off x="-527917" y="3339742"/>
              <a:ext cx="2416557" cy="1081746"/>
              <a:chOff x="-19051" y="3000910"/>
              <a:chExt cx="2416557" cy="1081746"/>
            </a:xfrm>
          </p:grpSpPr>
          <p:sp>
            <p:nvSpPr>
              <p:cNvPr id="216" name="Google Shape;1040;p29">
                <a:extLst>
                  <a:ext uri="{FF2B5EF4-FFF2-40B4-BE49-F238E27FC236}">
                    <a16:creationId xmlns:a16="http://schemas.microsoft.com/office/drawing/2014/main" id="{D40A6D10-E92A-47C8-A1D7-757C1A2CD5CB}"/>
                  </a:ext>
                </a:extLst>
              </p:cNvPr>
              <p:cNvSpPr/>
              <p:nvPr/>
            </p:nvSpPr>
            <p:spPr>
              <a:xfrm>
                <a:off x="770633" y="3000910"/>
                <a:ext cx="813228" cy="1054195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7" name="Google Shape;1047;p29">
                <a:extLst>
                  <a:ext uri="{FF2B5EF4-FFF2-40B4-BE49-F238E27FC236}">
                    <a16:creationId xmlns:a16="http://schemas.microsoft.com/office/drawing/2014/main" id="{A561B4E9-B6FF-43ED-BC3F-3A44A05E3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9051" y="3612856"/>
                <a:ext cx="2416557" cy="469800"/>
              </a:xfrm>
              <a:prstGeom prst="rect">
                <a:avLst/>
              </a:prstGeom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Bebas Neue"/>
                  </a:rPr>
                  <a:t>Value</a:t>
                </a:r>
              </a:p>
            </p:txBody>
          </p:sp>
          <p:grpSp>
            <p:nvGrpSpPr>
              <p:cNvPr id="231" name="Google Shape;1129;p30">
                <a:extLst>
                  <a:ext uri="{FF2B5EF4-FFF2-40B4-BE49-F238E27FC236}">
                    <a16:creationId xmlns:a16="http://schemas.microsoft.com/office/drawing/2014/main" id="{E32F327A-4B9A-4C49-8DC5-C5357CA3F371}"/>
                  </a:ext>
                </a:extLst>
              </p:cNvPr>
              <p:cNvGrpSpPr/>
              <p:nvPr/>
            </p:nvGrpSpPr>
            <p:grpSpPr>
              <a:xfrm>
                <a:off x="904632" y="3192370"/>
                <a:ext cx="550564" cy="412976"/>
                <a:chOff x="2973975" y="1894800"/>
                <a:chExt cx="386525" cy="289950"/>
              </a:xfrm>
            </p:grpSpPr>
            <p:sp>
              <p:nvSpPr>
                <p:cNvPr id="232" name="Google Shape;1130;p30">
                  <a:extLst>
                    <a:ext uri="{FF2B5EF4-FFF2-40B4-BE49-F238E27FC236}">
                      <a16:creationId xmlns:a16="http://schemas.microsoft.com/office/drawing/2014/main" id="{E2C27A18-7BFC-4498-91EB-6CA970038245}"/>
                    </a:ext>
                  </a:extLst>
                </p:cNvPr>
                <p:cNvSpPr/>
                <p:nvPr/>
              </p:nvSpPr>
              <p:spPr>
                <a:xfrm>
                  <a:off x="2980688" y="1901700"/>
                  <a:ext cx="373125" cy="27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5" h="11054" extrusionOk="0">
                      <a:moveTo>
                        <a:pt x="0" y="1"/>
                      </a:moveTo>
                      <a:lnTo>
                        <a:pt x="0" y="11054"/>
                      </a:lnTo>
                      <a:lnTo>
                        <a:pt x="14925" y="11054"/>
                      </a:lnTo>
                      <a:lnTo>
                        <a:pt x="149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1131;p30">
                  <a:extLst>
                    <a:ext uri="{FF2B5EF4-FFF2-40B4-BE49-F238E27FC236}">
                      <a16:creationId xmlns:a16="http://schemas.microsoft.com/office/drawing/2014/main" id="{8BAC3C89-AE11-404E-A07F-61357C3055B4}"/>
                    </a:ext>
                  </a:extLst>
                </p:cNvPr>
                <p:cNvSpPr/>
                <p:nvPr/>
              </p:nvSpPr>
              <p:spPr>
                <a:xfrm>
                  <a:off x="3122075" y="1901700"/>
                  <a:ext cx="231725" cy="27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69" h="11054" extrusionOk="0">
                      <a:moveTo>
                        <a:pt x="3096" y="1"/>
                      </a:moveTo>
                      <a:lnTo>
                        <a:pt x="0" y="11054"/>
                      </a:lnTo>
                      <a:lnTo>
                        <a:pt x="9269" y="11054"/>
                      </a:lnTo>
                      <a:lnTo>
                        <a:pt x="926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1132;p30">
                  <a:extLst>
                    <a:ext uri="{FF2B5EF4-FFF2-40B4-BE49-F238E27FC236}">
                      <a16:creationId xmlns:a16="http://schemas.microsoft.com/office/drawing/2014/main" id="{9668CFF3-0EF8-4E9E-9513-7C4ADAF90C76}"/>
                    </a:ext>
                  </a:extLst>
                </p:cNvPr>
                <p:cNvSpPr/>
                <p:nvPr/>
              </p:nvSpPr>
              <p:spPr>
                <a:xfrm>
                  <a:off x="2980675" y="1901700"/>
                  <a:ext cx="373125" cy="4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5" h="1660" extrusionOk="0">
                      <a:moveTo>
                        <a:pt x="0" y="1"/>
                      </a:moveTo>
                      <a:lnTo>
                        <a:pt x="0" y="1660"/>
                      </a:lnTo>
                      <a:lnTo>
                        <a:pt x="14925" y="1660"/>
                      </a:lnTo>
                      <a:lnTo>
                        <a:pt x="1492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1133;p30">
                  <a:extLst>
                    <a:ext uri="{FF2B5EF4-FFF2-40B4-BE49-F238E27FC236}">
                      <a16:creationId xmlns:a16="http://schemas.microsoft.com/office/drawing/2014/main" id="{775AC04B-1577-4D0F-A745-9D749DDB1C5B}"/>
                    </a:ext>
                  </a:extLst>
                </p:cNvPr>
                <p:cNvSpPr/>
                <p:nvPr/>
              </p:nvSpPr>
              <p:spPr>
                <a:xfrm>
                  <a:off x="3188300" y="1901700"/>
                  <a:ext cx="165500" cy="4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0" h="1660" extrusionOk="0">
                      <a:moveTo>
                        <a:pt x="464" y="1"/>
                      </a:moveTo>
                      <a:lnTo>
                        <a:pt x="1" y="1660"/>
                      </a:lnTo>
                      <a:lnTo>
                        <a:pt x="6620" y="1660"/>
                      </a:lnTo>
                      <a:lnTo>
                        <a:pt x="662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1134;p30">
                  <a:extLst>
                    <a:ext uri="{FF2B5EF4-FFF2-40B4-BE49-F238E27FC236}">
                      <a16:creationId xmlns:a16="http://schemas.microsoft.com/office/drawing/2014/main" id="{0CA4D11A-7FE5-4665-838A-D1F0B5F28864}"/>
                    </a:ext>
                  </a:extLst>
                </p:cNvPr>
                <p:cNvSpPr/>
                <p:nvPr/>
              </p:nvSpPr>
              <p:spPr>
                <a:xfrm>
                  <a:off x="2973975" y="1894800"/>
                  <a:ext cx="386525" cy="28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1" h="11598" extrusionOk="0">
                      <a:moveTo>
                        <a:pt x="268" y="0"/>
                      </a:moveTo>
                      <a:cubicBezTo>
                        <a:pt x="116" y="0"/>
                        <a:pt x="0" y="125"/>
                        <a:pt x="0" y="277"/>
                      </a:cubicBezTo>
                      <a:lnTo>
                        <a:pt x="0" y="3488"/>
                      </a:lnTo>
                      <a:cubicBezTo>
                        <a:pt x="0" y="3622"/>
                        <a:pt x="90" y="3747"/>
                        <a:pt x="232" y="3765"/>
                      </a:cubicBezTo>
                      <a:cubicBezTo>
                        <a:pt x="246" y="3767"/>
                        <a:pt x="260" y="3768"/>
                        <a:pt x="274" y="3768"/>
                      </a:cubicBezTo>
                      <a:cubicBezTo>
                        <a:pt x="418" y="3768"/>
                        <a:pt x="545" y="3644"/>
                        <a:pt x="545" y="3497"/>
                      </a:cubicBezTo>
                      <a:lnTo>
                        <a:pt x="545" y="544"/>
                      </a:lnTo>
                      <a:lnTo>
                        <a:pt x="14916" y="544"/>
                      </a:lnTo>
                      <a:lnTo>
                        <a:pt x="14916" y="11053"/>
                      </a:lnTo>
                      <a:lnTo>
                        <a:pt x="14328" y="11053"/>
                      </a:lnTo>
                      <a:cubicBezTo>
                        <a:pt x="14194" y="11053"/>
                        <a:pt x="14069" y="11151"/>
                        <a:pt x="14051" y="11285"/>
                      </a:cubicBezTo>
                      <a:cubicBezTo>
                        <a:pt x="14033" y="11455"/>
                        <a:pt x="14158" y="11597"/>
                        <a:pt x="14319" y="11597"/>
                      </a:cubicBezTo>
                      <a:lnTo>
                        <a:pt x="15193" y="11597"/>
                      </a:lnTo>
                      <a:cubicBezTo>
                        <a:pt x="15336" y="11597"/>
                        <a:pt x="15461" y="11481"/>
                        <a:pt x="15461" y="11330"/>
                      </a:cubicBezTo>
                      <a:lnTo>
                        <a:pt x="15461" y="277"/>
                      </a:lnTo>
                      <a:cubicBezTo>
                        <a:pt x="15461" y="125"/>
                        <a:pt x="15336" y="0"/>
                        <a:pt x="151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1135;p30">
                  <a:extLst>
                    <a:ext uri="{FF2B5EF4-FFF2-40B4-BE49-F238E27FC236}">
                      <a16:creationId xmlns:a16="http://schemas.microsoft.com/office/drawing/2014/main" id="{CE6AAC67-382D-420D-BB4B-C8CBFE106ED0}"/>
                    </a:ext>
                  </a:extLst>
                </p:cNvPr>
                <p:cNvSpPr/>
                <p:nvPr/>
              </p:nvSpPr>
              <p:spPr>
                <a:xfrm>
                  <a:off x="2973975" y="2000850"/>
                  <a:ext cx="341700" cy="18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7356" extrusionOk="0">
                      <a:moveTo>
                        <a:pt x="269" y="1"/>
                      </a:moveTo>
                      <a:cubicBezTo>
                        <a:pt x="120" y="1"/>
                        <a:pt x="0" y="125"/>
                        <a:pt x="0" y="272"/>
                      </a:cubicBezTo>
                      <a:lnTo>
                        <a:pt x="0" y="7088"/>
                      </a:lnTo>
                      <a:cubicBezTo>
                        <a:pt x="0" y="7239"/>
                        <a:pt x="116" y="7355"/>
                        <a:pt x="268" y="7355"/>
                      </a:cubicBezTo>
                      <a:lnTo>
                        <a:pt x="13382" y="7355"/>
                      </a:lnTo>
                      <a:cubicBezTo>
                        <a:pt x="13543" y="7355"/>
                        <a:pt x="13668" y="7213"/>
                        <a:pt x="13650" y="7043"/>
                      </a:cubicBezTo>
                      <a:cubicBezTo>
                        <a:pt x="13623" y="6909"/>
                        <a:pt x="13507" y="6811"/>
                        <a:pt x="13373" y="6811"/>
                      </a:cubicBezTo>
                      <a:lnTo>
                        <a:pt x="545" y="6811"/>
                      </a:lnTo>
                      <a:lnTo>
                        <a:pt x="545" y="281"/>
                      </a:lnTo>
                      <a:cubicBezTo>
                        <a:pt x="545" y="147"/>
                        <a:pt x="447" y="22"/>
                        <a:pt x="313" y="4"/>
                      </a:cubicBezTo>
                      <a:cubicBezTo>
                        <a:pt x="298" y="2"/>
                        <a:pt x="284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1136;p30">
                  <a:extLst>
                    <a:ext uri="{FF2B5EF4-FFF2-40B4-BE49-F238E27FC236}">
                      <a16:creationId xmlns:a16="http://schemas.microsoft.com/office/drawing/2014/main" id="{D8B3F207-1A7C-4E80-BE2A-53CC1E50B08F}"/>
                    </a:ext>
                  </a:extLst>
                </p:cNvPr>
                <p:cNvSpPr/>
                <p:nvPr/>
              </p:nvSpPr>
              <p:spPr>
                <a:xfrm>
                  <a:off x="3004300" y="1968825"/>
                  <a:ext cx="4195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" h="545" extrusionOk="0">
                      <a:moveTo>
                        <a:pt x="304" y="1"/>
                      </a:moveTo>
                      <a:cubicBezTo>
                        <a:pt x="170" y="1"/>
                        <a:pt x="45" y="99"/>
                        <a:pt x="27" y="233"/>
                      </a:cubicBezTo>
                      <a:cubicBezTo>
                        <a:pt x="1" y="402"/>
                        <a:pt x="135" y="545"/>
                        <a:pt x="295" y="545"/>
                      </a:cubicBezTo>
                      <a:lnTo>
                        <a:pt x="1375" y="545"/>
                      </a:lnTo>
                      <a:cubicBezTo>
                        <a:pt x="1508" y="545"/>
                        <a:pt x="1633" y="447"/>
                        <a:pt x="1651" y="313"/>
                      </a:cubicBezTo>
                      <a:cubicBezTo>
                        <a:pt x="1678" y="144"/>
                        <a:pt x="1544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1137;p30">
                  <a:extLst>
                    <a:ext uri="{FF2B5EF4-FFF2-40B4-BE49-F238E27FC236}">
                      <a16:creationId xmlns:a16="http://schemas.microsoft.com/office/drawing/2014/main" id="{37673059-033C-48CA-9D82-ED94A75A9C29}"/>
                    </a:ext>
                  </a:extLst>
                </p:cNvPr>
                <p:cNvSpPr/>
                <p:nvPr/>
              </p:nvSpPr>
              <p:spPr>
                <a:xfrm>
                  <a:off x="3004300" y="1996700"/>
                  <a:ext cx="41950" cy="1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" h="546" extrusionOk="0">
                      <a:moveTo>
                        <a:pt x="304" y="1"/>
                      </a:moveTo>
                      <a:cubicBezTo>
                        <a:pt x="170" y="1"/>
                        <a:pt x="45" y="99"/>
                        <a:pt x="27" y="233"/>
                      </a:cubicBezTo>
                      <a:cubicBezTo>
                        <a:pt x="1" y="402"/>
                        <a:pt x="135" y="545"/>
                        <a:pt x="295" y="545"/>
                      </a:cubicBezTo>
                      <a:lnTo>
                        <a:pt x="1375" y="545"/>
                      </a:lnTo>
                      <a:cubicBezTo>
                        <a:pt x="1508" y="545"/>
                        <a:pt x="1633" y="447"/>
                        <a:pt x="1651" y="313"/>
                      </a:cubicBezTo>
                      <a:cubicBezTo>
                        <a:pt x="1678" y="153"/>
                        <a:pt x="1544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1138;p30">
                  <a:extLst>
                    <a:ext uri="{FF2B5EF4-FFF2-40B4-BE49-F238E27FC236}">
                      <a16:creationId xmlns:a16="http://schemas.microsoft.com/office/drawing/2014/main" id="{D012A9C3-1D90-4FBC-B060-57295E510168}"/>
                    </a:ext>
                  </a:extLst>
                </p:cNvPr>
                <p:cNvSpPr/>
                <p:nvPr/>
              </p:nvSpPr>
              <p:spPr>
                <a:xfrm>
                  <a:off x="3004300" y="2025475"/>
                  <a:ext cx="4195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" h="545" extrusionOk="0">
                      <a:moveTo>
                        <a:pt x="304" y="1"/>
                      </a:moveTo>
                      <a:cubicBezTo>
                        <a:pt x="170" y="1"/>
                        <a:pt x="45" y="99"/>
                        <a:pt x="27" y="233"/>
                      </a:cubicBezTo>
                      <a:cubicBezTo>
                        <a:pt x="1" y="402"/>
                        <a:pt x="135" y="545"/>
                        <a:pt x="295" y="545"/>
                      </a:cubicBezTo>
                      <a:lnTo>
                        <a:pt x="1375" y="545"/>
                      </a:lnTo>
                      <a:cubicBezTo>
                        <a:pt x="1508" y="545"/>
                        <a:pt x="1633" y="447"/>
                        <a:pt x="1651" y="313"/>
                      </a:cubicBezTo>
                      <a:cubicBezTo>
                        <a:pt x="1678" y="143"/>
                        <a:pt x="1544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1139;p30">
                  <a:extLst>
                    <a:ext uri="{FF2B5EF4-FFF2-40B4-BE49-F238E27FC236}">
                      <a16:creationId xmlns:a16="http://schemas.microsoft.com/office/drawing/2014/main" id="{A38657E2-B775-4C55-9A3E-A5C78C2DAFEE}"/>
                    </a:ext>
                  </a:extLst>
                </p:cNvPr>
                <p:cNvSpPr/>
                <p:nvPr/>
              </p:nvSpPr>
              <p:spPr>
                <a:xfrm>
                  <a:off x="3004300" y="2054250"/>
                  <a:ext cx="4195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" h="545" extrusionOk="0">
                      <a:moveTo>
                        <a:pt x="304" y="1"/>
                      </a:moveTo>
                      <a:cubicBezTo>
                        <a:pt x="170" y="1"/>
                        <a:pt x="45" y="90"/>
                        <a:pt x="27" y="232"/>
                      </a:cubicBezTo>
                      <a:cubicBezTo>
                        <a:pt x="1" y="393"/>
                        <a:pt x="135" y="545"/>
                        <a:pt x="295" y="545"/>
                      </a:cubicBezTo>
                      <a:lnTo>
                        <a:pt x="1375" y="545"/>
                      </a:lnTo>
                      <a:cubicBezTo>
                        <a:pt x="1508" y="545"/>
                        <a:pt x="1633" y="447"/>
                        <a:pt x="1651" y="313"/>
                      </a:cubicBezTo>
                      <a:cubicBezTo>
                        <a:pt x="1678" y="143"/>
                        <a:pt x="1544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1140;p30">
                  <a:extLst>
                    <a:ext uri="{FF2B5EF4-FFF2-40B4-BE49-F238E27FC236}">
                      <a16:creationId xmlns:a16="http://schemas.microsoft.com/office/drawing/2014/main" id="{C70C97EB-8C60-4181-AD3F-EE616FB0FF15}"/>
                    </a:ext>
                  </a:extLst>
                </p:cNvPr>
                <p:cNvSpPr/>
                <p:nvPr/>
              </p:nvSpPr>
              <p:spPr>
                <a:xfrm>
                  <a:off x="3004300" y="2082125"/>
                  <a:ext cx="4195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" h="545" extrusionOk="0">
                      <a:moveTo>
                        <a:pt x="304" y="1"/>
                      </a:moveTo>
                      <a:cubicBezTo>
                        <a:pt x="170" y="1"/>
                        <a:pt x="45" y="99"/>
                        <a:pt x="27" y="233"/>
                      </a:cubicBezTo>
                      <a:cubicBezTo>
                        <a:pt x="1" y="402"/>
                        <a:pt x="135" y="545"/>
                        <a:pt x="295" y="545"/>
                      </a:cubicBezTo>
                      <a:lnTo>
                        <a:pt x="1375" y="545"/>
                      </a:lnTo>
                      <a:cubicBezTo>
                        <a:pt x="1508" y="545"/>
                        <a:pt x="1633" y="447"/>
                        <a:pt x="1651" y="313"/>
                      </a:cubicBezTo>
                      <a:cubicBezTo>
                        <a:pt x="1678" y="143"/>
                        <a:pt x="1544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1141;p30">
                  <a:extLst>
                    <a:ext uri="{FF2B5EF4-FFF2-40B4-BE49-F238E27FC236}">
                      <a16:creationId xmlns:a16="http://schemas.microsoft.com/office/drawing/2014/main" id="{332024D0-1955-4681-8BF2-0BE3A53E86AA}"/>
                    </a:ext>
                  </a:extLst>
                </p:cNvPr>
                <p:cNvSpPr/>
                <p:nvPr/>
              </p:nvSpPr>
              <p:spPr>
                <a:xfrm>
                  <a:off x="3004300" y="2110900"/>
                  <a:ext cx="41950" cy="1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" h="536" extrusionOk="0">
                      <a:moveTo>
                        <a:pt x="304" y="0"/>
                      </a:moveTo>
                      <a:cubicBezTo>
                        <a:pt x="170" y="0"/>
                        <a:pt x="45" y="90"/>
                        <a:pt x="27" y="223"/>
                      </a:cubicBezTo>
                      <a:cubicBezTo>
                        <a:pt x="1" y="393"/>
                        <a:pt x="135" y="536"/>
                        <a:pt x="295" y="536"/>
                      </a:cubicBezTo>
                      <a:lnTo>
                        <a:pt x="1375" y="536"/>
                      </a:lnTo>
                      <a:cubicBezTo>
                        <a:pt x="1508" y="536"/>
                        <a:pt x="1633" y="447"/>
                        <a:pt x="1651" y="313"/>
                      </a:cubicBezTo>
                      <a:cubicBezTo>
                        <a:pt x="1678" y="143"/>
                        <a:pt x="1544" y="0"/>
                        <a:pt x="138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1142;p30">
                  <a:extLst>
                    <a:ext uri="{FF2B5EF4-FFF2-40B4-BE49-F238E27FC236}">
                      <a16:creationId xmlns:a16="http://schemas.microsoft.com/office/drawing/2014/main" id="{87211393-4B42-4848-9E71-7309DFA6E99C}"/>
                    </a:ext>
                  </a:extLst>
                </p:cNvPr>
                <p:cNvSpPr/>
                <p:nvPr/>
              </p:nvSpPr>
              <p:spPr>
                <a:xfrm>
                  <a:off x="3004300" y="2139450"/>
                  <a:ext cx="4195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" h="545" extrusionOk="0">
                      <a:moveTo>
                        <a:pt x="304" y="0"/>
                      </a:moveTo>
                      <a:cubicBezTo>
                        <a:pt x="170" y="0"/>
                        <a:pt x="45" y="98"/>
                        <a:pt x="27" y="232"/>
                      </a:cubicBezTo>
                      <a:cubicBezTo>
                        <a:pt x="1" y="402"/>
                        <a:pt x="135" y="545"/>
                        <a:pt x="295" y="545"/>
                      </a:cubicBezTo>
                      <a:lnTo>
                        <a:pt x="1375" y="545"/>
                      </a:lnTo>
                      <a:cubicBezTo>
                        <a:pt x="1508" y="545"/>
                        <a:pt x="1633" y="446"/>
                        <a:pt x="1651" y="313"/>
                      </a:cubicBezTo>
                      <a:cubicBezTo>
                        <a:pt x="1678" y="143"/>
                        <a:pt x="1544" y="0"/>
                        <a:pt x="138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1143;p30">
                  <a:extLst>
                    <a:ext uri="{FF2B5EF4-FFF2-40B4-BE49-F238E27FC236}">
                      <a16:creationId xmlns:a16="http://schemas.microsoft.com/office/drawing/2014/main" id="{EA6B8377-FFC1-4FA3-8528-FBAA0CA817BA}"/>
                    </a:ext>
                  </a:extLst>
                </p:cNvPr>
                <p:cNvSpPr/>
                <p:nvPr/>
              </p:nvSpPr>
              <p:spPr>
                <a:xfrm>
                  <a:off x="3075900" y="1968825"/>
                  <a:ext cx="10975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0" h="545" extrusionOk="0">
                      <a:moveTo>
                        <a:pt x="295" y="1"/>
                      </a:moveTo>
                      <a:cubicBezTo>
                        <a:pt x="125" y="1"/>
                        <a:pt x="0" y="144"/>
                        <a:pt x="27" y="313"/>
                      </a:cubicBezTo>
                      <a:cubicBezTo>
                        <a:pt x="45" y="447"/>
                        <a:pt x="161" y="545"/>
                        <a:pt x="304" y="545"/>
                      </a:cubicBezTo>
                      <a:lnTo>
                        <a:pt x="4086" y="545"/>
                      </a:lnTo>
                      <a:cubicBezTo>
                        <a:pt x="4229" y="545"/>
                        <a:pt x="4345" y="447"/>
                        <a:pt x="4363" y="313"/>
                      </a:cubicBezTo>
                      <a:cubicBezTo>
                        <a:pt x="4390" y="144"/>
                        <a:pt x="4265" y="1"/>
                        <a:pt x="409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1144;p30">
                  <a:extLst>
                    <a:ext uri="{FF2B5EF4-FFF2-40B4-BE49-F238E27FC236}">
                      <a16:creationId xmlns:a16="http://schemas.microsoft.com/office/drawing/2014/main" id="{592E587E-A3C1-4C77-827A-A0E3FF0947CF}"/>
                    </a:ext>
                  </a:extLst>
                </p:cNvPr>
                <p:cNvSpPr/>
                <p:nvPr/>
              </p:nvSpPr>
              <p:spPr>
                <a:xfrm>
                  <a:off x="3075900" y="1996700"/>
                  <a:ext cx="244000" cy="1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0" h="546" extrusionOk="0">
                      <a:moveTo>
                        <a:pt x="295" y="1"/>
                      </a:moveTo>
                      <a:cubicBezTo>
                        <a:pt x="161" y="1"/>
                        <a:pt x="36" y="99"/>
                        <a:pt x="18" y="233"/>
                      </a:cubicBezTo>
                      <a:cubicBezTo>
                        <a:pt x="0" y="402"/>
                        <a:pt x="125" y="545"/>
                        <a:pt x="286" y="545"/>
                      </a:cubicBezTo>
                      <a:lnTo>
                        <a:pt x="9457" y="545"/>
                      </a:lnTo>
                      <a:cubicBezTo>
                        <a:pt x="9591" y="545"/>
                        <a:pt x="9715" y="447"/>
                        <a:pt x="9733" y="313"/>
                      </a:cubicBezTo>
                      <a:cubicBezTo>
                        <a:pt x="9760" y="153"/>
                        <a:pt x="9626" y="1"/>
                        <a:pt x="946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1145;p30">
                  <a:extLst>
                    <a:ext uri="{FF2B5EF4-FFF2-40B4-BE49-F238E27FC236}">
                      <a16:creationId xmlns:a16="http://schemas.microsoft.com/office/drawing/2014/main" id="{168E8681-7294-4B86-ADEE-FDAE71230AC3}"/>
                    </a:ext>
                  </a:extLst>
                </p:cNvPr>
                <p:cNvSpPr/>
                <p:nvPr/>
              </p:nvSpPr>
              <p:spPr>
                <a:xfrm>
                  <a:off x="3075900" y="2025475"/>
                  <a:ext cx="150575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3" h="545" extrusionOk="0">
                      <a:moveTo>
                        <a:pt x="304" y="1"/>
                      </a:moveTo>
                      <a:cubicBezTo>
                        <a:pt x="161" y="1"/>
                        <a:pt x="45" y="99"/>
                        <a:pt x="27" y="233"/>
                      </a:cubicBezTo>
                      <a:cubicBezTo>
                        <a:pt x="0" y="402"/>
                        <a:pt x="125" y="545"/>
                        <a:pt x="295" y="545"/>
                      </a:cubicBezTo>
                      <a:lnTo>
                        <a:pt x="5719" y="545"/>
                      </a:lnTo>
                      <a:cubicBezTo>
                        <a:pt x="5853" y="545"/>
                        <a:pt x="5977" y="447"/>
                        <a:pt x="5995" y="313"/>
                      </a:cubicBezTo>
                      <a:cubicBezTo>
                        <a:pt x="6022" y="143"/>
                        <a:pt x="5888" y="1"/>
                        <a:pt x="572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1146;p30">
                  <a:extLst>
                    <a:ext uri="{FF2B5EF4-FFF2-40B4-BE49-F238E27FC236}">
                      <a16:creationId xmlns:a16="http://schemas.microsoft.com/office/drawing/2014/main" id="{6F3ADBD1-EDB5-4672-92B2-C106AEA5D27C}"/>
                    </a:ext>
                  </a:extLst>
                </p:cNvPr>
                <p:cNvSpPr/>
                <p:nvPr/>
              </p:nvSpPr>
              <p:spPr>
                <a:xfrm>
                  <a:off x="3075900" y="2054250"/>
                  <a:ext cx="24400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0" h="545" extrusionOk="0">
                      <a:moveTo>
                        <a:pt x="295" y="1"/>
                      </a:moveTo>
                      <a:cubicBezTo>
                        <a:pt x="161" y="1"/>
                        <a:pt x="36" y="90"/>
                        <a:pt x="18" y="232"/>
                      </a:cubicBezTo>
                      <a:cubicBezTo>
                        <a:pt x="0" y="393"/>
                        <a:pt x="125" y="545"/>
                        <a:pt x="286" y="545"/>
                      </a:cubicBezTo>
                      <a:lnTo>
                        <a:pt x="9457" y="545"/>
                      </a:lnTo>
                      <a:cubicBezTo>
                        <a:pt x="9591" y="545"/>
                        <a:pt x="9715" y="447"/>
                        <a:pt x="9733" y="313"/>
                      </a:cubicBezTo>
                      <a:cubicBezTo>
                        <a:pt x="9760" y="143"/>
                        <a:pt x="9626" y="1"/>
                        <a:pt x="946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1147;p30">
                  <a:extLst>
                    <a:ext uri="{FF2B5EF4-FFF2-40B4-BE49-F238E27FC236}">
                      <a16:creationId xmlns:a16="http://schemas.microsoft.com/office/drawing/2014/main" id="{E06D6221-78F4-4EF3-B32C-5C3A6172000D}"/>
                    </a:ext>
                  </a:extLst>
                </p:cNvPr>
                <p:cNvSpPr/>
                <p:nvPr/>
              </p:nvSpPr>
              <p:spPr>
                <a:xfrm>
                  <a:off x="3075900" y="2082125"/>
                  <a:ext cx="68925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7" h="545" extrusionOk="0">
                      <a:moveTo>
                        <a:pt x="304" y="1"/>
                      </a:moveTo>
                      <a:cubicBezTo>
                        <a:pt x="170" y="1"/>
                        <a:pt x="45" y="99"/>
                        <a:pt x="27" y="233"/>
                      </a:cubicBezTo>
                      <a:cubicBezTo>
                        <a:pt x="0" y="402"/>
                        <a:pt x="134" y="545"/>
                        <a:pt x="295" y="545"/>
                      </a:cubicBezTo>
                      <a:lnTo>
                        <a:pt x="2463" y="545"/>
                      </a:lnTo>
                      <a:cubicBezTo>
                        <a:pt x="2596" y="545"/>
                        <a:pt x="2721" y="447"/>
                        <a:pt x="2739" y="313"/>
                      </a:cubicBezTo>
                      <a:cubicBezTo>
                        <a:pt x="2757" y="143"/>
                        <a:pt x="2632" y="1"/>
                        <a:pt x="247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1148;p30">
                  <a:extLst>
                    <a:ext uri="{FF2B5EF4-FFF2-40B4-BE49-F238E27FC236}">
                      <a16:creationId xmlns:a16="http://schemas.microsoft.com/office/drawing/2014/main" id="{41E91FE7-05F3-4801-884E-4ED754EDAA3D}"/>
                    </a:ext>
                  </a:extLst>
                </p:cNvPr>
                <p:cNvSpPr/>
                <p:nvPr/>
              </p:nvSpPr>
              <p:spPr>
                <a:xfrm>
                  <a:off x="3075900" y="2110900"/>
                  <a:ext cx="207650" cy="1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6" h="536" extrusionOk="0">
                      <a:moveTo>
                        <a:pt x="295" y="0"/>
                      </a:moveTo>
                      <a:cubicBezTo>
                        <a:pt x="161" y="0"/>
                        <a:pt x="45" y="90"/>
                        <a:pt x="18" y="223"/>
                      </a:cubicBezTo>
                      <a:cubicBezTo>
                        <a:pt x="0" y="393"/>
                        <a:pt x="125" y="536"/>
                        <a:pt x="295" y="536"/>
                      </a:cubicBezTo>
                      <a:lnTo>
                        <a:pt x="8011" y="536"/>
                      </a:lnTo>
                      <a:cubicBezTo>
                        <a:pt x="8172" y="536"/>
                        <a:pt x="8306" y="393"/>
                        <a:pt x="8279" y="223"/>
                      </a:cubicBezTo>
                      <a:cubicBezTo>
                        <a:pt x="8261" y="90"/>
                        <a:pt x="8136" y="0"/>
                        <a:pt x="800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1149;p30">
                  <a:extLst>
                    <a:ext uri="{FF2B5EF4-FFF2-40B4-BE49-F238E27FC236}">
                      <a16:creationId xmlns:a16="http://schemas.microsoft.com/office/drawing/2014/main" id="{D501AD92-4EF6-4E35-80C7-F160E50DCAD2}"/>
                    </a:ext>
                  </a:extLst>
                </p:cNvPr>
                <p:cNvSpPr/>
                <p:nvPr/>
              </p:nvSpPr>
              <p:spPr>
                <a:xfrm>
                  <a:off x="3075900" y="2139450"/>
                  <a:ext cx="13340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6" h="545" extrusionOk="0">
                      <a:moveTo>
                        <a:pt x="295" y="0"/>
                      </a:moveTo>
                      <a:cubicBezTo>
                        <a:pt x="125" y="0"/>
                        <a:pt x="0" y="143"/>
                        <a:pt x="27" y="313"/>
                      </a:cubicBezTo>
                      <a:cubicBezTo>
                        <a:pt x="45" y="446"/>
                        <a:pt x="161" y="545"/>
                        <a:pt x="304" y="545"/>
                      </a:cubicBezTo>
                      <a:lnTo>
                        <a:pt x="5032" y="545"/>
                      </a:lnTo>
                      <a:cubicBezTo>
                        <a:pt x="5166" y="545"/>
                        <a:pt x="5291" y="446"/>
                        <a:pt x="5308" y="313"/>
                      </a:cubicBezTo>
                      <a:cubicBezTo>
                        <a:pt x="5335" y="143"/>
                        <a:pt x="5201" y="0"/>
                        <a:pt x="504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1150;p30">
                  <a:extLst>
                    <a:ext uri="{FF2B5EF4-FFF2-40B4-BE49-F238E27FC236}">
                      <a16:creationId xmlns:a16="http://schemas.microsoft.com/office/drawing/2014/main" id="{F1F37BEA-5BE2-4B56-BCCA-E08FB5F5C210}"/>
                    </a:ext>
                  </a:extLst>
                </p:cNvPr>
                <p:cNvSpPr/>
                <p:nvPr/>
              </p:nvSpPr>
              <p:spPr>
                <a:xfrm>
                  <a:off x="2996725" y="1916650"/>
                  <a:ext cx="13625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545" extrusionOk="0">
                      <a:moveTo>
                        <a:pt x="277" y="0"/>
                      </a:moveTo>
                      <a:cubicBezTo>
                        <a:pt x="125" y="0"/>
                        <a:pt x="0" y="116"/>
                        <a:pt x="0" y="268"/>
                      </a:cubicBezTo>
                      <a:cubicBezTo>
                        <a:pt x="0" y="420"/>
                        <a:pt x="125" y="544"/>
                        <a:pt x="277" y="544"/>
                      </a:cubicBezTo>
                      <a:cubicBezTo>
                        <a:pt x="429" y="544"/>
                        <a:pt x="545" y="420"/>
                        <a:pt x="545" y="268"/>
                      </a:cubicBezTo>
                      <a:cubicBezTo>
                        <a:pt x="545" y="116"/>
                        <a:pt x="429" y="0"/>
                        <a:pt x="27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1151;p30">
                  <a:extLst>
                    <a:ext uri="{FF2B5EF4-FFF2-40B4-BE49-F238E27FC236}">
                      <a16:creationId xmlns:a16="http://schemas.microsoft.com/office/drawing/2014/main" id="{C2DB9CBF-7DE5-45C4-A410-093CE35CE0EB}"/>
                    </a:ext>
                  </a:extLst>
                </p:cNvPr>
                <p:cNvSpPr/>
                <p:nvPr/>
              </p:nvSpPr>
              <p:spPr>
                <a:xfrm>
                  <a:off x="3040650" y="1916650"/>
                  <a:ext cx="1365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" h="545" extrusionOk="0">
                      <a:moveTo>
                        <a:pt x="277" y="0"/>
                      </a:moveTo>
                      <a:cubicBezTo>
                        <a:pt x="126" y="0"/>
                        <a:pt x="1" y="116"/>
                        <a:pt x="1" y="268"/>
                      </a:cubicBezTo>
                      <a:cubicBezTo>
                        <a:pt x="1" y="420"/>
                        <a:pt x="126" y="544"/>
                        <a:pt x="277" y="544"/>
                      </a:cubicBezTo>
                      <a:cubicBezTo>
                        <a:pt x="420" y="544"/>
                        <a:pt x="545" y="420"/>
                        <a:pt x="545" y="268"/>
                      </a:cubicBezTo>
                      <a:cubicBezTo>
                        <a:pt x="545" y="116"/>
                        <a:pt x="420" y="0"/>
                        <a:pt x="27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1152;p30">
                  <a:extLst>
                    <a:ext uri="{FF2B5EF4-FFF2-40B4-BE49-F238E27FC236}">
                      <a16:creationId xmlns:a16="http://schemas.microsoft.com/office/drawing/2014/main" id="{90C94C9F-01A3-4F9E-806B-2DE67DBFD728}"/>
                    </a:ext>
                  </a:extLst>
                </p:cNvPr>
                <p:cNvSpPr/>
                <p:nvPr/>
              </p:nvSpPr>
              <p:spPr>
                <a:xfrm>
                  <a:off x="3018800" y="1916650"/>
                  <a:ext cx="13625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545" extrusionOk="0">
                      <a:moveTo>
                        <a:pt x="268" y="0"/>
                      </a:moveTo>
                      <a:cubicBezTo>
                        <a:pt x="117" y="0"/>
                        <a:pt x="1" y="116"/>
                        <a:pt x="1" y="268"/>
                      </a:cubicBezTo>
                      <a:cubicBezTo>
                        <a:pt x="1" y="420"/>
                        <a:pt x="117" y="544"/>
                        <a:pt x="268" y="544"/>
                      </a:cubicBezTo>
                      <a:cubicBezTo>
                        <a:pt x="420" y="544"/>
                        <a:pt x="545" y="420"/>
                        <a:pt x="545" y="268"/>
                      </a:cubicBezTo>
                      <a:cubicBezTo>
                        <a:pt x="545" y="116"/>
                        <a:pt x="420" y="0"/>
                        <a:pt x="2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A165AF20-6644-4B7F-A6B4-E5F836B30FB0}"/>
              </a:ext>
            </a:extLst>
          </p:cNvPr>
          <p:cNvGrpSpPr/>
          <p:nvPr/>
        </p:nvGrpSpPr>
        <p:grpSpPr>
          <a:xfrm>
            <a:off x="4126255" y="1141163"/>
            <a:ext cx="4548064" cy="3856427"/>
            <a:chOff x="-610763" y="1210425"/>
            <a:chExt cx="4548064" cy="3856427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9EBCCCDC-74C8-4E4F-A60A-CA7C0496CDEE}"/>
                </a:ext>
              </a:extLst>
            </p:cNvPr>
            <p:cNvGrpSpPr/>
            <p:nvPr/>
          </p:nvGrpSpPr>
          <p:grpSpPr>
            <a:xfrm>
              <a:off x="96823" y="1210425"/>
              <a:ext cx="3840478" cy="3856427"/>
              <a:chOff x="96823" y="1210425"/>
              <a:chExt cx="3840478" cy="3856427"/>
            </a:xfrm>
          </p:grpSpPr>
          <p:sp>
            <p:nvSpPr>
              <p:cNvPr id="411" name="Rectangle: Rounded Corners 410">
                <a:extLst>
                  <a:ext uri="{FF2B5EF4-FFF2-40B4-BE49-F238E27FC236}">
                    <a16:creationId xmlns:a16="http://schemas.microsoft.com/office/drawing/2014/main" id="{257DD4F8-4820-4288-B109-8DEB8F9ACFBB}"/>
                  </a:ext>
                </a:extLst>
              </p:cNvPr>
              <p:cNvSpPr/>
              <p:nvPr/>
            </p:nvSpPr>
            <p:spPr>
              <a:xfrm>
                <a:off x="96823" y="1387736"/>
                <a:ext cx="3840478" cy="3679116"/>
              </a:xfrm>
              <a:custGeom>
                <a:avLst/>
                <a:gdLst>
                  <a:gd name="connsiteX0" fmla="*/ 0 w 3840478"/>
                  <a:gd name="connsiteY0" fmla="*/ 613198 h 3679116"/>
                  <a:gd name="connsiteX1" fmla="*/ 613198 w 3840478"/>
                  <a:gd name="connsiteY1" fmla="*/ 0 h 3679116"/>
                  <a:gd name="connsiteX2" fmla="*/ 1083733 w 3840478"/>
                  <a:gd name="connsiteY2" fmla="*/ 0 h 3679116"/>
                  <a:gd name="connsiteX3" fmla="*/ 1554268 w 3840478"/>
                  <a:gd name="connsiteY3" fmla="*/ 0 h 3679116"/>
                  <a:gd name="connsiteX4" fmla="*/ 2103225 w 3840478"/>
                  <a:gd name="connsiteY4" fmla="*/ 0 h 3679116"/>
                  <a:gd name="connsiteX5" fmla="*/ 2678323 w 3840478"/>
                  <a:gd name="connsiteY5" fmla="*/ 0 h 3679116"/>
                  <a:gd name="connsiteX6" fmla="*/ 3227280 w 3840478"/>
                  <a:gd name="connsiteY6" fmla="*/ 0 h 3679116"/>
                  <a:gd name="connsiteX7" fmla="*/ 3840478 w 3840478"/>
                  <a:gd name="connsiteY7" fmla="*/ 613198 h 3679116"/>
                  <a:gd name="connsiteX8" fmla="*/ 3840478 w 3840478"/>
                  <a:gd name="connsiteY8" fmla="*/ 1054688 h 3679116"/>
                  <a:gd name="connsiteX9" fmla="*/ 3840478 w 3840478"/>
                  <a:gd name="connsiteY9" fmla="*/ 1594286 h 3679116"/>
                  <a:gd name="connsiteX10" fmla="*/ 3840478 w 3840478"/>
                  <a:gd name="connsiteY10" fmla="*/ 2060303 h 3679116"/>
                  <a:gd name="connsiteX11" fmla="*/ 3840478 w 3840478"/>
                  <a:gd name="connsiteY11" fmla="*/ 2575374 h 3679116"/>
                  <a:gd name="connsiteX12" fmla="*/ 3840478 w 3840478"/>
                  <a:gd name="connsiteY12" fmla="*/ 3065918 h 3679116"/>
                  <a:gd name="connsiteX13" fmla="*/ 3227280 w 3840478"/>
                  <a:gd name="connsiteY13" fmla="*/ 3679116 h 3679116"/>
                  <a:gd name="connsiteX14" fmla="*/ 2678323 w 3840478"/>
                  <a:gd name="connsiteY14" fmla="*/ 3679116 h 3679116"/>
                  <a:gd name="connsiteX15" fmla="*/ 2103225 w 3840478"/>
                  <a:gd name="connsiteY15" fmla="*/ 3679116 h 3679116"/>
                  <a:gd name="connsiteX16" fmla="*/ 1632690 w 3840478"/>
                  <a:gd name="connsiteY16" fmla="*/ 3679116 h 3679116"/>
                  <a:gd name="connsiteX17" fmla="*/ 613198 w 3840478"/>
                  <a:gd name="connsiteY17" fmla="*/ 3679116 h 3679116"/>
                  <a:gd name="connsiteX18" fmla="*/ 0 w 3840478"/>
                  <a:gd name="connsiteY18" fmla="*/ 3065918 h 3679116"/>
                  <a:gd name="connsiteX19" fmla="*/ 0 w 3840478"/>
                  <a:gd name="connsiteY19" fmla="*/ 2624428 h 3679116"/>
                  <a:gd name="connsiteX20" fmla="*/ 0 w 3840478"/>
                  <a:gd name="connsiteY20" fmla="*/ 2158412 h 3679116"/>
                  <a:gd name="connsiteX21" fmla="*/ 0 w 3840478"/>
                  <a:gd name="connsiteY21" fmla="*/ 1618813 h 3679116"/>
                  <a:gd name="connsiteX22" fmla="*/ 0 w 3840478"/>
                  <a:gd name="connsiteY22" fmla="*/ 1128269 h 3679116"/>
                  <a:gd name="connsiteX23" fmla="*/ 0 w 3840478"/>
                  <a:gd name="connsiteY23" fmla="*/ 613198 h 3679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40478" h="3679116" fill="none" extrusionOk="0">
                    <a:moveTo>
                      <a:pt x="0" y="613198"/>
                    </a:moveTo>
                    <a:cubicBezTo>
                      <a:pt x="76521" y="212686"/>
                      <a:pt x="285979" y="-81595"/>
                      <a:pt x="613198" y="0"/>
                    </a:cubicBezTo>
                    <a:cubicBezTo>
                      <a:pt x="713108" y="-5161"/>
                      <a:pt x="951570" y="56074"/>
                      <a:pt x="1083733" y="0"/>
                    </a:cubicBezTo>
                    <a:cubicBezTo>
                      <a:pt x="1215897" y="-56074"/>
                      <a:pt x="1349979" y="41791"/>
                      <a:pt x="1554268" y="0"/>
                    </a:cubicBezTo>
                    <a:cubicBezTo>
                      <a:pt x="1758557" y="-41791"/>
                      <a:pt x="1963096" y="23142"/>
                      <a:pt x="2103225" y="0"/>
                    </a:cubicBezTo>
                    <a:cubicBezTo>
                      <a:pt x="2243354" y="-23142"/>
                      <a:pt x="2514043" y="41506"/>
                      <a:pt x="2678323" y="0"/>
                    </a:cubicBezTo>
                    <a:cubicBezTo>
                      <a:pt x="2842603" y="-41506"/>
                      <a:pt x="3107999" y="46434"/>
                      <a:pt x="3227280" y="0"/>
                    </a:cubicBezTo>
                    <a:cubicBezTo>
                      <a:pt x="3538285" y="-21256"/>
                      <a:pt x="3834020" y="269820"/>
                      <a:pt x="3840478" y="613198"/>
                    </a:cubicBezTo>
                    <a:cubicBezTo>
                      <a:pt x="3850688" y="805335"/>
                      <a:pt x="3794700" y="957845"/>
                      <a:pt x="3840478" y="1054688"/>
                    </a:cubicBezTo>
                    <a:cubicBezTo>
                      <a:pt x="3886256" y="1151531"/>
                      <a:pt x="3791534" y="1432058"/>
                      <a:pt x="3840478" y="1594286"/>
                    </a:cubicBezTo>
                    <a:cubicBezTo>
                      <a:pt x="3889422" y="1756514"/>
                      <a:pt x="3825313" y="1892238"/>
                      <a:pt x="3840478" y="2060303"/>
                    </a:cubicBezTo>
                    <a:cubicBezTo>
                      <a:pt x="3855643" y="2228368"/>
                      <a:pt x="3803621" y="2378392"/>
                      <a:pt x="3840478" y="2575374"/>
                    </a:cubicBezTo>
                    <a:cubicBezTo>
                      <a:pt x="3877335" y="2772356"/>
                      <a:pt x="3801314" y="2868278"/>
                      <a:pt x="3840478" y="3065918"/>
                    </a:cubicBezTo>
                    <a:cubicBezTo>
                      <a:pt x="3811474" y="3328799"/>
                      <a:pt x="3548884" y="3593912"/>
                      <a:pt x="3227280" y="3679116"/>
                    </a:cubicBezTo>
                    <a:cubicBezTo>
                      <a:pt x="2960152" y="3731825"/>
                      <a:pt x="2889892" y="3632277"/>
                      <a:pt x="2678323" y="3679116"/>
                    </a:cubicBezTo>
                    <a:cubicBezTo>
                      <a:pt x="2466754" y="3725955"/>
                      <a:pt x="2331904" y="3614901"/>
                      <a:pt x="2103225" y="3679116"/>
                    </a:cubicBezTo>
                    <a:cubicBezTo>
                      <a:pt x="1874546" y="3743331"/>
                      <a:pt x="1848499" y="3662361"/>
                      <a:pt x="1632690" y="3679116"/>
                    </a:cubicBezTo>
                    <a:cubicBezTo>
                      <a:pt x="1416881" y="3695871"/>
                      <a:pt x="1027373" y="3594520"/>
                      <a:pt x="613198" y="3679116"/>
                    </a:cubicBezTo>
                    <a:cubicBezTo>
                      <a:pt x="226091" y="3613582"/>
                      <a:pt x="-8818" y="3400819"/>
                      <a:pt x="0" y="3065918"/>
                    </a:cubicBezTo>
                    <a:cubicBezTo>
                      <a:pt x="-37186" y="2879148"/>
                      <a:pt x="24195" y="2789821"/>
                      <a:pt x="0" y="2624428"/>
                    </a:cubicBezTo>
                    <a:cubicBezTo>
                      <a:pt x="-24195" y="2459035"/>
                      <a:pt x="27985" y="2266648"/>
                      <a:pt x="0" y="2158412"/>
                    </a:cubicBezTo>
                    <a:cubicBezTo>
                      <a:pt x="-27985" y="2050176"/>
                      <a:pt x="20316" y="1850184"/>
                      <a:pt x="0" y="1618813"/>
                    </a:cubicBezTo>
                    <a:cubicBezTo>
                      <a:pt x="-20316" y="1387442"/>
                      <a:pt x="15781" y="1356908"/>
                      <a:pt x="0" y="1128269"/>
                    </a:cubicBezTo>
                    <a:cubicBezTo>
                      <a:pt x="-15781" y="899630"/>
                      <a:pt x="33829" y="833338"/>
                      <a:pt x="0" y="613198"/>
                    </a:cubicBezTo>
                    <a:close/>
                  </a:path>
                  <a:path w="3840478" h="3679116" stroke="0" extrusionOk="0">
                    <a:moveTo>
                      <a:pt x="0" y="613198"/>
                    </a:moveTo>
                    <a:cubicBezTo>
                      <a:pt x="-24185" y="241781"/>
                      <a:pt x="224808" y="59743"/>
                      <a:pt x="613198" y="0"/>
                    </a:cubicBezTo>
                    <a:cubicBezTo>
                      <a:pt x="845782" y="-15802"/>
                      <a:pt x="1044681" y="66871"/>
                      <a:pt x="1188296" y="0"/>
                    </a:cubicBezTo>
                    <a:cubicBezTo>
                      <a:pt x="1331911" y="-66871"/>
                      <a:pt x="1565896" y="57997"/>
                      <a:pt x="1737253" y="0"/>
                    </a:cubicBezTo>
                    <a:cubicBezTo>
                      <a:pt x="1908610" y="-57997"/>
                      <a:pt x="2153195" y="26477"/>
                      <a:pt x="2312351" y="0"/>
                    </a:cubicBezTo>
                    <a:cubicBezTo>
                      <a:pt x="2471507" y="-26477"/>
                      <a:pt x="3012888" y="101810"/>
                      <a:pt x="3227280" y="0"/>
                    </a:cubicBezTo>
                    <a:cubicBezTo>
                      <a:pt x="3561416" y="-21410"/>
                      <a:pt x="3815877" y="267958"/>
                      <a:pt x="3840478" y="613198"/>
                    </a:cubicBezTo>
                    <a:cubicBezTo>
                      <a:pt x="3890662" y="830342"/>
                      <a:pt x="3813389" y="970320"/>
                      <a:pt x="3840478" y="1079215"/>
                    </a:cubicBezTo>
                    <a:cubicBezTo>
                      <a:pt x="3867567" y="1188110"/>
                      <a:pt x="3839939" y="1405355"/>
                      <a:pt x="3840478" y="1594286"/>
                    </a:cubicBezTo>
                    <a:cubicBezTo>
                      <a:pt x="3841017" y="1783217"/>
                      <a:pt x="3831094" y="1853268"/>
                      <a:pt x="3840478" y="2109357"/>
                    </a:cubicBezTo>
                    <a:cubicBezTo>
                      <a:pt x="3849862" y="2365446"/>
                      <a:pt x="3810485" y="2355360"/>
                      <a:pt x="3840478" y="2550847"/>
                    </a:cubicBezTo>
                    <a:cubicBezTo>
                      <a:pt x="3870471" y="2746334"/>
                      <a:pt x="3807161" y="2840211"/>
                      <a:pt x="3840478" y="3065918"/>
                    </a:cubicBezTo>
                    <a:cubicBezTo>
                      <a:pt x="3834064" y="3394758"/>
                      <a:pt x="3545714" y="3761840"/>
                      <a:pt x="3227280" y="3679116"/>
                    </a:cubicBezTo>
                    <a:cubicBezTo>
                      <a:pt x="3038467" y="3712409"/>
                      <a:pt x="2941024" y="3621988"/>
                      <a:pt x="2678323" y="3679116"/>
                    </a:cubicBezTo>
                    <a:cubicBezTo>
                      <a:pt x="2415622" y="3736244"/>
                      <a:pt x="2302316" y="3614894"/>
                      <a:pt x="2129366" y="3679116"/>
                    </a:cubicBezTo>
                    <a:cubicBezTo>
                      <a:pt x="1956416" y="3743338"/>
                      <a:pt x="1773151" y="3613387"/>
                      <a:pt x="1580408" y="3679116"/>
                    </a:cubicBezTo>
                    <a:cubicBezTo>
                      <a:pt x="1387665" y="3744845"/>
                      <a:pt x="1260411" y="3627755"/>
                      <a:pt x="1109874" y="3679116"/>
                    </a:cubicBezTo>
                    <a:cubicBezTo>
                      <a:pt x="959337" y="3730477"/>
                      <a:pt x="718060" y="3677716"/>
                      <a:pt x="613198" y="3679116"/>
                    </a:cubicBezTo>
                    <a:cubicBezTo>
                      <a:pt x="290062" y="3692376"/>
                      <a:pt x="65821" y="3376112"/>
                      <a:pt x="0" y="3065918"/>
                    </a:cubicBezTo>
                    <a:cubicBezTo>
                      <a:pt x="-29059" y="2869751"/>
                      <a:pt x="44095" y="2726542"/>
                      <a:pt x="0" y="2575374"/>
                    </a:cubicBezTo>
                    <a:cubicBezTo>
                      <a:pt x="-44095" y="2424206"/>
                      <a:pt x="10098" y="2202668"/>
                      <a:pt x="0" y="2035776"/>
                    </a:cubicBezTo>
                    <a:cubicBezTo>
                      <a:pt x="-10098" y="1868884"/>
                      <a:pt x="26952" y="1659672"/>
                      <a:pt x="0" y="1520704"/>
                    </a:cubicBezTo>
                    <a:cubicBezTo>
                      <a:pt x="-26952" y="1381736"/>
                      <a:pt x="23484" y="1264168"/>
                      <a:pt x="0" y="1103742"/>
                    </a:cubicBezTo>
                    <a:cubicBezTo>
                      <a:pt x="-23484" y="943316"/>
                      <a:pt x="27450" y="787535"/>
                      <a:pt x="0" y="613198"/>
                    </a:cubicBezTo>
                    <a:close/>
                  </a:path>
                </a:pathLst>
              </a:custGeom>
              <a:solidFill>
                <a:srgbClr val="F4DC90"/>
              </a:solidFill>
              <a:ln w="28575">
                <a:solidFill>
                  <a:schemeClr val="bg2"/>
                </a:solidFill>
                <a:extLst>
                  <a:ext uri="{C807C97D-BFC1-408E-A445-0C87EB9F89A2}">
                    <ask:lineSketchStyleProps xmlns:ask="http://schemas.microsoft.com/office/drawing/2018/sketchyshapes" sd="935778983">
                      <a:prstGeom prst="round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12" name="Rectangle: Rounded Corners 411">
                <a:extLst>
                  <a:ext uri="{FF2B5EF4-FFF2-40B4-BE49-F238E27FC236}">
                    <a16:creationId xmlns:a16="http://schemas.microsoft.com/office/drawing/2014/main" id="{51F0F529-614A-49EA-8222-B51E6090B1EC}"/>
                  </a:ext>
                </a:extLst>
              </p:cNvPr>
              <p:cNvSpPr/>
              <p:nvPr/>
            </p:nvSpPr>
            <p:spPr>
              <a:xfrm>
                <a:off x="1392095" y="1210425"/>
                <a:ext cx="1346749" cy="36930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2"/>
                    </a:solidFill>
                    <a:latin typeface="Bebas Neue"/>
                  </a:rPr>
                  <a:t>Map</a:t>
                </a:r>
              </a:p>
            </p:txBody>
          </p:sp>
          <p:sp>
            <p:nvSpPr>
              <p:cNvPr id="413" name="Google Shape;1040;p29">
                <a:extLst>
                  <a:ext uri="{FF2B5EF4-FFF2-40B4-BE49-F238E27FC236}">
                    <a16:creationId xmlns:a16="http://schemas.microsoft.com/office/drawing/2014/main" id="{EB2E708B-BE2E-4A62-9B76-A6851D51182E}"/>
                  </a:ext>
                </a:extLst>
              </p:cNvPr>
              <p:cNvSpPr/>
              <p:nvPr/>
            </p:nvSpPr>
            <p:spPr>
              <a:xfrm>
                <a:off x="1219251" y="1758112"/>
                <a:ext cx="2560625" cy="877287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err="1">
                    <a:solidFill>
                      <a:schemeClr val="bg1"/>
                    </a:solidFill>
                    <a:latin typeface="Bebas Neue"/>
                  </a:rPr>
                  <a:t>productID</a:t>
                </a: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 (</a:t>
                </a:r>
                <a:r>
                  <a:rPr lang="en-US" dirty="0" err="1">
                    <a:solidFill>
                      <a:schemeClr val="bg1"/>
                    </a:solidFill>
                    <a:latin typeface="Bebas Neue"/>
                  </a:rPr>
                  <a:t>uint</a:t>
                </a: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)</a:t>
                </a:r>
                <a:endParaRPr dirty="0">
                  <a:solidFill>
                    <a:schemeClr val="bg1"/>
                  </a:solidFill>
                  <a:latin typeface="Bebas Neue"/>
                </a:endParaRPr>
              </a:p>
            </p:txBody>
          </p:sp>
          <p:sp>
            <p:nvSpPr>
              <p:cNvPr id="414" name="Google Shape;1040;p29">
                <a:extLst>
                  <a:ext uri="{FF2B5EF4-FFF2-40B4-BE49-F238E27FC236}">
                    <a16:creationId xmlns:a16="http://schemas.microsoft.com/office/drawing/2014/main" id="{46F8B094-3466-428A-B2FA-AAE5CC4C776E}"/>
                  </a:ext>
                </a:extLst>
              </p:cNvPr>
              <p:cNvSpPr/>
              <p:nvPr/>
            </p:nvSpPr>
            <p:spPr>
              <a:xfrm>
                <a:off x="1228327" y="2687003"/>
                <a:ext cx="2549715" cy="225546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bg1"/>
                    </a:solidFill>
                    <a:latin typeface="Bebas Neue"/>
                  </a:rPr>
                  <a:t>ownerAddress</a:t>
                </a: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 (address)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bg1"/>
                    </a:solidFill>
                    <a:latin typeface="Bebas Neue"/>
                  </a:rPr>
                  <a:t>indexOnProductList</a:t>
                </a: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 (</a:t>
                </a:r>
                <a:r>
                  <a:rPr lang="en-US" dirty="0" err="1">
                    <a:solidFill>
                      <a:schemeClr val="bg1"/>
                    </a:solidFill>
                    <a:latin typeface="Bebas Neue"/>
                  </a:rPr>
                  <a:t>uint</a:t>
                </a: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bg1"/>
                    </a:solidFill>
                    <a:latin typeface="Bebas Neue"/>
                  </a:rPr>
                  <a:t>indexOnItemsIndex</a:t>
                </a: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 (</a:t>
                </a:r>
                <a:r>
                  <a:rPr lang="en-US" dirty="0" err="1">
                    <a:solidFill>
                      <a:schemeClr val="bg1"/>
                    </a:solidFill>
                    <a:latin typeface="Bebas Neue"/>
                  </a:rPr>
                  <a:t>uint</a:t>
                </a: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)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bg1"/>
                    </a:solidFill>
                    <a:latin typeface="Bebas Neue"/>
                  </a:rPr>
                  <a:t>productName</a:t>
                </a: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 (string)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price (</a:t>
                </a:r>
                <a:r>
                  <a:rPr lang="en-US" dirty="0" err="1">
                    <a:solidFill>
                      <a:schemeClr val="bg1"/>
                    </a:solidFill>
                    <a:latin typeface="Bebas Neue"/>
                  </a:rPr>
                  <a:t>uint</a:t>
                </a: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)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time (</a:t>
                </a:r>
                <a:r>
                  <a:rPr lang="en-US" dirty="0" err="1">
                    <a:solidFill>
                      <a:schemeClr val="bg1"/>
                    </a:solidFill>
                    <a:latin typeface="Bebas Neue"/>
                  </a:rPr>
                  <a:t>uint</a:t>
                </a: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)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bg1"/>
                    </a:solidFill>
                    <a:latin typeface="Bebas Neue"/>
                  </a:rPr>
                  <a:t>bidUntil</a:t>
                </a: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 (</a:t>
                </a:r>
                <a:r>
                  <a:rPr lang="en-US" dirty="0" err="1">
                    <a:solidFill>
                      <a:schemeClr val="bg1"/>
                    </a:solidFill>
                    <a:latin typeface="Bebas Neue"/>
                  </a:rPr>
                  <a:t>uint</a:t>
                </a: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)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bg1"/>
                    </a:solidFill>
                    <a:latin typeface="Bebas Neue"/>
                  </a:rPr>
                  <a:t>highestBidder</a:t>
                </a: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 (address)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bg1"/>
                    </a:solidFill>
                    <a:latin typeface="Bebas Neue"/>
                  </a:rPr>
                  <a:t>highestPrice</a:t>
                </a: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 (</a:t>
                </a:r>
                <a:r>
                  <a:rPr lang="en-US" dirty="0" err="1">
                    <a:solidFill>
                      <a:schemeClr val="bg1"/>
                    </a:solidFill>
                    <a:latin typeface="Bebas Neue"/>
                  </a:rPr>
                  <a:t>uint</a:t>
                </a: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)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bg1"/>
                    </a:solidFill>
                    <a:latin typeface="Bebas Neue"/>
                  </a:rPr>
                  <a:t>auctionStatus</a:t>
                </a: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 (</a:t>
                </a:r>
                <a:r>
                  <a:rPr lang="en-US" dirty="0" err="1">
                    <a:solidFill>
                      <a:schemeClr val="bg1"/>
                    </a:solidFill>
                    <a:latin typeface="Bebas Neue"/>
                  </a:rPr>
                  <a:t>uint</a:t>
                </a:r>
                <a:r>
                  <a:rPr lang="en-US" dirty="0">
                    <a:solidFill>
                      <a:schemeClr val="bg1"/>
                    </a:solidFill>
                    <a:latin typeface="Bebas Neue"/>
                  </a:rPr>
                  <a:t>)</a:t>
                </a:r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26D7AD4D-00FE-4AC8-9878-37E9A0BD524C}"/>
                </a:ext>
              </a:extLst>
            </p:cNvPr>
            <p:cNvGrpSpPr/>
            <p:nvPr/>
          </p:nvGrpSpPr>
          <p:grpSpPr>
            <a:xfrm>
              <a:off x="-610763" y="1757129"/>
              <a:ext cx="2518500" cy="974755"/>
              <a:chOff x="435440" y="1402141"/>
              <a:chExt cx="2518500" cy="974755"/>
            </a:xfrm>
          </p:grpSpPr>
          <p:sp>
            <p:nvSpPr>
              <p:cNvPr id="396" name="Google Shape;1040;p29">
                <a:extLst>
                  <a:ext uri="{FF2B5EF4-FFF2-40B4-BE49-F238E27FC236}">
                    <a16:creationId xmlns:a16="http://schemas.microsoft.com/office/drawing/2014/main" id="{B5CD7DDB-F51E-4463-91B5-5130B4A89E39}"/>
                  </a:ext>
                </a:extLst>
              </p:cNvPr>
              <p:cNvSpPr/>
              <p:nvPr/>
            </p:nvSpPr>
            <p:spPr>
              <a:xfrm>
                <a:off x="1275859" y="1402141"/>
                <a:ext cx="813228" cy="877287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1047;p29">
                <a:extLst>
                  <a:ext uri="{FF2B5EF4-FFF2-40B4-BE49-F238E27FC236}">
                    <a16:creationId xmlns:a16="http://schemas.microsoft.com/office/drawing/2014/main" id="{D5C3A82B-8A1D-4628-A516-3BDB998487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440" y="1907096"/>
                <a:ext cx="2518500" cy="469800"/>
              </a:xfrm>
              <a:prstGeom prst="rect">
                <a:avLst/>
              </a:prstGeom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Bebas Neue"/>
                  </a:rPr>
                  <a:t>Key</a:t>
                </a:r>
              </a:p>
            </p:txBody>
          </p:sp>
          <p:grpSp>
            <p:nvGrpSpPr>
              <p:cNvPr id="398" name="Google Shape;1063;p29">
                <a:extLst>
                  <a:ext uri="{FF2B5EF4-FFF2-40B4-BE49-F238E27FC236}">
                    <a16:creationId xmlns:a16="http://schemas.microsoft.com/office/drawing/2014/main" id="{702F77FF-7595-46D4-8022-69D94B0283E6}"/>
                  </a:ext>
                </a:extLst>
              </p:cNvPr>
              <p:cNvGrpSpPr/>
              <p:nvPr/>
            </p:nvGrpSpPr>
            <p:grpSpPr>
              <a:xfrm>
                <a:off x="1432080" y="1551702"/>
                <a:ext cx="525435" cy="458461"/>
                <a:chOff x="2419975" y="1894800"/>
                <a:chExt cx="386975" cy="337675"/>
              </a:xfrm>
            </p:grpSpPr>
            <p:sp>
              <p:nvSpPr>
                <p:cNvPr id="399" name="Google Shape;1064;p29">
                  <a:extLst>
                    <a:ext uri="{FF2B5EF4-FFF2-40B4-BE49-F238E27FC236}">
                      <a16:creationId xmlns:a16="http://schemas.microsoft.com/office/drawing/2014/main" id="{7F9EC823-9D7A-4EA6-93DD-3175D9488101}"/>
                    </a:ext>
                  </a:extLst>
                </p:cNvPr>
                <p:cNvSpPr/>
                <p:nvPr/>
              </p:nvSpPr>
              <p:spPr>
                <a:xfrm>
                  <a:off x="2578775" y="2178025"/>
                  <a:ext cx="69375" cy="4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5" h="1901" extrusionOk="0">
                      <a:moveTo>
                        <a:pt x="455" y="1"/>
                      </a:moveTo>
                      <a:lnTo>
                        <a:pt x="232" y="937"/>
                      </a:lnTo>
                      <a:lnTo>
                        <a:pt x="0" y="1901"/>
                      </a:lnTo>
                      <a:lnTo>
                        <a:pt x="2775" y="1901"/>
                      </a:lnTo>
                      <a:lnTo>
                        <a:pt x="2543" y="937"/>
                      </a:lnTo>
                      <a:lnTo>
                        <a:pt x="232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1065;p29">
                  <a:extLst>
                    <a:ext uri="{FF2B5EF4-FFF2-40B4-BE49-F238E27FC236}">
                      <a16:creationId xmlns:a16="http://schemas.microsoft.com/office/drawing/2014/main" id="{B2693B67-DDB3-400B-9D4B-92AE0ACB4569}"/>
                    </a:ext>
                  </a:extLst>
                </p:cNvPr>
                <p:cNvSpPr/>
                <p:nvPr/>
              </p:nvSpPr>
              <p:spPr>
                <a:xfrm>
                  <a:off x="2584350" y="2153725"/>
                  <a:ext cx="58225" cy="4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9" h="1910" extrusionOk="0">
                      <a:moveTo>
                        <a:pt x="1116" y="0"/>
                      </a:moveTo>
                      <a:lnTo>
                        <a:pt x="223" y="964"/>
                      </a:lnTo>
                      <a:lnTo>
                        <a:pt x="0" y="1909"/>
                      </a:lnTo>
                      <a:lnTo>
                        <a:pt x="2329" y="1909"/>
                      </a:lnTo>
                      <a:lnTo>
                        <a:pt x="2106" y="964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1066;p29">
                  <a:extLst>
                    <a:ext uri="{FF2B5EF4-FFF2-40B4-BE49-F238E27FC236}">
                      <a16:creationId xmlns:a16="http://schemas.microsoft.com/office/drawing/2014/main" id="{06DB21C5-28C5-4A21-8226-27DB921391C9}"/>
                    </a:ext>
                  </a:extLst>
                </p:cNvPr>
                <p:cNvSpPr/>
                <p:nvPr/>
              </p:nvSpPr>
              <p:spPr>
                <a:xfrm>
                  <a:off x="2426900" y="1901700"/>
                  <a:ext cx="372925" cy="27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17" h="11054" extrusionOk="0">
                      <a:moveTo>
                        <a:pt x="981" y="1"/>
                      </a:moveTo>
                      <a:cubicBezTo>
                        <a:pt x="437" y="1"/>
                        <a:pt x="0" y="438"/>
                        <a:pt x="0" y="982"/>
                      </a:cubicBezTo>
                      <a:lnTo>
                        <a:pt x="0" y="10063"/>
                      </a:lnTo>
                      <a:cubicBezTo>
                        <a:pt x="0" y="10608"/>
                        <a:pt x="437" y="11054"/>
                        <a:pt x="981" y="11054"/>
                      </a:cubicBezTo>
                      <a:lnTo>
                        <a:pt x="13935" y="11054"/>
                      </a:lnTo>
                      <a:cubicBezTo>
                        <a:pt x="14479" y="11054"/>
                        <a:pt x="14916" y="10608"/>
                        <a:pt x="14916" y="10063"/>
                      </a:cubicBezTo>
                      <a:lnTo>
                        <a:pt x="14916" y="991"/>
                      </a:lnTo>
                      <a:cubicBezTo>
                        <a:pt x="14916" y="438"/>
                        <a:pt x="14479" y="1"/>
                        <a:pt x="139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1067;p29">
                  <a:extLst>
                    <a:ext uri="{FF2B5EF4-FFF2-40B4-BE49-F238E27FC236}">
                      <a16:creationId xmlns:a16="http://schemas.microsoft.com/office/drawing/2014/main" id="{C2243341-9AA5-40F6-B9BC-8193346341F3}"/>
                    </a:ext>
                  </a:extLst>
                </p:cNvPr>
                <p:cNvSpPr/>
                <p:nvPr/>
              </p:nvSpPr>
              <p:spPr>
                <a:xfrm>
                  <a:off x="2576775" y="1901700"/>
                  <a:ext cx="223050" cy="27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2" h="11054" extrusionOk="0">
                      <a:moveTo>
                        <a:pt x="3096" y="1"/>
                      </a:moveTo>
                      <a:lnTo>
                        <a:pt x="0" y="11054"/>
                      </a:lnTo>
                      <a:lnTo>
                        <a:pt x="7940" y="11054"/>
                      </a:lnTo>
                      <a:cubicBezTo>
                        <a:pt x="8484" y="11054"/>
                        <a:pt x="8921" y="10608"/>
                        <a:pt x="8921" y="10063"/>
                      </a:cubicBezTo>
                      <a:lnTo>
                        <a:pt x="8921" y="982"/>
                      </a:lnTo>
                      <a:cubicBezTo>
                        <a:pt x="8921" y="438"/>
                        <a:pt x="8484" y="1"/>
                        <a:pt x="79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1068;p29">
                  <a:extLst>
                    <a:ext uri="{FF2B5EF4-FFF2-40B4-BE49-F238E27FC236}">
                      <a16:creationId xmlns:a16="http://schemas.microsoft.com/office/drawing/2014/main" id="{58CF578F-60DA-4D6B-9448-DB2924CA50B9}"/>
                    </a:ext>
                  </a:extLst>
                </p:cNvPr>
                <p:cNvSpPr/>
                <p:nvPr/>
              </p:nvSpPr>
              <p:spPr>
                <a:xfrm>
                  <a:off x="2426900" y="1935600"/>
                  <a:ext cx="372925" cy="20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17" h="8342" extrusionOk="0">
                      <a:moveTo>
                        <a:pt x="0" y="1"/>
                      </a:moveTo>
                      <a:lnTo>
                        <a:pt x="0" y="8342"/>
                      </a:lnTo>
                      <a:lnTo>
                        <a:pt x="14916" y="8342"/>
                      </a:lnTo>
                      <a:lnTo>
                        <a:pt x="1491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1069;p29">
                  <a:extLst>
                    <a:ext uri="{FF2B5EF4-FFF2-40B4-BE49-F238E27FC236}">
                      <a16:creationId xmlns:a16="http://schemas.microsoft.com/office/drawing/2014/main" id="{6BFB1DE0-5355-499E-867D-7144C7F52E49}"/>
                    </a:ext>
                  </a:extLst>
                </p:cNvPr>
                <p:cNvSpPr/>
                <p:nvPr/>
              </p:nvSpPr>
              <p:spPr>
                <a:xfrm>
                  <a:off x="2586350" y="1935600"/>
                  <a:ext cx="213475" cy="20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9" h="8342" extrusionOk="0">
                      <a:moveTo>
                        <a:pt x="2338" y="1"/>
                      </a:moveTo>
                      <a:lnTo>
                        <a:pt x="1" y="8342"/>
                      </a:lnTo>
                      <a:lnTo>
                        <a:pt x="8538" y="8342"/>
                      </a:lnTo>
                      <a:lnTo>
                        <a:pt x="853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1070;p29">
                  <a:extLst>
                    <a:ext uri="{FF2B5EF4-FFF2-40B4-BE49-F238E27FC236}">
                      <a16:creationId xmlns:a16="http://schemas.microsoft.com/office/drawing/2014/main" id="{4F0A3C0C-515E-4966-892A-6B561D4A9CC6}"/>
                    </a:ext>
                  </a:extLst>
                </p:cNvPr>
                <p:cNvSpPr/>
                <p:nvPr/>
              </p:nvSpPr>
              <p:spPr>
                <a:xfrm>
                  <a:off x="2419975" y="1894800"/>
                  <a:ext cx="386750" cy="24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0" h="9607" extrusionOk="0">
                      <a:moveTo>
                        <a:pt x="286" y="0"/>
                      </a:moveTo>
                      <a:cubicBezTo>
                        <a:pt x="134" y="0"/>
                        <a:pt x="1" y="134"/>
                        <a:pt x="1" y="285"/>
                      </a:cubicBezTo>
                      <a:lnTo>
                        <a:pt x="1" y="2587"/>
                      </a:lnTo>
                      <a:cubicBezTo>
                        <a:pt x="1" y="2605"/>
                        <a:pt x="10" y="2623"/>
                        <a:pt x="18" y="2632"/>
                      </a:cubicBezTo>
                      <a:cubicBezTo>
                        <a:pt x="104" y="2721"/>
                        <a:pt x="196" y="2758"/>
                        <a:pt x="278" y="2758"/>
                      </a:cubicBezTo>
                      <a:cubicBezTo>
                        <a:pt x="427" y="2758"/>
                        <a:pt x="545" y="2638"/>
                        <a:pt x="545" y="2489"/>
                      </a:cubicBezTo>
                      <a:lnTo>
                        <a:pt x="545" y="705"/>
                      </a:lnTo>
                      <a:cubicBezTo>
                        <a:pt x="545" y="616"/>
                        <a:pt x="616" y="544"/>
                        <a:pt x="705" y="544"/>
                      </a:cubicBezTo>
                      <a:lnTo>
                        <a:pt x="14765" y="544"/>
                      </a:lnTo>
                      <a:cubicBezTo>
                        <a:pt x="14854" y="544"/>
                        <a:pt x="14925" y="616"/>
                        <a:pt x="14925" y="705"/>
                      </a:cubicBezTo>
                      <a:lnTo>
                        <a:pt x="14925" y="9438"/>
                      </a:lnTo>
                      <a:cubicBezTo>
                        <a:pt x="14925" y="9456"/>
                        <a:pt x="14925" y="9474"/>
                        <a:pt x="14943" y="9483"/>
                      </a:cubicBezTo>
                      <a:cubicBezTo>
                        <a:pt x="15025" y="9570"/>
                        <a:pt x="15113" y="9607"/>
                        <a:pt x="15195" y="9607"/>
                      </a:cubicBezTo>
                      <a:cubicBezTo>
                        <a:pt x="15345" y="9607"/>
                        <a:pt x="15470" y="9482"/>
                        <a:pt x="15470" y="9331"/>
                      </a:cubicBezTo>
                      <a:lnTo>
                        <a:pt x="15470" y="285"/>
                      </a:lnTo>
                      <a:cubicBezTo>
                        <a:pt x="15470" y="134"/>
                        <a:pt x="15336" y="0"/>
                        <a:pt x="1518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1071;p29">
                  <a:extLst>
                    <a:ext uri="{FF2B5EF4-FFF2-40B4-BE49-F238E27FC236}">
                      <a16:creationId xmlns:a16="http://schemas.microsoft.com/office/drawing/2014/main" id="{13FCA088-EF4C-449A-A9EA-523DE1A4764A}"/>
                    </a:ext>
                  </a:extLst>
                </p:cNvPr>
                <p:cNvSpPr/>
                <p:nvPr/>
              </p:nvSpPr>
              <p:spPr>
                <a:xfrm>
                  <a:off x="2419975" y="1976425"/>
                  <a:ext cx="386975" cy="25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9" h="10242" extrusionOk="0">
                      <a:moveTo>
                        <a:pt x="8458" y="8332"/>
                      </a:moveTo>
                      <a:lnTo>
                        <a:pt x="8779" y="9697"/>
                      </a:lnTo>
                      <a:lnTo>
                        <a:pt x="6700" y="9697"/>
                      </a:lnTo>
                      <a:lnTo>
                        <a:pt x="7021" y="8332"/>
                      </a:lnTo>
                      <a:close/>
                      <a:moveTo>
                        <a:pt x="277" y="0"/>
                      </a:moveTo>
                      <a:cubicBezTo>
                        <a:pt x="125" y="0"/>
                        <a:pt x="10" y="116"/>
                        <a:pt x="1" y="268"/>
                      </a:cubicBezTo>
                      <a:lnTo>
                        <a:pt x="1" y="7066"/>
                      </a:lnTo>
                      <a:cubicBezTo>
                        <a:pt x="10" y="7761"/>
                        <a:pt x="572" y="8323"/>
                        <a:pt x="1267" y="8332"/>
                      </a:cubicBezTo>
                      <a:lnTo>
                        <a:pt x="6459" y="8332"/>
                      </a:lnTo>
                      <a:lnTo>
                        <a:pt x="6129" y="9697"/>
                      </a:lnTo>
                      <a:lnTo>
                        <a:pt x="4845" y="9697"/>
                      </a:lnTo>
                      <a:cubicBezTo>
                        <a:pt x="4711" y="9697"/>
                        <a:pt x="4586" y="9786"/>
                        <a:pt x="4568" y="9929"/>
                      </a:cubicBezTo>
                      <a:cubicBezTo>
                        <a:pt x="4550" y="10090"/>
                        <a:pt x="4675" y="10241"/>
                        <a:pt x="4836" y="10241"/>
                      </a:cubicBezTo>
                      <a:lnTo>
                        <a:pt x="10634" y="10241"/>
                      </a:lnTo>
                      <a:cubicBezTo>
                        <a:pt x="10768" y="10241"/>
                        <a:pt x="10884" y="10143"/>
                        <a:pt x="10911" y="10009"/>
                      </a:cubicBezTo>
                      <a:cubicBezTo>
                        <a:pt x="10929" y="9840"/>
                        <a:pt x="10804" y="9697"/>
                        <a:pt x="10634" y="9697"/>
                      </a:cubicBezTo>
                      <a:lnTo>
                        <a:pt x="9350" y="9697"/>
                      </a:lnTo>
                      <a:lnTo>
                        <a:pt x="9020" y="8332"/>
                      </a:lnTo>
                      <a:lnTo>
                        <a:pt x="14221" y="8332"/>
                      </a:lnTo>
                      <a:cubicBezTo>
                        <a:pt x="14917" y="8332"/>
                        <a:pt x="15479" y="7770"/>
                        <a:pt x="15479" y="7074"/>
                      </a:cubicBezTo>
                      <a:cubicBezTo>
                        <a:pt x="15479" y="6928"/>
                        <a:pt x="15359" y="6803"/>
                        <a:pt x="15210" y="6803"/>
                      </a:cubicBezTo>
                      <a:cubicBezTo>
                        <a:pt x="15195" y="6803"/>
                        <a:pt x="15181" y="6805"/>
                        <a:pt x="15166" y="6807"/>
                      </a:cubicBezTo>
                      <a:cubicBezTo>
                        <a:pt x="15033" y="6834"/>
                        <a:pt x="14943" y="6950"/>
                        <a:pt x="14934" y="7083"/>
                      </a:cubicBezTo>
                      <a:cubicBezTo>
                        <a:pt x="14934" y="7476"/>
                        <a:pt x="14613" y="7788"/>
                        <a:pt x="14221" y="7788"/>
                      </a:cubicBezTo>
                      <a:lnTo>
                        <a:pt x="1267" y="7788"/>
                      </a:lnTo>
                      <a:cubicBezTo>
                        <a:pt x="866" y="7788"/>
                        <a:pt x="545" y="7467"/>
                        <a:pt x="545" y="7074"/>
                      </a:cubicBezTo>
                      <a:lnTo>
                        <a:pt x="545" y="268"/>
                      </a:lnTo>
                      <a:cubicBezTo>
                        <a:pt x="545" y="268"/>
                        <a:pt x="429" y="0"/>
                        <a:pt x="27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1072;p29">
                  <a:extLst>
                    <a:ext uri="{FF2B5EF4-FFF2-40B4-BE49-F238E27FC236}">
                      <a16:creationId xmlns:a16="http://schemas.microsoft.com/office/drawing/2014/main" id="{EB79B8E1-4F7C-48B0-8889-9BAF4E0C364B}"/>
                    </a:ext>
                  </a:extLst>
                </p:cNvPr>
                <p:cNvSpPr/>
                <p:nvPr/>
              </p:nvSpPr>
              <p:spPr>
                <a:xfrm>
                  <a:off x="2518550" y="1998150"/>
                  <a:ext cx="67375" cy="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" h="3324" extrusionOk="0">
                      <a:moveTo>
                        <a:pt x="2393" y="0"/>
                      </a:moveTo>
                      <a:cubicBezTo>
                        <a:pt x="2341" y="0"/>
                        <a:pt x="2287" y="16"/>
                        <a:pt x="2240" y="50"/>
                      </a:cubicBezTo>
                      <a:lnTo>
                        <a:pt x="117" y="1433"/>
                      </a:lnTo>
                      <a:cubicBezTo>
                        <a:pt x="45" y="1486"/>
                        <a:pt x="1" y="1575"/>
                        <a:pt x="1" y="1665"/>
                      </a:cubicBezTo>
                      <a:cubicBezTo>
                        <a:pt x="1" y="1754"/>
                        <a:pt x="45" y="1843"/>
                        <a:pt x="117" y="1888"/>
                      </a:cubicBezTo>
                      <a:lnTo>
                        <a:pt x="2240" y="3279"/>
                      </a:lnTo>
                      <a:cubicBezTo>
                        <a:pt x="2284" y="3306"/>
                        <a:pt x="2338" y="3324"/>
                        <a:pt x="2383" y="3324"/>
                      </a:cubicBezTo>
                      <a:cubicBezTo>
                        <a:pt x="2472" y="3324"/>
                        <a:pt x="2561" y="3279"/>
                        <a:pt x="2615" y="3199"/>
                      </a:cubicBezTo>
                      <a:cubicBezTo>
                        <a:pt x="2695" y="3074"/>
                        <a:pt x="2659" y="2905"/>
                        <a:pt x="2534" y="2824"/>
                      </a:cubicBezTo>
                      <a:lnTo>
                        <a:pt x="768" y="1665"/>
                      </a:lnTo>
                      <a:lnTo>
                        <a:pt x="2534" y="496"/>
                      </a:lnTo>
                      <a:cubicBezTo>
                        <a:pt x="2659" y="416"/>
                        <a:pt x="2695" y="246"/>
                        <a:pt x="2615" y="121"/>
                      </a:cubicBezTo>
                      <a:cubicBezTo>
                        <a:pt x="2565" y="44"/>
                        <a:pt x="2480" y="0"/>
                        <a:pt x="23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1073;p29">
                  <a:extLst>
                    <a:ext uri="{FF2B5EF4-FFF2-40B4-BE49-F238E27FC236}">
                      <a16:creationId xmlns:a16="http://schemas.microsoft.com/office/drawing/2014/main" id="{A7FDA5EB-745F-492B-AEEA-96E9541BA5A4}"/>
                    </a:ext>
                  </a:extLst>
                </p:cNvPr>
                <p:cNvSpPr/>
                <p:nvPr/>
              </p:nvSpPr>
              <p:spPr>
                <a:xfrm>
                  <a:off x="2641000" y="2060750"/>
                  <a:ext cx="2612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" h="820" extrusionOk="0">
                      <a:moveTo>
                        <a:pt x="727" y="1"/>
                      </a:moveTo>
                      <a:cubicBezTo>
                        <a:pt x="676" y="1"/>
                        <a:pt x="625" y="15"/>
                        <a:pt x="580" y="44"/>
                      </a:cubicBezTo>
                      <a:lnTo>
                        <a:pt x="161" y="320"/>
                      </a:lnTo>
                      <a:cubicBezTo>
                        <a:pt x="36" y="401"/>
                        <a:pt x="0" y="570"/>
                        <a:pt x="81" y="695"/>
                      </a:cubicBezTo>
                      <a:cubicBezTo>
                        <a:pt x="134" y="775"/>
                        <a:pt x="223" y="820"/>
                        <a:pt x="313" y="820"/>
                      </a:cubicBezTo>
                      <a:cubicBezTo>
                        <a:pt x="357" y="820"/>
                        <a:pt x="411" y="802"/>
                        <a:pt x="455" y="775"/>
                      </a:cubicBezTo>
                      <a:lnTo>
                        <a:pt x="884" y="499"/>
                      </a:lnTo>
                      <a:cubicBezTo>
                        <a:pt x="1008" y="419"/>
                        <a:pt x="1044" y="249"/>
                        <a:pt x="955" y="124"/>
                      </a:cubicBezTo>
                      <a:cubicBezTo>
                        <a:pt x="904" y="44"/>
                        <a:pt x="816" y="1"/>
                        <a:pt x="7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1074;p29">
                  <a:extLst>
                    <a:ext uri="{FF2B5EF4-FFF2-40B4-BE49-F238E27FC236}">
                      <a16:creationId xmlns:a16="http://schemas.microsoft.com/office/drawing/2014/main" id="{D5B41726-98F4-4B8A-B2EE-4F4AAB0B6D4A}"/>
                    </a:ext>
                  </a:extLst>
                </p:cNvPr>
                <p:cNvSpPr/>
                <p:nvPr/>
              </p:nvSpPr>
              <p:spPr>
                <a:xfrm>
                  <a:off x="2641000" y="1998150"/>
                  <a:ext cx="67375" cy="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" h="2629" extrusionOk="0">
                      <a:moveTo>
                        <a:pt x="302" y="0"/>
                      </a:moveTo>
                      <a:cubicBezTo>
                        <a:pt x="215" y="0"/>
                        <a:pt x="131" y="44"/>
                        <a:pt x="81" y="121"/>
                      </a:cubicBezTo>
                      <a:cubicBezTo>
                        <a:pt x="0" y="246"/>
                        <a:pt x="36" y="416"/>
                        <a:pt x="161" y="496"/>
                      </a:cubicBezTo>
                      <a:lnTo>
                        <a:pt x="1927" y="1665"/>
                      </a:lnTo>
                      <a:lnTo>
                        <a:pt x="1223" y="2129"/>
                      </a:lnTo>
                      <a:cubicBezTo>
                        <a:pt x="1098" y="2209"/>
                        <a:pt x="1062" y="2378"/>
                        <a:pt x="1142" y="2503"/>
                      </a:cubicBezTo>
                      <a:cubicBezTo>
                        <a:pt x="1196" y="2584"/>
                        <a:pt x="1285" y="2628"/>
                        <a:pt x="1365" y="2628"/>
                      </a:cubicBezTo>
                      <a:cubicBezTo>
                        <a:pt x="1419" y="2628"/>
                        <a:pt x="1472" y="2610"/>
                        <a:pt x="1517" y="2584"/>
                      </a:cubicBezTo>
                      <a:lnTo>
                        <a:pt x="2570" y="1888"/>
                      </a:lnTo>
                      <a:cubicBezTo>
                        <a:pt x="2650" y="1843"/>
                        <a:pt x="2695" y="1754"/>
                        <a:pt x="2695" y="1665"/>
                      </a:cubicBezTo>
                      <a:cubicBezTo>
                        <a:pt x="2695" y="1575"/>
                        <a:pt x="2650" y="1486"/>
                        <a:pt x="2570" y="1433"/>
                      </a:cubicBezTo>
                      <a:lnTo>
                        <a:pt x="455" y="50"/>
                      </a:lnTo>
                      <a:cubicBezTo>
                        <a:pt x="408" y="16"/>
                        <a:pt x="355" y="0"/>
                        <a:pt x="30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1075;p29">
                  <a:extLst>
                    <a:ext uri="{FF2B5EF4-FFF2-40B4-BE49-F238E27FC236}">
                      <a16:creationId xmlns:a16="http://schemas.microsoft.com/office/drawing/2014/main" id="{7DF14B73-EB51-4154-9DC5-26D78039DA9B}"/>
                    </a:ext>
                  </a:extLst>
                </p:cNvPr>
                <p:cNvSpPr/>
                <p:nvPr/>
              </p:nvSpPr>
              <p:spPr>
                <a:xfrm>
                  <a:off x="2589700" y="1973675"/>
                  <a:ext cx="47525" cy="13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1" h="5285" extrusionOk="0">
                      <a:moveTo>
                        <a:pt x="1599" y="0"/>
                      </a:moveTo>
                      <a:cubicBezTo>
                        <a:pt x="1479" y="0"/>
                        <a:pt x="1375" y="82"/>
                        <a:pt x="1339" y="199"/>
                      </a:cubicBezTo>
                      <a:lnTo>
                        <a:pt x="36" y="4945"/>
                      </a:lnTo>
                      <a:cubicBezTo>
                        <a:pt x="1" y="5088"/>
                        <a:pt x="81" y="5231"/>
                        <a:pt x="224" y="5275"/>
                      </a:cubicBezTo>
                      <a:cubicBezTo>
                        <a:pt x="250" y="5284"/>
                        <a:pt x="277" y="5284"/>
                        <a:pt x="295" y="5284"/>
                      </a:cubicBezTo>
                      <a:cubicBezTo>
                        <a:pt x="420" y="5284"/>
                        <a:pt x="527" y="5204"/>
                        <a:pt x="563" y="5088"/>
                      </a:cubicBezTo>
                      <a:lnTo>
                        <a:pt x="1865" y="342"/>
                      </a:lnTo>
                      <a:cubicBezTo>
                        <a:pt x="1901" y="199"/>
                        <a:pt x="1820" y="48"/>
                        <a:pt x="1678" y="12"/>
                      </a:cubicBezTo>
                      <a:cubicBezTo>
                        <a:pt x="1651" y="4"/>
                        <a:pt x="1625" y="0"/>
                        <a:pt x="159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724B9E1F-0859-45B0-9A4C-4DF49D271CA6}"/>
                </a:ext>
              </a:extLst>
            </p:cNvPr>
            <p:cNvGrpSpPr/>
            <p:nvPr/>
          </p:nvGrpSpPr>
          <p:grpSpPr>
            <a:xfrm>
              <a:off x="-527917" y="3339742"/>
              <a:ext cx="2416557" cy="1081746"/>
              <a:chOff x="-19051" y="3000910"/>
              <a:chExt cx="2416557" cy="1081746"/>
            </a:xfrm>
          </p:grpSpPr>
          <p:sp>
            <p:nvSpPr>
              <p:cNvPr id="370" name="Google Shape;1040;p29">
                <a:extLst>
                  <a:ext uri="{FF2B5EF4-FFF2-40B4-BE49-F238E27FC236}">
                    <a16:creationId xmlns:a16="http://schemas.microsoft.com/office/drawing/2014/main" id="{D23906B3-7312-45F9-831A-9F78A78D6824}"/>
                  </a:ext>
                </a:extLst>
              </p:cNvPr>
              <p:cNvSpPr/>
              <p:nvPr/>
            </p:nvSpPr>
            <p:spPr>
              <a:xfrm>
                <a:off x="770633" y="3000910"/>
                <a:ext cx="813228" cy="1054195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" name="Google Shape;1047;p29">
                <a:extLst>
                  <a:ext uri="{FF2B5EF4-FFF2-40B4-BE49-F238E27FC236}">
                    <a16:creationId xmlns:a16="http://schemas.microsoft.com/office/drawing/2014/main" id="{C2A38523-07AB-4FF9-A684-B352C17211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9051" y="3612856"/>
                <a:ext cx="2416557" cy="469800"/>
              </a:xfrm>
              <a:prstGeom prst="rect">
                <a:avLst/>
              </a:prstGeom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Bebas Neue"/>
                  </a:rPr>
                  <a:t>Value</a:t>
                </a:r>
              </a:p>
            </p:txBody>
          </p:sp>
          <p:grpSp>
            <p:nvGrpSpPr>
              <p:cNvPr id="372" name="Google Shape;1129;p30">
                <a:extLst>
                  <a:ext uri="{FF2B5EF4-FFF2-40B4-BE49-F238E27FC236}">
                    <a16:creationId xmlns:a16="http://schemas.microsoft.com/office/drawing/2014/main" id="{E89C15C1-6CFA-4B5C-A2B5-0B7184B4E311}"/>
                  </a:ext>
                </a:extLst>
              </p:cNvPr>
              <p:cNvGrpSpPr/>
              <p:nvPr/>
            </p:nvGrpSpPr>
            <p:grpSpPr>
              <a:xfrm>
                <a:off x="904632" y="3192370"/>
                <a:ext cx="550564" cy="412976"/>
                <a:chOff x="2973975" y="1894800"/>
                <a:chExt cx="386525" cy="289950"/>
              </a:xfrm>
            </p:grpSpPr>
            <p:sp>
              <p:nvSpPr>
                <p:cNvPr id="373" name="Google Shape;1130;p30">
                  <a:extLst>
                    <a:ext uri="{FF2B5EF4-FFF2-40B4-BE49-F238E27FC236}">
                      <a16:creationId xmlns:a16="http://schemas.microsoft.com/office/drawing/2014/main" id="{C49D4171-66C6-41A8-9AD0-1277EF47333A}"/>
                    </a:ext>
                  </a:extLst>
                </p:cNvPr>
                <p:cNvSpPr/>
                <p:nvPr/>
              </p:nvSpPr>
              <p:spPr>
                <a:xfrm>
                  <a:off x="2980688" y="1901700"/>
                  <a:ext cx="373125" cy="27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5" h="11054" extrusionOk="0">
                      <a:moveTo>
                        <a:pt x="0" y="1"/>
                      </a:moveTo>
                      <a:lnTo>
                        <a:pt x="0" y="11054"/>
                      </a:lnTo>
                      <a:lnTo>
                        <a:pt x="14925" y="11054"/>
                      </a:lnTo>
                      <a:lnTo>
                        <a:pt x="149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1131;p30">
                  <a:extLst>
                    <a:ext uri="{FF2B5EF4-FFF2-40B4-BE49-F238E27FC236}">
                      <a16:creationId xmlns:a16="http://schemas.microsoft.com/office/drawing/2014/main" id="{C5F56DC4-3DBF-47AE-8026-E4EAB60A8212}"/>
                    </a:ext>
                  </a:extLst>
                </p:cNvPr>
                <p:cNvSpPr/>
                <p:nvPr/>
              </p:nvSpPr>
              <p:spPr>
                <a:xfrm>
                  <a:off x="3122075" y="1901700"/>
                  <a:ext cx="231725" cy="27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69" h="11054" extrusionOk="0">
                      <a:moveTo>
                        <a:pt x="3096" y="1"/>
                      </a:moveTo>
                      <a:lnTo>
                        <a:pt x="0" y="11054"/>
                      </a:lnTo>
                      <a:lnTo>
                        <a:pt x="9269" y="11054"/>
                      </a:lnTo>
                      <a:lnTo>
                        <a:pt x="926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1132;p30">
                  <a:extLst>
                    <a:ext uri="{FF2B5EF4-FFF2-40B4-BE49-F238E27FC236}">
                      <a16:creationId xmlns:a16="http://schemas.microsoft.com/office/drawing/2014/main" id="{9A5538AD-6908-4AC7-B4BA-B82F856FE412}"/>
                    </a:ext>
                  </a:extLst>
                </p:cNvPr>
                <p:cNvSpPr/>
                <p:nvPr/>
              </p:nvSpPr>
              <p:spPr>
                <a:xfrm>
                  <a:off x="2980675" y="1901700"/>
                  <a:ext cx="373125" cy="4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5" h="1660" extrusionOk="0">
                      <a:moveTo>
                        <a:pt x="0" y="1"/>
                      </a:moveTo>
                      <a:lnTo>
                        <a:pt x="0" y="1660"/>
                      </a:lnTo>
                      <a:lnTo>
                        <a:pt x="14925" y="1660"/>
                      </a:lnTo>
                      <a:lnTo>
                        <a:pt x="1492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1133;p30">
                  <a:extLst>
                    <a:ext uri="{FF2B5EF4-FFF2-40B4-BE49-F238E27FC236}">
                      <a16:creationId xmlns:a16="http://schemas.microsoft.com/office/drawing/2014/main" id="{558CB25E-4560-4717-8FB2-45D5E434736C}"/>
                    </a:ext>
                  </a:extLst>
                </p:cNvPr>
                <p:cNvSpPr/>
                <p:nvPr/>
              </p:nvSpPr>
              <p:spPr>
                <a:xfrm>
                  <a:off x="3188300" y="1901700"/>
                  <a:ext cx="165500" cy="4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0" h="1660" extrusionOk="0">
                      <a:moveTo>
                        <a:pt x="464" y="1"/>
                      </a:moveTo>
                      <a:lnTo>
                        <a:pt x="1" y="1660"/>
                      </a:lnTo>
                      <a:lnTo>
                        <a:pt x="6620" y="1660"/>
                      </a:lnTo>
                      <a:lnTo>
                        <a:pt x="662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1134;p30">
                  <a:extLst>
                    <a:ext uri="{FF2B5EF4-FFF2-40B4-BE49-F238E27FC236}">
                      <a16:creationId xmlns:a16="http://schemas.microsoft.com/office/drawing/2014/main" id="{1ECC4F1F-73C7-4541-A502-985B9AF91704}"/>
                    </a:ext>
                  </a:extLst>
                </p:cNvPr>
                <p:cNvSpPr/>
                <p:nvPr/>
              </p:nvSpPr>
              <p:spPr>
                <a:xfrm>
                  <a:off x="2973975" y="1894800"/>
                  <a:ext cx="386525" cy="28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1" h="11598" extrusionOk="0">
                      <a:moveTo>
                        <a:pt x="268" y="0"/>
                      </a:moveTo>
                      <a:cubicBezTo>
                        <a:pt x="116" y="0"/>
                        <a:pt x="0" y="125"/>
                        <a:pt x="0" y="277"/>
                      </a:cubicBezTo>
                      <a:lnTo>
                        <a:pt x="0" y="3488"/>
                      </a:lnTo>
                      <a:cubicBezTo>
                        <a:pt x="0" y="3622"/>
                        <a:pt x="90" y="3747"/>
                        <a:pt x="232" y="3765"/>
                      </a:cubicBezTo>
                      <a:cubicBezTo>
                        <a:pt x="246" y="3767"/>
                        <a:pt x="260" y="3768"/>
                        <a:pt x="274" y="3768"/>
                      </a:cubicBezTo>
                      <a:cubicBezTo>
                        <a:pt x="418" y="3768"/>
                        <a:pt x="545" y="3644"/>
                        <a:pt x="545" y="3497"/>
                      </a:cubicBezTo>
                      <a:lnTo>
                        <a:pt x="545" y="544"/>
                      </a:lnTo>
                      <a:lnTo>
                        <a:pt x="14916" y="544"/>
                      </a:lnTo>
                      <a:lnTo>
                        <a:pt x="14916" y="11053"/>
                      </a:lnTo>
                      <a:lnTo>
                        <a:pt x="14328" y="11053"/>
                      </a:lnTo>
                      <a:cubicBezTo>
                        <a:pt x="14194" y="11053"/>
                        <a:pt x="14069" y="11151"/>
                        <a:pt x="14051" y="11285"/>
                      </a:cubicBezTo>
                      <a:cubicBezTo>
                        <a:pt x="14033" y="11455"/>
                        <a:pt x="14158" y="11597"/>
                        <a:pt x="14319" y="11597"/>
                      </a:cubicBezTo>
                      <a:lnTo>
                        <a:pt x="15193" y="11597"/>
                      </a:lnTo>
                      <a:cubicBezTo>
                        <a:pt x="15336" y="11597"/>
                        <a:pt x="15461" y="11481"/>
                        <a:pt x="15461" y="11330"/>
                      </a:cubicBezTo>
                      <a:lnTo>
                        <a:pt x="15461" y="277"/>
                      </a:lnTo>
                      <a:cubicBezTo>
                        <a:pt x="15461" y="125"/>
                        <a:pt x="15336" y="0"/>
                        <a:pt x="151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1135;p30">
                  <a:extLst>
                    <a:ext uri="{FF2B5EF4-FFF2-40B4-BE49-F238E27FC236}">
                      <a16:creationId xmlns:a16="http://schemas.microsoft.com/office/drawing/2014/main" id="{9992DAE8-D780-41DC-B677-AD9CC1CC4F82}"/>
                    </a:ext>
                  </a:extLst>
                </p:cNvPr>
                <p:cNvSpPr/>
                <p:nvPr/>
              </p:nvSpPr>
              <p:spPr>
                <a:xfrm>
                  <a:off x="2973975" y="2000850"/>
                  <a:ext cx="341700" cy="18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7356" extrusionOk="0">
                      <a:moveTo>
                        <a:pt x="269" y="1"/>
                      </a:moveTo>
                      <a:cubicBezTo>
                        <a:pt x="120" y="1"/>
                        <a:pt x="0" y="125"/>
                        <a:pt x="0" y="272"/>
                      </a:cubicBezTo>
                      <a:lnTo>
                        <a:pt x="0" y="7088"/>
                      </a:lnTo>
                      <a:cubicBezTo>
                        <a:pt x="0" y="7239"/>
                        <a:pt x="116" y="7355"/>
                        <a:pt x="268" y="7355"/>
                      </a:cubicBezTo>
                      <a:lnTo>
                        <a:pt x="13382" y="7355"/>
                      </a:lnTo>
                      <a:cubicBezTo>
                        <a:pt x="13543" y="7355"/>
                        <a:pt x="13668" y="7213"/>
                        <a:pt x="13650" y="7043"/>
                      </a:cubicBezTo>
                      <a:cubicBezTo>
                        <a:pt x="13623" y="6909"/>
                        <a:pt x="13507" y="6811"/>
                        <a:pt x="13373" y="6811"/>
                      </a:cubicBezTo>
                      <a:lnTo>
                        <a:pt x="545" y="6811"/>
                      </a:lnTo>
                      <a:lnTo>
                        <a:pt x="545" y="281"/>
                      </a:lnTo>
                      <a:cubicBezTo>
                        <a:pt x="545" y="147"/>
                        <a:pt x="447" y="22"/>
                        <a:pt x="313" y="4"/>
                      </a:cubicBezTo>
                      <a:cubicBezTo>
                        <a:pt x="298" y="2"/>
                        <a:pt x="284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1136;p30">
                  <a:extLst>
                    <a:ext uri="{FF2B5EF4-FFF2-40B4-BE49-F238E27FC236}">
                      <a16:creationId xmlns:a16="http://schemas.microsoft.com/office/drawing/2014/main" id="{41B0997D-8142-42D3-9140-2D6DCA6F2679}"/>
                    </a:ext>
                  </a:extLst>
                </p:cNvPr>
                <p:cNvSpPr/>
                <p:nvPr/>
              </p:nvSpPr>
              <p:spPr>
                <a:xfrm>
                  <a:off x="3004300" y="1968825"/>
                  <a:ext cx="4195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" h="545" extrusionOk="0">
                      <a:moveTo>
                        <a:pt x="304" y="1"/>
                      </a:moveTo>
                      <a:cubicBezTo>
                        <a:pt x="170" y="1"/>
                        <a:pt x="45" y="99"/>
                        <a:pt x="27" y="233"/>
                      </a:cubicBezTo>
                      <a:cubicBezTo>
                        <a:pt x="1" y="402"/>
                        <a:pt x="135" y="545"/>
                        <a:pt x="295" y="545"/>
                      </a:cubicBezTo>
                      <a:lnTo>
                        <a:pt x="1375" y="545"/>
                      </a:lnTo>
                      <a:cubicBezTo>
                        <a:pt x="1508" y="545"/>
                        <a:pt x="1633" y="447"/>
                        <a:pt x="1651" y="313"/>
                      </a:cubicBezTo>
                      <a:cubicBezTo>
                        <a:pt x="1678" y="144"/>
                        <a:pt x="1544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1137;p30">
                  <a:extLst>
                    <a:ext uri="{FF2B5EF4-FFF2-40B4-BE49-F238E27FC236}">
                      <a16:creationId xmlns:a16="http://schemas.microsoft.com/office/drawing/2014/main" id="{B583CB68-3136-4979-A0D9-AB90BFFF8132}"/>
                    </a:ext>
                  </a:extLst>
                </p:cNvPr>
                <p:cNvSpPr/>
                <p:nvPr/>
              </p:nvSpPr>
              <p:spPr>
                <a:xfrm>
                  <a:off x="3004300" y="1996700"/>
                  <a:ext cx="41950" cy="1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" h="546" extrusionOk="0">
                      <a:moveTo>
                        <a:pt x="304" y="1"/>
                      </a:moveTo>
                      <a:cubicBezTo>
                        <a:pt x="170" y="1"/>
                        <a:pt x="45" y="99"/>
                        <a:pt x="27" y="233"/>
                      </a:cubicBezTo>
                      <a:cubicBezTo>
                        <a:pt x="1" y="402"/>
                        <a:pt x="135" y="545"/>
                        <a:pt x="295" y="545"/>
                      </a:cubicBezTo>
                      <a:lnTo>
                        <a:pt x="1375" y="545"/>
                      </a:lnTo>
                      <a:cubicBezTo>
                        <a:pt x="1508" y="545"/>
                        <a:pt x="1633" y="447"/>
                        <a:pt x="1651" y="313"/>
                      </a:cubicBezTo>
                      <a:cubicBezTo>
                        <a:pt x="1678" y="153"/>
                        <a:pt x="1544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1138;p30">
                  <a:extLst>
                    <a:ext uri="{FF2B5EF4-FFF2-40B4-BE49-F238E27FC236}">
                      <a16:creationId xmlns:a16="http://schemas.microsoft.com/office/drawing/2014/main" id="{62E17B13-2B80-463B-8419-ABDE095837DF}"/>
                    </a:ext>
                  </a:extLst>
                </p:cNvPr>
                <p:cNvSpPr/>
                <p:nvPr/>
              </p:nvSpPr>
              <p:spPr>
                <a:xfrm>
                  <a:off x="3004300" y="2025475"/>
                  <a:ext cx="4195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" h="545" extrusionOk="0">
                      <a:moveTo>
                        <a:pt x="304" y="1"/>
                      </a:moveTo>
                      <a:cubicBezTo>
                        <a:pt x="170" y="1"/>
                        <a:pt x="45" y="99"/>
                        <a:pt x="27" y="233"/>
                      </a:cubicBezTo>
                      <a:cubicBezTo>
                        <a:pt x="1" y="402"/>
                        <a:pt x="135" y="545"/>
                        <a:pt x="295" y="545"/>
                      </a:cubicBezTo>
                      <a:lnTo>
                        <a:pt x="1375" y="545"/>
                      </a:lnTo>
                      <a:cubicBezTo>
                        <a:pt x="1508" y="545"/>
                        <a:pt x="1633" y="447"/>
                        <a:pt x="1651" y="313"/>
                      </a:cubicBezTo>
                      <a:cubicBezTo>
                        <a:pt x="1678" y="143"/>
                        <a:pt x="1544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1139;p30">
                  <a:extLst>
                    <a:ext uri="{FF2B5EF4-FFF2-40B4-BE49-F238E27FC236}">
                      <a16:creationId xmlns:a16="http://schemas.microsoft.com/office/drawing/2014/main" id="{0771C1E2-2E47-41CE-96F2-B986CB454AB2}"/>
                    </a:ext>
                  </a:extLst>
                </p:cNvPr>
                <p:cNvSpPr/>
                <p:nvPr/>
              </p:nvSpPr>
              <p:spPr>
                <a:xfrm>
                  <a:off x="3004300" y="2054250"/>
                  <a:ext cx="4195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" h="545" extrusionOk="0">
                      <a:moveTo>
                        <a:pt x="304" y="1"/>
                      </a:moveTo>
                      <a:cubicBezTo>
                        <a:pt x="170" y="1"/>
                        <a:pt x="45" y="90"/>
                        <a:pt x="27" y="232"/>
                      </a:cubicBezTo>
                      <a:cubicBezTo>
                        <a:pt x="1" y="393"/>
                        <a:pt x="135" y="545"/>
                        <a:pt x="295" y="545"/>
                      </a:cubicBezTo>
                      <a:lnTo>
                        <a:pt x="1375" y="545"/>
                      </a:lnTo>
                      <a:cubicBezTo>
                        <a:pt x="1508" y="545"/>
                        <a:pt x="1633" y="447"/>
                        <a:pt x="1651" y="313"/>
                      </a:cubicBezTo>
                      <a:cubicBezTo>
                        <a:pt x="1678" y="143"/>
                        <a:pt x="1544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1140;p30">
                  <a:extLst>
                    <a:ext uri="{FF2B5EF4-FFF2-40B4-BE49-F238E27FC236}">
                      <a16:creationId xmlns:a16="http://schemas.microsoft.com/office/drawing/2014/main" id="{E68646F3-C600-4E43-BB2D-9B0A7E2339D6}"/>
                    </a:ext>
                  </a:extLst>
                </p:cNvPr>
                <p:cNvSpPr/>
                <p:nvPr/>
              </p:nvSpPr>
              <p:spPr>
                <a:xfrm>
                  <a:off x="3004300" y="2082125"/>
                  <a:ext cx="4195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" h="545" extrusionOk="0">
                      <a:moveTo>
                        <a:pt x="304" y="1"/>
                      </a:moveTo>
                      <a:cubicBezTo>
                        <a:pt x="170" y="1"/>
                        <a:pt x="45" y="99"/>
                        <a:pt x="27" y="233"/>
                      </a:cubicBezTo>
                      <a:cubicBezTo>
                        <a:pt x="1" y="402"/>
                        <a:pt x="135" y="545"/>
                        <a:pt x="295" y="545"/>
                      </a:cubicBezTo>
                      <a:lnTo>
                        <a:pt x="1375" y="545"/>
                      </a:lnTo>
                      <a:cubicBezTo>
                        <a:pt x="1508" y="545"/>
                        <a:pt x="1633" y="447"/>
                        <a:pt x="1651" y="313"/>
                      </a:cubicBezTo>
                      <a:cubicBezTo>
                        <a:pt x="1678" y="143"/>
                        <a:pt x="1544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1141;p30">
                  <a:extLst>
                    <a:ext uri="{FF2B5EF4-FFF2-40B4-BE49-F238E27FC236}">
                      <a16:creationId xmlns:a16="http://schemas.microsoft.com/office/drawing/2014/main" id="{E12EAF08-1207-4A6D-BEFD-D0E9956C06A4}"/>
                    </a:ext>
                  </a:extLst>
                </p:cNvPr>
                <p:cNvSpPr/>
                <p:nvPr/>
              </p:nvSpPr>
              <p:spPr>
                <a:xfrm>
                  <a:off x="3004300" y="2110900"/>
                  <a:ext cx="41950" cy="1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" h="536" extrusionOk="0">
                      <a:moveTo>
                        <a:pt x="304" y="0"/>
                      </a:moveTo>
                      <a:cubicBezTo>
                        <a:pt x="170" y="0"/>
                        <a:pt x="45" y="90"/>
                        <a:pt x="27" y="223"/>
                      </a:cubicBezTo>
                      <a:cubicBezTo>
                        <a:pt x="1" y="393"/>
                        <a:pt x="135" y="536"/>
                        <a:pt x="295" y="536"/>
                      </a:cubicBezTo>
                      <a:lnTo>
                        <a:pt x="1375" y="536"/>
                      </a:lnTo>
                      <a:cubicBezTo>
                        <a:pt x="1508" y="536"/>
                        <a:pt x="1633" y="447"/>
                        <a:pt x="1651" y="313"/>
                      </a:cubicBezTo>
                      <a:cubicBezTo>
                        <a:pt x="1678" y="143"/>
                        <a:pt x="1544" y="0"/>
                        <a:pt x="138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1142;p30">
                  <a:extLst>
                    <a:ext uri="{FF2B5EF4-FFF2-40B4-BE49-F238E27FC236}">
                      <a16:creationId xmlns:a16="http://schemas.microsoft.com/office/drawing/2014/main" id="{857F8113-A8A2-469F-A5E4-40605DD6D659}"/>
                    </a:ext>
                  </a:extLst>
                </p:cNvPr>
                <p:cNvSpPr/>
                <p:nvPr/>
              </p:nvSpPr>
              <p:spPr>
                <a:xfrm>
                  <a:off x="3004300" y="2139450"/>
                  <a:ext cx="4195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" h="545" extrusionOk="0">
                      <a:moveTo>
                        <a:pt x="304" y="0"/>
                      </a:moveTo>
                      <a:cubicBezTo>
                        <a:pt x="170" y="0"/>
                        <a:pt x="45" y="98"/>
                        <a:pt x="27" y="232"/>
                      </a:cubicBezTo>
                      <a:cubicBezTo>
                        <a:pt x="1" y="402"/>
                        <a:pt x="135" y="545"/>
                        <a:pt x="295" y="545"/>
                      </a:cubicBezTo>
                      <a:lnTo>
                        <a:pt x="1375" y="545"/>
                      </a:lnTo>
                      <a:cubicBezTo>
                        <a:pt x="1508" y="545"/>
                        <a:pt x="1633" y="446"/>
                        <a:pt x="1651" y="313"/>
                      </a:cubicBezTo>
                      <a:cubicBezTo>
                        <a:pt x="1678" y="143"/>
                        <a:pt x="1544" y="0"/>
                        <a:pt x="138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1143;p30">
                  <a:extLst>
                    <a:ext uri="{FF2B5EF4-FFF2-40B4-BE49-F238E27FC236}">
                      <a16:creationId xmlns:a16="http://schemas.microsoft.com/office/drawing/2014/main" id="{16B57972-8351-484C-A3F8-E7B05A88F1A7}"/>
                    </a:ext>
                  </a:extLst>
                </p:cNvPr>
                <p:cNvSpPr/>
                <p:nvPr/>
              </p:nvSpPr>
              <p:spPr>
                <a:xfrm>
                  <a:off x="3075900" y="1968825"/>
                  <a:ext cx="10975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0" h="545" extrusionOk="0">
                      <a:moveTo>
                        <a:pt x="295" y="1"/>
                      </a:moveTo>
                      <a:cubicBezTo>
                        <a:pt x="125" y="1"/>
                        <a:pt x="0" y="144"/>
                        <a:pt x="27" y="313"/>
                      </a:cubicBezTo>
                      <a:cubicBezTo>
                        <a:pt x="45" y="447"/>
                        <a:pt x="161" y="545"/>
                        <a:pt x="304" y="545"/>
                      </a:cubicBezTo>
                      <a:lnTo>
                        <a:pt x="4086" y="545"/>
                      </a:lnTo>
                      <a:cubicBezTo>
                        <a:pt x="4229" y="545"/>
                        <a:pt x="4345" y="447"/>
                        <a:pt x="4363" y="313"/>
                      </a:cubicBezTo>
                      <a:cubicBezTo>
                        <a:pt x="4390" y="144"/>
                        <a:pt x="4265" y="1"/>
                        <a:pt x="409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1144;p30">
                  <a:extLst>
                    <a:ext uri="{FF2B5EF4-FFF2-40B4-BE49-F238E27FC236}">
                      <a16:creationId xmlns:a16="http://schemas.microsoft.com/office/drawing/2014/main" id="{00FB3BBD-0C19-4D09-9805-D4D984B1BD1F}"/>
                    </a:ext>
                  </a:extLst>
                </p:cNvPr>
                <p:cNvSpPr/>
                <p:nvPr/>
              </p:nvSpPr>
              <p:spPr>
                <a:xfrm>
                  <a:off x="3075900" y="1996700"/>
                  <a:ext cx="244000" cy="1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0" h="546" extrusionOk="0">
                      <a:moveTo>
                        <a:pt x="295" y="1"/>
                      </a:moveTo>
                      <a:cubicBezTo>
                        <a:pt x="161" y="1"/>
                        <a:pt x="36" y="99"/>
                        <a:pt x="18" y="233"/>
                      </a:cubicBezTo>
                      <a:cubicBezTo>
                        <a:pt x="0" y="402"/>
                        <a:pt x="125" y="545"/>
                        <a:pt x="286" y="545"/>
                      </a:cubicBezTo>
                      <a:lnTo>
                        <a:pt x="9457" y="545"/>
                      </a:lnTo>
                      <a:cubicBezTo>
                        <a:pt x="9591" y="545"/>
                        <a:pt x="9715" y="447"/>
                        <a:pt x="9733" y="313"/>
                      </a:cubicBezTo>
                      <a:cubicBezTo>
                        <a:pt x="9760" y="153"/>
                        <a:pt x="9626" y="1"/>
                        <a:pt x="946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1145;p30">
                  <a:extLst>
                    <a:ext uri="{FF2B5EF4-FFF2-40B4-BE49-F238E27FC236}">
                      <a16:creationId xmlns:a16="http://schemas.microsoft.com/office/drawing/2014/main" id="{6D046130-041B-4C01-89FB-9C94819BC15B}"/>
                    </a:ext>
                  </a:extLst>
                </p:cNvPr>
                <p:cNvSpPr/>
                <p:nvPr/>
              </p:nvSpPr>
              <p:spPr>
                <a:xfrm>
                  <a:off x="3075900" y="2025475"/>
                  <a:ext cx="150575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3" h="545" extrusionOk="0">
                      <a:moveTo>
                        <a:pt x="304" y="1"/>
                      </a:moveTo>
                      <a:cubicBezTo>
                        <a:pt x="161" y="1"/>
                        <a:pt x="45" y="99"/>
                        <a:pt x="27" y="233"/>
                      </a:cubicBezTo>
                      <a:cubicBezTo>
                        <a:pt x="0" y="402"/>
                        <a:pt x="125" y="545"/>
                        <a:pt x="295" y="545"/>
                      </a:cubicBezTo>
                      <a:lnTo>
                        <a:pt x="5719" y="545"/>
                      </a:lnTo>
                      <a:cubicBezTo>
                        <a:pt x="5853" y="545"/>
                        <a:pt x="5977" y="447"/>
                        <a:pt x="5995" y="313"/>
                      </a:cubicBezTo>
                      <a:cubicBezTo>
                        <a:pt x="6022" y="143"/>
                        <a:pt x="5888" y="1"/>
                        <a:pt x="572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1146;p30">
                  <a:extLst>
                    <a:ext uri="{FF2B5EF4-FFF2-40B4-BE49-F238E27FC236}">
                      <a16:creationId xmlns:a16="http://schemas.microsoft.com/office/drawing/2014/main" id="{32AB0D88-58BE-4E06-ABC2-8EA4FB45BEE8}"/>
                    </a:ext>
                  </a:extLst>
                </p:cNvPr>
                <p:cNvSpPr/>
                <p:nvPr/>
              </p:nvSpPr>
              <p:spPr>
                <a:xfrm>
                  <a:off x="3075900" y="2054250"/>
                  <a:ext cx="24400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0" h="545" extrusionOk="0">
                      <a:moveTo>
                        <a:pt x="295" y="1"/>
                      </a:moveTo>
                      <a:cubicBezTo>
                        <a:pt x="161" y="1"/>
                        <a:pt x="36" y="90"/>
                        <a:pt x="18" y="232"/>
                      </a:cubicBezTo>
                      <a:cubicBezTo>
                        <a:pt x="0" y="393"/>
                        <a:pt x="125" y="545"/>
                        <a:pt x="286" y="545"/>
                      </a:cubicBezTo>
                      <a:lnTo>
                        <a:pt x="9457" y="545"/>
                      </a:lnTo>
                      <a:cubicBezTo>
                        <a:pt x="9591" y="545"/>
                        <a:pt x="9715" y="447"/>
                        <a:pt x="9733" y="313"/>
                      </a:cubicBezTo>
                      <a:cubicBezTo>
                        <a:pt x="9760" y="143"/>
                        <a:pt x="9626" y="1"/>
                        <a:pt x="946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1147;p30">
                  <a:extLst>
                    <a:ext uri="{FF2B5EF4-FFF2-40B4-BE49-F238E27FC236}">
                      <a16:creationId xmlns:a16="http://schemas.microsoft.com/office/drawing/2014/main" id="{0D9A36DB-245D-4CC5-8142-5B0EBBFFFDFD}"/>
                    </a:ext>
                  </a:extLst>
                </p:cNvPr>
                <p:cNvSpPr/>
                <p:nvPr/>
              </p:nvSpPr>
              <p:spPr>
                <a:xfrm>
                  <a:off x="3075900" y="2082125"/>
                  <a:ext cx="68925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7" h="545" extrusionOk="0">
                      <a:moveTo>
                        <a:pt x="304" y="1"/>
                      </a:moveTo>
                      <a:cubicBezTo>
                        <a:pt x="170" y="1"/>
                        <a:pt x="45" y="99"/>
                        <a:pt x="27" y="233"/>
                      </a:cubicBezTo>
                      <a:cubicBezTo>
                        <a:pt x="0" y="402"/>
                        <a:pt x="134" y="545"/>
                        <a:pt x="295" y="545"/>
                      </a:cubicBezTo>
                      <a:lnTo>
                        <a:pt x="2463" y="545"/>
                      </a:lnTo>
                      <a:cubicBezTo>
                        <a:pt x="2596" y="545"/>
                        <a:pt x="2721" y="447"/>
                        <a:pt x="2739" y="313"/>
                      </a:cubicBezTo>
                      <a:cubicBezTo>
                        <a:pt x="2757" y="143"/>
                        <a:pt x="2632" y="1"/>
                        <a:pt x="247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1148;p30">
                  <a:extLst>
                    <a:ext uri="{FF2B5EF4-FFF2-40B4-BE49-F238E27FC236}">
                      <a16:creationId xmlns:a16="http://schemas.microsoft.com/office/drawing/2014/main" id="{6E643EF4-0A87-4CAE-8E79-BE30B9ED7B76}"/>
                    </a:ext>
                  </a:extLst>
                </p:cNvPr>
                <p:cNvSpPr/>
                <p:nvPr/>
              </p:nvSpPr>
              <p:spPr>
                <a:xfrm>
                  <a:off x="3075900" y="2110900"/>
                  <a:ext cx="207650" cy="1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6" h="536" extrusionOk="0">
                      <a:moveTo>
                        <a:pt x="295" y="0"/>
                      </a:moveTo>
                      <a:cubicBezTo>
                        <a:pt x="161" y="0"/>
                        <a:pt x="45" y="90"/>
                        <a:pt x="18" y="223"/>
                      </a:cubicBezTo>
                      <a:cubicBezTo>
                        <a:pt x="0" y="393"/>
                        <a:pt x="125" y="536"/>
                        <a:pt x="295" y="536"/>
                      </a:cubicBezTo>
                      <a:lnTo>
                        <a:pt x="8011" y="536"/>
                      </a:lnTo>
                      <a:cubicBezTo>
                        <a:pt x="8172" y="536"/>
                        <a:pt x="8306" y="393"/>
                        <a:pt x="8279" y="223"/>
                      </a:cubicBezTo>
                      <a:cubicBezTo>
                        <a:pt x="8261" y="90"/>
                        <a:pt x="8136" y="0"/>
                        <a:pt x="800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1149;p30">
                  <a:extLst>
                    <a:ext uri="{FF2B5EF4-FFF2-40B4-BE49-F238E27FC236}">
                      <a16:creationId xmlns:a16="http://schemas.microsoft.com/office/drawing/2014/main" id="{07CD8B96-079B-416B-9EBD-18FCB95CE36D}"/>
                    </a:ext>
                  </a:extLst>
                </p:cNvPr>
                <p:cNvSpPr/>
                <p:nvPr/>
              </p:nvSpPr>
              <p:spPr>
                <a:xfrm>
                  <a:off x="3075900" y="2139450"/>
                  <a:ext cx="13340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6" h="545" extrusionOk="0">
                      <a:moveTo>
                        <a:pt x="295" y="0"/>
                      </a:moveTo>
                      <a:cubicBezTo>
                        <a:pt x="125" y="0"/>
                        <a:pt x="0" y="143"/>
                        <a:pt x="27" y="313"/>
                      </a:cubicBezTo>
                      <a:cubicBezTo>
                        <a:pt x="45" y="446"/>
                        <a:pt x="161" y="545"/>
                        <a:pt x="304" y="545"/>
                      </a:cubicBezTo>
                      <a:lnTo>
                        <a:pt x="5032" y="545"/>
                      </a:lnTo>
                      <a:cubicBezTo>
                        <a:pt x="5166" y="545"/>
                        <a:pt x="5291" y="446"/>
                        <a:pt x="5308" y="313"/>
                      </a:cubicBezTo>
                      <a:cubicBezTo>
                        <a:pt x="5335" y="143"/>
                        <a:pt x="5201" y="0"/>
                        <a:pt x="504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1150;p30">
                  <a:extLst>
                    <a:ext uri="{FF2B5EF4-FFF2-40B4-BE49-F238E27FC236}">
                      <a16:creationId xmlns:a16="http://schemas.microsoft.com/office/drawing/2014/main" id="{DE4F353D-F09F-4EA2-B35A-87AD4E427C6C}"/>
                    </a:ext>
                  </a:extLst>
                </p:cNvPr>
                <p:cNvSpPr/>
                <p:nvPr/>
              </p:nvSpPr>
              <p:spPr>
                <a:xfrm>
                  <a:off x="2996725" y="1916650"/>
                  <a:ext cx="13625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545" extrusionOk="0">
                      <a:moveTo>
                        <a:pt x="277" y="0"/>
                      </a:moveTo>
                      <a:cubicBezTo>
                        <a:pt x="125" y="0"/>
                        <a:pt x="0" y="116"/>
                        <a:pt x="0" y="268"/>
                      </a:cubicBezTo>
                      <a:cubicBezTo>
                        <a:pt x="0" y="420"/>
                        <a:pt x="125" y="544"/>
                        <a:pt x="277" y="544"/>
                      </a:cubicBezTo>
                      <a:cubicBezTo>
                        <a:pt x="429" y="544"/>
                        <a:pt x="545" y="420"/>
                        <a:pt x="545" y="268"/>
                      </a:cubicBezTo>
                      <a:cubicBezTo>
                        <a:pt x="545" y="116"/>
                        <a:pt x="429" y="0"/>
                        <a:pt x="27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1151;p30">
                  <a:extLst>
                    <a:ext uri="{FF2B5EF4-FFF2-40B4-BE49-F238E27FC236}">
                      <a16:creationId xmlns:a16="http://schemas.microsoft.com/office/drawing/2014/main" id="{CC90E74C-8579-477B-9597-2C7C4C295262}"/>
                    </a:ext>
                  </a:extLst>
                </p:cNvPr>
                <p:cNvSpPr/>
                <p:nvPr/>
              </p:nvSpPr>
              <p:spPr>
                <a:xfrm>
                  <a:off x="3040650" y="1916650"/>
                  <a:ext cx="1365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" h="545" extrusionOk="0">
                      <a:moveTo>
                        <a:pt x="277" y="0"/>
                      </a:moveTo>
                      <a:cubicBezTo>
                        <a:pt x="126" y="0"/>
                        <a:pt x="1" y="116"/>
                        <a:pt x="1" y="268"/>
                      </a:cubicBezTo>
                      <a:cubicBezTo>
                        <a:pt x="1" y="420"/>
                        <a:pt x="126" y="544"/>
                        <a:pt x="277" y="544"/>
                      </a:cubicBezTo>
                      <a:cubicBezTo>
                        <a:pt x="420" y="544"/>
                        <a:pt x="545" y="420"/>
                        <a:pt x="545" y="268"/>
                      </a:cubicBezTo>
                      <a:cubicBezTo>
                        <a:pt x="545" y="116"/>
                        <a:pt x="420" y="0"/>
                        <a:pt x="27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1152;p30">
                  <a:extLst>
                    <a:ext uri="{FF2B5EF4-FFF2-40B4-BE49-F238E27FC236}">
                      <a16:creationId xmlns:a16="http://schemas.microsoft.com/office/drawing/2014/main" id="{1DE42E9F-6432-4B23-B83F-6EFA929CB2AE}"/>
                    </a:ext>
                  </a:extLst>
                </p:cNvPr>
                <p:cNvSpPr/>
                <p:nvPr/>
              </p:nvSpPr>
              <p:spPr>
                <a:xfrm>
                  <a:off x="3018800" y="1916650"/>
                  <a:ext cx="13625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545" extrusionOk="0">
                      <a:moveTo>
                        <a:pt x="268" y="0"/>
                      </a:moveTo>
                      <a:cubicBezTo>
                        <a:pt x="117" y="0"/>
                        <a:pt x="1" y="116"/>
                        <a:pt x="1" y="268"/>
                      </a:cubicBezTo>
                      <a:cubicBezTo>
                        <a:pt x="1" y="420"/>
                        <a:pt x="117" y="544"/>
                        <a:pt x="268" y="544"/>
                      </a:cubicBezTo>
                      <a:cubicBezTo>
                        <a:pt x="420" y="544"/>
                        <a:pt x="545" y="420"/>
                        <a:pt x="545" y="268"/>
                      </a:cubicBezTo>
                      <a:cubicBezTo>
                        <a:pt x="545" y="116"/>
                        <a:pt x="420" y="0"/>
                        <a:pt x="2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332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D746A7-1E33-42DE-A586-064DA5F2BAF1}"/>
              </a:ext>
            </a:extLst>
          </p:cNvPr>
          <p:cNvSpPr/>
          <p:nvPr/>
        </p:nvSpPr>
        <p:spPr>
          <a:xfrm>
            <a:off x="4148542" y="514168"/>
            <a:ext cx="4744559" cy="45358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err="1">
                <a:latin typeface="Bebas Neue"/>
              </a:rPr>
              <a:t>registerUser</a:t>
            </a:r>
            <a:endParaRPr lang="en-US" sz="1600" b="1" dirty="0">
              <a:latin typeface="Bebas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err="1">
                <a:latin typeface="Bebas Neue"/>
              </a:rPr>
              <a:t>registerItems</a:t>
            </a:r>
            <a:endParaRPr lang="en-US" sz="1600" b="1" dirty="0">
              <a:latin typeface="Bebas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Bebas Neue"/>
              </a:rPr>
              <a:t>bid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err="1">
                <a:latin typeface="Bebas Neue"/>
              </a:rPr>
              <a:t>finalizeAuction</a:t>
            </a:r>
            <a:endParaRPr lang="en-US" sz="1600" b="1" dirty="0">
              <a:latin typeface="Bebas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Bebas Neue"/>
              </a:rPr>
              <a:t>confirm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err="1">
                <a:latin typeface="Bebas Neue"/>
              </a:rPr>
              <a:t>askRefund</a:t>
            </a:r>
            <a:endParaRPr lang="en-US" sz="1600" b="1" dirty="0">
              <a:latin typeface="Bebas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err="1">
                <a:latin typeface="Bebas Neue"/>
              </a:rPr>
              <a:t>reAuction</a:t>
            </a:r>
            <a:endParaRPr lang="en-US" sz="1600" b="1" dirty="0">
              <a:latin typeface="Bebas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err="1">
                <a:latin typeface="Bebas Neue"/>
              </a:rPr>
              <a:t>accountsData</a:t>
            </a:r>
            <a:endParaRPr lang="en-US" sz="1600" b="1" dirty="0">
              <a:latin typeface="Bebas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err="1">
                <a:latin typeface="Bebas Neue"/>
              </a:rPr>
              <a:t>itemsData</a:t>
            </a:r>
            <a:endParaRPr lang="en-US" sz="1600" b="1" dirty="0">
              <a:latin typeface="Bebas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err="1">
                <a:latin typeface="Bebas Neue"/>
              </a:rPr>
              <a:t>viewAllAuctionProductId</a:t>
            </a:r>
            <a:endParaRPr lang="en-US" sz="1600" b="1" dirty="0">
              <a:latin typeface="Bebas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err="1">
                <a:latin typeface="Bebas Neue"/>
              </a:rPr>
              <a:t>viewAllProductId</a:t>
            </a:r>
            <a:endParaRPr lang="en-US" sz="1600" b="1" dirty="0">
              <a:latin typeface="Bebas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err="1">
                <a:latin typeface="Bebas Neue"/>
              </a:rPr>
              <a:t>viewAllUserAddress</a:t>
            </a:r>
            <a:endParaRPr lang="en-US" sz="1600" b="1" dirty="0">
              <a:latin typeface="Bebas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err="1">
                <a:latin typeface="Bebas Neue"/>
              </a:rPr>
              <a:t>viewContractBalance</a:t>
            </a:r>
            <a:endParaRPr lang="en-US" sz="1600" b="1" dirty="0">
              <a:latin typeface="Bebas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err="1">
                <a:latin typeface="Bebas Neue"/>
              </a:rPr>
              <a:t>withdrawBalance</a:t>
            </a:r>
            <a:endParaRPr lang="en-US" sz="1600" b="1" dirty="0">
              <a:latin typeface="Bebas Neue"/>
            </a:endParaRPr>
          </a:p>
        </p:txBody>
      </p:sp>
      <p:grpSp>
        <p:nvGrpSpPr>
          <p:cNvPr id="1029" name="Google Shape;1029;p28"/>
          <p:cNvGrpSpPr/>
          <p:nvPr/>
        </p:nvGrpSpPr>
        <p:grpSpPr>
          <a:xfrm>
            <a:off x="4495986" y="180300"/>
            <a:ext cx="3846900" cy="469800"/>
            <a:chOff x="4572000" y="496500"/>
            <a:chExt cx="3846900" cy="469800"/>
          </a:xfrm>
        </p:grpSpPr>
        <p:sp>
          <p:nvSpPr>
            <p:cNvPr id="1030" name="Google Shape;1030;p28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latin typeface="Bebas Neue"/>
                </a:rPr>
                <a:t>Function</a:t>
              </a:r>
              <a:endParaRPr sz="2000" b="1" dirty="0">
                <a:latin typeface="Bebas Neue"/>
              </a:endParaRPr>
            </a:p>
          </p:txBody>
        </p:sp>
        <p:grpSp>
          <p:nvGrpSpPr>
            <p:cNvPr id="1031" name="Google Shape;1031;p28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032" name="Google Shape;1032;p28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</p:grpSp>
      <p:grpSp>
        <p:nvGrpSpPr>
          <p:cNvPr id="129" name="Google Shape;3045;p47">
            <a:extLst>
              <a:ext uri="{FF2B5EF4-FFF2-40B4-BE49-F238E27FC236}">
                <a16:creationId xmlns:a16="http://schemas.microsoft.com/office/drawing/2014/main" id="{92395AB6-33F6-4DE3-B306-9B3E8FE24D53}"/>
              </a:ext>
            </a:extLst>
          </p:cNvPr>
          <p:cNvGrpSpPr/>
          <p:nvPr/>
        </p:nvGrpSpPr>
        <p:grpSpPr>
          <a:xfrm>
            <a:off x="209663" y="1194713"/>
            <a:ext cx="3732934" cy="2962555"/>
            <a:chOff x="723750" y="1365375"/>
            <a:chExt cx="4102175" cy="3238125"/>
          </a:xfrm>
        </p:grpSpPr>
        <p:sp>
          <p:nvSpPr>
            <p:cNvPr id="130" name="Google Shape;3046;p47">
              <a:extLst>
                <a:ext uri="{FF2B5EF4-FFF2-40B4-BE49-F238E27FC236}">
                  <a16:creationId xmlns:a16="http://schemas.microsoft.com/office/drawing/2014/main" id="{30BFBE2C-80F4-4214-96BE-DAAD834208EF}"/>
                </a:ext>
              </a:extLst>
            </p:cNvPr>
            <p:cNvSpPr/>
            <p:nvPr/>
          </p:nvSpPr>
          <p:spPr>
            <a:xfrm>
              <a:off x="999450" y="1365375"/>
              <a:ext cx="1681725" cy="1681725"/>
            </a:xfrm>
            <a:custGeom>
              <a:avLst/>
              <a:gdLst/>
              <a:ahLst/>
              <a:cxnLst/>
              <a:rect l="l" t="t" r="r" b="b"/>
              <a:pathLst>
                <a:path w="67269" h="67269" extrusionOk="0">
                  <a:moveTo>
                    <a:pt x="33635" y="0"/>
                  </a:moveTo>
                  <a:cubicBezTo>
                    <a:pt x="15063" y="0"/>
                    <a:pt x="0" y="15063"/>
                    <a:pt x="0" y="33634"/>
                  </a:cubicBezTo>
                  <a:cubicBezTo>
                    <a:pt x="0" y="52206"/>
                    <a:pt x="15063" y="67269"/>
                    <a:pt x="33635" y="67269"/>
                  </a:cubicBezTo>
                  <a:cubicBezTo>
                    <a:pt x="52206" y="67269"/>
                    <a:pt x="67269" y="52206"/>
                    <a:pt x="67269" y="33634"/>
                  </a:cubicBezTo>
                  <a:cubicBezTo>
                    <a:pt x="67269" y="15063"/>
                    <a:pt x="52206" y="0"/>
                    <a:pt x="33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1" name="Google Shape;3047;p47">
              <a:extLst>
                <a:ext uri="{FF2B5EF4-FFF2-40B4-BE49-F238E27FC236}">
                  <a16:creationId xmlns:a16="http://schemas.microsoft.com/office/drawing/2014/main" id="{CC95A39A-1AB0-4C0A-A9B4-31628EE1B89D}"/>
                </a:ext>
              </a:extLst>
            </p:cNvPr>
            <p:cNvSpPr/>
            <p:nvPr/>
          </p:nvSpPr>
          <p:spPr>
            <a:xfrm>
              <a:off x="3599700" y="3036425"/>
              <a:ext cx="1221850" cy="1221850"/>
            </a:xfrm>
            <a:custGeom>
              <a:avLst/>
              <a:gdLst/>
              <a:ahLst/>
              <a:cxnLst/>
              <a:rect l="l" t="t" r="r" b="b"/>
              <a:pathLst>
                <a:path w="48874" h="48874" extrusionOk="0">
                  <a:moveTo>
                    <a:pt x="24437" y="1"/>
                  </a:moveTo>
                  <a:cubicBezTo>
                    <a:pt x="10953" y="1"/>
                    <a:pt x="1" y="10928"/>
                    <a:pt x="1" y="24437"/>
                  </a:cubicBezTo>
                  <a:cubicBezTo>
                    <a:pt x="1" y="37921"/>
                    <a:pt x="10953" y="48873"/>
                    <a:pt x="24437" y="48873"/>
                  </a:cubicBezTo>
                  <a:cubicBezTo>
                    <a:pt x="37946" y="48873"/>
                    <a:pt x="48873" y="37921"/>
                    <a:pt x="48873" y="24437"/>
                  </a:cubicBezTo>
                  <a:cubicBezTo>
                    <a:pt x="48873" y="10928"/>
                    <a:pt x="37946" y="1"/>
                    <a:pt x="24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2" name="Google Shape;3048;p47">
              <a:extLst>
                <a:ext uri="{FF2B5EF4-FFF2-40B4-BE49-F238E27FC236}">
                  <a16:creationId xmlns:a16="http://schemas.microsoft.com/office/drawing/2014/main" id="{4764ADCE-092F-429C-80F4-1039E26DB808}"/>
                </a:ext>
              </a:extLst>
            </p:cNvPr>
            <p:cNvSpPr/>
            <p:nvPr/>
          </p:nvSpPr>
          <p:spPr>
            <a:xfrm>
              <a:off x="3927400" y="3814000"/>
              <a:ext cx="588375" cy="588375"/>
            </a:xfrm>
            <a:custGeom>
              <a:avLst/>
              <a:gdLst/>
              <a:ahLst/>
              <a:cxnLst/>
              <a:rect l="l" t="t" r="r" b="b"/>
              <a:pathLst>
                <a:path w="23535" h="23535" extrusionOk="0">
                  <a:moveTo>
                    <a:pt x="11780" y="7043"/>
                  </a:moveTo>
                  <a:cubicBezTo>
                    <a:pt x="14387" y="7043"/>
                    <a:pt x="16492" y="9148"/>
                    <a:pt x="16492" y="11755"/>
                  </a:cubicBezTo>
                  <a:cubicBezTo>
                    <a:pt x="16492" y="14387"/>
                    <a:pt x="14387" y="16492"/>
                    <a:pt x="11780" y="16492"/>
                  </a:cubicBezTo>
                  <a:cubicBezTo>
                    <a:pt x="9149" y="16492"/>
                    <a:pt x="7043" y="14387"/>
                    <a:pt x="7043" y="11755"/>
                  </a:cubicBezTo>
                  <a:cubicBezTo>
                    <a:pt x="7043" y="9148"/>
                    <a:pt x="9149" y="7043"/>
                    <a:pt x="11780" y="7043"/>
                  </a:cubicBezTo>
                  <a:close/>
                  <a:moveTo>
                    <a:pt x="10452" y="1"/>
                  </a:moveTo>
                  <a:cubicBezTo>
                    <a:pt x="9926" y="1"/>
                    <a:pt x="9500" y="427"/>
                    <a:pt x="9500" y="928"/>
                  </a:cubicBezTo>
                  <a:lnTo>
                    <a:pt x="9500" y="2131"/>
                  </a:lnTo>
                  <a:cubicBezTo>
                    <a:pt x="8447" y="2382"/>
                    <a:pt x="7444" y="2808"/>
                    <a:pt x="6567" y="3359"/>
                  </a:cubicBezTo>
                  <a:lnTo>
                    <a:pt x="5715" y="2507"/>
                  </a:lnTo>
                  <a:cubicBezTo>
                    <a:pt x="5527" y="2331"/>
                    <a:pt x="5289" y="2244"/>
                    <a:pt x="5051" y="2244"/>
                  </a:cubicBezTo>
                  <a:cubicBezTo>
                    <a:pt x="4813" y="2244"/>
                    <a:pt x="4575" y="2331"/>
                    <a:pt x="4387" y="2507"/>
                  </a:cubicBezTo>
                  <a:lnTo>
                    <a:pt x="2507" y="4387"/>
                  </a:lnTo>
                  <a:cubicBezTo>
                    <a:pt x="2156" y="4763"/>
                    <a:pt x="2156" y="5339"/>
                    <a:pt x="2507" y="5715"/>
                  </a:cubicBezTo>
                  <a:lnTo>
                    <a:pt x="3359" y="6542"/>
                  </a:lnTo>
                  <a:cubicBezTo>
                    <a:pt x="2808" y="7444"/>
                    <a:pt x="2382" y="8447"/>
                    <a:pt x="2131" y="9499"/>
                  </a:cubicBezTo>
                  <a:lnTo>
                    <a:pt x="953" y="9499"/>
                  </a:lnTo>
                  <a:cubicBezTo>
                    <a:pt x="427" y="9499"/>
                    <a:pt x="1" y="9925"/>
                    <a:pt x="1" y="10427"/>
                  </a:cubicBezTo>
                  <a:lnTo>
                    <a:pt x="1" y="13083"/>
                  </a:lnTo>
                  <a:cubicBezTo>
                    <a:pt x="1" y="13610"/>
                    <a:pt x="427" y="14036"/>
                    <a:pt x="953" y="14036"/>
                  </a:cubicBezTo>
                  <a:lnTo>
                    <a:pt x="2131" y="14036"/>
                  </a:lnTo>
                  <a:cubicBezTo>
                    <a:pt x="2382" y="15088"/>
                    <a:pt x="2808" y="16091"/>
                    <a:pt x="3359" y="16968"/>
                  </a:cubicBezTo>
                  <a:lnTo>
                    <a:pt x="2507" y="17820"/>
                  </a:lnTo>
                  <a:cubicBezTo>
                    <a:pt x="2156" y="18196"/>
                    <a:pt x="2156" y="18773"/>
                    <a:pt x="2507" y="19149"/>
                  </a:cubicBezTo>
                  <a:lnTo>
                    <a:pt x="4387" y="21028"/>
                  </a:lnTo>
                  <a:cubicBezTo>
                    <a:pt x="4575" y="21204"/>
                    <a:pt x="4813" y="21291"/>
                    <a:pt x="5051" y="21291"/>
                  </a:cubicBezTo>
                  <a:cubicBezTo>
                    <a:pt x="5289" y="21291"/>
                    <a:pt x="5527" y="21204"/>
                    <a:pt x="5715" y="21028"/>
                  </a:cubicBezTo>
                  <a:lnTo>
                    <a:pt x="6567" y="20176"/>
                  </a:lnTo>
                  <a:cubicBezTo>
                    <a:pt x="7444" y="20728"/>
                    <a:pt x="8447" y="21154"/>
                    <a:pt x="9500" y="21404"/>
                  </a:cubicBezTo>
                  <a:lnTo>
                    <a:pt x="9500" y="22582"/>
                  </a:lnTo>
                  <a:cubicBezTo>
                    <a:pt x="9500" y="23108"/>
                    <a:pt x="9926" y="23535"/>
                    <a:pt x="10452" y="23535"/>
                  </a:cubicBezTo>
                  <a:lnTo>
                    <a:pt x="13109" y="23535"/>
                  </a:lnTo>
                  <a:cubicBezTo>
                    <a:pt x="13610" y="23535"/>
                    <a:pt x="14036" y="23108"/>
                    <a:pt x="14036" y="22582"/>
                  </a:cubicBezTo>
                  <a:lnTo>
                    <a:pt x="14036" y="21404"/>
                  </a:lnTo>
                  <a:cubicBezTo>
                    <a:pt x="15089" y="21154"/>
                    <a:pt x="16091" y="20728"/>
                    <a:pt x="16993" y="20176"/>
                  </a:cubicBezTo>
                  <a:lnTo>
                    <a:pt x="17820" y="21028"/>
                  </a:lnTo>
                  <a:cubicBezTo>
                    <a:pt x="18008" y="21204"/>
                    <a:pt x="18247" y="21291"/>
                    <a:pt x="18485" y="21291"/>
                  </a:cubicBezTo>
                  <a:cubicBezTo>
                    <a:pt x="18723" y="21291"/>
                    <a:pt x="18961" y="21204"/>
                    <a:pt x="19149" y="21028"/>
                  </a:cubicBezTo>
                  <a:lnTo>
                    <a:pt x="21028" y="19149"/>
                  </a:lnTo>
                  <a:cubicBezTo>
                    <a:pt x="21379" y="18773"/>
                    <a:pt x="21379" y="18196"/>
                    <a:pt x="21028" y="17820"/>
                  </a:cubicBezTo>
                  <a:lnTo>
                    <a:pt x="20176" y="16968"/>
                  </a:lnTo>
                  <a:cubicBezTo>
                    <a:pt x="20728" y="16091"/>
                    <a:pt x="21154" y="15088"/>
                    <a:pt x="21404" y="14036"/>
                  </a:cubicBezTo>
                  <a:lnTo>
                    <a:pt x="22607" y="14036"/>
                  </a:lnTo>
                  <a:cubicBezTo>
                    <a:pt x="23109" y="14036"/>
                    <a:pt x="23535" y="13610"/>
                    <a:pt x="23535" y="13083"/>
                  </a:cubicBezTo>
                  <a:lnTo>
                    <a:pt x="23535" y="10427"/>
                  </a:lnTo>
                  <a:cubicBezTo>
                    <a:pt x="23535" y="9925"/>
                    <a:pt x="23109" y="9499"/>
                    <a:pt x="22607" y="9499"/>
                  </a:cubicBezTo>
                  <a:lnTo>
                    <a:pt x="21404" y="9499"/>
                  </a:lnTo>
                  <a:cubicBezTo>
                    <a:pt x="21154" y="8447"/>
                    <a:pt x="20728" y="7444"/>
                    <a:pt x="20176" y="6542"/>
                  </a:cubicBezTo>
                  <a:lnTo>
                    <a:pt x="21028" y="5715"/>
                  </a:lnTo>
                  <a:cubicBezTo>
                    <a:pt x="21379" y="5339"/>
                    <a:pt x="21379" y="4763"/>
                    <a:pt x="21028" y="4387"/>
                  </a:cubicBezTo>
                  <a:lnTo>
                    <a:pt x="19149" y="2507"/>
                  </a:lnTo>
                  <a:cubicBezTo>
                    <a:pt x="18961" y="2331"/>
                    <a:pt x="18723" y="2244"/>
                    <a:pt x="18485" y="2244"/>
                  </a:cubicBezTo>
                  <a:cubicBezTo>
                    <a:pt x="18247" y="2244"/>
                    <a:pt x="18008" y="2331"/>
                    <a:pt x="17820" y="2507"/>
                  </a:cubicBezTo>
                  <a:lnTo>
                    <a:pt x="16993" y="3359"/>
                  </a:lnTo>
                  <a:cubicBezTo>
                    <a:pt x="16091" y="2808"/>
                    <a:pt x="15089" y="2382"/>
                    <a:pt x="14036" y="2131"/>
                  </a:cubicBezTo>
                  <a:lnTo>
                    <a:pt x="14036" y="928"/>
                  </a:lnTo>
                  <a:cubicBezTo>
                    <a:pt x="14036" y="427"/>
                    <a:pt x="13610" y="1"/>
                    <a:pt x="1310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3" name="Google Shape;3049;p47">
              <a:extLst>
                <a:ext uri="{FF2B5EF4-FFF2-40B4-BE49-F238E27FC236}">
                  <a16:creationId xmlns:a16="http://schemas.microsoft.com/office/drawing/2014/main" id="{5165C502-0E42-490B-8054-1CC462DF4A9E}"/>
                </a:ext>
              </a:extLst>
            </p:cNvPr>
            <p:cNvSpPr/>
            <p:nvPr/>
          </p:nvSpPr>
          <p:spPr>
            <a:xfrm>
              <a:off x="2691800" y="4495075"/>
              <a:ext cx="993150" cy="108425"/>
            </a:xfrm>
            <a:custGeom>
              <a:avLst/>
              <a:gdLst/>
              <a:ahLst/>
              <a:cxnLst/>
              <a:rect l="l" t="t" r="r" b="b"/>
              <a:pathLst>
                <a:path w="39726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39725" y="4337"/>
                  </a:lnTo>
                  <a:lnTo>
                    <a:pt x="39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4" name="Google Shape;3050;p47">
              <a:extLst>
                <a:ext uri="{FF2B5EF4-FFF2-40B4-BE49-F238E27FC236}">
                  <a16:creationId xmlns:a16="http://schemas.microsoft.com/office/drawing/2014/main" id="{D6E69790-85BC-4E8C-AA10-A6571725AC4D}"/>
                </a:ext>
              </a:extLst>
            </p:cNvPr>
            <p:cNvSpPr/>
            <p:nvPr/>
          </p:nvSpPr>
          <p:spPr>
            <a:xfrm>
              <a:off x="2198700" y="1959975"/>
              <a:ext cx="1253800" cy="334625"/>
            </a:xfrm>
            <a:custGeom>
              <a:avLst/>
              <a:gdLst/>
              <a:ahLst/>
              <a:cxnLst/>
              <a:rect l="l" t="t" r="r" b="b"/>
              <a:pathLst>
                <a:path w="50152" h="13385" extrusionOk="0">
                  <a:moveTo>
                    <a:pt x="3184" y="1"/>
                  </a:moveTo>
                  <a:cubicBezTo>
                    <a:pt x="1429" y="1"/>
                    <a:pt x="1" y="1429"/>
                    <a:pt x="1" y="3184"/>
                  </a:cubicBezTo>
                  <a:lnTo>
                    <a:pt x="1" y="10176"/>
                  </a:lnTo>
                  <a:cubicBezTo>
                    <a:pt x="1" y="11956"/>
                    <a:pt x="1429" y="13384"/>
                    <a:pt x="3184" y="13384"/>
                  </a:cubicBezTo>
                  <a:lnTo>
                    <a:pt x="46968" y="13384"/>
                  </a:lnTo>
                  <a:cubicBezTo>
                    <a:pt x="48723" y="13384"/>
                    <a:pt x="50151" y="11956"/>
                    <a:pt x="50151" y="10176"/>
                  </a:cubicBezTo>
                  <a:lnTo>
                    <a:pt x="50151" y="3184"/>
                  </a:lnTo>
                  <a:cubicBezTo>
                    <a:pt x="50151" y="1429"/>
                    <a:pt x="48723" y="1"/>
                    <a:pt x="46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5" name="Google Shape;3051;p47">
              <a:extLst>
                <a:ext uri="{FF2B5EF4-FFF2-40B4-BE49-F238E27FC236}">
                  <a16:creationId xmlns:a16="http://schemas.microsoft.com/office/drawing/2014/main" id="{9DC9FA59-8966-4190-B0B8-D8284DE83260}"/>
                </a:ext>
              </a:extLst>
            </p:cNvPr>
            <p:cNvSpPr/>
            <p:nvPr/>
          </p:nvSpPr>
          <p:spPr>
            <a:xfrm>
              <a:off x="780775" y="2277650"/>
              <a:ext cx="733725" cy="733750"/>
            </a:xfrm>
            <a:custGeom>
              <a:avLst/>
              <a:gdLst/>
              <a:ahLst/>
              <a:cxnLst/>
              <a:rect l="l" t="t" r="r" b="b"/>
              <a:pathLst>
                <a:path w="29349" h="29350" extrusionOk="0">
                  <a:moveTo>
                    <a:pt x="14687" y="8773"/>
                  </a:moveTo>
                  <a:cubicBezTo>
                    <a:pt x="17945" y="8773"/>
                    <a:pt x="20577" y="11404"/>
                    <a:pt x="20577" y="14687"/>
                  </a:cubicBezTo>
                  <a:cubicBezTo>
                    <a:pt x="20577" y="17946"/>
                    <a:pt x="17945" y="20577"/>
                    <a:pt x="14687" y="20577"/>
                  </a:cubicBezTo>
                  <a:cubicBezTo>
                    <a:pt x="11404" y="20577"/>
                    <a:pt x="8772" y="17946"/>
                    <a:pt x="8772" y="14687"/>
                  </a:cubicBezTo>
                  <a:cubicBezTo>
                    <a:pt x="8772" y="11404"/>
                    <a:pt x="11404" y="8773"/>
                    <a:pt x="14687" y="8773"/>
                  </a:cubicBezTo>
                  <a:close/>
                  <a:moveTo>
                    <a:pt x="13033" y="1"/>
                  </a:moveTo>
                  <a:cubicBezTo>
                    <a:pt x="12381" y="1"/>
                    <a:pt x="11855" y="527"/>
                    <a:pt x="11855" y="1179"/>
                  </a:cubicBezTo>
                  <a:lnTo>
                    <a:pt x="11855" y="2657"/>
                  </a:lnTo>
                  <a:cubicBezTo>
                    <a:pt x="10527" y="2958"/>
                    <a:pt x="9299" y="3484"/>
                    <a:pt x="8171" y="4186"/>
                  </a:cubicBezTo>
                  <a:lnTo>
                    <a:pt x="7118" y="3133"/>
                  </a:lnTo>
                  <a:cubicBezTo>
                    <a:pt x="6893" y="2908"/>
                    <a:pt x="6598" y="2795"/>
                    <a:pt x="6301" y="2795"/>
                  </a:cubicBezTo>
                  <a:cubicBezTo>
                    <a:pt x="6003" y="2795"/>
                    <a:pt x="5702" y="2908"/>
                    <a:pt x="5464" y="3133"/>
                  </a:cubicBezTo>
                  <a:lnTo>
                    <a:pt x="3133" y="5464"/>
                  </a:lnTo>
                  <a:cubicBezTo>
                    <a:pt x="2682" y="5940"/>
                    <a:pt x="2682" y="6667"/>
                    <a:pt x="3133" y="7118"/>
                  </a:cubicBezTo>
                  <a:lnTo>
                    <a:pt x="4186" y="8171"/>
                  </a:lnTo>
                  <a:cubicBezTo>
                    <a:pt x="3484" y="9299"/>
                    <a:pt x="2958" y="10527"/>
                    <a:pt x="2657" y="11855"/>
                  </a:cubicBezTo>
                  <a:lnTo>
                    <a:pt x="1178" y="11855"/>
                  </a:lnTo>
                  <a:cubicBezTo>
                    <a:pt x="527" y="11855"/>
                    <a:pt x="0" y="12382"/>
                    <a:pt x="0" y="13033"/>
                  </a:cubicBezTo>
                  <a:lnTo>
                    <a:pt x="0" y="16342"/>
                  </a:lnTo>
                  <a:cubicBezTo>
                    <a:pt x="0" y="16968"/>
                    <a:pt x="527" y="17494"/>
                    <a:pt x="1178" y="17494"/>
                  </a:cubicBezTo>
                  <a:lnTo>
                    <a:pt x="2657" y="17494"/>
                  </a:lnTo>
                  <a:cubicBezTo>
                    <a:pt x="2958" y="18823"/>
                    <a:pt x="3484" y="20051"/>
                    <a:pt x="4186" y="21179"/>
                  </a:cubicBezTo>
                  <a:lnTo>
                    <a:pt x="3133" y="22231"/>
                  </a:lnTo>
                  <a:cubicBezTo>
                    <a:pt x="2682" y="22682"/>
                    <a:pt x="2682" y="23434"/>
                    <a:pt x="3133" y="23885"/>
                  </a:cubicBezTo>
                  <a:lnTo>
                    <a:pt x="5464" y="26216"/>
                  </a:lnTo>
                  <a:cubicBezTo>
                    <a:pt x="5702" y="26442"/>
                    <a:pt x="6003" y="26555"/>
                    <a:pt x="6301" y="26555"/>
                  </a:cubicBezTo>
                  <a:cubicBezTo>
                    <a:pt x="6598" y="26555"/>
                    <a:pt x="6893" y="26442"/>
                    <a:pt x="7118" y="26216"/>
                  </a:cubicBezTo>
                  <a:lnTo>
                    <a:pt x="8171" y="25164"/>
                  </a:lnTo>
                  <a:cubicBezTo>
                    <a:pt x="9299" y="25865"/>
                    <a:pt x="10527" y="26392"/>
                    <a:pt x="11855" y="26692"/>
                  </a:cubicBezTo>
                  <a:lnTo>
                    <a:pt x="11855" y="28171"/>
                  </a:lnTo>
                  <a:cubicBezTo>
                    <a:pt x="11855" y="28823"/>
                    <a:pt x="12381" y="29349"/>
                    <a:pt x="13033" y="29349"/>
                  </a:cubicBezTo>
                  <a:lnTo>
                    <a:pt x="16341" y="29349"/>
                  </a:lnTo>
                  <a:cubicBezTo>
                    <a:pt x="16968" y="29349"/>
                    <a:pt x="17494" y="28823"/>
                    <a:pt x="17494" y="28171"/>
                  </a:cubicBezTo>
                  <a:lnTo>
                    <a:pt x="17494" y="26692"/>
                  </a:lnTo>
                  <a:cubicBezTo>
                    <a:pt x="18823" y="26392"/>
                    <a:pt x="20051" y="25865"/>
                    <a:pt x="21179" y="25164"/>
                  </a:cubicBezTo>
                  <a:lnTo>
                    <a:pt x="22231" y="26216"/>
                  </a:lnTo>
                  <a:cubicBezTo>
                    <a:pt x="22457" y="26442"/>
                    <a:pt x="22757" y="26555"/>
                    <a:pt x="23058" y="26555"/>
                  </a:cubicBezTo>
                  <a:cubicBezTo>
                    <a:pt x="23359" y="26555"/>
                    <a:pt x="23660" y="26442"/>
                    <a:pt x="23885" y="26216"/>
                  </a:cubicBezTo>
                  <a:lnTo>
                    <a:pt x="26216" y="23885"/>
                  </a:lnTo>
                  <a:cubicBezTo>
                    <a:pt x="26667" y="23434"/>
                    <a:pt x="26667" y="22682"/>
                    <a:pt x="26216" y="22231"/>
                  </a:cubicBezTo>
                  <a:lnTo>
                    <a:pt x="25163" y="21179"/>
                  </a:lnTo>
                  <a:cubicBezTo>
                    <a:pt x="25865" y="20051"/>
                    <a:pt x="26392" y="18823"/>
                    <a:pt x="26692" y="17494"/>
                  </a:cubicBezTo>
                  <a:lnTo>
                    <a:pt x="28171" y="17494"/>
                  </a:lnTo>
                  <a:cubicBezTo>
                    <a:pt x="28823" y="17494"/>
                    <a:pt x="29349" y="16968"/>
                    <a:pt x="29349" y="16342"/>
                  </a:cubicBezTo>
                  <a:lnTo>
                    <a:pt x="29349" y="13033"/>
                  </a:lnTo>
                  <a:cubicBezTo>
                    <a:pt x="29349" y="12382"/>
                    <a:pt x="28823" y="11855"/>
                    <a:pt x="28171" y="11855"/>
                  </a:cubicBezTo>
                  <a:lnTo>
                    <a:pt x="26692" y="11855"/>
                  </a:lnTo>
                  <a:cubicBezTo>
                    <a:pt x="26392" y="10527"/>
                    <a:pt x="25865" y="9299"/>
                    <a:pt x="25163" y="8171"/>
                  </a:cubicBezTo>
                  <a:lnTo>
                    <a:pt x="26216" y="7118"/>
                  </a:lnTo>
                  <a:cubicBezTo>
                    <a:pt x="26667" y="6667"/>
                    <a:pt x="26667" y="5940"/>
                    <a:pt x="26216" y="5464"/>
                  </a:cubicBezTo>
                  <a:lnTo>
                    <a:pt x="23885" y="3133"/>
                  </a:lnTo>
                  <a:cubicBezTo>
                    <a:pt x="23660" y="2908"/>
                    <a:pt x="23359" y="2795"/>
                    <a:pt x="23058" y="2795"/>
                  </a:cubicBezTo>
                  <a:cubicBezTo>
                    <a:pt x="22757" y="2795"/>
                    <a:pt x="22457" y="2908"/>
                    <a:pt x="22231" y="3133"/>
                  </a:cubicBezTo>
                  <a:lnTo>
                    <a:pt x="21179" y="4186"/>
                  </a:lnTo>
                  <a:cubicBezTo>
                    <a:pt x="20051" y="3484"/>
                    <a:pt x="18823" y="2958"/>
                    <a:pt x="17494" y="2657"/>
                  </a:cubicBezTo>
                  <a:lnTo>
                    <a:pt x="17494" y="1179"/>
                  </a:lnTo>
                  <a:cubicBezTo>
                    <a:pt x="17494" y="527"/>
                    <a:pt x="16968" y="1"/>
                    <a:pt x="1634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6" name="Google Shape;3052;p47">
              <a:extLst>
                <a:ext uri="{FF2B5EF4-FFF2-40B4-BE49-F238E27FC236}">
                  <a16:creationId xmlns:a16="http://schemas.microsoft.com/office/drawing/2014/main" id="{F6EE8D31-8405-437A-9DE9-98935A4A0A22}"/>
                </a:ext>
              </a:extLst>
            </p:cNvPr>
            <p:cNvSpPr/>
            <p:nvPr/>
          </p:nvSpPr>
          <p:spPr>
            <a:xfrm>
              <a:off x="1250075" y="1770125"/>
              <a:ext cx="323325" cy="90875"/>
            </a:xfrm>
            <a:custGeom>
              <a:avLst/>
              <a:gdLst/>
              <a:ahLst/>
              <a:cxnLst/>
              <a:rect l="l" t="t" r="r" b="b"/>
              <a:pathLst>
                <a:path w="12933" h="3635" extrusionOk="0">
                  <a:moveTo>
                    <a:pt x="12006" y="903"/>
                  </a:moveTo>
                  <a:lnTo>
                    <a:pt x="12006" y="2733"/>
                  </a:lnTo>
                  <a:lnTo>
                    <a:pt x="928" y="2733"/>
                  </a:lnTo>
                  <a:lnTo>
                    <a:pt x="928" y="903"/>
                  </a:lnTo>
                  <a:close/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lnTo>
                    <a:pt x="0" y="3184"/>
                  </a:lnTo>
                  <a:cubicBezTo>
                    <a:pt x="0" y="3434"/>
                    <a:pt x="226" y="3635"/>
                    <a:pt x="477" y="3635"/>
                  </a:cubicBezTo>
                  <a:lnTo>
                    <a:pt x="12457" y="3635"/>
                  </a:lnTo>
                  <a:cubicBezTo>
                    <a:pt x="12707" y="3635"/>
                    <a:pt x="12933" y="3434"/>
                    <a:pt x="12933" y="3184"/>
                  </a:cubicBezTo>
                  <a:lnTo>
                    <a:pt x="12933" y="452"/>
                  </a:lnTo>
                  <a:cubicBezTo>
                    <a:pt x="12933" y="201"/>
                    <a:pt x="12707" y="1"/>
                    <a:pt x="12457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7" name="Google Shape;3053;p47">
              <a:extLst>
                <a:ext uri="{FF2B5EF4-FFF2-40B4-BE49-F238E27FC236}">
                  <a16:creationId xmlns:a16="http://schemas.microsoft.com/office/drawing/2014/main" id="{E769A32B-FAEA-495F-BA58-F878ED2379D0}"/>
                </a:ext>
              </a:extLst>
            </p:cNvPr>
            <p:cNvSpPr/>
            <p:nvPr/>
          </p:nvSpPr>
          <p:spPr>
            <a:xfrm>
              <a:off x="1250075" y="1898575"/>
              <a:ext cx="681100" cy="91500"/>
            </a:xfrm>
            <a:custGeom>
              <a:avLst/>
              <a:gdLst/>
              <a:ahLst/>
              <a:cxnLst/>
              <a:rect l="l" t="t" r="r" b="b"/>
              <a:pathLst>
                <a:path w="27244" h="3660" extrusionOk="0">
                  <a:moveTo>
                    <a:pt x="26316" y="903"/>
                  </a:moveTo>
                  <a:lnTo>
                    <a:pt x="26316" y="2732"/>
                  </a:lnTo>
                  <a:lnTo>
                    <a:pt x="928" y="2732"/>
                  </a:lnTo>
                  <a:lnTo>
                    <a:pt x="928" y="903"/>
                  </a:lnTo>
                  <a:close/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lnTo>
                    <a:pt x="0" y="3184"/>
                  </a:lnTo>
                  <a:cubicBezTo>
                    <a:pt x="0" y="3434"/>
                    <a:pt x="226" y="3660"/>
                    <a:pt x="477" y="3660"/>
                  </a:cubicBezTo>
                  <a:lnTo>
                    <a:pt x="26768" y="3660"/>
                  </a:lnTo>
                  <a:cubicBezTo>
                    <a:pt x="27018" y="3660"/>
                    <a:pt x="27244" y="3434"/>
                    <a:pt x="27244" y="3184"/>
                  </a:cubicBezTo>
                  <a:lnTo>
                    <a:pt x="27244" y="452"/>
                  </a:lnTo>
                  <a:cubicBezTo>
                    <a:pt x="27244" y="201"/>
                    <a:pt x="27018" y="1"/>
                    <a:pt x="26768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8" name="Google Shape;3054;p47">
              <a:extLst>
                <a:ext uri="{FF2B5EF4-FFF2-40B4-BE49-F238E27FC236}">
                  <a16:creationId xmlns:a16="http://schemas.microsoft.com/office/drawing/2014/main" id="{1D1CB670-41CC-48DA-A307-C9745B683E65}"/>
                </a:ext>
              </a:extLst>
            </p:cNvPr>
            <p:cNvSpPr/>
            <p:nvPr/>
          </p:nvSpPr>
          <p:spPr>
            <a:xfrm>
              <a:off x="1124125" y="2187425"/>
              <a:ext cx="3094650" cy="2000675"/>
            </a:xfrm>
            <a:custGeom>
              <a:avLst/>
              <a:gdLst/>
              <a:ahLst/>
              <a:cxnLst/>
              <a:rect l="l" t="t" r="r" b="b"/>
              <a:pathLst>
                <a:path w="123786" h="80027" extrusionOk="0">
                  <a:moveTo>
                    <a:pt x="7896" y="1"/>
                  </a:moveTo>
                  <a:cubicBezTo>
                    <a:pt x="3535" y="1"/>
                    <a:pt x="1" y="3534"/>
                    <a:pt x="1" y="7895"/>
                  </a:cubicBezTo>
                  <a:lnTo>
                    <a:pt x="1" y="72106"/>
                  </a:lnTo>
                  <a:cubicBezTo>
                    <a:pt x="1" y="76467"/>
                    <a:pt x="3535" y="80026"/>
                    <a:pt x="7896" y="80026"/>
                  </a:cubicBezTo>
                  <a:lnTo>
                    <a:pt x="115891" y="80026"/>
                  </a:lnTo>
                  <a:cubicBezTo>
                    <a:pt x="120252" y="80026"/>
                    <a:pt x="123786" y="76467"/>
                    <a:pt x="123786" y="72106"/>
                  </a:cubicBezTo>
                  <a:lnTo>
                    <a:pt x="123786" y="7895"/>
                  </a:lnTo>
                  <a:cubicBezTo>
                    <a:pt x="123786" y="3534"/>
                    <a:pt x="120252" y="1"/>
                    <a:pt x="11589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9" name="Google Shape;3055;p47">
              <a:extLst>
                <a:ext uri="{FF2B5EF4-FFF2-40B4-BE49-F238E27FC236}">
                  <a16:creationId xmlns:a16="http://schemas.microsoft.com/office/drawing/2014/main" id="{67B4760C-57A9-4659-BD3C-9DEC0950C760}"/>
                </a:ext>
              </a:extLst>
            </p:cNvPr>
            <p:cNvSpPr/>
            <p:nvPr/>
          </p:nvSpPr>
          <p:spPr>
            <a:xfrm>
              <a:off x="876000" y="3099700"/>
              <a:ext cx="874100" cy="1300175"/>
            </a:xfrm>
            <a:custGeom>
              <a:avLst/>
              <a:gdLst/>
              <a:ahLst/>
              <a:cxnLst/>
              <a:rect l="l" t="t" r="r" b="b"/>
              <a:pathLst>
                <a:path w="34964" h="52007" extrusionOk="0">
                  <a:moveTo>
                    <a:pt x="3034" y="1"/>
                  </a:moveTo>
                  <a:cubicBezTo>
                    <a:pt x="1354" y="1"/>
                    <a:pt x="1" y="1379"/>
                    <a:pt x="1" y="3059"/>
                  </a:cubicBezTo>
                  <a:lnTo>
                    <a:pt x="1" y="48949"/>
                  </a:lnTo>
                  <a:cubicBezTo>
                    <a:pt x="1" y="50628"/>
                    <a:pt x="1354" y="52006"/>
                    <a:pt x="3034" y="52006"/>
                  </a:cubicBezTo>
                  <a:lnTo>
                    <a:pt x="31931" y="52006"/>
                  </a:lnTo>
                  <a:cubicBezTo>
                    <a:pt x="33610" y="52006"/>
                    <a:pt x="34964" y="50628"/>
                    <a:pt x="34964" y="48949"/>
                  </a:cubicBezTo>
                  <a:lnTo>
                    <a:pt x="34964" y="3059"/>
                  </a:lnTo>
                  <a:cubicBezTo>
                    <a:pt x="34964" y="1379"/>
                    <a:pt x="33610" y="1"/>
                    <a:pt x="3193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0" name="Google Shape;3056;p47">
              <a:extLst>
                <a:ext uri="{FF2B5EF4-FFF2-40B4-BE49-F238E27FC236}">
                  <a16:creationId xmlns:a16="http://schemas.microsoft.com/office/drawing/2014/main" id="{A040908E-5544-4F73-9FD3-F0288D9030E8}"/>
                </a:ext>
              </a:extLst>
            </p:cNvPr>
            <p:cNvSpPr/>
            <p:nvPr/>
          </p:nvSpPr>
          <p:spPr>
            <a:xfrm>
              <a:off x="723750" y="3445575"/>
              <a:ext cx="91500" cy="587125"/>
            </a:xfrm>
            <a:custGeom>
              <a:avLst/>
              <a:gdLst/>
              <a:ahLst/>
              <a:cxnLst/>
              <a:rect l="l" t="t" r="r" b="b"/>
              <a:pathLst>
                <a:path w="3660" h="23485" extrusionOk="0">
                  <a:moveTo>
                    <a:pt x="2758" y="928"/>
                  </a:moveTo>
                  <a:lnTo>
                    <a:pt x="2758" y="22582"/>
                  </a:lnTo>
                  <a:lnTo>
                    <a:pt x="928" y="22582"/>
                  </a:lnTo>
                  <a:lnTo>
                    <a:pt x="928" y="928"/>
                  </a:lnTo>
                  <a:close/>
                  <a:moveTo>
                    <a:pt x="477" y="1"/>
                  </a:moveTo>
                  <a:cubicBezTo>
                    <a:pt x="226" y="1"/>
                    <a:pt x="1" y="226"/>
                    <a:pt x="1" y="477"/>
                  </a:cubicBezTo>
                  <a:lnTo>
                    <a:pt x="1" y="23033"/>
                  </a:lnTo>
                  <a:cubicBezTo>
                    <a:pt x="1" y="23284"/>
                    <a:pt x="226" y="23484"/>
                    <a:pt x="477" y="23484"/>
                  </a:cubicBezTo>
                  <a:lnTo>
                    <a:pt x="3209" y="23484"/>
                  </a:lnTo>
                  <a:cubicBezTo>
                    <a:pt x="3459" y="23484"/>
                    <a:pt x="3660" y="23284"/>
                    <a:pt x="3660" y="23033"/>
                  </a:cubicBezTo>
                  <a:lnTo>
                    <a:pt x="3660" y="477"/>
                  </a:lnTo>
                  <a:cubicBezTo>
                    <a:pt x="3660" y="226"/>
                    <a:pt x="3459" y="1"/>
                    <a:pt x="3209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1" name="Google Shape;3057;p47">
              <a:extLst>
                <a:ext uri="{FF2B5EF4-FFF2-40B4-BE49-F238E27FC236}">
                  <a16:creationId xmlns:a16="http://schemas.microsoft.com/office/drawing/2014/main" id="{E576789A-D737-4BC2-84C7-1504AE55E10E}"/>
                </a:ext>
              </a:extLst>
            </p:cNvPr>
            <p:cNvSpPr/>
            <p:nvPr/>
          </p:nvSpPr>
          <p:spPr>
            <a:xfrm>
              <a:off x="1020125" y="3331550"/>
              <a:ext cx="558925" cy="23200"/>
            </a:xfrm>
            <a:custGeom>
              <a:avLst/>
              <a:gdLst/>
              <a:ahLst/>
              <a:cxnLst/>
              <a:rect l="l" t="t" r="r" b="b"/>
              <a:pathLst>
                <a:path w="22357" h="928" extrusionOk="0">
                  <a:moveTo>
                    <a:pt x="477" y="0"/>
                  </a:moveTo>
                  <a:cubicBezTo>
                    <a:pt x="226" y="0"/>
                    <a:pt x="0" y="226"/>
                    <a:pt x="0" y="476"/>
                  </a:cubicBezTo>
                  <a:cubicBezTo>
                    <a:pt x="0" y="727"/>
                    <a:pt x="226" y="928"/>
                    <a:pt x="477" y="928"/>
                  </a:cubicBezTo>
                  <a:lnTo>
                    <a:pt x="21905" y="928"/>
                  </a:lnTo>
                  <a:cubicBezTo>
                    <a:pt x="22156" y="928"/>
                    <a:pt x="22356" y="727"/>
                    <a:pt x="22356" y="476"/>
                  </a:cubicBezTo>
                  <a:cubicBezTo>
                    <a:pt x="22356" y="226"/>
                    <a:pt x="22156" y="0"/>
                    <a:pt x="219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2" name="Google Shape;3058;p47">
              <a:extLst>
                <a:ext uri="{FF2B5EF4-FFF2-40B4-BE49-F238E27FC236}">
                  <a16:creationId xmlns:a16="http://schemas.microsoft.com/office/drawing/2014/main" id="{1EFF8C16-DFC1-41FE-96AD-29236DA1224F}"/>
                </a:ext>
              </a:extLst>
            </p:cNvPr>
            <p:cNvSpPr/>
            <p:nvPr/>
          </p:nvSpPr>
          <p:spPr>
            <a:xfrm>
              <a:off x="1020125" y="3871650"/>
              <a:ext cx="129725" cy="22575"/>
            </a:xfrm>
            <a:custGeom>
              <a:avLst/>
              <a:gdLst/>
              <a:ahLst/>
              <a:cxnLst/>
              <a:rect l="l" t="t" r="r" b="b"/>
              <a:pathLst>
                <a:path w="5189" h="903" extrusionOk="0">
                  <a:moveTo>
                    <a:pt x="477" y="0"/>
                  </a:moveTo>
                  <a:cubicBezTo>
                    <a:pt x="226" y="0"/>
                    <a:pt x="0" y="201"/>
                    <a:pt x="0" y="451"/>
                  </a:cubicBezTo>
                  <a:cubicBezTo>
                    <a:pt x="0" y="702"/>
                    <a:pt x="226" y="903"/>
                    <a:pt x="477" y="903"/>
                  </a:cubicBezTo>
                  <a:lnTo>
                    <a:pt x="4712" y="903"/>
                  </a:lnTo>
                  <a:cubicBezTo>
                    <a:pt x="4988" y="903"/>
                    <a:pt x="5188" y="702"/>
                    <a:pt x="5188" y="451"/>
                  </a:cubicBezTo>
                  <a:cubicBezTo>
                    <a:pt x="5188" y="201"/>
                    <a:pt x="4988" y="0"/>
                    <a:pt x="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3" name="Google Shape;3059;p47">
              <a:extLst>
                <a:ext uri="{FF2B5EF4-FFF2-40B4-BE49-F238E27FC236}">
                  <a16:creationId xmlns:a16="http://schemas.microsoft.com/office/drawing/2014/main" id="{EE6DF34B-3260-419C-8117-856BD4CFDAFD}"/>
                </a:ext>
              </a:extLst>
            </p:cNvPr>
            <p:cNvSpPr/>
            <p:nvPr/>
          </p:nvSpPr>
          <p:spPr>
            <a:xfrm>
              <a:off x="1020125" y="3977525"/>
              <a:ext cx="129725" cy="23225"/>
            </a:xfrm>
            <a:custGeom>
              <a:avLst/>
              <a:gdLst/>
              <a:ahLst/>
              <a:cxnLst/>
              <a:rect l="l" t="t" r="r" b="b"/>
              <a:pathLst>
                <a:path w="5189" h="929" extrusionOk="0">
                  <a:moveTo>
                    <a:pt x="477" y="1"/>
                  </a:moveTo>
                  <a:cubicBezTo>
                    <a:pt x="226" y="1"/>
                    <a:pt x="0" y="227"/>
                    <a:pt x="0" y="477"/>
                  </a:cubicBezTo>
                  <a:cubicBezTo>
                    <a:pt x="0" y="728"/>
                    <a:pt x="226" y="928"/>
                    <a:pt x="477" y="928"/>
                  </a:cubicBezTo>
                  <a:lnTo>
                    <a:pt x="4712" y="928"/>
                  </a:lnTo>
                  <a:cubicBezTo>
                    <a:pt x="4988" y="928"/>
                    <a:pt x="5188" y="728"/>
                    <a:pt x="5188" y="477"/>
                  </a:cubicBezTo>
                  <a:cubicBezTo>
                    <a:pt x="5188" y="227"/>
                    <a:pt x="4988" y="1"/>
                    <a:pt x="4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4" name="Google Shape;3060;p47">
              <a:extLst>
                <a:ext uri="{FF2B5EF4-FFF2-40B4-BE49-F238E27FC236}">
                  <a16:creationId xmlns:a16="http://schemas.microsoft.com/office/drawing/2014/main" id="{90FCB067-EC6A-4F72-960E-00529925501C}"/>
                </a:ext>
              </a:extLst>
            </p:cNvPr>
            <p:cNvSpPr/>
            <p:nvPr/>
          </p:nvSpPr>
          <p:spPr>
            <a:xfrm>
              <a:off x="1020125" y="4084050"/>
              <a:ext cx="129725" cy="23200"/>
            </a:xfrm>
            <a:custGeom>
              <a:avLst/>
              <a:gdLst/>
              <a:ahLst/>
              <a:cxnLst/>
              <a:rect l="l" t="t" r="r" b="b"/>
              <a:pathLst>
                <a:path w="5189" h="928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2"/>
                    <a:pt x="226" y="928"/>
                    <a:pt x="477" y="928"/>
                  </a:cubicBezTo>
                  <a:lnTo>
                    <a:pt x="4712" y="928"/>
                  </a:lnTo>
                  <a:cubicBezTo>
                    <a:pt x="4988" y="928"/>
                    <a:pt x="5188" y="702"/>
                    <a:pt x="5188" y="452"/>
                  </a:cubicBezTo>
                  <a:cubicBezTo>
                    <a:pt x="5188" y="201"/>
                    <a:pt x="4988" y="1"/>
                    <a:pt x="4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5" name="Google Shape;3061;p47">
              <a:extLst>
                <a:ext uri="{FF2B5EF4-FFF2-40B4-BE49-F238E27FC236}">
                  <a16:creationId xmlns:a16="http://schemas.microsoft.com/office/drawing/2014/main" id="{5E8F789F-E6B6-4ECE-940B-2B4585BA80BD}"/>
                </a:ext>
              </a:extLst>
            </p:cNvPr>
            <p:cNvSpPr/>
            <p:nvPr/>
          </p:nvSpPr>
          <p:spPr>
            <a:xfrm>
              <a:off x="1322125" y="3959375"/>
              <a:ext cx="83375" cy="18175"/>
            </a:xfrm>
            <a:custGeom>
              <a:avLst/>
              <a:gdLst/>
              <a:ahLst/>
              <a:cxnLst/>
              <a:rect l="l" t="t" r="r" b="b"/>
              <a:pathLst>
                <a:path w="3335" h="727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52"/>
                    <a:pt x="151" y="727"/>
                    <a:pt x="352" y="727"/>
                  </a:cubicBezTo>
                  <a:lnTo>
                    <a:pt x="2983" y="727"/>
                  </a:lnTo>
                  <a:cubicBezTo>
                    <a:pt x="3184" y="727"/>
                    <a:pt x="3334" y="552"/>
                    <a:pt x="3334" y="351"/>
                  </a:cubicBezTo>
                  <a:cubicBezTo>
                    <a:pt x="3334" y="151"/>
                    <a:pt x="3184" y="0"/>
                    <a:pt x="2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6" name="Google Shape;3062;p47">
              <a:extLst>
                <a:ext uri="{FF2B5EF4-FFF2-40B4-BE49-F238E27FC236}">
                  <a16:creationId xmlns:a16="http://schemas.microsoft.com/office/drawing/2014/main" id="{60136FAA-FE38-4F98-910A-15B7E33213C2}"/>
                </a:ext>
              </a:extLst>
            </p:cNvPr>
            <p:cNvSpPr/>
            <p:nvPr/>
          </p:nvSpPr>
          <p:spPr>
            <a:xfrm>
              <a:off x="1322125" y="4065875"/>
              <a:ext cx="83375" cy="17575"/>
            </a:xfrm>
            <a:custGeom>
              <a:avLst/>
              <a:gdLst/>
              <a:ahLst/>
              <a:cxnLst/>
              <a:rect l="l" t="t" r="r" b="b"/>
              <a:pathLst>
                <a:path w="3335" h="703" extrusionOk="0">
                  <a:moveTo>
                    <a:pt x="352" y="1"/>
                  </a:moveTo>
                  <a:cubicBezTo>
                    <a:pt x="151" y="1"/>
                    <a:pt x="1" y="151"/>
                    <a:pt x="1" y="352"/>
                  </a:cubicBezTo>
                  <a:cubicBezTo>
                    <a:pt x="1" y="552"/>
                    <a:pt x="151" y="703"/>
                    <a:pt x="352" y="703"/>
                  </a:cubicBezTo>
                  <a:lnTo>
                    <a:pt x="2983" y="703"/>
                  </a:lnTo>
                  <a:cubicBezTo>
                    <a:pt x="3184" y="703"/>
                    <a:pt x="3334" y="552"/>
                    <a:pt x="3334" y="352"/>
                  </a:cubicBezTo>
                  <a:cubicBezTo>
                    <a:pt x="3334" y="151"/>
                    <a:pt x="3184" y="1"/>
                    <a:pt x="29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7" name="Google Shape;3063;p47">
              <a:extLst>
                <a:ext uri="{FF2B5EF4-FFF2-40B4-BE49-F238E27FC236}">
                  <a16:creationId xmlns:a16="http://schemas.microsoft.com/office/drawing/2014/main" id="{7A9281E2-592B-4A2B-99BF-DE4F7FBAF138}"/>
                </a:ext>
              </a:extLst>
            </p:cNvPr>
            <p:cNvSpPr/>
            <p:nvPr/>
          </p:nvSpPr>
          <p:spPr>
            <a:xfrm>
              <a:off x="1322125" y="4172400"/>
              <a:ext cx="83375" cy="17575"/>
            </a:xfrm>
            <a:custGeom>
              <a:avLst/>
              <a:gdLst/>
              <a:ahLst/>
              <a:cxnLst/>
              <a:rect l="l" t="t" r="r" b="b"/>
              <a:pathLst>
                <a:path w="3335" h="703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52"/>
                    <a:pt x="151" y="702"/>
                    <a:pt x="352" y="702"/>
                  </a:cubicBezTo>
                  <a:lnTo>
                    <a:pt x="2983" y="702"/>
                  </a:lnTo>
                  <a:cubicBezTo>
                    <a:pt x="3184" y="702"/>
                    <a:pt x="3334" y="552"/>
                    <a:pt x="3334" y="351"/>
                  </a:cubicBezTo>
                  <a:cubicBezTo>
                    <a:pt x="3334" y="151"/>
                    <a:pt x="3184" y="0"/>
                    <a:pt x="2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8" name="Google Shape;3064;p47">
              <a:extLst>
                <a:ext uri="{FF2B5EF4-FFF2-40B4-BE49-F238E27FC236}">
                  <a16:creationId xmlns:a16="http://schemas.microsoft.com/office/drawing/2014/main" id="{28D9AD5A-C391-4C4C-A185-0451B608F389}"/>
                </a:ext>
              </a:extLst>
            </p:cNvPr>
            <p:cNvSpPr/>
            <p:nvPr/>
          </p:nvSpPr>
          <p:spPr>
            <a:xfrm>
              <a:off x="1427400" y="3959375"/>
              <a:ext cx="163550" cy="18175"/>
            </a:xfrm>
            <a:custGeom>
              <a:avLst/>
              <a:gdLst/>
              <a:ahLst/>
              <a:cxnLst/>
              <a:rect l="l" t="t" r="r" b="b"/>
              <a:pathLst>
                <a:path w="6542" h="727" extrusionOk="0">
                  <a:moveTo>
                    <a:pt x="376" y="0"/>
                  </a:moveTo>
                  <a:cubicBezTo>
                    <a:pt x="176" y="0"/>
                    <a:pt x="0" y="151"/>
                    <a:pt x="0" y="351"/>
                  </a:cubicBezTo>
                  <a:cubicBezTo>
                    <a:pt x="0" y="552"/>
                    <a:pt x="176" y="727"/>
                    <a:pt x="376" y="727"/>
                  </a:cubicBezTo>
                  <a:lnTo>
                    <a:pt x="6191" y="727"/>
                  </a:lnTo>
                  <a:cubicBezTo>
                    <a:pt x="6366" y="727"/>
                    <a:pt x="6542" y="552"/>
                    <a:pt x="6542" y="351"/>
                  </a:cubicBezTo>
                  <a:cubicBezTo>
                    <a:pt x="6542" y="151"/>
                    <a:pt x="6366" y="0"/>
                    <a:pt x="6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9" name="Google Shape;3065;p47">
              <a:extLst>
                <a:ext uri="{FF2B5EF4-FFF2-40B4-BE49-F238E27FC236}">
                  <a16:creationId xmlns:a16="http://schemas.microsoft.com/office/drawing/2014/main" id="{1F0F0B08-F8DD-4853-8DAC-D3164E2FD3DD}"/>
                </a:ext>
              </a:extLst>
            </p:cNvPr>
            <p:cNvSpPr/>
            <p:nvPr/>
          </p:nvSpPr>
          <p:spPr>
            <a:xfrm>
              <a:off x="1427400" y="4065875"/>
              <a:ext cx="163550" cy="17575"/>
            </a:xfrm>
            <a:custGeom>
              <a:avLst/>
              <a:gdLst/>
              <a:ahLst/>
              <a:cxnLst/>
              <a:rect l="l" t="t" r="r" b="b"/>
              <a:pathLst>
                <a:path w="6542" h="703" extrusionOk="0">
                  <a:moveTo>
                    <a:pt x="376" y="1"/>
                  </a:moveTo>
                  <a:cubicBezTo>
                    <a:pt x="176" y="1"/>
                    <a:pt x="0" y="151"/>
                    <a:pt x="0" y="352"/>
                  </a:cubicBezTo>
                  <a:cubicBezTo>
                    <a:pt x="0" y="552"/>
                    <a:pt x="176" y="703"/>
                    <a:pt x="376" y="703"/>
                  </a:cubicBezTo>
                  <a:lnTo>
                    <a:pt x="6191" y="703"/>
                  </a:lnTo>
                  <a:cubicBezTo>
                    <a:pt x="6366" y="703"/>
                    <a:pt x="6542" y="552"/>
                    <a:pt x="6542" y="352"/>
                  </a:cubicBezTo>
                  <a:cubicBezTo>
                    <a:pt x="6542" y="151"/>
                    <a:pt x="6366" y="1"/>
                    <a:pt x="61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50" name="Google Shape;3066;p47">
              <a:extLst>
                <a:ext uri="{FF2B5EF4-FFF2-40B4-BE49-F238E27FC236}">
                  <a16:creationId xmlns:a16="http://schemas.microsoft.com/office/drawing/2014/main" id="{7B14E0D8-8707-4DEA-B543-719AEC9598E9}"/>
                </a:ext>
              </a:extLst>
            </p:cNvPr>
            <p:cNvSpPr/>
            <p:nvPr/>
          </p:nvSpPr>
          <p:spPr>
            <a:xfrm>
              <a:off x="1427400" y="4172400"/>
              <a:ext cx="163550" cy="17575"/>
            </a:xfrm>
            <a:custGeom>
              <a:avLst/>
              <a:gdLst/>
              <a:ahLst/>
              <a:cxnLst/>
              <a:rect l="l" t="t" r="r" b="b"/>
              <a:pathLst>
                <a:path w="6542" h="703" extrusionOk="0">
                  <a:moveTo>
                    <a:pt x="376" y="0"/>
                  </a:moveTo>
                  <a:cubicBezTo>
                    <a:pt x="176" y="0"/>
                    <a:pt x="0" y="151"/>
                    <a:pt x="0" y="351"/>
                  </a:cubicBezTo>
                  <a:cubicBezTo>
                    <a:pt x="0" y="552"/>
                    <a:pt x="176" y="702"/>
                    <a:pt x="376" y="702"/>
                  </a:cubicBezTo>
                  <a:lnTo>
                    <a:pt x="6191" y="702"/>
                  </a:lnTo>
                  <a:cubicBezTo>
                    <a:pt x="6366" y="702"/>
                    <a:pt x="6542" y="552"/>
                    <a:pt x="6542" y="351"/>
                  </a:cubicBezTo>
                  <a:cubicBezTo>
                    <a:pt x="6542" y="151"/>
                    <a:pt x="6366" y="0"/>
                    <a:pt x="6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51" name="Google Shape;3067;p47">
              <a:extLst>
                <a:ext uri="{FF2B5EF4-FFF2-40B4-BE49-F238E27FC236}">
                  <a16:creationId xmlns:a16="http://schemas.microsoft.com/office/drawing/2014/main" id="{C5E81300-AFBD-4CED-BA8F-04A5FD40A132}"/>
                </a:ext>
              </a:extLst>
            </p:cNvPr>
            <p:cNvSpPr/>
            <p:nvPr/>
          </p:nvSpPr>
          <p:spPr>
            <a:xfrm>
              <a:off x="1020125" y="3468750"/>
              <a:ext cx="282600" cy="22600"/>
            </a:xfrm>
            <a:custGeom>
              <a:avLst/>
              <a:gdLst/>
              <a:ahLst/>
              <a:cxnLst/>
              <a:rect l="l" t="t" r="r" b="b"/>
              <a:pathLst>
                <a:path w="11304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10853" y="903"/>
                  </a:lnTo>
                  <a:cubicBezTo>
                    <a:pt x="11103" y="903"/>
                    <a:pt x="11304" y="703"/>
                    <a:pt x="11304" y="452"/>
                  </a:cubicBezTo>
                  <a:cubicBezTo>
                    <a:pt x="11304" y="201"/>
                    <a:pt x="11103" y="1"/>
                    <a:pt x="10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52" name="Google Shape;3068;p47">
              <a:extLst>
                <a:ext uri="{FF2B5EF4-FFF2-40B4-BE49-F238E27FC236}">
                  <a16:creationId xmlns:a16="http://schemas.microsoft.com/office/drawing/2014/main" id="{C95BFBC6-D02F-46EA-A6C7-ED2CD8702A1C}"/>
                </a:ext>
              </a:extLst>
            </p:cNvPr>
            <p:cNvSpPr/>
            <p:nvPr/>
          </p:nvSpPr>
          <p:spPr>
            <a:xfrm>
              <a:off x="1020125" y="3696825"/>
              <a:ext cx="282600" cy="22600"/>
            </a:xfrm>
            <a:custGeom>
              <a:avLst/>
              <a:gdLst/>
              <a:ahLst/>
              <a:cxnLst/>
              <a:rect l="l" t="t" r="r" b="b"/>
              <a:pathLst>
                <a:path w="11304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10853" y="903"/>
                  </a:lnTo>
                  <a:cubicBezTo>
                    <a:pt x="11103" y="903"/>
                    <a:pt x="11304" y="703"/>
                    <a:pt x="11304" y="452"/>
                  </a:cubicBezTo>
                  <a:cubicBezTo>
                    <a:pt x="11304" y="201"/>
                    <a:pt x="11103" y="1"/>
                    <a:pt x="10853" y="1"/>
                  </a:cubicBezTo>
                  <a:close/>
                </a:path>
              </a:pathLst>
            </a:custGeom>
            <a:solidFill>
              <a:srgbClr val="FF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53" name="Google Shape;3069;p47">
              <a:extLst>
                <a:ext uri="{FF2B5EF4-FFF2-40B4-BE49-F238E27FC236}">
                  <a16:creationId xmlns:a16="http://schemas.microsoft.com/office/drawing/2014/main" id="{5391F715-86FC-4A5A-81BD-2C20863F2CAC}"/>
                </a:ext>
              </a:extLst>
            </p:cNvPr>
            <p:cNvSpPr/>
            <p:nvPr/>
          </p:nvSpPr>
          <p:spPr>
            <a:xfrm>
              <a:off x="1020125" y="3577150"/>
              <a:ext cx="117200" cy="22600"/>
            </a:xfrm>
            <a:custGeom>
              <a:avLst/>
              <a:gdLst/>
              <a:ahLst/>
              <a:cxnLst/>
              <a:rect l="l" t="t" r="r" b="b"/>
              <a:pathLst>
                <a:path w="4688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4236" y="903"/>
                  </a:lnTo>
                  <a:cubicBezTo>
                    <a:pt x="4487" y="903"/>
                    <a:pt x="4687" y="703"/>
                    <a:pt x="4687" y="452"/>
                  </a:cubicBezTo>
                  <a:cubicBezTo>
                    <a:pt x="4687" y="201"/>
                    <a:pt x="4487" y="1"/>
                    <a:pt x="4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54" name="Google Shape;3070;p47">
              <a:extLst>
                <a:ext uri="{FF2B5EF4-FFF2-40B4-BE49-F238E27FC236}">
                  <a16:creationId xmlns:a16="http://schemas.microsoft.com/office/drawing/2014/main" id="{AA39B320-D18D-4470-96CB-74936B18A151}"/>
                </a:ext>
              </a:extLst>
            </p:cNvPr>
            <p:cNvSpPr/>
            <p:nvPr/>
          </p:nvSpPr>
          <p:spPr>
            <a:xfrm>
              <a:off x="1179900" y="3577150"/>
              <a:ext cx="117200" cy="22600"/>
            </a:xfrm>
            <a:custGeom>
              <a:avLst/>
              <a:gdLst/>
              <a:ahLst/>
              <a:cxnLst/>
              <a:rect l="l" t="t" r="r" b="b"/>
              <a:pathLst>
                <a:path w="4688" h="904" extrusionOk="0">
                  <a:moveTo>
                    <a:pt x="452" y="1"/>
                  </a:moveTo>
                  <a:cubicBezTo>
                    <a:pt x="201" y="1"/>
                    <a:pt x="0" y="201"/>
                    <a:pt x="0" y="452"/>
                  </a:cubicBezTo>
                  <a:cubicBezTo>
                    <a:pt x="0" y="703"/>
                    <a:pt x="201" y="903"/>
                    <a:pt x="452" y="903"/>
                  </a:cubicBezTo>
                  <a:lnTo>
                    <a:pt x="4211" y="903"/>
                  </a:lnTo>
                  <a:cubicBezTo>
                    <a:pt x="4487" y="903"/>
                    <a:pt x="4687" y="703"/>
                    <a:pt x="4687" y="452"/>
                  </a:cubicBezTo>
                  <a:cubicBezTo>
                    <a:pt x="4687" y="201"/>
                    <a:pt x="4487" y="1"/>
                    <a:pt x="4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55" name="Google Shape;3071;p47">
              <a:extLst>
                <a:ext uri="{FF2B5EF4-FFF2-40B4-BE49-F238E27FC236}">
                  <a16:creationId xmlns:a16="http://schemas.microsoft.com/office/drawing/2014/main" id="{EA0DF927-4F7D-4BF8-869F-9C702D7489FD}"/>
                </a:ext>
              </a:extLst>
            </p:cNvPr>
            <p:cNvSpPr/>
            <p:nvPr/>
          </p:nvSpPr>
          <p:spPr>
            <a:xfrm>
              <a:off x="1242550" y="3844700"/>
              <a:ext cx="421700" cy="689875"/>
            </a:xfrm>
            <a:custGeom>
              <a:avLst/>
              <a:gdLst/>
              <a:ahLst/>
              <a:cxnLst/>
              <a:rect l="l" t="t" r="r" b="b"/>
              <a:pathLst>
                <a:path w="16868" h="27595" extrusionOk="0">
                  <a:moveTo>
                    <a:pt x="14437" y="928"/>
                  </a:moveTo>
                  <a:cubicBezTo>
                    <a:pt x="15289" y="928"/>
                    <a:pt x="15966" y="1605"/>
                    <a:pt x="15966" y="2432"/>
                  </a:cubicBezTo>
                  <a:lnTo>
                    <a:pt x="15966" y="25164"/>
                  </a:lnTo>
                  <a:cubicBezTo>
                    <a:pt x="15966" y="25991"/>
                    <a:pt x="15289" y="26693"/>
                    <a:pt x="14437" y="26693"/>
                  </a:cubicBezTo>
                  <a:lnTo>
                    <a:pt x="2432" y="26693"/>
                  </a:lnTo>
                  <a:cubicBezTo>
                    <a:pt x="1605" y="26693"/>
                    <a:pt x="928" y="25991"/>
                    <a:pt x="928" y="25164"/>
                  </a:cubicBezTo>
                  <a:lnTo>
                    <a:pt x="928" y="2432"/>
                  </a:lnTo>
                  <a:cubicBezTo>
                    <a:pt x="928" y="1605"/>
                    <a:pt x="1605" y="928"/>
                    <a:pt x="2432" y="928"/>
                  </a:cubicBezTo>
                  <a:close/>
                  <a:moveTo>
                    <a:pt x="2432" y="1"/>
                  </a:moveTo>
                  <a:cubicBezTo>
                    <a:pt x="1103" y="1"/>
                    <a:pt x="1" y="1103"/>
                    <a:pt x="1" y="2432"/>
                  </a:cubicBezTo>
                  <a:lnTo>
                    <a:pt x="1" y="25164"/>
                  </a:lnTo>
                  <a:cubicBezTo>
                    <a:pt x="1" y="26492"/>
                    <a:pt x="1103" y="27595"/>
                    <a:pt x="2432" y="27595"/>
                  </a:cubicBezTo>
                  <a:lnTo>
                    <a:pt x="14437" y="27595"/>
                  </a:lnTo>
                  <a:cubicBezTo>
                    <a:pt x="15790" y="27595"/>
                    <a:pt x="16868" y="26492"/>
                    <a:pt x="16868" y="25164"/>
                  </a:cubicBezTo>
                  <a:lnTo>
                    <a:pt x="16868" y="2432"/>
                  </a:lnTo>
                  <a:cubicBezTo>
                    <a:pt x="16868" y="1103"/>
                    <a:pt x="15790" y="1"/>
                    <a:pt x="144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56" name="Google Shape;3072;p47">
              <a:extLst>
                <a:ext uri="{FF2B5EF4-FFF2-40B4-BE49-F238E27FC236}">
                  <a16:creationId xmlns:a16="http://schemas.microsoft.com/office/drawing/2014/main" id="{361DED3E-A497-450D-98B6-BE1A1FE3B61B}"/>
                </a:ext>
              </a:extLst>
            </p:cNvPr>
            <p:cNvSpPr/>
            <p:nvPr/>
          </p:nvSpPr>
          <p:spPr>
            <a:xfrm>
              <a:off x="1153575" y="2936800"/>
              <a:ext cx="581500" cy="94650"/>
            </a:xfrm>
            <a:custGeom>
              <a:avLst/>
              <a:gdLst/>
              <a:ahLst/>
              <a:cxnLst/>
              <a:rect l="l" t="t" r="r" b="b"/>
              <a:pathLst>
                <a:path w="23260" h="3786" extrusionOk="0">
                  <a:moveTo>
                    <a:pt x="1906" y="1"/>
                  </a:moveTo>
                  <a:cubicBezTo>
                    <a:pt x="853" y="1"/>
                    <a:pt x="1" y="853"/>
                    <a:pt x="1" y="1880"/>
                  </a:cubicBezTo>
                  <a:cubicBezTo>
                    <a:pt x="1" y="2933"/>
                    <a:pt x="853" y="3785"/>
                    <a:pt x="1906" y="3785"/>
                  </a:cubicBezTo>
                  <a:lnTo>
                    <a:pt x="21354" y="3785"/>
                  </a:lnTo>
                  <a:cubicBezTo>
                    <a:pt x="22407" y="3785"/>
                    <a:pt x="23259" y="2933"/>
                    <a:pt x="23259" y="1880"/>
                  </a:cubicBezTo>
                  <a:cubicBezTo>
                    <a:pt x="23259" y="853"/>
                    <a:pt x="22407" y="1"/>
                    <a:pt x="2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57" name="Google Shape;3073;p47">
              <a:extLst>
                <a:ext uri="{FF2B5EF4-FFF2-40B4-BE49-F238E27FC236}">
                  <a16:creationId xmlns:a16="http://schemas.microsoft.com/office/drawing/2014/main" id="{A35A3B70-06A3-4E3A-8B26-A8816E59D735}"/>
                </a:ext>
              </a:extLst>
            </p:cNvPr>
            <p:cNvSpPr/>
            <p:nvPr/>
          </p:nvSpPr>
          <p:spPr>
            <a:xfrm>
              <a:off x="1373500" y="2385425"/>
              <a:ext cx="490650" cy="91500"/>
            </a:xfrm>
            <a:custGeom>
              <a:avLst/>
              <a:gdLst/>
              <a:ahLst/>
              <a:cxnLst/>
              <a:rect l="l" t="t" r="r" b="b"/>
              <a:pathLst>
                <a:path w="19626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9625" y="366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58" name="Google Shape;3074;p47">
              <a:extLst>
                <a:ext uri="{FF2B5EF4-FFF2-40B4-BE49-F238E27FC236}">
                  <a16:creationId xmlns:a16="http://schemas.microsoft.com/office/drawing/2014/main" id="{1B593EBF-2ABF-48D1-8D73-D1F5D5C2570C}"/>
                </a:ext>
              </a:extLst>
            </p:cNvPr>
            <p:cNvSpPr/>
            <p:nvPr/>
          </p:nvSpPr>
          <p:spPr>
            <a:xfrm>
              <a:off x="1938050" y="2385425"/>
              <a:ext cx="490000" cy="91500"/>
            </a:xfrm>
            <a:custGeom>
              <a:avLst/>
              <a:gdLst/>
              <a:ahLst/>
              <a:cxnLst/>
              <a:rect l="l" t="t" r="r" b="b"/>
              <a:pathLst>
                <a:path w="19600" h="3660" extrusionOk="0">
                  <a:moveTo>
                    <a:pt x="0" y="0"/>
                  </a:moveTo>
                  <a:lnTo>
                    <a:pt x="0" y="3660"/>
                  </a:lnTo>
                  <a:lnTo>
                    <a:pt x="19600" y="366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59" name="Google Shape;3075;p47">
              <a:extLst>
                <a:ext uri="{FF2B5EF4-FFF2-40B4-BE49-F238E27FC236}">
                  <a16:creationId xmlns:a16="http://schemas.microsoft.com/office/drawing/2014/main" id="{2F576098-CDCA-454E-A286-287260D0936C}"/>
                </a:ext>
              </a:extLst>
            </p:cNvPr>
            <p:cNvSpPr/>
            <p:nvPr/>
          </p:nvSpPr>
          <p:spPr>
            <a:xfrm>
              <a:off x="3129150" y="2385425"/>
              <a:ext cx="490625" cy="91500"/>
            </a:xfrm>
            <a:custGeom>
              <a:avLst/>
              <a:gdLst/>
              <a:ahLst/>
              <a:cxnLst/>
              <a:rect l="l" t="t" r="r" b="b"/>
              <a:pathLst>
                <a:path w="19625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9625" y="366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60" name="Google Shape;3076;p47">
              <a:extLst>
                <a:ext uri="{FF2B5EF4-FFF2-40B4-BE49-F238E27FC236}">
                  <a16:creationId xmlns:a16="http://schemas.microsoft.com/office/drawing/2014/main" id="{E9A03BB4-1BCA-4F6C-B389-B579A0971C1D}"/>
                </a:ext>
              </a:extLst>
            </p:cNvPr>
            <p:cNvSpPr/>
            <p:nvPr/>
          </p:nvSpPr>
          <p:spPr>
            <a:xfrm>
              <a:off x="3688050" y="2385425"/>
              <a:ext cx="349650" cy="91500"/>
            </a:xfrm>
            <a:custGeom>
              <a:avLst/>
              <a:gdLst/>
              <a:ahLst/>
              <a:cxnLst/>
              <a:rect l="l" t="t" r="r" b="b"/>
              <a:pathLst>
                <a:path w="13986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3986" y="3660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61" name="Google Shape;3077;p47">
              <a:extLst>
                <a:ext uri="{FF2B5EF4-FFF2-40B4-BE49-F238E27FC236}">
                  <a16:creationId xmlns:a16="http://schemas.microsoft.com/office/drawing/2014/main" id="{CF35FEA0-3F53-4EA2-B74B-553949A1CFD3}"/>
                </a:ext>
              </a:extLst>
            </p:cNvPr>
            <p:cNvSpPr/>
            <p:nvPr/>
          </p:nvSpPr>
          <p:spPr>
            <a:xfrm>
              <a:off x="2538300" y="2423650"/>
              <a:ext cx="490625" cy="90875"/>
            </a:xfrm>
            <a:custGeom>
              <a:avLst/>
              <a:gdLst/>
              <a:ahLst/>
              <a:cxnLst/>
              <a:rect l="l" t="t" r="r" b="b"/>
              <a:pathLst>
                <a:path w="19625" h="3635" extrusionOk="0">
                  <a:moveTo>
                    <a:pt x="1" y="0"/>
                  </a:moveTo>
                  <a:lnTo>
                    <a:pt x="1" y="3634"/>
                  </a:lnTo>
                  <a:lnTo>
                    <a:pt x="19625" y="3634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62" name="Google Shape;3078;p47">
              <a:extLst>
                <a:ext uri="{FF2B5EF4-FFF2-40B4-BE49-F238E27FC236}">
                  <a16:creationId xmlns:a16="http://schemas.microsoft.com/office/drawing/2014/main" id="{E2C9A4CE-7E9D-4628-9E38-46767DAACF00}"/>
                </a:ext>
              </a:extLst>
            </p:cNvPr>
            <p:cNvSpPr/>
            <p:nvPr/>
          </p:nvSpPr>
          <p:spPr>
            <a:xfrm>
              <a:off x="2491300" y="2370375"/>
              <a:ext cx="575225" cy="121600"/>
            </a:xfrm>
            <a:custGeom>
              <a:avLst/>
              <a:gdLst/>
              <a:ahLst/>
              <a:cxnLst/>
              <a:rect l="l" t="t" r="r" b="b"/>
              <a:pathLst>
                <a:path w="23009" h="4864" extrusionOk="0">
                  <a:moveTo>
                    <a:pt x="22557" y="452"/>
                  </a:moveTo>
                  <a:lnTo>
                    <a:pt x="22557" y="4412"/>
                  </a:lnTo>
                  <a:lnTo>
                    <a:pt x="452" y="4412"/>
                  </a:lnTo>
                  <a:lnTo>
                    <a:pt x="452" y="452"/>
                  </a:lnTo>
                  <a:close/>
                  <a:moveTo>
                    <a:pt x="1" y="1"/>
                  </a:moveTo>
                  <a:lnTo>
                    <a:pt x="1" y="4863"/>
                  </a:lnTo>
                  <a:lnTo>
                    <a:pt x="23009" y="4863"/>
                  </a:lnTo>
                  <a:lnTo>
                    <a:pt x="23009" y="1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63" name="Google Shape;3079;p47">
              <a:extLst>
                <a:ext uri="{FF2B5EF4-FFF2-40B4-BE49-F238E27FC236}">
                  <a16:creationId xmlns:a16="http://schemas.microsoft.com/office/drawing/2014/main" id="{664BC4EB-0196-4661-9FEB-4DA6434EBEBB}"/>
                </a:ext>
              </a:extLst>
            </p:cNvPr>
            <p:cNvSpPr/>
            <p:nvPr/>
          </p:nvSpPr>
          <p:spPr>
            <a:xfrm>
              <a:off x="3359100" y="3006975"/>
              <a:ext cx="741275" cy="872225"/>
            </a:xfrm>
            <a:custGeom>
              <a:avLst/>
              <a:gdLst/>
              <a:ahLst/>
              <a:cxnLst/>
              <a:rect l="l" t="t" r="r" b="b"/>
              <a:pathLst>
                <a:path w="29651" h="34889" extrusionOk="0">
                  <a:moveTo>
                    <a:pt x="1" y="1"/>
                  </a:moveTo>
                  <a:lnTo>
                    <a:pt x="1" y="31580"/>
                  </a:lnTo>
                  <a:cubicBezTo>
                    <a:pt x="1" y="33409"/>
                    <a:pt x="1480" y="34888"/>
                    <a:pt x="3309" y="34888"/>
                  </a:cubicBezTo>
                  <a:lnTo>
                    <a:pt x="26342" y="34888"/>
                  </a:lnTo>
                  <a:cubicBezTo>
                    <a:pt x="28171" y="34888"/>
                    <a:pt x="29650" y="33409"/>
                    <a:pt x="29650" y="31580"/>
                  </a:cubicBezTo>
                  <a:lnTo>
                    <a:pt x="296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64" name="Google Shape;3080;p47">
              <a:extLst>
                <a:ext uri="{FF2B5EF4-FFF2-40B4-BE49-F238E27FC236}">
                  <a16:creationId xmlns:a16="http://schemas.microsoft.com/office/drawing/2014/main" id="{A8F16585-49E8-4BF0-A8F2-A1A7DC904277}"/>
                </a:ext>
              </a:extLst>
            </p:cNvPr>
            <p:cNvSpPr/>
            <p:nvPr/>
          </p:nvSpPr>
          <p:spPr>
            <a:xfrm>
              <a:off x="3359100" y="2830275"/>
              <a:ext cx="741275" cy="176725"/>
            </a:xfrm>
            <a:custGeom>
              <a:avLst/>
              <a:gdLst/>
              <a:ahLst/>
              <a:cxnLst/>
              <a:rect l="l" t="t" r="r" b="b"/>
              <a:pathLst>
                <a:path w="29651" h="7069" extrusionOk="0">
                  <a:moveTo>
                    <a:pt x="3309" y="1"/>
                  </a:moveTo>
                  <a:cubicBezTo>
                    <a:pt x="1480" y="1"/>
                    <a:pt x="1" y="1480"/>
                    <a:pt x="1" y="3309"/>
                  </a:cubicBezTo>
                  <a:lnTo>
                    <a:pt x="1" y="7069"/>
                  </a:lnTo>
                  <a:lnTo>
                    <a:pt x="29650" y="7069"/>
                  </a:lnTo>
                  <a:lnTo>
                    <a:pt x="29650" y="3309"/>
                  </a:lnTo>
                  <a:cubicBezTo>
                    <a:pt x="29650" y="1480"/>
                    <a:pt x="28171" y="1"/>
                    <a:pt x="26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65" name="Google Shape;3081;p47">
              <a:extLst>
                <a:ext uri="{FF2B5EF4-FFF2-40B4-BE49-F238E27FC236}">
                  <a16:creationId xmlns:a16="http://schemas.microsoft.com/office/drawing/2014/main" id="{709C6827-2B78-4E6D-BB6D-28DB0557882E}"/>
                </a:ext>
              </a:extLst>
            </p:cNvPr>
            <p:cNvSpPr/>
            <p:nvPr/>
          </p:nvSpPr>
          <p:spPr>
            <a:xfrm>
              <a:off x="3693075" y="3958125"/>
              <a:ext cx="47000" cy="47000"/>
            </a:xfrm>
            <a:custGeom>
              <a:avLst/>
              <a:gdLst/>
              <a:ahLst/>
              <a:cxnLst/>
              <a:rect l="l" t="t" r="r" b="b"/>
              <a:pathLst>
                <a:path w="1880" h="1880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66" name="Google Shape;3082;p47">
              <a:extLst>
                <a:ext uri="{FF2B5EF4-FFF2-40B4-BE49-F238E27FC236}">
                  <a16:creationId xmlns:a16="http://schemas.microsoft.com/office/drawing/2014/main" id="{E4E5F4FD-D803-4C12-9C56-2A36EBE1FE37}"/>
                </a:ext>
              </a:extLst>
            </p:cNvPr>
            <p:cNvSpPr/>
            <p:nvPr/>
          </p:nvSpPr>
          <p:spPr>
            <a:xfrm>
              <a:off x="3853475" y="3958125"/>
              <a:ext cx="47025" cy="47000"/>
            </a:xfrm>
            <a:custGeom>
              <a:avLst/>
              <a:gdLst/>
              <a:ahLst/>
              <a:cxnLst/>
              <a:rect l="l" t="t" r="r" b="b"/>
              <a:pathLst>
                <a:path w="1881" h="1880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67" name="Google Shape;3083;p47">
              <a:extLst>
                <a:ext uri="{FF2B5EF4-FFF2-40B4-BE49-F238E27FC236}">
                  <a16:creationId xmlns:a16="http://schemas.microsoft.com/office/drawing/2014/main" id="{02809F30-693E-49BD-B1C2-8931A1871392}"/>
                </a:ext>
              </a:extLst>
            </p:cNvPr>
            <p:cNvSpPr/>
            <p:nvPr/>
          </p:nvSpPr>
          <p:spPr>
            <a:xfrm>
              <a:off x="4014500" y="3958125"/>
              <a:ext cx="47025" cy="47000"/>
            </a:xfrm>
            <a:custGeom>
              <a:avLst/>
              <a:gdLst/>
              <a:ahLst/>
              <a:cxnLst/>
              <a:rect l="l" t="t" r="r" b="b"/>
              <a:pathLst>
                <a:path w="1881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68" name="Google Shape;3084;p47">
              <a:extLst>
                <a:ext uri="{FF2B5EF4-FFF2-40B4-BE49-F238E27FC236}">
                  <a16:creationId xmlns:a16="http://schemas.microsoft.com/office/drawing/2014/main" id="{F1D287F4-F878-4B02-9FB8-36072F974844}"/>
                </a:ext>
              </a:extLst>
            </p:cNvPr>
            <p:cNvSpPr/>
            <p:nvPr/>
          </p:nvSpPr>
          <p:spPr>
            <a:xfrm>
              <a:off x="3482550" y="3107850"/>
              <a:ext cx="273200" cy="37625"/>
            </a:xfrm>
            <a:custGeom>
              <a:avLst/>
              <a:gdLst/>
              <a:ahLst/>
              <a:cxnLst/>
              <a:rect l="l" t="t" r="r" b="b"/>
              <a:pathLst>
                <a:path w="10928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10928" y="1505"/>
                  </a:lnTo>
                  <a:lnTo>
                    <a:pt x="109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69" name="Google Shape;3085;p47">
              <a:extLst>
                <a:ext uri="{FF2B5EF4-FFF2-40B4-BE49-F238E27FC236}">
                  <a16:creationId xmlns:a16="http://schemas.microsoft.com/office/drawing/2014/main" id="{7D310D5E-12D1-4D66-A9FC-AE5A3041537C}"/>
                </a:ext>
              </a:extLst>
            </p:cNvPr>
            <p:cNvSpPr/>
            <p:nvPr/>
          </p:nvSpPr>
          <p:spPr>
            <a:xfrm>
              <a:off x="3482550" y="3191825"/>
              <a:ext cx="273200" cy="37600"/>
            </a:xfrm>
            <a:custGeom>
              <a:avLst/>
              <a:gdLst/>
              <a:ahLst/>
              <a:cxnLst/>
              <a:rect l="l" t="t" r="r" b="b"/>
              <a:pathLst>
                <a:path w="10928" h="1504" extrusionOk="0">
                  <a:moveTo>
                    <a:pt x="0" y="0"/>
                  </a:moveTo>
                  <a:lnTo>
                    <a:pt x="0" y="1504"/>
                  </a:lnTo>
                  <a:lnTo>
                    <a:pt x="10928" y="1504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70" name="Google Shape;3086;p47">
              <a:extLst>
                <a:ext uri="{FF2B5EF4-FFF2-40B4-BE49-F238E27FC236}">
                  <a16:creationId xmlns:a16="http://schemas.microsoft.com/office/drawing/2014/main" id="{7B4686DF-FD26-4B51-B806-95F08AA1192D}"/>
                </a:ext>
              </a:extLst>
            </p:cNvPr>
            <p:cNvSpPr/>
            <p:nvPr/>
          </p:nvSpPr>
          <p:spPr>
            <a:xfrm>
              <a:off x="3482550" y="3275775"/>
              <a:ext cx="102775" cy="37625"/>
            </a:xfrm>
            <a:custGeom>
              <a:avLst/>
              <a:gdLst/>
              <a:ahLst/>
              <a:cxnLst/>
              <a:rect l="l" t="t" r="r" b="b"/>
              <a:pathLst>
                <a:path w="4111" h="1505" extrusionOk="0">
                  <a:moveTo>
                    <a:pt x="0" y="1"/>
                  </a:moveTo>
                  <a:lnTo>
                    <a:pt x="0" y="1504"/>
                  </a:lnTo>
                  <a:lnTo>
                    <a:pt x="4111" y="1504"/>
                  </a:lnTo>
                  <a:lnTo>
                    <a:pt x="4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71" name="Google Shape;3087;p47">
              <a:extLst>
                <a:ext uri="{FF2B5EF4-FFF2-40B4-BE49-F238E27FC236}">
                  <a16:creationId xmlns:a16="http://schemas.microsoft.com/office/drawing/2014/main" id="{6A8AF34D-19AA-4E97-89AE-41213236ADF3}"/>
                </a:ext>
              </a:extLst>
            </p:cNvPr>
            <p:cNvSpPr/>
            <p:nvPr/>
          </p:nvSpPr>
          <p:spPr>
            <a:xfrm>
              <a:off x="3482550" y="3362875"/>
              <a:ext cx="177975" cy="37625"/>
            </a:xfrm>
            <a:custGeom>
              <a:avLst/>
              <a:gdLst/>
              <a:ahLst/>
              <a:cxnLst/>
              <a:rect l="l" t="t" r="r" b="b"/>
              <a:pathLst>
                <a:path w="7119" h="1505" extrusionOk="0">
                  <a:moveTo>
                    <a:pt x="0" y="0"/>
                  </a:moveTo>
                  <a:lnTo>
                    <a:pt x="0" y="1504"/>
                  </a:lnTo>
                  <a:lnTo>
                    <a:pt x="7118" y="1504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72" name="Google Shape;3088;p47">
              <a:extLst>
                <a:ext uri="{FF2B5EF4-FFF2-40B4-BE49-F238E27FC236}">
                  <a16:creationId xmlns:a16="http://schemas.microsoft.com/office/drawing/2014/main" id="{29AA249A-C873-40C8-A387-5EDFBA84CE9C}"/>
                </a:ext>
              </a:extLst>
            </p:cNvPr>
            <p:cNvSpPr/>
            <p:nvPr/>
          </p:nvSpPr>
          <p:spPr>
            <a:xfrm>
              <a:off x="3482550" y="3446825"/>
              <a:ext cx="120325" cy="37625"/>
            </a:xfrm>
            <a:custGeom>
              <a:avLst/>
              <a:gdLst/>
              <a:ahLst/>
              <a:cxnLst/>
              <a:rect l="l" t="t" r="r" b="b"/>
              <a:pathLst>
                <a:path w="4813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4812" y="1505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73" name="Google Shape;3089;p47">
              <a:extLst>
                <a:ext uri="{FF2B5EF4-FFF2-40B4-BE49-F238E27FC236}">
                  <a16:creationId xmlns:a16="http://schemas.microsoft.com/office/drawing/2014/main" id="{206C9699-CDCD-4712-8C56-3DB25E0F9313}"/>
                </a:ext>
              </a:extLst>
            </p:cNvPr>
            <p:cNvSpPr/>
            <p:nvPr/>
          </p:nvSpPr>
          <p:spPr>
            <a:xfrm>
              <a:off x="3482550" y="3530800"/>
              <a:ext cx="120325" cy="37600"/>
            </a:xfrm>
            <a:custGeom>
              <a:avLst/>
              <a:gdLst/>
              <a:ahLst/>
              <a:cxnLst/>
              <a:rect l="l" t="t" r="r" b="b"/>
              <a:pathLst>
                <a:path w="4813" h="1504" extrusionOk="0">
                  <a:moveTo>
                    <a:pt x="0" y="0"/>
                  </a:moveTo>
                  <a:lnTo>
                    <a:pt x="0" y="1504"/>
                  </a:lnTo>
                  <a:lnTo>
                    <a:pt x="4812" y="1504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74" name="Google Shape;3090;p47">
              <a:extLst>
                <a:ext uri="{FF2B5EF4-FFF2-40B4-BE49-F238E27FC236}">
                  <a16:creationId xmlns:a16="http://schemas.microsoft.com/office/drawing/2014/main" id="{D4F46096-11E4-4918-8286-8EAB5BCD2D7C}"/>
                </a:ext>
              </a:extLst>
            </p:cNvPr>
            <p:cNvSpPr/>
            <p:nvPr/>
          </p:nvSpPr>
          <p:spPr>
            <a:xfrm>
              <a:off x="1891675" y="3572775"/>
              <a:ext cx="1345900" cy="372825"/>
            </a:xfrm>
            <a:custGeom>
              <a:avLst/>
              <a:gdLst/>
              <a:ahLst/>
              <a:cxnLst/>
              <a:rect l="l" t="t" r="r" b="b"/>
              <a:pathLst>
                <a:path w="53836" h="14913" extrusionOk="0">
                  <a:moveTo>
                    <a:pt x="53385" y="0"/>
                  </a:moveTo>
                  <a:lnTo>
                    <a:pt x="46643" y="3760"/>
                  </a:lnTo>
                  <a:lnTo>
                    <a:pt x="35740" y="4988"/>
                  </a:lnTo>
                  <a:lnTo>
                    <a:pt x="31455" y="10176"/>
                  </a:lnTo>
                  <a:lnTo>
                    <a:pt x="23059" y="12933"/>
                  </a:lnTo>
                  <a:lnTo>
                    <a:pt x="18146" y="7569"/>
                  </a:lnTo>
                  <a:lnTo>
                    <a:pt x="12582" y="10802"/>
                  </a:lnTo>
                  <a:lnTo>
                    <a:pt x="8773" y="8371"/>
                  </a:lnTo>
                  <a:lnTo>
                    <a:pt x="1" y="14161"/>
                  </a:lnTo>
                  <a:lnTo>
                    <a:pt x="502" y="14913"/>
                  </a:lnTo>
                  <a:lnTo>
                    <a:pt x="8773" y="9449"/>
                  </a:lnTo>
                  <a:lnTo>
                    <a:pt x="12557" y="11880"/>
                  </a:lnTo>
                  <a:lnTo>
                    <a:pt x="17946" y="8722"/>
                  </a:lnTo>
                  <a:lnTo>
                    <a:pt x="22783" y="13985"/>
                  </a:lnTo>
                  <a:lnTo>
                    <a:pt x="32006" y="10978"/>
                  </a:lnTo>
                  <a:lnTo>
                    <a:pt x="36217" y="5840"/>
                  </a:lnTo>
                  <a:lnTo>
                    <a:pt x="46918" y="4637"/>
                  </a:lnTo>
                  <a:lnTo>
                    <a:pt x="53836" y="802"/>
                  </a:lnTo>
                  <a:lnTo>
                    <a:pt x="53385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75" name="Google Shape;3091;p47">
              <a:extLst>
                <a:ext uri="{FF2B5EF4-FFF2-40B4-BE49-F238E27FC236}">
                  <a16:creationId xmlns:a16="http://schemas.microsoft.com/office/drawing/2014/main" id="{AF79AA92-0FD9-46FD-BB65-B53D89DD6BFA}"/>
                </a:ext>
              </a:extLst>
            </p:cNvPr>
            <p:cNvSpPr/>
            <p:nvPr/>
          </p:nvSpPr>
          <p:spPr>
            <a:xfrm>
              <a:off x="1852825" y="3920525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1129" y="0"/>
                  </a:moveTo>
                  <a:cubicBezTo>
                    <a:pt x="502" y="0"/>
                    <a:pt x="1" y="527"/>
                    <a:pt x="1" y="1153"/>
                  </a:cubicBezTo>
                  <a:cubicBezTo>
                    <a:pt x="1" y="1780"/>
                    <a:pt x="502" y="2281"/>
                    <a:pt x="1129" y="2281"/>
                  </a:cubicBezTo>
                  <a:cubicBezTo>
                    <a:pt x="1755" y="2281"/>
                    <a:pt x="2282" y="1780"/>
                    <a:pt x="2282" y="1153"/>
                  </a:cubicBezTo>
                  <a:cubicBezTo>
                    <a:pt x="2282" y="527"/>
                    <a:pt x="1755" y="0"/>
                    <a:pt x="1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76" name="Google Shape;3092;p47">
              <a:extLst>
                <a:ext uri="{FF2B5EF4-FFF2-40B4-BE49-F238E27FC236}">
                  <a16:creationId xmlns:a16="http://schemas.microsoft.com/office/drawing/2014/main" id="{8C3E8290-2262-40DA-ADD6-20B547E8F3A1}"/>
                </a:ext>
              </a:extLst>
            </p:cNvPr>
            <p:cNvSpPr/>
            <p:nvPr/>
          </p:nvSpPr>
          <p:spPr>
            <a:xfrm>
              <a:off x="1840925" y="3909250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605" y="927"/>
                  </a:moveTo>
                  <a:cubicBezTo>
                    <a:pt x="1981" y="927"/>
                    <a:pt x="2281" y="1228"/>
                    <a:pt x="2281" y="1604"/>
                  </a:cubicBezTo>
                  <a:cubicBezTo>
                    <a:pt x="2281" y="1980"/>
                    <a:pt x="1981" y="2281"/>
                    <a:pt x="1605" y="2281"/>
                  </a:cubicBezTo>
                  <a:cubicBezTo>
                    <a:pt x="1229" y="2281"/>
                    <a:pt x="928" y="1980"/>
                    <a:pt x="928" y="1604"/>
                  </a:cubicBezTo>
                  <a:cubicBezTo>
                    <a:pt x="928" y="1228"/>
                    <a:pt x="1229" y="927"/>
                    <a:pt x="1605" y="927"/>
                  </a:cubicBezTo>
                  <a:close/>
                  <a:moveTo>
                    <a:pt x="1605" y="0"/>
                  </a:moveTo>
                  <a:cubicBezTo>
                    <a:pt x="728" y="0"/>
                    <a:pt x="1" y="727"/>
                    <a:pt x="1" y="1604"/>
                  </a:cubicBezTo>
                  <a:cubicBezTo>
                    <a:pt x="1" y="2481"/>
                    <a:pt x="728" y="3208"/>
                    <a:pt x="1605" y="3208"/>
                  </a:cubicBezTo>
                  <a:cubicBezTo>
                    <a:pt x="2482" y="3208"/>
                    <a:pt x="3209" y="2481"/>
                    <a:pt x="3209" y="1604"/>
                  </a:cubicBezTo>
                  <a:cubicBezTo>
                    <a:pt x="3209" y="727"/>
                    <a:pt x="2482" y="0"/>
                    <a:pt x="1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77" name="Google Shape;3093;p47">
              <a:extLst>
                <a:ext uri="{FF2B5EF4-FFF2-40B4-BE49-F238E27FC236}">
                  <a16:creationId xmlns:a16="http://schemas.microsoft.com/office/drawing/2014/main" id="{F2B4EF86-265C-485F-928D-3888C59447A2}"/>
                </a:ext>
              </a:extLst>
            </p:cNvPr>
            <p:cNvSpPr/>
            <p:nvPr/>
          </p:nvSpPr>
          <p:spPr>
            <a:xfrm>
              <a:off x="2316500" y="375197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28" y="0"/>
                  </a:moveTo>
                  <a:cubicBezTo>
                    <a:pt x="502" y="0"/>
                    <a:pt x="0" y="502"/>
                    <a:pt x="0" y="1128"/>
                  </a:cubicBezTo>
                  <a:cubicBezTo>
                    <a:pt x="0" y="1755"/>
                    <a:pt x="502" y="2281"/>
                    <a:pt x="1128" y="2281"/>
                  </a:cubicBezTo>
                  <a:cubicBezTo>
                    <a:pt x="1755" y="2281"/>
                    <a:pt x="2281" y="1755"/>
                    <a:pt x="2281" y="1128"/>
                  </a:cubicBezTo>
                  <a:cubicBezTo>
                    <a:pt x="2281" y="502"/>
                    <a:pt x="1755" y="0"/>
                    <a:pt x="1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78" name="Google Shape;3094;p47">
              <a:extLst>
                <a:ext uri="{FF2B5EF4-FFF2-40B4-BE49-F238E27FC236}">
                  <a16:creationId xmlns:a16="http://schemas.microsoft.com/office/drawing/2014/main" id="{3C8B2BDC-EFD2-423E-9400-E33B4C479538}"/>
                </a:ext>
              </a:extLst>
            </p:cNvPr>
            <p:cNvSpPr/>
            <p:nvPr/>
          </p:nvSpPr>
          <p:spPr>
            <a:xfrm>
              <a:off x="2304600" y="3740075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604" y="927"/>
                  </a:moveTo>
                  <a:cubicBezTo>
                    <a:pt x="1980" y="927"/>
                    <a:pt x="2281" y="1228"/>
                    <a:pt x="2281" y="1604"/>
                  </a:cubicBezTo>
                  <a:cubicBezTo>
                    <a:pt x="2281" y="1980"/>
                    <a:pt x="1980" y="2281"/>
                    <a:pt x="1604" y="2281"/>
                  </a:cubicBezTo>
                  <a:cubicBezTo>
                    <a:pt x="1228" y="2281"/>
                    <a:pt x="927" y="1980"/>
                    <a:pt x="927" y="1604"/>
                  </a:cubicBezTo>
                  <a:cubicBezTo>
                    <a:pt x="927" y="1228"/>
                    <a:pt x="1228" y="927"/>
                    <a:pt x="1604" y="927"/>
                  </a:cubicBezTo>
                  <a:close/>
                  <a:moveTo>
                    <a:pt x="1604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481"/>
                    <a:pt x="727" y="3208"/>
                    <a:pt x="1604" y="3208"/>
                  </a:cubicBezTo>
                  <a:cubicBezTo>
                    <a:pt x="2481" y="3208"/>
                    <a:pt x="3208" y="2481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79" name="Google Shape;3095;p47">
              <a:extLst>
                <a:ext uri="{FF2B5EF4-FFF2-40B4-BE49-F238E27FC236}">
                  <a16:creationId xmlns:a16="http://schemas.microsoft.com/office/drawing/2014/main" id="{570C0756-A9AA-4C8B-9037-1385B6F603FB}"/>
                </a:ext>
              </a:extLst>
            </p:cNvPr>
            <p:cNvSpPr/>
            <p:nvPr/>
          </p:nvSpPr>
          <p:spPr>
            <a:xfrm>
              <a:off x="2766375" y="368305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53" y="0"/>
                  </a:moveTo>
                  <a:cubicBezTo>
                    <a:pt x="527" y="0"/>
                    <a:pt x="0" y="527"/>
                    <a:pt x="0" y="1153"/>
                  </a:cubicBezTo>
                  <a:cubicBezTo>
                    <a:pt x="0" y="1780"/>
                    <a:pt x="527" y="2281"/>
                    <a:pt x="1153" y="2281"/>
                  </a:cubicBezTo>
                  <a:cubicBezTo>
                    <a:pt x="1780" y="2281"/>
                    <a:pt x="2281" y="1780"/>
                    <a:pt x="2281" y="1153"/>
                  </a:cubicBezTo>
                  <a:cubicBezTo>
                    <a:pt x="2281" y="527"/>
                    <a:pt x="17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0" name="Google Shape;3096;p47">
              <a:extLst>
                <a:ext uri="{FF2B5EF4-FFF2-40B4-BE49-F238E27FC236}">
                  <a16:creationId xmlns:a16="http://schemas.microsoft.com/office/drawing/2014/main" id="{A70172AF-0E50-4328-9514-D05F4CBFFDB0}"/>
                </a:ext>
              </a:extLst>
            </p:cNvPr>
            <p:cNvSpPr/>
            <p:nvPr/>
          </p:nvSpPr>
          <p:spPr>
            <a:xfrm>
              <a:off x="2755100" y="3671775"/>
              <a:ext cx="79600" cy="80225"/>
            </a:xfrm>
            <a:custGeom>
              <a:avLst/>
              <a:gdLst/>
              <a:ahLst/>
              <a:cxnLst/>
              <a:rect l="l" t="t" r="r" b="b"/>
              <a:pathLst>
                <a:path w="3184" h="3209" extrusionOk="0">
                  <a:moveTo>
                    <a:pt x="1604" y="928"/>
                  </a:moveTo>
                  <a:cubicBezTo>
                    <a:pt x="1980" y="928"/>
                    <a:pt x="2281" y="1228"/>
                    <a:pt x="2281" y="1604"/>
                  </a:cubicBezTo>
                  <a:cubicBezTo>
                    <a:pt x="2281" y="1980"/>
                    <a:pt x="1980" y="2281"/>
                    <a:pt x="1604" y="2281"/>
                  </a:cubicBezTo>
                  <a:cubicBezTo>
                    <a:pt x="1228" y="2281"/>
                    <a:pt x="903" y="1980"/>
                    <a:pt x="903" y="1604"/>
                  </a:cubicBezTo>
                  <a:cubicBezTo>
                    <a:pt x="903" y="1228"/>
                    <a:pt x="1228" y="928"/>
                    <a:pt x="1604" y="928"/>
                  </a:cubicBezTo>
                  <a:close/>
                  <a:moveTo>
                    <a:pt x="1604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482" y="3208"/>
                    <a:pt x="3183" y="2482"/>
                    <a:pt x="3183" y="1604"/>
                  </a:cubicBezTo>
                  <a:cubicBezTo>
                    <a:pt x="3183" y="727"/>
                    <a:pt x="2482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1" name="Google Shape;3097;p47">
              <a:extLst>
                <a:ext uri="{FF2B5EF4-FFF2-40B4-BE49-F238E27FC236}">
                  <a16:creationId xmlns:a16="http://schemas.microsoft.com/office/drawing/2014/main" id="{D2B4FC87-D237-4183-A1F2-232DBA88AB7B}"/>
                </a:ext>
              </a:extLst>
            </p:cNvPr>
            <p:cNvSpPr/>
            <p:nvPr/>
          </p:nvSpPr>
          <p:spPr>
            <a:xfrm>
              <a:off x="3215000" y="354645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28" y="1"/>
                  </a:moveTo>
                  <a:cubicBezTo>
                    <a:pt x="502" y="1"/>
                    <a:pt x="0" y="502"/>
                    <a:pt x="0" y="1154"/>
                  </a:cubicBezTo>
                  <a:cubicBezTo>
                    <a:pt x="0" y="1780"/>
                    <a:pt x="502" y="2281"/>
                    <a:pt x="1128" y="2281"/>
                  </a:cubicBezTo>
                  <a:cubicBezTo>
                    <a:pt x="1755" y="2281"/>
                    <a:pt x="2281" y="1780"/>
                    <a:pt x="2281" y="1154"/>
                  </a:cubicBezTo>
                  <a:cubicBezTo>
                    <a:pt x="2281" y="502"/>
                    <a:pt x="1755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2" name="Google Shape;3098;p47">
              <a:extLst>
                <a:ext uri="{FF2B5EF4-FFF2-40B4-BE49-F238E27FC236}">
                  <a16:creationId xmlns:a16="http://schemas.microsoft.com/office/drawing/2014/main" id="{0143EAAC-DACC-40FD-A701-D0A0DDBB8FE8}"/>
                </a:ext>
              </a:extLst>
            </p:cNvPr>
            <p:cNvSpPr/>
            <p:nvPr/>
          </p:nvSpPr>
          <p:spPr>
            <a:xfrm>
              <a:off x="3203725" y="3535175"/>
              <a:ext cx="79600" cy="79600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579" y="903"/>
                  </a:moveTo>
                  <a:cubicBezTo>
                    <a:pt x="1955" y="903"/>
                    <a:pt x="2281" y="1229"/>
                    <a:pt x="2281" y="1605"/>
                  </a:cubicBezTo>
                  <a:cubicBezTo>
                    <a:pt x="2281" y="1981"/>
                    <a:pt x="1955" y="2281"/>
                    <a:pt x="1579" y="2281"/>
                  </a:cubicBezTo>
                  <a:cubicBezTo>
                    <a:pt x="1203" y="2281"/>
                    <a:pt x="903" y="1981"/>
                    <a:pt x="903" y="1605"/>
                  </a:cubicBezTo>
                  <a:cubicBezTo>
                    <a:pt x="903" y="1229"/>
                    <a:pt x="1203" y="903"/>
                    <a:pt x="1579" y="903"/>
                  </a:cubicBezTo>
                  <a:close/>
                  <a:moveTo>
                    <a:pt x="1579" y="1"/>
                  </a:moveTo>
                  <a:cubicBezTo>
                    <a:pt x="702" y="1"/>
                    <a:pt x="0" y="702"/>
                    <a:pt x="0" y="1605"/>
                  </a:cubicBezTo>
                  <a:cubicBezTo>
                    <a:pt x="0" y="2482"/>
                    <a:pt x="702" y="3184"/>
                    <a:pt x="1579" y="3184"/>
                  </a:cubicBezTo>
                  <a:cubicBezTo>
                    <a:pt x="2456" y="3184"/>
                    <a:pt x="3183" y="2482"/>
                    <a:pt x="3183" y="1605"/>
                  </a:cubicBezTo>
                  <a:cubicBezTo>
                    <a:pt x="3183" y="702"/>
                    <a:pt x="2456" y="1"/>
                    <a:pt x="1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3" name="Google Shape;3099;p47">
              <a:extLst>
                <a:ext uri="{FF2B5EF4-FFF2-40B4-BE49-F238E27FC236}">
                  <a16:creationId xmlns:a16="http://schemas.microsoft.com/office/drawing/2014/main" id="{FE0CBDE6-0227-4400-BFE2-159D491FDC92}"/>
                </a:ext>
              </a:extLst>
            </p:cNvPr>
            <p:cNvSpPr/>
            <p:nvPr/>
          </p:nvSpPr>
          <p:spPr>
            <a:xfrm>
              <a:off x="3853475" y="2904225"/>
              <a:ext cx="37000" cy="37000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27" y="0"/>
                  </a:moveTo>
                  <a:cubicBezTo>
                    <a:pt x="326" y="0"/>
                    <a:pt x="0" y="326"/>
                    <a:pt x="0" y="752"/>
                  </a:cubicBezTo>
                  <a:cubicBezTo>
                    <a:pt x="0" y="1153"/>
                    <a:pt x="326" y="1479"/>
                    <a:pt x="727" y="1479"/>
                  </a:cubicBezTo>
                  <a:cubicBezTo>
                    <a:pt x="1153" y="1479"/>
                    <a:pt x="1479" y="1153"/>
                    <a:pt x="1479" y="752"/>
                  </a:cubicBezTo>
                  <a:cubicBezTo>
                    <a:pt x="1479" y="326"/>
                    <a:pt x="1153" y="0"/>
                    <a:pt x="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4" name="Google Shape;3100;p47">
              <a:extLst>
                <a:ext uri="{FF2B5EF4-FFF2-40B4-BE49-F238E27FC236}">
                  <a16:creationId xmlns:a16="http://schemas.microsoft.com/office/drawing/2014/main" id="{1CEA449F-1C30-47A1-BA85-B75737DBECAA}"/>
                </a:ext>
              </a:extLst>
            </p:cNvPr>
            <p:cNvSpPr/>
            <p:nvPr/>
          </p:nvSpPr>
          <p:spPr>
            <a:xfrm>
              <a:off x="3924275" y="2904225"/>
              <a:ext cx="37625" cy="37000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2" y="0"/>
                  </a:moveTo>
                  <a:cubicBezTo>
                    <a:pt x="351" y="0"/>
                    <a:pt x="0" y="326"/>
                    <a:pt x="0" y="752"/>
                  </a:cubicBezTo>
                  <a:cubicBezTo>
                    <a:pt x="0" y="1153"/>
                    <a:pt x="351" y="1479"/>
                    <a:pt x="752" y="1479"/>
                  </a:cubicBezTo>
                  <a:cubicBezTo>
                    <a:pt x="1153" y="1479"/>
                    <a:pt x="1504" y="1153"/>
                    <a:pt x="1504" y="752"/>
                  </a:cubicBezTo>
                  <a:cubicBezTo>
                    <a:pt x="1504" y="326"/>
                    <a:pt x="1153" y="0"/>
                    <a:pt x="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5" name="Google Shape;3101;p47">
              <a:extLst>
                <a:ext uri="{FF2B5EF4-FFF2-40B4-BE49-F238E27FC236}">
                  <a16:creationId xmlns:a16="http://schemas.microsoft.com/office/drawing/2014/main" id="{759568FC-D349-415A-82AF-39416814408D}"/>
                </a:ext>
              </a:extLst>
            </p:cNvPr>
            <p:cNvSpPr/>
            <p:nvPr/>
          </p:nvSpPr>
          <p:spPr>
            <a:xfrm>
              <a:off x="3995700" y="2904225"/>
              <a:ext cx="37000" cy="37000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53" y="0"/>
                  </a:moveTo>
                  <a:cubicBezTo>
                    <a:pt x="326" y="0"/>
                    <a:pt x="1" y="326"/>
                    <a:pt x="1" y="752"/>
                  </a:cubicBezTo>
                  <a:cubicBezTo>
                    <a:pt x="1" y="1153"/>
                    <a:pt x="326" y="1479"/>
                    <a:pt x="753" y="1479"/>
                  </a:cubicBezTo>
                  <a:cubicBezTo>
                    <a:pt x="1154" y="1479"/>
                    <a:pt x="1479" y="1153"/>
                    <a:pt x="1479" y="752"/>
                  </a:cubicBezTo>
                  <a:cubicBezTo>
                    <a:pt x="1479" y="326"/>
                    <a:pt x="1154" y="0"/>
                    <a:pt x="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6" name="Google Shape;3102;p47">
              <a:extLst>
                <a:ext uri="{FF2B5EF4-FFF2-40B4-BE49-F238E27FC236}">
                  <a16:creationId xmlns:a16="http://schemas.microsoft.com/office/drawing/2014/main" id="{3B787A4C-E8C1-4DD7-8B0C-417C1E49CC6E}"/>
                </a:ext>
              </a:extLst>
            </p:cNvPr>
            <p:cNvSpPr/>
            <p:nvPr/>
          </p:nvSpPr>
          <p:spPr>
            <a:xfrm>
              <a:off x="1845950" y="2607850"/>
              <a:ext cx="365925" cy="365950"/>
            </a:xfrm>
            <a:custGeom>
              <a:avLst/>
              <a:gdLst/>
              <a:ahLst/>
              <a:cxnLst/>
              <a:rect l="l" t="t" r="r" b="b"/>
              <a:pathLst>
                <a:path w="14637" h="14638" extrusionOk="0">
                  <a:moveTo>
                    <a:pt x="12030" y="477"/>
                  </a:moveTo>
                  <a:cubicBezTo>
                    <a:pt x="13208" y="477"/>
                    <a:pt x="14186" y="1429"/>
                    <a:pt x="14186" y="2607"/>
                  </a:cubicBezTo>
                  <a:lnTo>
                    <a:pt x="14186" y="12056"/>
                  </a:lnTo>
                  <a:cubicBezTo>
                    <a:pt x="14186" y="13234"/>
                    <a:pt x="13208" y="14186"/>
                    <a:pt x="12030" y="14186"/>
                  </a:cubicBezTo>
                  <a:lnTo>
                    <a:pt x="2582" y="14186"/>
                  </a:lnTo>
                  <a:cubicBezTo>
                    <a:pt x="1404" y="14186"/>
                    <a:pt x="451" y="13234"/>
                    <a:pt x="451" y="12056"/>
                  </a:cubicBezTo>
                  <a:lnTo>
                    <a:pt x="451" y="2607"/>
                  </a:lnTo>
                  <a:cubicBezTo>
                    <a:pt x="451" y="1429"/>
                    <a:pt x="1404" y="477"/>
                    <a:pt x="2582" y="477"/>
                  </a:cubicBezTo>
                  <a:close/>
                  <a:moveTo>
                    <a:pt x="2582" y="1"/>
                  </a:moveTo>
                  <a:cubicBezTo>
                    <a:pt x="1153" y="1"/>
                    <a:pt x="0" y="1179"/>
                    <a:pt x="0" y="2607"/>
                  </a:cubicBezTo>
                  <a:lnTo>
                    <a:pt x="0" y="12056"/>
                  </a:lnTo>
                  <a:cubicBezTo>
                    <a:pt x="0" y="13484"/>
                    <a:pt x="1153" y="14637"/>
                    <a:pt x="2582" y="14637"/>
                  </a:cubicBezTo>
                  <a:lnTo>
                    <a:pt x="12030" y="14637"/>
                  </a:lnTo>
                  <a:cubicBezTo>
                    <a:pt x="13459" y="14637"/>
                    <a:pt x="14637" y="13484"/>
                    <a:pt x="14637" y="12056"/>
                  </a:cubicBezTo>
                  <a:lnTo>
                    <a:pt x="14637" y="2607"/>
                  </a:lnTo>
                  <a:cubicBezTo>
                    <a:pt x="14637" y="1179"/>
                    <a:pt x="13459" y="1"/>
                    <a:pt x="12030" y="1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7" name="Google Shape;3103;p47">
              <a:extLst>
                <a:ext uri="{FF2B5EF4-FFF2-40B4-BE49-F238E27FC236}">
                  <a16:creationId xmlns:a16="http://schemas.microsoft.com/office/drawing/2014/main" id="{BE8C1D3E-4635-480F-B048-6D7874FD1947}"/>
                </a:ext>
              </a:extLst>
            </p:cNvPr>
            <p:cNvSpPr/>
            <p:nvPr/>
          </p:nvSpPr>
          <p:spPr>
            <a:xfrm>
              <a:off x="1906100" y="2668000"/>
              <a:ext cx="245625" cy="246275"/>
            </a:xfrm>
            <a:custGeom>
              <a:avLst/>
              <a:gdLst/>
              <a:ahLst/>
              <a:cxnLst/>
              <a:rect l="l" t="t" r="r" b="b"/>
              <a:pathLst>
                <a:path w="9825" h="9851" extrusionOk="0">
                  <a:moveTo>
                    <a:pt x="1629" y="1"/>
                  </a:moveTo>
                  <a:cubicBezTo>
                    <a:pt x="727" y="1"/>
                    <a:pt x="0" y="728"/>
                    <a:pt x="0" y="1655"/>
                  </a:cubicBezTo>
                  <a:lnTo>
                    <a:pt x="0" y="8196"/>
                  </a:lnTo>
                  <a:cubicBezTo>
                    <a:pt x="0" y="9099"/>
                    <a:pt x="727" y="9850"/>
                    <a:pt x="1629" y="9850"/>
                  </a:cubicBezTo>
                  <a:lnTo>
                    <a:pt x="8196" y="9850"/>
                  </a:lnTo>
                  <a:cubicBezTo>
                    <a:pt x="9098" y="9850"/>
                    <a:pt x="9825" y="9099"/>
                    <a:pt x="9825" y="8196"/>
                  </a:cubicBezTo>
                  <a:lnTo>
                    <a:pt x="9825" y="1655"/>
                  </a:lnTo>
                  <a:cubicBezTo>
                    <a:pt x="9825" y="728"/>
                    <a:pt x="9098" y="1"/>
                    <a:pt x="8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8" name="Google Shape;3104;p47">
              <a:extLst>
                <a:ext uri="{FF2B5EF4-FFF2-40B4-BE49-F238E27FC236}">
                  <a16:creationId xmlns:a16="http://schemas.microsoft.com/office/drawing/2014/main" id="{E607B5AF-D25E-4294-B1FC-B9E944B97613}"/>
                </a:ext>
              </a:extLst>
            </p:cNvPr>
            <p:cNvSpPr/>
            <p:nvPr/>
          </p:nvSpPr>
          <p:spPr>
            <a:xfrm>
              <a:off x="1937425" y="2699950"/>
              <a:ext cx="182350" cy="182375"/>
            </a:xfrm>
            <a:custGeom>
              <a:avLst/>
              <a:gdLst/>
              <a:ahLst/>
              <a:cxnLst/>
              <a:rect l="l" t="t" r="r" b="b"/>
              <a:pathLst>
                <a:path w="7294" h="7295" extrusionOk="0">
                  <a:moveTo>
                    <a:pt x="1228" y="1"/>
                  </a:moveTo>
                  <a:cubicBezTo>
                    <a:pt x="552" y="1"/>
                    <a:pt x="0" y="552"/>
                    <a:pt x="0" y="1204"/>
                  </a:cubicBezTo>
                  <a:lnTo>
                    <a:pt x="0" y="6066"/>
                  </a:lnTo>
                  <a:cubicBezTo>
                    <a:pt x="0" y="6743"/>
                    <a:pt x="552" y="7294"/>
                    <a:pt x="1228" y="7294"/>
                  </a:cubicBezTo>
                  <a:lnTo>
                    <a:pt x="6091" y="7294"/>
                  </a:lnTo>
                  <a:cubicBezTo>
                    <a:pt x="6742" y="7294"/>
                    <a:pt x="7294" y="6743"/>
                    <a:pt x="7294" y="6066"/>
                  </a:cubicBezTo>
                  <a:lnTo>
                    <a:pt x="7294" y="1204"/>
                  </a:lnTo>
                  <a:cubicBezTo>
                    <a:pt x="7294" y="552"/>
                    <a:pt x="6742" y="1"/>
                    <a:pt x="6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9" name="Google Shape;3105;p47">
              <a:extLst>
                <a:ext uri="{FF2B5EF4-FFF2-40B4-BE49-F238E27FC236}">
                  <a16:creationId xmlns:a16="http://schemas.microsoft.com/office/drawing/2014/main" id="{AF5AB973-729F-407F-B2F3-A7E0F5BFBF3D}"/>
                </a:ext>
              </a:extLst>
            </p:cNvPr>
            <p:cNvSpPr/>
            <p:nvPr/>
          </p:nvSpPr>
          <p:spPr>
            <a:xfrm>
              <a:off x="2419875" y="2797700"/>
              <a:ext cx="246275" cy="245650"/>
            </a:xfrm>
            <a:custGeom>
              <a:avLst/>
              <a:gdLst/>
              <a:ahLst/>
              <a:cxnLst/>
              <a:rect l="l" t="t" r="r" b="b"/>
              <a:pathLst>
                <a:path w="9851" h="9826" extrusionOk="0"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lnTo>
                    <a:pt x="1" y="8196"/>
                  </a:lnTo>
                  <a:cubicBezTo>
                    <a:pt x="1" y="9099"/>
                    <a:pt x="728" y="9825"/>
                    <a:pt x="1630" y="9825"/>
                  </a:cubicBezTo>
                  <a:lnTo>
                    <a:pt x="8196" y="9825"/>
                  </a:lnTo>
                  <a:cubicBezTo>
                    <a:pt x="9099" y="9825"/>
                    <a:pt x="9850" y="9099"/>
                    <a:pt x="9850" y="8196"/>
                  </a:cubicBezTo>
                  <a:lnTo>
                    <a:pt x="9850" y="1630"/>
                  </a:lnTo>
                  <a:cubicBezTo>
                    <a:pt x="9850" y="728"/>
                    <a:pt x="9099" y="1"/>
                    <a:pt x="8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0" name="Google Shape;3106;p47">
              <a:extLst>
                <a:ext uri="{FF2B5EF4-FFF2-40B4-BE49-F238E27FC236}">
                  <a16:creationId xmlns:a16="http://schemas.microsoft.com/office/drawing/2014/main" id="{9F2F224C-2A1F-49FB-B4F8-6FD6611272A8}"/>
                </a:ext>
              </a:extLst>
            </p:cNvPr>
            <p:cNvSpPr/>
            <p:nvPr/>
          </p:nvSpPr>
          <p:spPr>
            <a:xfrm>
              <a:off x="2451825" y="2829650"/>
              <a:ext cx="182375" cy="182375"/>
            </a:xfrm>
            <a:custGeom>
              <a:avLst/>
              <a:gdLst/>
              <a:ahLst/>
              <a:cxnLst/>
              <a:rect l="l" t="t" r="r" b="b"/>
              <a:pathLst>
                <a:path w="7295" h="7295" extrusionOk="0">
                  <a:moveTo>
                    <a:pt x="1204" y="1"/>
                  </a:moveTo>
                  <a:cubicBezTo>
                    <a:pt x="552" y="1"/>
                    <a:pt x="1" y="527"/>
                    <a:pt x="1" y="1204"/>
                  </a:cubicBezTo>
                  <a:lnTo>
                    <a:pt x="1" y="6066"/>
                  </a:lnTo>
                  <a:cubicBezTo>
                    <a:pt x="1" y="6743"/>
                    <a:pt x="552" y="7294"/>
                    <a:pt x="1204" y="7294"/>
                  </a:cubicBezTo>
                  <a:lnTo>
                    <a:pt x="6066" y="7294"/>
                  </a:lnTo>
                  <a:cubicBezTo>
                    <a:pt x="6743" y="7294"/>
                    <a:pt x="7294" y="6743"/>
                    <a:pt x="7294" y="6066"/>
                  </a:cubicBezTo>
                  <a:lnTo>
                    <a:pt x="7294" y="1204"/>
                  </a:lnTo>
                  <a:cubicBezTo>
                    <a:pt x="7294" y="527"/>
                    <a:pt x="6743" y="1"/>
                    <a:pt x="6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1" name="Google Shape;3107;p47">
              <a:extLst>
                <a:ext uri="{FF2B5EF4-FFF2-40B4-BE49-F238E27FC236}">
                  <a16:creationId xmlns:a16="http://schemas.microsoft.com/office/drawing/2014/main" id="{E01ECD4B-8FFF-4E34-98C2-B6BE166030C7}"/>
                </a:ext>
              </a:extLst>
            </p:cNvPr>
            <p:cNvSpPr/>
            <p:nvPr/>
          </p:nvSpPr>
          <p:spPr>
            <a:xfrm>
              <a:off x="2145450" y="2790175"/>
              <a:ext cx="280725" cy="129100"/>
            </a:xfrm>
            <a:custGeom>
              <a:avLst/>
              <a:gdLst/>
              <a:ahLst/>
              <a:cxnLst/>
              <a:rect l="l" t="t" r="r" b="b"/>
              <a:pathLst>
                <a:path w="11229" h="5164" extrusionOk="0">
                  <a:moveTo>
                    <a:pt x="0" y="1"/>
                  </a:moveTo>
                  <a:lnTo>
                    <a:pt x="0" y="452"/>
                  </a:lnTo>
                  <a:lnTo>
                    <a:pt x="4010" y="452"/>
                  </a:lnTo>
                  <a:lnTo>
                    <a:pt x="8722" y="5164"/>
                  </a:lnTo>
                  <a:lnTo>
                    <a:pt x="11228" y="5164"/>
                  </a:lnTo>
                  <a:lnTo>
                    <a:pt x="11228" y="4713"/>
                  </a:lnTo>
                  <a:lnTo>
                    <a:pt x="8898" y="4713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2" name="Google Shape;3108;p47">
              <a:extLst>
                <a:ext uri="{FF2B5EF4-FFF2-40B4-BE49-F238E27FC236}">
                  <a16:creationId xmlns:a16="http://schemas.microsoft.com/office/drawing/2014/main" id="{274AD68E-CB7B-456E-8953-D50E1A1EF342}"/>
                </a:ext>
              </a:extLst>
            </p:cNvPr>
            <p:cNvSpPr/>
            <p:nvPr/>
          </p:nvSpPr>
          <p:spPr>
            <a:xfrm>
              <a:off x="1854100" y="3012000"/>
              <a:ext cx="40125" cy="33850"/>
            </a:xfrm>
            <a:custGeom>
              <a:avLst/>
              <a:gdLst/>
              <a:ahLst/>
              <a:cxnLst/>
              <a:rect l="l" t="t" r="r" b="b"/>
              <a:pathLst>
                <a:path w="1605" h="1354" extrusionOk="0">
                  <a:moveTo>
                    <a:pt x="1278" y="326"/>
                  </a:moveTo>
                  <a:lnTo>
                    <a:pt x="1278" y="1028"/>
                  </a:lnTo>
                  <a:lnTo>
                    <a:pt x="326" y="1028"/>
                  </a:lnTo>
                  <a:lnTo>
                    <a:pt x="326" y="326"/>
                  </a:lnTo>
                  <a:close/>
                  <a:moveTo>
                    <a:pt x="0" y="0"/>
                  </a:moveTo>
                  <a:lnTo>
                    <a:pt x="0" y="1354"/>
                  </a:lnTo>
                  <a:lnTo>
                    <a:pt x="1604" y="1354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3" name="Google Shape;3109;p47">
              <a:extLst>
                <a:ext uri="{FF2B5EF4-FFF2-40B4-BE49-F238E27FC236}">
                  <a16:creationId xmlns:a16="http://schemas.microsoft.com/office/drawing/2014/main" id="{FE7D37E5-9B9A-41F7-8CBC-C397C2E0A1F1}"/>
                </a:ext>
              </a:extLst>
            </p:cNvPr>
            <p:cNvSpPr/>
            <p:nvPr/>
          </p:nvSpPr>
          <p:spPr>
            <a:xfrm>
              <a:off x="1854100" y="3085300"/>
              <a:ext cx="40125" cy="33850"/>
            </a:xfrm>
            <a:custGeom>
              <a:avLst/>
              <a:gdLst/>
              <a:ahLst/>
              <a:cxnLst/>
              <a:rect l="l" t="t" r="r" b="b"/>
              <a:pathLst>
                <a:path w="1605" h="1354" extrusionOk="0">
                  <a:moveTo>
                    <a:pt x="1278" y="326"/>
                  </a:moveTo>
                  <a:lnTo>
                    <a:pt x="1278" y="1053"/>
                  </a:lnTo>
                  <a:lnTo>
                    <a:pt x="326" y="1053"/>
                  </a:lnTo>
                  <a:lnTo>
                    <a:pt x="326" y="326"/>
                  </a:lnTo>
                  <a:close/>
                  <a:moveTo>
                    <a:pt x="0" y="1"/>
                  </a:moveTo>
                  <a:lnTo>
                    <a:pt x="0" y="1354"/>
                  </a:lnTo>
                  <a:lnTo>
                    <a:pt x="1604" y="1354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4" name="Google Shape;3110;p47">
              <a:extLst>
                <a:ext uri="{FF2B5EF4-FFF2-40B4-BE49-F238E27FC236}">
                  <a16:creationId xmlns:a16="http://schemas.microsoft.com/office/drawing/2014/main" id="{816B424D-F853-496F-916E-D68512D0998E}"/>
                </a:ext>
              </a:extLst>
            </p:cNvPr>
            <p:cNvSpPr/>
            <p:nvPr/>
          </p:nvSpPr>
          <p:spPr>
            <a:xfrm>
              <a:off x="1854100" y="3159225"/>
              <a:ext cx="40125" cy="33250"/>
            </a:xfrm>
            <a:custGeom>
              <a:avLst/>
              <a:gdLst/>
              <a:ahLst/>
              <a:cxnLst/>
              <a:rect l="l" t="t" r="r" b="b"/>
              <a:pathLst>
                <a:path w="1605" h="1330" extrusionOk="0">
                  <a:moveTo>
                    <a:pt x="1278" y="302"/>
                  </a:moveTo>
                  <a:lnTo>
                    <a:pt x="1278" y="1029"/>
                  </a:lnTo>
                  <a:lnTo>
                    <a:pt x="326" y="1029"/>
                  </a:lnTo>
                  <a:lnTo>
                    <a:pt x="326" y="302"/>
                  </a:lnTo>
                  <a:close/>
                  <a:moveTo>
                    <a:pt x="0" y="1"/>
                  </a:moveTo>
                  <a:lnTo>
                    <a:pt x="0" y="1329"/>
                  </a:lnTo>
                  <a:lnTo>
                    <a:pt x="1604" y="132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5" name="Google Shape;3111;p47">
              <a:extLst>
                <a:ext uri="{FF2B5EF4-FFF2-40B4-BE49-F238E27FC236}">
                  <a16:creationId xmlns:a16="http://schemas.microsoft.com/office/drawing/2014/main" id="{D0B577DA-E5D5-48AA-B15B-810DAE148A9D}"/>
                </a:ext>
              </a:extLst>
            </p:cNvPr>
            <p:cNvSpPr/>
            <p:nvPr/>
          </p:nvSpPr>
          <p:spPr>
            <a:xfrm>
              <a:off x="1913600" y="3015750"/>
              <a:ext cx="167325" cy="26350"/>
            </a:xfrm>
            <a:custGeom>
              <a:avLst/>
              <a:gdLst/>
              <a:ahLst/>
              <a:cxnLst/>
              <a:rect l="l" t="t" r="r" b="b"/>
              <a:pathLst>
                <a:path w="6693" h="1054" extrusionOk="0">
                  <a:moveTo>
                    <a:pt x="1" y="1"/>
                  </a:moveTo>
                  <a:lnTo>
                    <a:pt x="1" y="1053"/>
                  </a:lnTo>
                  <a:lnTo>
                    <a:pt x="6693" y="1053"/>
                  </a:lnTo>
                  <a:lnTo>
                    <a:pt x="6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6" name="Google Shape;3112;p47">
              <a:extLst>
                <a:ext uri="{FF2B5EF4-FFF2-40B4-BE49-F238E27FC236}">
                  <a16:creationId xmlns:a16="http://schemas.microsoft.com/office/drawing/2014/main" id="{09FBF1D8-13A0-45FD-83C3-6D5C92E5E502}"/>
                </a:ext>
              </a:extLst>
            </p:cNvPr>
            <p:cNvSpPr/>
            <p:nvPr/>
          </p:nvSpPr>
          <p:spPr>
            <a:xfrm>
              <a:off x="1913600" y="3089675"/>
              <a:ext cx="167325" cy="25725"/>
            </a:xfrm>
            <a:custGeom>
              <a:avLst/>
              <a:gdLst/>
              <a:ahLst/>
              <a:cxnLst/>
              <a:rect l="l" t="t" r="r" b="b"/>
              <a:pathLst>
                <a:path w="6693" h="1029" extrusionOk="0">
                  <a:moveTo>
                    <a:pt x="1" y="1"/>
                  </a:moveTo>
                  <a:lnTo>
                    <a:pt x="1" y="1029"/>
                  </a:lnTo>
                  <a:lnTo>
                    <a:pt x="6693" y="1029"/>
                  </a:lnTo>
                  <a:lnTo>
                    <a:pt x="6693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7" name="Google Shape;3113;p47">
              <a:extLst>
                <a:ext uri="{FF2B5EF4-FFF2-40B4-BE49-F238E27FC236}">
                  <a16:creationId xmlns:a16="http://schemas.microsoft.com/office/drawing/2014/main" id="{0CD50725-6732-4EE2-91E3-C4D968B35C69}"/>
                </a:ext>
              </a:extLst>
            </p:cNvPr>
            <p:cNvSpPr/>
            <p:nvPr/>
          </p:nvSpPr>
          <p:spPr>
            <a:xfrm>
              <a:off x="1913600" y="3163000"/>
              <a:ext cx="99650" cy="25700"/>
            </a:xfrm>
            <a:custGeom>
              <a:avLst/>
              <a:gdLst/>
              <a:ahLst/>
              <a:cxnLst/>
              <a:rect l="l" t="t" r="r" b="b"/>
              <a:pathLst>
                <a:path w="3986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3986" y="1028"/>
                  </a:lnTo>
                  <a:lnTo>
                    <a:pt x="3986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8" name="Google Shape;3114;p47">
              <a:extLst>
                <a:ext uri="{FF2B5EF4-FFF2-40B4-BE49-F238E27FC236}">
                  <a16:creationId xmlns:a16="http://schemas.microsoft.com/office/drawing/2014/main" id="{9E873944-CF90-481F-957B-62619B734AB3}"/>
                </a:ext>
              </a:extLst>
            </p:cNvPr>
            <p:cNvSpPr/>
            <p:nvPr/>
          </p:nvSpPr>
          <p:spPr>
            <a:xfrm>
              <a:off x="2274525" y="2819000"/>
              <a:ext cx="57025" cy="57050"/>
            </a:xfrm>
            <a:custGeom>
              <a:avLst/>
              <a:gdLst/>
              <a:ahLst/>
              <a:cxnLst/>
              <a:rect l="l" t="t" r="r" b="b"/>
              <a:pathLst>
                <a:path w="2281" h="2282" extrusionOk="0">
                  <a:moveTo>
                    <a:pt x="1128" y="1"/>
                  </a:moveTo>
                  <a:cubicBezTo>
                    <a:pt x="501" y="1"/>
                    <a:pt x="0" y="502"/>
                    <a:pt x="0" y="1129"/>
                  </a:cubicBezTo>
                  <a:cubicBezTo>
                    <a:pt x="0" y="1755"/>
                    <a:pt x="501" y="2282"/>
                    <a:pt x="1128" y="2282"/>
                  </a:cubicBezTo>
                  <a:cubicBezTo>
                    <a:pt x="1755" y="2282"/>
                    <a:pt x="2281" y="1755"/>
                    <a:pt x="2281" y="1129"/>
                  </a:cubicBezTo>
                  <a:cubicBezTo>
                    <a:pt x="2281" y="502"/>
                    <a:pt x="1755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9" name="Google Shape;3115;p47">
              <a:extLst>
                <a:ext uri="{FF2B5EF4-FFF2-40B4-BE49-F238E27FC236}">
                  <a16:creationId xmlns:a16="http://schemas.microsoft.com/office/drawing/2014/main" id="{80CC4850-175B-49DB-AC9C-B3FAB0EF9986}"/>
                </a:ext>
              </a:extLst>
            </p:cNvPr>
            <p:cNvSpPr/>
            <p:nvPr/>
          </p:nvSpPr>
          <p:spPr>
            <a:xfrm>
              <a:off x="2263250" y="2807100"/>
              <a:ext cx="79575" cy="80225"/>
            </a:xfrm>
            <a:custGeom>
              <a:avLst/>
              <a:gdLst/>
              <a:ahLst/>
              <a:cxnLst/>
              <a:rect l="l" t="t" r="r" b="b"/>
              <a:pathLst>
                <a:path w="3183" h="3209" extrusionOk="0">
                  <a:moveTo>
                    <a:pt x="1579" y="928"/>
                  </a:moveTo>
                  <a:cubicBezTo>
                    <a:pt x="1955" y="928"/>
                    <a:pt x="2281" y="1229"/>
                    <a:pt x="2281" y="1605"/>
                  </a:cubicBezTo>
                  <a:cubicBezTo>
                    <a:pt x="2281" y="1981"/>
                    <a:pt x="1955" y="2281"/>
                    <a:pt x="1579" y="2281"/>
                  </a:cubicBezTo>
                  <a:cubicBezTo>
                    <a:pt x="1203" y="2281"/>
                    <a:pt x="902" y="1981"/>
                    <a:pt x="902" y="1605"/>
                  </a:cubicBezTo>
                  <a:cubicBezTo>
                    <a:pt x="902" y="1229"/>
                    <a:pt x="1203" y="928"/>
                    <a:pt x="1579" y="928"/>
                  </a:cubicBezTo>
                  <a:close/>
                  <a:moveTo>
                    <a:pt x="1579" y="1"/>
                  </a:moveTo>
                  <a:cubicBezTo>
                    <a:pt x="702" y="1"/>
                    <a:pt x="0" y="727"/>
                    <a:pt x="0" y="1605"/>
                  </a:cubicBezTo>
                  <a:cubicBezTo>
                    <a:pt x="0" y="2482"/>
                    <a:pt x="702" y="3209"/>
                    <a:pt x="1579" y="3209"/>
                  </a:cubicBezTo>
                  <a:cubicBezTo>
                    <a:pt x="2456" y="3209"/>
                    <a:pt x="3183" y="2482"/>
                    <a:pt x="3183" y="1605"/>
                  </a:cubicBezTo>
                  <a:cubicBezTo>
                    <a:pt x="3183" y="727"/>
                    <a:pt x="2456" y="1"/>
                    <a:pt x="1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0" name="Google Shape;3116;p47">
              <a:extLst>
                <a:ext uri="{FF2B5EF4-FFF2-40B4-BE49-F238E27FC236}">
                  <a16:creationId xmlns:a16="http://schemas.microsoft.com/office/drawing/2014/main" id="{C55F6881-94DA-400C-BC44-95221AAA6C9A}"/>
                </a:ext>
              </a:extLst>
            </p:cNvPr>
            <p:cNvSpPr/>
            <p:nvPr/>
          </p:nvSpPr>
          <p:spPr>
            <a:xfrm>
              <a:off x="2642950" y="2927400"/>
              <a:ext cx="239375" cy="119700"/>
            </a:xfrm>
            <a:custGeom>
              <a:avLst/>
              <a:gdLst/>
              <a:ahLst/>
              <a:cxnLst/>
              <a:rect l="l" t="t" r="r" b="b"/>
              <a:pathLst>
                <a:path w="9575" h="4788" extrusionOk="0">
                  <a:moveTo>
                    <a:pt x="0" y="1"/>
                  </a:moveTo>
                  <a:lnTo>
                    <a:pt x="0" y="452"/>
                  </a:lnTo>
                  <a:lnTo>
                    <a:pt x="2807" y="452"/>
                  </a:lnTo>
                  <a:lnTo>
                    <a:pt x="7118" y="4788"/>
                  </a:lnTo>
                  <a:lnTo>
                    <a:pt x="9574" y="4788"/>
                  </a:lnTo>
                  <a:lnTo>
                    <a:pt x="9574" y="4312"/>
                  </a:lnTo>
                  <a:lnTo>
                    <a:pt x="7318" y="4312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1" name="Google Shape;3117;p47">
              <a:extLst>
                <a:ext uri="{FF2B5EF4-FFF2-40B4-BE49-F238E27FC236}">
                  <a16:creationId xmlns:a16="http://schemas.microsoft.com/office/drawing/2014/main" id="{2849B8FF-10EC-4493-8F2E-45B9A326C6A9}"/>
                </a:ext>
              </a:extLst>
            </p:cNvPr>
            <p:cNvSpPr/>
            <p:nvPr/>
          </p:nvSpPr>
          <p:spPr>
            <a:xfrm>
              <a:off x="2872275" y="2923025"/>
              <a:ext cx="245625" cy="246250"/>
            </a:xfrm>
            <a:custGeom>
              <a:avLst/>
              <a:gdLst/>
              <a:ahLst/>
              <a:cxnLst/>
              <a:rect l="l" t="t" r="r" b="b"/>
              <a:pathLst>
                <a:path w="9825" h="9850" extrusionOk="0">
                  <a:moveTo>
                    <a:pt x="1629" y="0"/>
                  </a:moveTo>
                  <a:cubicBezTo>
                    <a:pt x="727" y="0"/>
                    <a:pt x="0" y="727"/>
                    <a:pt x="0" y="1629"/>
                  </a:cubicBezTo>
                  <a:lnTo>
                    <a:pt x="0" y="8196"/>
                  </a:lnTo>
                  <a:cubicBezTo>
                    <a:pt x="0" y="9098"/>
                    <a:pt x="727" y="9850"/>
                    <a:pt x="1629" y="9850"/>
                  </a:cubicBezTo>
                  <a:lnTo>
                    <a:pt x="8196" y="9850"/>
                  </a:lnTo>
                  <a:cubicBezTo>
                    <a:pt x="9098" y="9850"/>
                    <a:pt x="9825" y="9098"/>
                    <a:pt x="9825" y="8196"/>
                  </a:cubicBezTo>
                  <a:lnTo>
                    <a:pt x="9825" y="1629"/>
                  </a:lnTo>
                  <a:cubicBezTo>
                    <a:pt x="9825" y="727"/>
                    <a:pt x="9098" y="0"/>
                    <a:pt x="8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2" name="Google Shape;3118;p47">
              <a:extLst>
                <a:ext uri="{FF2B5EF4-FFF2-40B4-BE49-F238E27FC236}">
                  <a16:creationId xmlns:a16="http://schemas.microsoft.com/office/drawing/2014/main" id="{B32C5EF5-EF41-4FB5-B301-1A6AC0D5020D}"/>
                </a:ext>
              </a:extLst>
            </p:cNvPr>
            <p:cNvSpPr/>
            <p:nvPr/>
          </p:nvSpPr>
          <p:spPr>
            <a:xfrm>
              <a:off x="2904225" y="2954975"/>
              <a:ext cx="181725" cy="182350"/>
            </a:xfrm>
            <a:custGeom>
              <a:avLst/>
              <a:gdLst/>
              <a:ahLst/>
              <a:cxnLst/>
              <a:rect l="l" t="t" r="r" b="b"/>
              <a:pathLst>
                <a:path w="7269" h="7294" extrusionOk="0">
                  <a:moveTo>
                    <a:pt x="1203" y="0"/>
                  </a:moveTo>
                  <a:cubicBezTo>
                    <a:pt x="527" y="0"/>
                    <a:pt x="0" y="552"/>
                    <a:pt x="0" y="1204"/>
                  </a:cubicBezTo>
                  <a:lnTo>
                    <a:pt x="0" y="6066"/>
                  </a:lnTo>
                  <a:cubicBezTo>
                    <a:pt x="0" y="6742"/>
                    <a:pt x="527" y="7294"/>
                    <a:pt x="1203" y="7294"/>
                  </a:cubicBezTo>
                  <a:lnTo>
                    <a:pt x="6065" y="7294"/>
                  </a:lnTo>
                  <a:cubicBezTo>
                    <a:pt x="6742" y="7294"/>
                    <a:pt x="7268" y="6742"/>
                    <a:pt x="7268" y="6066"/>
                  </a:cubicBezTo>
                  <a:lnTo>
                    <a:pt x="7268" y="1204"/>
                  </a:lnTo>
                  <a:cubicBezTo>
                    <a:pt x="7268" y="552"/>
                    <a:pt x="6742" y="0"/>
                    <a:pt x="6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3" name="Google Shape;3119;p47">
              <a:extLst>
                <a:ext uri="{FF2B5EF4-FFF2-40B4-BE49-F238E27FC236}">
                  <a16:creationId xmlns:a16="http://schemas.microsoft.com/office/drawing/2014/main" id="{E64D6512-DE2C-4093-9BF0-FCE0CB058717}"/>
                </a:ext>
              </a:extLst>
            </p:cNvPr>
            <p:cNvSpPr/>
            <p:nvPr/>
          </p:nvSpPr>
          <p:spPr>
            <a:xfrm>
              <a:off x="2733175" y="2951225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53" y="0"/>
                  </a:moveTo>
                  <a:cubicBezTo>
                    <a:pt x="526" y="0"/>
                    <a:pt x="0" y="526"/>
                    <a:pt x="0" y="1153"/>
                  </a:cubicBezTo>
                  <a:cubicBezTo>
                    <a:pt x="0" y="1780"/>
                    <a:pt x="526" y="2281"/>
                    <a:pt x="1153" y="2281"/>
                  </a:cubicBezTo>
                  <a:cubicBezTo>
                    <a:pt x="1780" y="2281"/>
                    <a:pt x="2281" y="1780"/>
                    <a:pt x="2281" y="1153"/>
                  </a:cubicBezTo>
                  <a:cubicBezTo>
                    <a:pt x="2281" y="526"/>
                    <a:pt x="17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4" name="Google Shape;3120;p47">
              <a:extLst>
                <a:ext uri="{FF2B5EF4-FFF2-40B4-BE49-F238E27FC236}">
                  <a16:creationId xmlns:a16="http://schemas.microsoft.com/office/drawing/2014/main" id="{C5F6CD9B-4E65-4826-8087-F83F5481C07F}"/>
                </a:ext>
              </a:extLst>
            </p:cNvPr>
            <p:cNvSpPr/>
            <p:nvPr/>
          </p:nvSpPr>
          <p:spPr>
            <a:xfrm>
              <a:off x="2721875" y="2939925"/>
              <a:ext cx="79600" cy="79600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605" y="903"/>
                  </a:moveTo>
                  <a:cubicBezTo>
                    <a:pt x="1981" y="903"/>
                    <a:pt x="2282" y="1229"/>
                    <a:pt x="2282" y="1605"/>
                  </a:cubicBezTo>
                  <a:cubicBezTo>
                    <a:pt x="2282" y="1981"/>
                    <a:pt x="1981" y="2282"/>
                    <a:pt x="1605" y="2282"/>
                  </a:cubicBezTo>
                  <a:cubicBezTo>
                    <a:pt x="1229" y="2282"/>
                    <a:pt x="903" y="1981"/>
                    <a:pt x="903" y="1605"/>
                  </a:cubicBezTo>
                  <a:cubicBezTo>
                    <a:pt x="903" y="1229"/>
                    <a:pt x="1229" y="903"/>
                    <a:pt x="1605" y="903"/>
                  </a:cubicBezTo>
                  <a:close/>
                  <a:moveTo>
                    <a:pt x="1605" y="1"/>
                  </a:moveTo>
                  <a:cubicBezTo>
                    <a:pt x="728" y="1"/>
                    <a:pt x="1" y="728"/>
                    <a:pt x="1" y="1605"/>
                  </a:cubicBezTo>
                  <a:cubicBezTo>
                    <a:pt x="1" y="2482"/>
                    <a:pt x="728" y="3184"/>
                    <a:pt x="1605" y="3184"/>
                  </a:cubicBezTo>
                  <a:cubicBezTo>
                    <a:pt x="2482" y="3184"/>
                    <a:pt x="3184" y="2482"/>
                    <a:pt x="3184" y="1605"/>
                  </a:cubicBezTo>
                  <a:cubicBezTo>
                    <a:pt x="3184" y="728"/>
                    <a:pt x="2482" y="1"/>
                    <a:pt x="1605" y="1"/>
                  </a:cubicBezTo>
                  <a:close/>
                </a:path>
              </a:pathLst>
            </a:custGeom>
            <a:solidFill>
              <a:srgbClr val="FF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5" name="Google Shape;3121;p47">
              <a:extLst>
                <a:ext uri="{FF2B5EF4-FFF2-40B4-BE49-F238E27FC236}">
                  <a16:creationId xmlns:a16="http://schemas.microsoft.com/office/drawing/2014/main" id="{5B098CE7-B792-4873-8FE7-E784732608C4}"/>
                </a:ext>
              </a:extLst>
            </p:cNvPr>
            <p:cNvSpPr/>
            <p:nvPr/>
          </p:nvSpPr>
          <p:spPr>
            <a:xfrm>
              <a:off x="2283925" y="2664875"/>
              <a:ext cx="288875" cy="60800"/>
            </a:xfrm>
            <a:custGeom>
              <a:avLst/>
              <a:gdLst/>
              <a:ahLst/>
              <a:cxnLst/>
              <a:rect l="l" t="t" r="r" b="b"/>
              <a:pathLst>
                <a:path w="11555" h="2432" extrusionOk="0">
                  <a:moveTo>
                    <a:pt x="11103" y="452"/>
                  </a:moveTo>
                  <a:lnTo>
                    <a:pt x="11103" y="1980"/>
                  </a:lnTo>
                  <a:lnTo>
                    <a:pt x="451" y="1980"/>
                  </a:lnTo>
                  <a:lnTo>
                    <a:pt x="451" y="452"/>
                  </a:lnTo>
                  <a:close/>
                  <a:moveTo>
                    <a:pt x="0" y="0"/>
                  </a:moveTo>
                  <a:lnTo>
                    <a:pt x="0" y="2432"/>
                  </a:lnTo>
                  <a:lnTo>
                    <a:pt x="11554" y="2432"/>
                  </a:lnTo>
                  <a:lnTo>
                    <a:pt x="11554" y="0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6" name="Google Shape;3122;p47">
              <a:extLst>
                <a:ext uri="{FF2B5EF4-FFF2-40B4-BE49-F238E27FC236}">
                  <a16:creationId xmlns:a16="http://schemas.microsoft.com/office/drawing/2014/main" id="{A340E123-8C71-4773-9221-904DE4CD4FD3}"/>
                </a:ext>
              </a:extLst>
            </p:cNvPr>
            <p:cNvSpPr/>
            <p:nvPr/>
          </p:nvSpPr>
          <p:spPr>
            <a:xfrm>
              <a:off x="3864750" y="3206850"/>
              <a:ext cx="284500" cy="523850"/>
            </a:xfrm>
            <a:custGeom>
              <a:avLst/>
              <a:gdLst/>
              <a:ahLst/>
              <a:cxnLst/>
              <a:rect l="l" t="t" r="r" b="b"/>
              <a:pathLst>
                <a:path w="11380" h="20954" extrusionOk="0">
                  <a:moveTo>
                    <a:pt x="10953" y="427"/>
                  </a:moveTo>
                  <a:lnTo>
                    <a:pt x="10953" y="20502"/>
                  </a:lnTo>
                  <a:lnTo>
                    <a:pt x="452" y="20502"/>
                  </a:lnTo>
                  <a:lnTo>
                    <a:pt x="452" y="427"/>
                  </a:lnTo>
                  <a:close/>
                  <a:moveTo>
                    <a:pt x="1" y="1"/>
                  </a:moveTo>
                  <a:lnTo>
                    <a:pt x="1" y="20953"/>
                  </a:lnTo>
                  <a:lnTo>
                    <a:pt x="11379" y="20953"/>
                  </a:lnTo>
                  <a:lnTo>
                    <a:pt x="113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7" name="Google Shape;3123;p47">
              <a:extLst>
                <a:ext uri="{FF2B5EF4-FFF2-40B4-BE49-F238E27FC236}">
                  <a16:creationId xmlns:a16="http://schemas.microsoft.com/office/drawing/2014/main" id="{5024B996-F4D7-4262-9301-84C75C60E8D5}"/>
                </a:ext>
              </a:extLst>
            </p:cNvPr>
            <p:cNvSpPr/>
            <p:nvPr/>
          </p:nvSpPr>
          <p:spPr>
            <a:xfrm>
              <a:off x="3926775" y="3307725"/>
              <a:ext cx="125975" cy="25725"/>
            </a:xfrm>
            <a:custGeom>
              <a:avLst/>
              <a:gdLst/>
              <a:ahLst/>
              <a:cxnLst/>
              <a:rect l="l" t="t" r="r" b="b"/>
              <a:pathLst>
                <a:path w="5039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5038" y="1028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8" name="Google Shape;3124;p47">
              <a:extLst>
                <a:ext uri="{FF2B5EF4-FFF2-40B4-BE49-F238E27FC236}">
                  <a16:creationId xmlns:a16="http://schemas.microsoft.com/office/drawing/2014/main" id="{7880DE56-BD23-48C6-A5F8-9988B021BEE1}"/>
                </a:ext>
              </a:extLst>
            </p:cNvPr>
            <p:cNvSpPr/>
            <p:nvPr/>
          </p:nvSpPr>
          <p:spPr>
            <a:xfrm>
              <a:off x="3926775" y="3365375"/>
              <a:ext cx="125975" cy="25725"/>
            </a:xfrm>
            <a:custGeom>
              <a:avLst/>
              <a:gdLst/>
              <a:ahLst/>
              <a:cxnLst/>
              <a:rect l="l" t="t" r="r" b="b"/>
              <a:pathLst>
                <a:path w="5039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5038" y="1028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9" name="Google Shape;3125;p47">
              <a:extLst>
                <a:ext uri="{FF2B5EF4-FFF2-40B4-BE49-F238E27FC236}">
                  <a16:creationId xmlns:a16="http://schemas.microsoft.com/office/drawing/2014/main" id="{4E05D49A-614A-4AF1-BDD3-5FC15C1CB9BF}"/>
                </a:ext>
              </a:extLst>
            </p:cNvPr>
            <p:cNvSpPr/>
            <p:nvPr/>
          </p:nvSpPr>
          <p:spPr>
            <a:xfrm>
              <a:off x="3926775" y="3422400"/>
              <a:ext cx="47650" cy="26325"/>
            </a:xfrm>
            <a:custGeom>
              <a:avLst/>
              <a:gdLst/>
              <a:ahLst/>
              <a:cxnLst/>
              <a:rect l="l" t="t" r="r" b="b"/>
              <a:pathLst>
                <a:path w="1906" h="1053" extrusionOk="0">
                  <a:moveTo>
                    <a:pt x="1" y="0"/>
                  </a:moveTo>
                  <a:lnTo>
                    <a:pt x="1" y="1053"/>
                  </a:lnTo>
                  <a:lnTo>
                    <a:pt x="1905" y="1053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0" name="Google Shape;3126;p47">
              <a:extLst>
                <a:ext uri="{FF2B5EF4-FFF2-40B4-BE49-F238E27FC236}">
                  <a16:creationId xmlns:a16="http://schemas.microsoft.com/office/drawing/2014/main" id="{06C000AB-C8B0-45F1-BBE4-C33D7CC250DB}"/>
                </a:ext>
              </a:extLst>
            </p:cNvPr>
            <p:cNvSpPr/>
            <p:nvPr/>
          </p:nvSpPr>
          <p:spPr>
            <a:xfrm>
              <a:off x="3926775" y="3481925"/>
              <a:ext cx="82100" cy="25700"/>
            </a:xfrm>
            <a:custGeom>
              <a:avLst/>
              <a:gdLst/>
              <a:ahLst/>
              <a:cxnLst/>
              <a:rect l="l" t="t" r="r" b="b"/>
              <a:pathLst>
                <a:path w="3284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3284" y="1028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1" name="Google Shape;3127;p47">
              <a:extLst>
                <a:ext uri="{FF2B5EF4-FFF2-40B4-BE49-F238E27FC236}">
                  <a16:creationId xmlns:a16="http://schemas.microsoft.com/office/drawing/2014/main" id="{F6456836-4FB8-45C3-86B2-0E932C867E1A}"/>
                </a:ext>
              </a:extLst>
            </p:cNvPr>
            <p:cNvSpPr/>
            <p:nvPr/>
          </p:nvSpPr>
          <p:spPr>
            <a:xfrm>
              <a:off x="3926775" y="3539575"/>
              <a:ext cx="55175" cy="25700"/>
            </a:xfrm>
            <a:custGeom>
              <a:avLst/>
              <a:gdLst/>
              <a:ahLst/>
              <a:cxnLst/>
              <a:rect l="l" t="t" r="r" b="b"/>
              <a:pathLst>
                <a:path w="2207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2206" y="1028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2" name="Google Shape;3128;p47">
              <a:extLst>
                <a:ext uri="{FF2B5EF4-FFF2-40B4-BE49-F238E27FC236}">
                  <a16:creationId xmlns:a16="http://schemas.microsoft.com/office/drawing/2014/main" id="{BC578402-93B6-4A16-9E57-159B1F49ED71}"/>
                </a:ext>
              </a:extLst>
            </p:cNvPr>
            <p:cNvSpPr/>
            <p:nvPr/>
          </p:nvSpPr>
          <p:spPr>
            <a:xfrm>
              <a:off x="3926775" y="3597200"/>
              <a:ext cx="55175" cy="25725"/>
            </a:xfrm>
            <a:custGeom>
              <a:avLst/>
              <a:gdLst/>
              <a:ahLst/>
              <a:cxnLst/>
              <a:rect l="l" t="t" r="r" b="b"/>
              <a:pathLst>
                <a:path w="2207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2206" y="1028"/>
                  </a:lnTo>
                  <a:lnTo>
                    <a:pt x="2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3" name="Google Shape;3129;p47">
              <a:extLst>
                <a:ext uri="{FF2B5EF4-FFF2-40B4-BE49-F238E27FC236}">
                  <a16:creationId xmlns:a16="http://schemas.microsoft.com/office/drawing/2014/main" id="{4C8955FD-36F0-4FFB-9F6A-A266CD4C6D2C}"/>
                </a:ext>
              </a:extLst>
            </p:cNvPr>
            <p:cNvSpPr/>
            <p:nvPr/>
          </p:nvSpPr>
          <p:spPr>
            <a:xfrm>
              <a:off x="1354075" y="2653600"/>
              <a:ext cx="176725" cy="176700"/>
            </a:xfrm>
            <a:custGeom>
              <a:avLst/>
              <a:gdLst/>
              <a:ahLst/>
              <a:cxnLst/>
              <a:rect l="l" t="t" r="r" b="b"/>
              <a:pathLst>
                <a:path w="7069" h="7068" extrusionOk="0">
                  <a:moveTo>
                    <a:pt x="3535" y="1705"/>
                  </a:moveTo>
                  <a:cubicBezTo>
                    <a:pt x="4537" y="1705"/>
                    <a:pt x="5364" y="2532"/>
                    <a:pt x="5364" y="3534"/>
                  </a:cubicBezTo>
                  <a:cubicBezTo>
                    <a:pt x="5364" y="4562"/>
                    <a:pt x="4537" y="5389"/>
                    <a:pt x="3535" y="5389"/>
                  </a:cubicBezTo>
                  <a:cubicBezTo>
                    <a:pt x="2507" y="5389"/>
                    <a:pt x="1680" y="4562"/>
                    <a:pt x="1680" y="3534"/>
                  </a:cubicBezTo>
                  <a:cubicBezTo>
                    <a:pt x="1680" y="2532"/>
                    <a:pt x="2507" y="1705"/>
                    <a:pt x="3535" y="1705"/>
                  </a:cubicBezTo>
                  <a:close/>
                  <a:moveTo>
                    <a:pt x="3535" y="0"/>
                  </a:moveTo>
                  <a:cubicBezTo>
                    <a:pt x="1580" y="0"/>
                    <a:pt x="1" y="1579"/>
                    <a:pt x="1" y="3534"/>
                  </a:cubicBezTo>
                  <a:cubicBezTo>
                    <a:pt x="1" y="5489"/>
                    <a:pt x="1580" y="7068"/>
                    <a:pt x="3535" y="7068"/>
                  </a:cubicBezTo>
                  <a:cubicBezTo>
                    <a:pt x="5490" y="7068"/>
                    <a:pt x="7069" y="5489"/>
                    <a:pt x="7069" y="3534"/>
                  </a:cubicBezTo>
                  <a:cubicBezTo>
                    <a:pt x="7069" y="1579"/>
                    <a:pt x="5490" y="0"/>
                    <a:pt x="3535" y="0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4" name="Google Shape;3130;p47">
              <a:extLst>
                <a:ext uri="{FF2B5EF4-FFF2-40B4-BE49-F238E27FC236}">
                  <a16:creationId xmlns:a16="http://schemas.microsoft.com/office/drawing/2014/main" id="{0D4ABC1E-DC9D-49F0-BB28-751C2723E8C0}"/>
                </a:ext>
              </a:extLst>
            </p:cNvPr>
            <p:cNvSpPr/>
            <p:nvPr/>
          </p:nvSpPr>
          <p:spPr>
            <a:xfrm>
              <a:off x="1355975" y="2653600"/>
              <a:ext cx="172325" cy="79600"/>
            </a:xfrm>
            <a:custGeom>
              <a:avLst/>
              <a:gdLst/>
              <a:ahLst/>
              <a:cxnLst/>
              <a:rect l="l" t="t" r="r" b="b"/>
              <a:pathLst>
                <a:path w="6893" h="3184" extrusionOk="0">
                  <a:moveTo>
                    <a:pt x="3459" y="0"/>
                  </a:moveTo>
                  <a:cubicBezTo>
                    <a:pt x="2055" y="0"/>
                    <a:pt x="852" y="827"/>
                    <a:pt x="276" y="1980"/>
                  </a:cubicBezTo>
                  <a:cubicBezTo>
                    <a:pt x="0" y="2557"/>
                    <a:pt x="426" y="3183"/>
                    <a:pt x="1053" y="3183"/>
                  </a:cubicBezTo>
                  <a:cubicBezTo>
                    <a:pt x="1379" y="3183"/>
                    <a:pt x="1654" y="3008"/>
                    <a:pt x="1805" y="2707"/>
                  </a:cubicBezTo>
                  <a:cubicBezTo>
                    <a:pt x="2130" y="2106"/>
                    <a:pt x="2732" y="1705"/>
                    <a:pt x="3459" y="1705"/>
                  </a:cubicBezTo>
                  <a:cubicBezTo>
                    <a:pt x="4161" y="1705"/>
                    <a:pt x="4787" y="2106"/>
                    <a:pt x="5088" y="2707"/>
                  </a:cubicBezTo>
                  <a:cubicBezTo>
                    <a:pt x="5238" y="3008"/>
                    <a:pt x="5539" y="3183"/>
                    <a:pt x="5865" y="3183"/>
                  </a:cubicBezTo>
                  <a:cubicBezTo>
                    <a:pt x="6466" y="3183"/>
                    <a:pt x="6892" y="2557"/>
                    <a:pt x="6617" y="1980"/>
                  </a:cubicBezTo>
                  <a:cubicBezTo>
                    <a:pt x="6040" y="827"/>
                    <a:pt x="4837" y="0"/>
                    <a:pt x="3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5" name="Google Shape;3131;p47">
              <a:extLst>
                <a:ext uri="{FF2B5EF4-FFF2-40B4-BE49-F238E27FC236}">
                  <a16:creationId xmlns:a16="http://schemas.microsoft.com/office/drawing/2014/main" id="{2A9D6A56-867B-483E-B5DB-60B4D5497D00}"/>
                </a:ext>
              </a:extLst>
            </p:cNvPr>
            <p:cNvSpPr/>
            <p:nvPr/>
          </p:nvSpPr>
          <p:spPr>
            <a:xfrm>
              <a:off x="1590300" y="2653600"/>
              <a:ext cx="176725" cy="176700"/>
            </a:xfrm>
            <a:custGeom>
              <a:avLst/>
              <a:gdLst/>
              <a:ahLst/>
              <a:cxnLst/>
              <a:rect l="l" t="t" r="r" b="b"/>
              <a:pathLst>
                <a:path w="7069" h="7068" extrusionOk="0">
                  <a:moveTo>
                    <a:pt x="3534" y="1705"/>
                  </a:moveTo>
                  <a:cubicBezTo>
                    <a:pt x="4562" y="1705"/>
                    <a:pt x="5389" y="2532"/>
                    <a:pt x="5389" y="3534"/>
                  </a:cubicBezTo>
                  <a:cubicBezTo>
                    <a:pt x="5389" y="4562"/>
                    <a:pt x="4562" y="5389"/>
                    <a:pt x="3534" y="5389"/>
                  </a:cubicBezTo>
                  <a:cubicBezTo>
                    <a:pt x="2532" y="5389"/>
                    <a:pt x="1705" y="4562"/>
                    <a:pt x="1705" y="3534"/>
                  </a:cubicBezTo>
                  <a:cubicBezTo>
                    <a:pt x="1705" y="2532"/>
                    <a:pt x="2532" y="1705"/>
                    <a:pt x="3534" y="1705"/>
                  </a:cubicBezTo>
                  <a:close/>
                  <a:moveTo>
                    <a:pt x="3534" y="0"/>
                  </a:moveTo>
                  <a:cubicBezTo>
                    <a:pt x="1580" y="0"/>
                    <a:pt x="1" y="1579"/>
                    <a:pt x="1" y="3534"/>
                  </a:cubicBezTo>
                  <a:cubicBezTo>
                    <a:pt x="1" y="5489"/>
                    <a:pt x="1580" y="7068"/>
                    <a:pt x="3534" y="7068"/>
                  </a:cubicBezTo>
                  <a:cubicBezTo>
                    <a:pt x="5489" y="7068"/>
                    <a:pt x="7068" y="5489"/>
                    <a:pt x="7068" y="3534"/>
                  </a:cubicBezTo>
                  <a:cubicBezTo>
                    <a:pt x="7068" y="1579"/>
                    <a:pt x="5489" y="0"/>
                    <a:pt x="3534" y="0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6" name="Google Shape;3132;p47">
              <a:extLst>
                <a:ext uri="{FF2B5EF4-FFF2-40B4-BE49-F238E27FC236}">
                  <a16:creationId xmlns:a16="http://schemas.microsoft.com/office/drawing/2014/main" id="{373A2C30-153B-4140-98D2-2B10BECCA7B2}"/>
                </a:ext>
              </a:extLst>
            </p:cNvPr>
            <p:cNvSpPr/>
            <p:nvPr/>
          </p:nvSpPr>
          <p:spPr>
            <a:xfrm>
              <a:off x="1590300" y="2660850"/>
              <a:ext cx="79600" cy="162825"/>
            </a:xfrm>
            <a:custGeom>
              <a:avLst/>
              <a:gdLst/>
              <a:ahLst/>
              <a:cxnLst/>
              <a:rect l="l" t="t" r="r" b="b"/>
              <a:pathLst>
                <a:path w="3184" h="6513" extrusionOk="0">
                  <a:moveTo>
                    <a:pt x="2350" y="0"/>
                  </a:moveTo>
                  <a:cubicBezTo>
                    <a:pt x="2229" y="0"/>
                    <a:pt x="2104" y="27"/>
                    <a:pt x="1981" y="86"/>
                  </a:cubicBezTo>
                  <a:cubicBezTo>
                    <a:pt x="828" y="663"/>
                    <a:pt x="1" y="1866"/>
                    <a:pt x="1" y="3244"/>
                  </a:cubicBezTo>
                  <a:cubicBezTo>
                    <a:pt x="1" y="4648"/>
                    <a:pt x="828" y="5851"/>
                    <a:pt x="1981" y="6427"/>
                  </a:cubicBezTo>
                  <a:cubicBezTo>
                    <a:pt x="2103" y="6486"/>
                    <a:pt x="2228" y="6513"/>
                    <a:pt x="2348" y="6513"/>
                  </a:cubicBezTo>
                  <a:cubicBezTo>
                    <a:pt x="2795" y="6513"/>
                    <a:pt x="3184" y="6144"/>
                    <a:pt x="3184" y="5650"/>
                  </a:cubicBezTo>
                  <a:cubicBezTo>
                    <a:pt x="3184" y="5324"/>
                    <a:pt x="3008" y="5049"/>
                    <a:pt x="2707" y="4898"/>
                  </a:cubicBezTo>
                  <a:cubicBezTo>
                    <a:pt x="2106" y="4572"/>
                    <a:pt x="1705" y="3971"/>
                    <a:pt x="1705" y="3244"/>
                  </a:cubicBezTo>
                  <a:cubicBezTo>
                    <a:pt x="1705" y="2542"/>
                    <a:pt x="2106" y="1916"/>
                    <a:pt x="2707" y="1615"/>
                  </a:cubicBezTo>
                  <a:cubicBezTo>
                    <a:pt x="3008" y="1465"/>
                    <a:pt x="3184" y="1164"/>
                    <a:pt x="3184" y="838"/>
                  </a:cubicBezTo>
                  <a:cubicBezTo>
                    <a:pt x="3184" y="365"/>
                    <a:pt x="2796" y="0"/>
                    <a:pt x="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7" name="Google Shape;3133;p47">
              <a:extLst>
                <a:ext uri="{FF2B5EF4-FFF2-40B4-BE49-F238E27FC236}">
                  <a16:creationId xmlns:a16="http://schemas.microsoft.com/office/drawing/2014/main" id="{E450DB9A-5550-4B74-997B-34FBE2F5DA4F}"/>
                </a:ext>
              </a:extLst>
            </p:cNvPr>
            <p:cNvSpPr/>
            <p:nvPr/>
          </p:nvSpPr>
          <p:spPr>
            <a:xfrm>
              <a:off x="3932425" y="2523900"/>
              <a:ext cx="844000" cy="246250"/>
            </a:xfrm>
            <a:custGeom>
              <a:avLst/>
              <a:gdLst/>
              <a:ahLst/>
              <a:cxnLst/>
              <a:rect l="l" t="t" r="r" b="b"/>
              <a:pathLst>
                <a:path w="33760" h="9850" extrusionOk="0">
                  <a:moveTo>
                    <a:pt x="1629" y="0"/>
                  </a:moveTo>
                  <a:cubicBezTo>
                    <a:pt x="727" y="0"/>
                    <a:pt x="0" y="752"/>
                    <a:pt x="0" y="1654"/>
                  </a:cubicBezTo>
                  <a:lnTo>
                    <a:pt x="0" y="8196"/>
                  </a:lnTo>
                  <a:cubicBezTo>
                    <a:pt x="0" y="9098"/>
                    <a:pt x="727" y="9850"/>
                    <a:pt x="1629" y="9850"/>
                  </a:cubicBezTo>
                  <a:lnTo>
                    <a:pt x="32131" y="9850"/>
                  </a:lnTo>
                  <a:cubicBezTo>
                    <a:pt x="33033" y="9850"/>
                    <a:pt x="33760" y="9098"/>
                    <a:pt x="33760" y="8196"/>
                  </a:cubicBezTo>
                  <a:lnTo>
                    <a:pt x="33760" y="1654"/>
                  </a:lnTo>
                  <a:cubicBezTo>
                    <a:pt x="33760" y="752"/>
                    <a:pt x="33033" y="0"/>
                    <a:pt x="3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8" name="Google Shape;3134;p47">
              <a:extLst>
                <a:ext uri="{FF2B5EF4-FFF2-40B4-BE49-F238E27FC236}">
                  <a16:creationId xmlns:a16="http://schemas.microsoft.com/office/drawing/2014/main" id="{1001225C-A705-4FD5-927F-C104CD27BCCE}"/>
                </a:ext>
              </a:extLst>
            </p:cNvPr>
            <p:cNvSpPr/>
            <p:nvPr/>
          </p:nvSpPr>
          <p:spPr>
            <a:xfrm>
              <a:off x="4010125" y="2622275"/>
              <a:ext cx="686725" cy="53900"/>
            </a:xfrm>
            <a:custGeom>
              <a:avLst/>
              <a:gdLst/>
              <a:ahLst/>
              <a:cxnLst/>
              <a:rect l="l" t="t" r="r" b="b"/>
              <a:pathLst>
                <a:path w="27469" h="2156" extrusionOk="0">
                  <a:moveTo>
                    <a:pt x="0" y="0"/>
                  </a:moveTo>
                  <a:lnTo>
                    <a:pt x="0" y="2156"/>
                  </a:lnTo>
                  <a:lnTo>
                    <a:pt x="27469" y="2156"/>
                  </a:lnTo>
                  <a:lnTo>
                    <a:pt x="27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9" name="Google Shape;3135;p47">
              <a:extLst>
                <a:ext uri="{FF2B5EF4-FFF2-40B4-BE49-F238E27FC236}">
                  <a16:creationId xmlns:a16="http://schemas.microsoft.com/office/drawing/2014/main" id="{7268096C-AEBB-4AAF-82E0-2D30DBBBB2EA}"/>
                </a:ext>
              </a:extLst>
            </p:cNvPr>
            <p:cNvSpPr/>
            <p:nvPr/>
          </p:nvSpPr>
          <p:spPr>
            <a:xfrm>
              <a:off x="4010125" y="2622275"/>
              <a:ext cx="286350" cy="53900"/>
            </a:xfrm>
            <a:custGeom>
              <a:avLst/>
              <a:gdLst/>
              <a:ahLst/>
              <a:cxnLst/>
              <a:rect l="l" t="t" r="r" b="b"/>
              <a:pathLst>
                <a:path w="11454" h="2156" extrusionOk="0">
                  <a:moveTo>
                    <a:pt x="0" y="0"/>
                  </a:moveTo>
                  <a:lnTo>
                    <a:pt x="0" y="2156"/>
                  </a:lnTo>
                  <a:lnTo>
                    <a:pt x="11454" y="2156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20" name="Google Shape;3136;p47">
              <a:extLst>
                <a:ext uri="{FF2B5EF4-FFF2-40B4-BE49-F238E27FC236}">
                  <a16:creationId xmlns:a16="http://schemas.microsoft.com/office/drawing/2014/main" id="{38A13C58-23D3-401F-9F74-02F1E86826D7}"/>
                </a:ext>
              </a:extLst>
            </p:cNvPr>
            <p:cNvSpPr/>
            <p:nvPr/>
          </p:nvSpPr>
          <p:spPr>
            <a:xfrm>
              <a:off x="1869125" y="3305225"/>
              <a:ext cx="844025" cy="245650"/>
            </a:xfrm>
            <a:custGeom>
              <a:avLst/>
              <a:gdLst/>
              <a:ahLst/>
              <a:cxnLst/>
              <a:rect l="l" t="t" r="r" b="b"/>
              <a:pathLst>
                <a:path w="33761" h="9826" extrusionOk="0">
                  <a:moveTo>
                    <a:pt x="1630" y="1"/>
                  </a:moveTo>
                  <a:cubicBezTo>
                    <a:pt x="727" y="1"/>
                    <a:pt x="1" y="727"/>
                    <a:pt x="1" y="1630"/>
                  </a:cubicBezTo>
                  <a:lnTo>
                    <a:pt x="1" y="8196"/>
                  </a:lnTo>
                  <a:cubicBezTo>
                    <a:pt x="1" y="9098"/>
                    <a:pt x="727" y="9825"/>
                    <a:pt x="1630" y="9825"/>
                  </a:cubicBezTo>
                  <a:lnTo>
                    <a:pt x="32131" y="9825"/>
                  </a:lnTo>
                  <a:cubicBezTo>
                    <a:pt x="33033" y="9825"/>
                    <a:pt x="33760" y="9098"/>
                    <a:pt x="33760" y="8196"/>
                  </a:cubicBezTo>
                  <a:lnTo>
                    <a:pt x="33760" y="1630"/>
                  </a:lnTo>
                  <a:cubicBezTo>
                    <a:pt x="33760" y="727"/>
                    <a:pt x="33033" y="1"/>
                    <a:pt x="3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21" name="Google Shape;3137;p47">
              <a:extLst>
                <a:ext uri="{FF2B5EF4-FFF2-40B4-BE49-F238E27FC236}">
                  <a16:creationId xmlns:a16="http://schemas.microsoft.com/office/drawing/2014/main" id="{6525D1DC-109E-4FFD-B962-A97B8A810305}"/>
                </a:ext>
              </a:extLst>
            </p:cNvPr>
            <p:cNvSpPr/>
            <p:nvPr/>
          </p:nvSpPr>
          <p:spPr>
            <a:xfrm>
              <a:off x="2235050" y="1845950"/>
              <a:ext cx="47000" cy="4702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22" name="Google Shape;3138;p47">
              <a:extLst>
                <a:ext uri="{FF2B5EF4-FFF2-40B4-BE49-F238E27FC236}">
                  <a16:creationId xmlns:a16="http://schemas.microsoft.com/office/drawing/2014/main" id="{A7AFC2B1-8749-4DB4-9C13-0D11B3C5EA36}"/>
                </a:ext>
              </a:extLst>
            </p:cNvPr>
            <p:cNvSpPr/>
            <p:nvPr/>
          </p:nvSpPr>
          <p:spPr>
            <a:xfrm>
              <a:off x="2396075" y="1845950"/>
              <a:ext cx="46375" cy="4702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23" name="Google Shape;3139;p47">
              <a:extLst>
                <a:ext uri="{FF2B5EF4-FFF2-40B4-BE49-F238E27FC236}">
                  <a16:creationId xmlns:a16="http://schemas.microsoft.com/office/drawing/2014/main" id="{206385D3-5ACF-4E06-A55B-37B171D6D37D}"/>
                </a:ext>
              </a:extLst>
            </p:cNvPr>
            <p:cNvSpPr/>
            <p:nvPr/>
          </p:nvSpPr>
          <p:spPr>
            <a:xfrm>
              <a:off x="2556475" y="18459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24" name="Google Shape;3140;p47">
              <a:extLst>
                <a:ext uri="{FF2B5EF4-FFF2-40B4-BE49-F238E27FC236}">
                  <a16:creationId xmlns:a16="http://schemas.microsoft.com/office/drawing/2014/main" id="{0027417F-028C-4C21-ACFA-E908100B7AEF}"/>
                </a:ext>
              </a:extLst>
            </p:cNvPr>
            <p:cNvSpPr/>
            <p:nvPr/>
          </p:nvSpPr>
          <p:spPr>
            <a:xfrm>
              <a:off x="3871025" y="1874775"/>
              <a:ext cx="47000" cy="46375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25" name="Google Shape;3141;p47">
              <a:extLst>
                <a:ext uri="{FF2B5EF4-FFF2-40B4-BE49-F238E27FC236}">
                  <a16:creationId xmlns:a16="http://schemas.microsoft.com/office/drawing/2014/main" id="{23DCE64E-1769-4275-BB6C-74E3D59D0261}"/>
                </a:ext>
              </a:extLst>
            </p:cNvPr>
            <p:cNvSpPr/>
            <p:nvPr/>
          </p:nvSpPr>
          <p:spPr>
            <a:xfrm>
              <a:off x="4032050" y="1874775"/>
              <a:ext cx="46375" cy="46375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26" name="Google Shape;3142;p47">
              <a:extLst>
                <a:ext uri="{FF2B5EF4-FFF2-40B4-BE49-F238E27FC236}">
                  <a16:creationId xmlns:a16="http://schemas.microsoft.com/office/drawing/2014/main" id="{3313FA4C-4C83-4296-909C-029F712E372B}"/>
                </a:ext>
              </a:extLst>
            </p:cNvPr>
            <p:cNvSpPr/>
            <p:nvPr/>
          </p:nvSpPr>
          <p:spPr>
            <a:xfrm>
              <a:off x="4186800" y="1868500"/>
              <a:ext cx="58300" cy="58300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27" name="Google Shape;3143;p47">
              <a:extLst>
                <a:ext uri="{FF2B5EF4-FFF2-40B4-BE49-F238E27FC236}">
                  <a16:creationId xmlns:a16="http://schemas.microsoft.com/office/drawing/2014/main" id="{89031E1F-33DC-490D-AF0E-A9B10815803A}"/>
                </a:ext>
              </a:extLst>
            </p:cNvPr>
            <p:cNvSpPr/>
            <p:nvPr/>
          </p:nvSpPr>
          <p:spPr>
            <a:xfrm>
              <a:off x="2845950" y="1892300"/>
              <a:ext cx="1031350" cy="74600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28" name="Google Shape;3144;p47">
              <a:extLst>
                <a:ext uri="{FF2B5EF4-FFF2-40B4-BE49-F238E27FC236}">
                  <a16:creationId xmlns:a16="http://schemas.microsoft.com/office/drawing/2014/main" id="{EAB4908A-7986-4BC0-82A0-93DC7D307B47}"/>
                </a:ext>
              </a:extLst>
            </p:cNvPr>
            <p:cNvSpPr/>
            <p:nvPr/>
          </p:nvSpPr>
          <p:spPr>
            <a:xfrm>
              <a:off x="2878525" y="1781400"/>
              <a:ext cx="87750" cy="129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29" name="Google Shape;3145;p47">
              <a:extLst>
                <a:ext uri="{FF2B5EF4-FFF2-40B4-BE49-F238E27FC236}">
                  <a16:creationId xmlns:a16="http://schemas.microsoft.com/office/drawing/2014/main" id="{4A8B41B3-067B-4D7D-A278-403513A0F34E}"/>
                </a:ext>
              </a:extLst>
            </p:cNvPr>
            <p:cNvSpPr/>
            <p:nvPr/>
          </p:nvSpPr>
          <p:spPr>
            <a:xfrm>
              <a:off x="2962500" y="1781400"/>
              <a:ext cx="87100" cy="129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30" name="Google Shape;3146;p47">
              <a:extLst>
                <a:ext uri="{FF2B5EF4-FFF2-40B4-BE49-F238E27FC236}">
                  <a16:creationId xmlns:a16="http://schemas.microsoft.com/office/drawing/2014/main" id="{83781EA1-6D06-451E-A388-568C391EB911}"/>
                </a:ext>
              </a:extLst>
            </p:cNvPr>
            <p:cNvSpPr/>
            <p:nvPr/>
          </p:nvSpPr>
          <p:spPr>
            <a:xfrm>
              <a:off x="3045825" y="1781400"/>
              <a:ext cx="87125" cy="129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31" name="Google Shape;3147;p47">
              <a:extLst>
                <a:ext uri="{FF2B5EF4-FFF2-40B4-BE49-F238E27FC236}">
                  <a16:creationId xmlns:a16="http://schemas.microsoft.com/office/drawing/2014/main" id="{1AEF7C13-2495-455D-AF1E-4EA68060E1F7}"/>
                </a:ext>
              </a:extLst>
            </p:cNvPr>
            <p:cNvSpPr/>
            <p:nvPr/>
          </p:nvSpPr>
          <p:spPr>
            <a:xfrm>
              <a:off x="4451850" y="2876025"/>
              <a:ext cx="87125" cy="129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32" name="Google Shape;3148;p47">
              <a:extLst>
                <a:ext uri="{FF2B5EF4-FFF2-40B4-BE49-F238E27FC236}">
                  <a16:creationId xmlns:a16="http://schemas.microsoft.com/office/drawing/2014/main" id="{3BA124E5-24E3-4755-8E3D-E51020D1719A}"/>
                </a:ext>
              </a:extLst>
            </p:cNvPr>
            <p:cNvSpPr/>
            <p:nvPr/>
          </p:nvSpPr>
          <p:spPr>
            <a:xfrm>
              <a:off x="4535175" y="2876025"/>
              <a:ext cx="87750" cy="129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33" name="Google Shape;3149;p47">
              <a:extLst>
                <a:ext uri="{FF2B5EF4-FFF2-40B4-BE49-F238E27FC236}">
                  <a16:creationId xmlns:a16="http://schemas.microsoft.com/office/drawing/2014/main" id="{51F31C99-2066-4DF7-AA8B-36CCE2F4CF56}"/>
                </a:ext>
              </a:extLst>
            </p:cNvPr>
            <p:cNvSpPr/>
            <p:nvPr/>
          </p:nvSpPr>
          <p:spPr>
            <a:xfrm>
              <a:off x="4619150" y="2876025"/>
              <a:ext cx="87100" cy="129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30" y="1"/>
                  </a:moveTo>
                  <a:lnTo>
                    <a:pt x="0" y="5164"/>
                  </a:lnTo>
                  <a:lnTo>
                    <a:pt x="1354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34" name="Google Shape;3150;p47">
              <a:extLst>
                <a:ext uri="{FF2B5EF4-FFF2-40B4-BE49-F238E27FC236}">
                  <a16:creationId xmlns:a16="http://schemas.microsoft.com/office/drawing/2014/main" id="{880110FE-D88E-44E0-9C8D-CABB6A46F5F1}"/>
                </a:ext>
              </a:extLst>
            </p:cNvPr>
            <p:cNvSpPr/>
            <p:nvPr/>
          </p:nvSpPr>
          <p:spPr>
            <a:xfrm>
              <a:off x="800200" y="1975025"/>
              <a:ext cx="75825" cy="76450"/>
            </a:xfrm>
            <a:custGeom>
              <a:avLst/>
              <a:gdLst/>
              <a:ahLst/>
              <a:cxnLst/>
              <a:rect l="l" t="t" r="r" b="b"/>
              <a:pathLst>
                <a:path w="3033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3033" y="3058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35" name="Google Shape;3151;p47">
              <a:extLst>
                <a:ext uri="{FF2B5EF4-FFF2-40B4-BE49-F238E27FC236}">
                  <a16:creationId xmlns:a16="http://schemas.microsoft.com/office/drawing/2014/main" id="{81D4044C-4BFC-414C-BF7B-8B94F21C38DF}"/>
                </a:ext>
              </a:extLst>
            </p:cNvPr>
            <p:cNvSpPr/>
            <p:nvPr/>
          </p:nvSpPr>
          <p:spPr>
            <a:xfrm>
              <a:off x="891050" y="2066500"/>
              <a:ext cx="76475" cy="75850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0" y="0"/>
                  </a:moveTo>
                  <a:lnTo>
                    <a:pt x="0" y="3033"/>
                  </a:lnTo>
                  <a:lnTo>
                    <a:pt x="3058" y="3033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36" name="Google Shape;3152;p47">
              <a:extLst>
                <a:ext uri="{FF2B5EF4-FFF2-40B4-BE49-F238E27FC236}">
                  <a16:creationId xmlns:a16="http://schemas.microsoft.com/office/drawing/2014/main" id="{711A3026-65D9-4826-9B0D-B3D092013E6F}"/>
                </a:ext>
              </a:extLst>
            </p:cNvPr>
            <p:cNvSpPr/>
            <p:nvPr/>
          </p:nvSpPr>
          <p:spPr>
            <a:xfrm>
              <a:off x="2802725" y="3324025"/>
              <a:ext cx="75825" cy="76475"/>
            </a:xfrm>
            <a:custGeom>
              <a:avLst/>
              <a:gdLst/>
              <a:ahLst/>
              <a:cxnLst/>
              <a:rect l="l" t="t" r="r" b="b"/>
              <a:pathLst>
                <a:path w="3033" h="3059" extrusionOk="0">
                  <a:moveTo>
                    <a:pt x="0" y="0"/>
                  </a:moveTo>
                  <a:lnTo>
                    <a:pt x="0" y="3058"/>
                  </a:lnTo>
                  <a:lnTo>
                    <a:pt x="3033" y="3058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37" name="Google Shape;3153;p47">
              <a:extLst>
                <a:ext uri="{FF2B5EF4-FFF2-40B4-BE49-F238E27FC236}">
                  <a16:creationId xmlns:a16="http://schemas.microsoft.com/office/drawing/2014/main" id="{20370193-E4CF-4542-BC1D-FC872D63258F}"/>
                </a:ext>
              </a:extLst>
            </p:cNvPr>
            <p:cNvSpPr/>
            <p:nvPr/>
          </p:nvSpPr>
          <p:spPr>
            <a:xfrm>
              <a:off x="2893575" y="3415500"/>
              <a:ext cx="76450" cy="75850"/>
            </a:xfrm>
            <a:custGeom>
              <a:avLst/>
              <a:gdLst/>
              <a:ahLst/>
              <a:cxnLst/>
              <a:rect l="l" t="t" r="r" b="b"/>
              <a:pathLst>
                <a:path w="3058" h="3034" extrusionOk="0">
                  <a:moveTo>
                    <a:pt x="0" y="1"/>
                  </a:moveTo>
                  <a:lnTo>
                    <a:pt x="0" y="3033"/>
                  </a:lnTo>
                  <a:lnTo>
                    <a:pt x="3058" y="3033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38" name="Google Shape;3154;p47">
              <a:extLst>
                <a:ext uri="{FF2B5EF4-FFF2-40B4-BE49-F238E27FC236}">
                  <a16:creationId xmlns:a16="http://schemas.microsoft.com/office/drawing/2014/main" id="{CEC3B83C-0B10-48DD-A41F-3D1D7A111A5A}"/>
                </a:ext>
              </a:extLst>
            </p:cNvPr>
            <p:cNvSpPr/>
            <p:nvPr/>
          </p:nvSpPr>
          <p:spPr>
            <a:xfrm>
              <a:off x="4516375" y="3137925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1" y="1"/>
                  </a:moveTo>
                  <a:lnTo>
                    <a:pt x="1" y="3033"/>
                  </a:lnTo>
                  <a:lnTo>
                    <a:pt x="3033" y="3033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39" name="Google Shape;3155;p47">
              <a:extLst>
                <a:ext uri="{FF2B5EF4-FFF2-40B4-BE49-F238E27FC236}">
                  <a16:creationId xmlns:a16="http://schemas.microsoft.com/office/drawing/2014/main" id="{EFD76652-B10D-4417-B761-B7CC3C87B65C}"/>
                </a:ext>
              </a:extLst>
            </p:cNvPr>
            <p:cNvSpPr/>
            <p:nvPr/>
          </p:nvSpPr>
          <p:spPr>
            <a:xfrm>
              <a:off x="4607850" y="3229400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1" y="1"/>
                  </a:moveTo>
                  <a:lnTo>
                    <a:pt x="1" y="3034"/>
                  </a:lnTo>
                  <a:lnTo>
                    <a:pt x="3034" y="3034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40" name="Google Shape;3156;p47">
              <a:extLst>
                <a:ext uri="{FF2B5EF4-FFF2-40B4-BE49-F238E27FC236}">
                  <a16:creationId xmlns:a16="http://schemas.microsoft.com/office/drawing/2014/main" id="{E474EEB7-2922-48AD-9D62-A6D7446A46A5}"/>
                </a:ext>
              </a:extLst>
            </p:cNvPr>
            <p:cNvSpPr/>
            <p:nvPr/>
          </p:nvSpPr>
          <p:spPr>
            <a:xfrm>
              <a:off x="4448075" y="2340300"/>
              <a:ext cx="99025" cy="98400"/>
            </a:xfrm>
            <a:custGeom>
              <a:avLst/>
              <a:gdLst/>
              <a:ahLst/>
              <a:cxnLst/>
              <a:rect l="l" t="t" r="r" b="b"/>
              <a:pathLst>
                <a:path w="3961" h="3936" extrusionOk="0">
                  <a:moveTo>
                    <a:pt x="1981" y="1"/>
                  </a:moveTo>
                  <a:cubicBezTo>
                    <a:pt x="878" y="1"/>
                    <a:pt x="1" y="878"/>
                    <a:pt x="1" y="1956"/>
                  </a:cubicBezTo>
                  <a:cubicBezTo>
                    <a:pt x="1" y="3059"/>
                    <a:pt x="878" y="3936"/>
                    <a:pt x="1981" y="3936"/>
                  </a:cubicBezTo>
                  <a:cubicBezTo>
                    <a:pt x="3059" y="3936"/>
                    <a:pt x="3961" y="3059"/>
                    <a:pt x="3961" y="1956"/>
                  </a:cubicBezTo>
                  <a:cubicBezTo>
                    <a:pt x="3961" y="878"/>
                    <a:pt x="3059" y="1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41" name="Google Shape;3157;p47">
              <a:extLst>
                <a:ext uri="{FF2B5EF4-FFF2-40B4-BE49-F238E27FC236}">
                  <a16:creationId xmlns:a16="http://schemas.microsoft.com/office/drawing/2014/main" id="{0E8FC6F6-FC6C-48D3-B088-5022D9D17EB0}"/>
                </a:ext>
              </a:extLst>
            </p:cNvPr>
            <p:cNvSpPr/>
            <p:nvPr/>
          </p:nvSpPr>
          <p:spPr>
            <a:xfrm>
              <a:off x="4448075" y="2119750"/>
              <a:ext cx="99025" cy="98400"/>
            </a:xfrm>
            <a:custGeom>
              <a:avLst/>
              <a:gdLst/>
              <a:ahLst/>
              <a:cxnLst/>
              <a:rect l="l" t="t" r="r" b="b"/>
              <a:pathLst>
                <a:path w="3961" h="3936" extrusionOk="0">
                  <a:moveTo>
                    <a:pt x="1981" y="1"/>
                  </a:moveTo>
                  <a:cubicBezTo>
                    <a:pt x="878" y="1"/>
                    <a:pt x="1" y="878"/>
                    <a:pt x="1" y="1981"/>
                  </a:cubicBezTo>
                  <a:cubicBezTo>
                    <a:pt x="1" y="3058"/>
                    <a:pt x="878" y="3936"/>
                    <a:pt x="1981" y="3936"/>
                  </a:cubicBezTo>
                  <a:cubicBezTo>
                    <a:pt x="3059" y="3936"/>
                    <a:pt x="3961" y="3058"/>
                    <a:pt x="3961" y="1981"/>
                  </a:cubicBezTo>
                  <a:cubicBezTo>
                    <a:pt x="3961" y="878"/>
                    <a:pt x="3059" y="1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42" name="Google Shape;3158;p47">
              <a:extLst>
                <a:ext uri="{FF2B5EF4-FFF2-40B4-BE49-F238E27FC236}">
                  <a16:creationId xmlns:a16="http://schemas.microsoft.com/office/drawing/2014/main" id="{6A153AD4-9122-4598-88DE-14A6AA23EF32}"/>
                </a:ext>
              </a:extLst>
            </p:cNvPr>
            <p:cNvSpPr/>
            <p:nvPr/>
          </p:nvSpPr>
          <p:spPr>
            <a:xfrm>
              <a:off x="4451850" y="3430550"/>
              <a:ext cx="197400" cy="22575"/>
            </a:xfrm>
            <a:custGeom>
              <a:avLst/>
              <a:gdLst/>
              <a:ahLst/>
              <a:cxnLst/>
              <a:rect l="l" t="t" r="r" b="b"/>
              <a:pathLst>
                <a:path w="7896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lnTo>
                    <a:pt x="7444" y="902"/>
                  </a:lnTo>
                  <a:cubicBezTo>
                    <a:pt x="7695" y="902"/>
                    <a:pt x="7895" y="702"/>
                    <a:pt x="7895" y="451"/>
                  </a:cubicBezTo>
                  <a:cubicBezTo>
                    <a:pt x="7895" y="201"/>
                    <a:pt x="7695" y="0"/>
                    <a:pt x="7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43" name="Google Shape;3159;p47">
              <a:extLst>
                <a:ext uri="{FF2B5EF4-FFF2-40B4-BE49-F238E27FC236}">
                  <a16:creationId xmlns:a16="http://schemas.microsoft.com/office/drawing/2014/main" id="{75B500DF-CF54-47F5-B429-FD62483A16F0}"/>
                </a:ext>
              </a:extLst>
            </p:cNvPr>
            <p:cNvSpPr/>
            <p:nvPr/>
          </p:nvSpPr>
          <p:spPr>
            <a:xfrm>
              <a:off x="4451850" y="3582800"/>
              <a:ext cx="197400" cy="22575"/>
            </a:xfrm>
            <a:custGeom>
              <a:avLst/>
              <a:gdLst/>
              <a:ahLst/>
              <a:cxnLst/>
              <a:rect l="l" t="t" r="r" b="b"/>
              <a:pathLst>
                <a:path w="7896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2"/>
                  </a:cubicBezTo>
                  <a:cubicBezTo>
                    <a:pt x="0" y="702"/>
                    <a:pt x="201" y="903"/>
                    <a:pt x="451" y="903"/>
                  </a:cubicBezTo>
                  <a:lnTo>
                    <a:pt x="7444" y="903"/>
                  </a:lnTo>
                  <a:cubicBezTo>
                    <a:pt x="7695" y="903"/>
                    <a:pt x="7895" y="702"/>
                    <a:pt x="7895" y="452"/>
                  </a:cubicBezTo>
                  <a:cubicBezTo>
                    <a:pt x="7895" y="201"/>
                    <a:pt x="7695" y="0"/>
                    <a:pt x="7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44" name="Google Shape;3160;p47">
              <a:extLst>
                <a:ext uri="{FF2B5EF4-FFF2-40B4-BE49-F238E27FC236}">
                  <a16:creationId xmlns:a16="http://schemas.microsoft.com/office/drawing/2014/main" id="{9767DF56-7F45-4A4B-BA98-29F729665148}"/>
                </a:ext>
              </a:extLst>
            </p:cNvPr>
            <p:cNvSpPr/>
            <p:nvPr/>
          </p:nvSpPr>
          <p:spPr>
            <a:xfrm>
              <a:off x="4451850" y="3734425"/>
              <a:ext cx="197400" cy="23200"/>
            </a:xfrm>
            <a:custGeom>
              <a:avLst/>
              <a:gdLst/>
              <a:ahLst/>
              <a:cxnLst/>
              <a:rect l="l" t="t" r="r" b="b"/>
              <a:pathLst>
                <a:path w="7896" h="928" extrusionOk="0">
                  <a:moveTo>
                    <a:pt x="451" y="1"/>
                  </a:moveTo>
                  <a:cubicBezTo>
                    <a:pt x="201" y="1"/>
                    <a:pt x="0" y="201"/>
                    <a:pt x="0" y="452"/>
                  </a:cubicBezTo>
                  <a:cubicBezTo>
                    <a:pt x="0" y="727"/>
                    <a:pt x="201" y="928"/>
                    <a:pt x="451" y="928"/>
                  </a:cubicBezTo>
                  <a:lnTo>
                    <a:pt x="7444" y="928"/>
                  </a:lnTo>
                  <a:cubicBezTo>
                    <a:pt x="7695" y="928"/>
                    <a:pt x="7895" y="727"/>
                    <a:pt x="7895" y="452"/>
                  </a:cubicBezTo>
                  <a:cubicBezTo>
                    <a:pt x="7895" y="201"/>
                    <a:pt x="7695" y="1"/>
                    <a:pt x="7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45" name="Google Shape;3161;p47">
              <a:extLst>
                <a:ext uri="{FF2B5EF4-FFF2-40B4-BE49-F238E27FC236}">
                  <a16:creationId xmlns:a16="http://schemas.microsoft.com/office/drawing/2014/main" id="{039B2382-249E-4FF8-A3C2-8734250CCB3F}"/>
                </a:ext>
              </a:extLst>
            </p:cNvPr>
            <p:cNvSpPr/>
            <p:nvPr/>
          </p:nvSpPr>
          <p:spPr>
            <a:xfrm>
              <a:off x="2964375" y="2627900"/>
              <a:ext cx="293250" cy="147900"/>
            </a:xfrm>
            <a:custGeom>
              <a:avLst/>
              <a:gdLst/>
              <a:ahLst/>
              <a:cxnLst/>
              <a:rect l="l" t="t" r="r" b="b"/>
              <a:pathLst>
                <a:path w="11730" h="5916" extrusionOk="0">
                  <a:moveTo>
                    <a:pt x="0" y="1"/>
                  </a:moveTo>
                  <a:lnTo>
                    <a:pt x="0" y="5916"/>
                  </a:lnTo>
                  <a:lnTo>
                    <a:pt x="11730" y="5916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46" name="Google Shape;3162;p47">
              <a:extLst>
                <a:ext uri="{FF2B5EF4-FFF2-40B4-BE49-F238E27FC236}">
                  <a16:creationId xmlns:a16="http://schemas.microsoft.com/office/drawing/2014/main" id="{5B2D778E-6E48-48D2-9EA5-640977F377B6}"/>
                </a:ext>
              </a:extLst>
            </p:cNvPr>
            <p:cNvSpPr/>
            <p:nvPr/>
          </p:nvSpPr>
          <p:spPr>
            <a:xfrm>
              <a:off x="3454350" y="2627900"/>
              <a:ext cx="293250" cy="147900"/>
            </a:xfrm>
            <a:custGeom>
              <a:avLst/>
              <a:gdLst/>
              <a:ahLst/>
              <a:cxnLst/>
              <a:rect l="l" t="t" r="r" b="b"/>
              <a:pathLst>
                <a:path w="11730" h="5916" extrusionOk="0">
                  <a:moveTo>
                    <a:pt x="0" y="1"/>
                  </a:moveTo>
                  <a:lnTo>
                    <a:pt x="0" y="5916"/>
                  </a:lnTo>
                  <a:lnTo>
                    <a:pt x="11730" y="5916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47" name="Google Shape;3163;p47">
              <a:extLst>
                <a:ext uri="{FF2B5EF4-FFF2-40B4-BE49-F238E27FC236}">
                  <a16:creationId xmlns:a16="http://schemas.microsoft.com/office/drawing/2014/main" id="{313FF5BF-BA26-4719-9C3D-AE1005EB6C80}"/>
                </a:ext>
              </a:extLst>
            </p:cNvPr>
            <p:cNvSpPr/>
            <p:nvPr/>
          </p:nvSpPr>
          <p:spPr>
            <a:xfrm>
              <a:off x="2918625" y="2580275"/>
              <a:ext cx="393525" cy="169200"/>
            </a:xfrm>
            <a:custGeom>
              <a:avLst/>
              <a:gdLst/>
              <a:ahLst/>
              <a:cxnLst/>
              <a:rect l="l" t="t" r="r" b="b"/>
              <a:pathLst>
                <a:path w="15741" h="6768" extrusionOk="0">
                  <a:moveTo>
                    <a:pt x="15264" y="452"/>
                  </a:moveTo>
                  <a:lnTo>
                    <a:pt x="15264" y="6317"/>
                  </a:lnTo>
                  <a:lnTo>
                    <a:pt x="452" y="6317"/>
                  </a:lnTo>
                  <a:lnTo>
                    <a:pt x="452" y="452"/>
                  </a:lnTo>
                  <a:close/>
                  <a:moveTo>
                    <a:pt x="226" y="1"/>
                  </a:moveTo>
                  <a:cubicBezTo>
                    <a:pt x="101" y="1"/>
                    <a:pt x="1" y="101"/>
                    <a:pt x="1" y="227"/>
                  </a:cubicBezTo>
                  <a:lnTo>
                    <a:pt x="1" y="6542"/>
                  </a:lnTo>
                  <a:cubicBezTo>
                    <a:pt x="1" y="6668"/>
                    <a:pt x="101" y="6768"/>
                    <a:pt x="226" y="6768"/>
                  </a:cubicBezTo>
                  <a:lnTo>
                    <a:pt x="15490" y="6768"/>
                  </a:lnTo>
                  <a:cubicBezTo>
                    <a:pt x="15615" y="6768"/>
                    <a:pt x="15740" y="6668"/>
                    <a:pt x="15740" y="6542"/>
                  </a:cubicBezTo>
                  <a:lnTo>
                    <a:pt x="15740" y="227"/>
                  </a:lnTo>
                  <a:cubicBezTo>
                    <a:pt x="15740" y="101"/>
                    <a:pt x="15615" y="1"/>
                    <a:pt x="15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48" name="Google Shape;3164;p47">
              <a:extLst>
                <a:ext uri="{FF2B5EF4-FFF2-40B4-BE49-F238E27FC236}">
                  <a16:creationId xmlns:a16="http://schemas.microsoft.com/office/drawing/2014/main" id="{37482A65-70AE-4F56-8850-4D1F18DD308F}"/>
                </a:ext>
              </a:extLst>
            </p:cNvPr>
            <p:cNvSpPr/>
            <p:nvPr/>
          </p:nvSpPr>
          <p:spPr>
            <a:xfrm>
              <a:off x="2918000" y="2580425"/>
              <a:ext cx="394775" cy="169050"/>
            </a:xfrm>
            <a:custGeom>
              <a:avLst/>
              <a:gdLst/>
              <a:ahLst/>
              <a:cxnLst/>
              <a:rect l="l" t="t" r="r" b="b"/>
              <a:pathLst>
                <a:path w="15791" h="6762" extrusionOk="0">
                  <a:moveTo>
                    <a:pt x="238" y="0"/>
                  </a:moveTo>
                  <a:cubicBezTo>
                    <a:pt x="155" y="0"/>
                    <a:pt x="69" y="47"/>
                    <a:pt x="51" y="120"/>
                  </a:cubicBezTo>
                  <a:cubicBezTo>
                    <a:pt x="1" y="246"/>
                    <a:pt x="51" y="371"/>
                    <a:pt x="151" y="421"/>
                  </a:cubicBezTo>
                  <a:lnTo>
                    <a:pt x="15439" y="6762"/>
                  </a:lnTo>
                  <a:lnTo>
                    <a:pt x="15515" y="6762"/>
                  </a:lnTo>
                  <a:cubicBezTo>
                    <a:pt x="15615" y="6762"/>
                    <a:pt x="15690" y="6712"/>
                    <a:pt x="15740" y="6637"/>
                  </a:cubicBezTo>
                  <a:cubicBezTo>
                    <a:pt x="15790" y="6511"/>
                    <a:pt x="15740" y="6386"/>
                    <a:pt x="15615" y="6336"/>
                  </a:cubicBezTo>
                  <a:lnTo>
                    <a:pt x="326" y="20"/>
                  </a:lnTo>
                  <a:cubicBezTo>
                    <a:pt x="300" y="7"/>
                    <a:pt x="269" y="0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49" name="Google Shape;3165;p47">
              <a:extLst>
                <a:ext uri="{FF2B5EF4-FFF2-40B4-BE49-F238E27FC236}">
                  <a16:creationId xmlns:a16="http://schemas.microsoft.com/office/drawing/2014/main" id="{95A51464-9608-47FE-8CB4-94A5F4FF18CE}"/>
                </a:ext>
              </a:extLst>
            </p:cNvPr>
            <p:cNvSpPr/>
            <p:nvPr/>
          </p:nvSpPr>
          <p:spPr>
            <a:xfrm>
              <a:off x="3402975" y="2580275"/>
              <a:ext cx="393500" cy="169200"/>
            </a:xfrm>
            <a:custGeom>
              <a:avLst/>
              <a:gdLst/>
              <a:ahLst/>
              <a:cxnLst/>
              <a:rect l="l" t="t" r="r" b="b"/>
              <a:pathLst>
                <a:path w="15740" h="6768" extrusionOk="0">
                  <a:moveTo>
                    <a:pt x="15289" y="452"/>
                  </a:moveTo>
                  <a:lnTo>
                    <a:pt x="15289" y="6317"/>
                  </a:lnTo>
                  <a:lnTo>
                    <a:pt x="451" y="6317"/>
                  </a:lnTo>
                  <a:lnTo>
                    <a:pt x="451" y="452"/>
                  </a:lnTo>
                  <a:close/>
                  <a:moveTo>
                    <a:pt x="226" y="1"/>
                  </a:moveTo>
                  <a:cubicBezTo>
                    <a:pt x="100" y="1"/>
                    <a:pt x="0" y="101"/>
                    <a:pt x="0" y="227"/>
                  </a:cubicBezTo>
                  <a:lnTo>
                    <a:pt x="0" y="6542"/>
                  </a:lnTo>
                  <a:cubicBezTo>
                    <a:pt x="0" y="6668"/>
                    <a:pt x="100" y="6768"/>
                    <a:pt x="226" y="6768"/>
                  </a:cubicBezTo>
                  <a:lnTo>
                    <a:pt x="15514" y="6768"/>
                  </a:lnTo>
                  <a:cubicBezTo>
                    <a:pt x="15639" y="6768"/>
                    <a:pt x="15740" y="6668"/>
                    <a:pt x="15740" y="6542"/>
                  </a:cubicBezTo>
                  <a:lnTo>
                    <a:pt x="15740" y="227"/>
                  </a:lnTo>
                  <a:cubicBezTo>
                    <a:pt x="15740" y="101"/>
                    <a:pt x="15639" y="1"/>
                    <a:pt x="155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50" name="Google Shape;3166;p47">
              <a:extLst>
                <a:ext uri="{FF2B5EF4-FFF2-40B4-BE49-F238E27FC236}">
                  <a16:creationId xmlns:a16="http://schemas.microsoft.com/office/drawing/2014/main" id="{439DC270-89E9-496A-AEA1-C1C8156AC161}"/>
                </a:ext>
              </a:extLst>
            </p:cNvPr>
            <p:cNvSpPr/>
            <p:nvPr/>
          </p:nvSpPr>
          <p:spPr>
            <a:xfrm>
              <a:off x="3402350" y="2580425"/>
              <a:ext cx="394750" cy="169050"/>
            </a:xfrm>
            <a:custGeom>
              <a:avLst/>
              <a:gdLst/>
              <a:ahLst/>
              <a:cxnLst/>
              <a:rect l="l" t="t" r="r" b="b"/>
              <a:pathLst>
                <a:path w="15790" h="6762" extrusionOk="0">
                  <a:moveTo>
                    <a:pt x="252" y="0"/>
                  </a:moveTo>
                  <a:cubicBezTo>
                    <a:pt x="164" y="0"/>
                    <a:pt x="87" y="47"/>
                    <a:pt x="50" y="120"/>
                  </a:cubicBezTo>
                  <a:cubicBezTo>
                    <a:pt x="0" y="246"/>
                    <a:pt x="50" y="371"/>
                    <a:pt x="176" y="421"/>
                  </a:cubicBezTo>
                  <a:lnTo>
                    <a:pt x="15439" y="6762"/>
                  </a:lnTo>
                  <a:lnTo>
                    <a:pt x="15539" y="6762"/>
                  </a:lnTo>
                  <a:cubicBezTo>
                    <a:pt x="15614" y="6762"/>
                    <a:pt x="15715" y="6712"/>
                    <a:pt x="15740" y="6637"/>
                  </a:cubicBezTo>
                  <a:cubicBezTo>
                    <a:pt x="15790" y="6511"/>
                    <a:pt x="15740" y="6386"/>
                    <a:pt x="15614" y="6336"/>
                  </a:cubicBezTo>
                  <a:lnTo>
                    <a:pt x="351" y="20"/>
                  </a:lnTo>
                  <a:cubicBezTo>
                    <a:pt x="317" y="7"/>
                    <a:pt x="284" y="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51" name="Google Shape;3167;p47">
              <a:extLst>
                <a:ext uri="{FF2B5EF4-FFF2-40B4-BE49-F238E27FC236}">
                  <a16:creationId xmlns:a16="http://schemas.microsoft.com/office/drawing/2014/main" id="{5A18F413-69B5-474B-99B5-D741D30CF7E9}"/>
                </a:ext>
              </a:extLst>
            </p:cNvPr>
            <p:cNvSpPr/>
            <p:nvPr/>
          </p:nvSpPr>
          <p:spPr>
            <a:xfrm>
              <a:off x="2939300" y="3798975"/>
              <a:ext cx="334625" cy="23200"/>
            </a:xfrm>
            <a:custGeom>
              <a:avLst/>
              <a:gdLst/>
              <a:ahLst/>
              <a:cxnLst/>
              <a:rect l="l" t="t" r="r" b="b"/>
              <a:pathLst>
                <a:path w="13385" h="928" extrusionOk="0">
                  <a:moveTo>
                    <a:pt x="452" y="0"/>
                  </a:moveTo>
                  <a:cubicBezTo>
                    <a:pt x="201" y="0"/>
                    <a:pt x="1" y="226"/>
                    <a:pt x="1" y="476"/>
                  </a:cubicBezTo>
                  <a:cubicBezTo>
                    <a:pt x="1" y="727"/>
                    <a:pt x="201" y="927"/>
                    <a:pt x="452" y="927"/>
                  </a:cubicBezTo>
                  <a:lnTo>
                    <a:pt x="12933" y="927"/>
                  </a:lnTo>
                  <a:cubicBezTo>
                    <a:pt x="13184" y="927"/>
                    <a:pt x="13384" y="727"/>
                    <a:pt x="13384" y="476"/>
                  </a:cubicBezTo>
                  <a:cubicBezTo>
                    <a:pt x="13384" y="226"/>
                    <a:pt x="13184" y="0"/>
                    <a:pt x="12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52" name="Google Shape;3168;p47">
              <a:extLst>
                <a:ext uri="{FF2B5EF4-FFF2-40B4-BE49-F238E27FC236}">
                  <a16:creationId xmlns:a16="http://schemas.microsoft.com/office/drawing/2014/main" id="{65936011-5A6E-453C-A9EE-CB09EAA57723}"/>
                </a:ext>
              </a:extLst>
            </p:cNvPr>
            <p:cNvSpPr/>
            <p:nvPr/>
          </p:nvSpPr>
          <p:spPr>
            <a:xfrm>
              <a:off x="2939300" y="3867875"/>
              <a:ext cx="334625" cy="22600"/>
            </a:xfrm>
            <a:custGeom>
              <a:avLst/>
              <a:gdLst/>
              <a:ahLst/>
              <a:cxnLst/>
              <a:rect l="l" t="t" r="r" b="b"/>
              <a:pathLst>
                <a:path w="13385" h="904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703"/>
                    <a:pt x="201" y="903"/>
                    <a:pt x="452" y="903"/>
                  </a:cubicBezTo>
                  <a:lnTo>
                    <a:pt x="12933" y="903"/>
                  </a:lnTo>
                  <a:cubicBezTo>
                    <a:pt x="13184" y="903"/>
                    <a:pt x="13384" y="703"/>
                    <a:pt x="13384" y="452"/>
                  </a:cubicBezTo>
                  <a:cubicBezTo>
                    <a:pt x="13384" y="201"/>
                    <a:pt x="13184" y="1"/>
                    <a:pt x="12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53" name="Google Shape;3169;p47">
              <a:extLst>
                <a:ext uri="{FF2B5EF4-FFF2-40B4-BE49-F238E27FC236}">
                  <a16:creationId xmlns:a16="http://schemas.microsoft.com/office/drawing/2014/main" id="{271E9143-6BC8-4A1C-A522-89A7BA86B152}"/>
                </a:ext>
              </a:extLst>
            </p:cNvPr>
            <p:cNvSpPr/>
            <p:nvPr/>
          </p:nvSpPr>
          <p:spPr>
            <a:xfrm>
              <a:off x="2939300" y="3936175"/>
              <a:ext cx="334625" cy="22600"/>
            </a:xfrm>
            <a:custGeom>
              <a:avLst/>
              <a:gdLst/>
              <a:ahLst/>
              <a:cxnLst/>
              <a:rect l="l" t="t" r="r" b="b"/>
              <a:pathLst>
                <a:path w="13385" h="904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703"/>
                    <a:pt x="201" y="903"/>
                    <a:pt x="452" y="903"/>
                  </a:cubicBezTo>
                  <a:lnTo>
                    <a:pt x="12933" y="903"/>
                  </a:lnTo>
                  <a:cubicBezTo>
                    <a:pt x="13184" y="903"/>
                    <a:pt x="13384" y="703"/>
                    <a:pt x="13384" y="452"/>
                  </a:cubicBezTo>
                  <a:cubicBezTo>
                    <a:pt x="13384" y="201"/>
                    <a:pt x="13184" y="1"/>
                    <a:pt x="12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54" name="Google Shape;3170;p47">
              <a:extLst>
                <a:ext uri="{FF2B5EF4-FFF2-40B4-BE49-F238E27FC236}">
                  <a16:creationId xmlns:a16="http://schemas.microsoft.com/office/drawing/2014/main" id="{55771C81-7C11-4306-A757-4E2FAF4863DF}"/>
                </a:ext>
              </a:extLst>
            </p:cNvPr>
            <p:cNvSpPr/>
            <p:nvPr/>
          </p:nvSpPr>
          <p:spPr>
            <a:xfrm>
              <a:off x="1981900" y="4298975"/>
              <a:ext cx="1585250" cy="268200"/>
            </a:xfrm>
            <a:custGeom>
              <a:avLst/>
              <a:gdLst/>
              <a:ahLst/>
              <a:cxnLst/>
              <a:rect l="l" t="t" r="r" b="b"/>
              <a:pathLst>
                <a:path w="63410" h="10728" extrusionOk="0">
                  <a:moveTo>
                    <a:pt x="36994" y="902"/>
                  </a:moveTo>
                  <a:lnTo>
                    <a:pt x="39700" y="5915"/>
                  </a:lnTo>
                  <a:cubicBezTo>
                    <a:pt x="39775" y="6040"/>
                    <a:pt x="39926" y="6141"/>
                    <a:pt x="40101" y="6141"/>
                  </a:cubicBezTo>
                  <a:lnTo>
                    <a:pt x="60653" y="6141"/>
                  </a:lnTo>
                  <a:cubicBezTo>
                    <a:pt x="61655" y="6141"/>
                    <a:pt x="62482" y="6968"/>
                    <a:pt x="62482" y="7970"/>
                  </a:cubicBezTo>
                  <a:cubicBezTo>
                    <a:pt x="62482" y="8998"/>
                    <a:pt x="61655" y="9800"/>
                    <a:pt x="60653" y="9800"/>
                  </a:cubicBezTo>
                  <a:lnTo>
                    <a:pt x="2758" y="9800"/>
                  </a:lnTo>
                  <a:cubicBezTo>
                    <a:pt x="1755" y="9800"/>
                    <a:pt x="928" y="8998"/>
                    <a:pt x="928" y="7970"/>
                  </a:cubicBezTo>
                  <a:cubicBezTo>
                    <a:pt x="928" y="6968"/>
                    <a:pt x="1755" y="6141"/>
                    <a:pt x="2758" y="6141"/>
                  </a:cubicBezTo>
                  <a:lnTo>
                    <a:pt x="23309" y="6141"/>
                  </a:lnTo>
                  <a:cubicBezTo>
                    <a:pt x="23485" y="6141"/>
                    <a:pt x="23635" y="6040"/>
                    <a:pt x="23710" y="5915"/>
                  </a:cubicBezTo>
                  <a:lnTo>
                    <a:pt x="26417" y="902"/>
                  </a:lnTo>
                  <a:close/>
                  <a:moveTo>
                    <a:pt x="26141" y="0"/>
                  </a:moveTo>
                  <a:cubicBezTo>
                    <a:pt x="25966" y="0"/>
                    <a:pt x="25815" y="75"/>
                    <a:pt x="25740" y="226"/>
                  </a:cubicBezTo>
                  <a:lnTo>
                    <a:pt x="23034" y="5238"/>
                  </a:lnTo>
                  <a:lnTo>
                    <a:pt x="2758" y="5238"/>
                  </a:lnTo>
                  <a:cubicBezTo>
                    <a:pt x="1229" y="5238"/>
                    <a:pt x="1" y="6466"/>
                    <a:pt x="1" y="7970"/>
                  </a:cubicBezTo>
                  <a:cubicBezTo>
                    <a:pt x="1" y="9499"/>
                    <a:pt x="1229" y="10727"/>
                    <a:pt x="2758" y="10727"/>
                  </a:cubicBezTo>
                  <a:lnTo>
                    <a:pt x="60653" y="10727"/>
                  </a:lnTo>
                  <a:cubicBezTo>
                    <a:pt x="62182" y="10727"/>
                    <a:pt x="63410" y="9499"/>
                    <a:pt x="63410" y="7970"/>
                  </a:cubicBezTo>
                  <a:cubicBezTo>
                    <a:pt x="63410" y="6466"/>
                    <a:pt x="62182" y="5238"/>
                    <a:pt x="60653" y="5238"/>
                  </a:cubicBezTo>
                  <a:lnTo>
                    <a:pt x="40377" y="5238"/>
                  </a:lnTo>
                  <a:lnTo>
                    <a:pt x="37670" y="226"/>
                  </a:lnTo>
                  <a:cubicBezTo>
                    <a:pt x="37595" y="75"/>
                    <a:pt x="37445" y="0"/>
                    <a:pt x="372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55" name="Google Shape;3171;p47">
              <a:extLst>
                <a:ext uri="{FF2B5EF4-FFF2-40B4-BE49-F238E27FC236}">
                  <a16:creationId xmlns:a16="http://schemas.microsoft.com/office/drawing/2014/main" id="{B8E9F4CA-3415-4DB2-B4D9-5636DCE20907}"/>
                </a:ext>
              </a:extLst>
            </p:cNvPr>
            <p:cNvSpPr/>
            <p:nvPr/>
          </p:nvSpPr>
          <p:spPr>
            <a:xfrm>
              <a:off x="3084675" y="3904225"/>
              <a:ext cx="422950" cy="422950"/>
            </a:xfrm>
            <a:custGeom>
              <a:avLst/>
              <a:gdLst/>
              <a:ahLst/>
              <a:cxnLst/>
              <a:rect l="l" t="t" r="r" b="b"/>
              <a:pathLst>
                <a:path w="16918" h="16918" extrusionOk="0">
                  <a:moveTo>
                    <a:pt x="8446" y="1"/>
                  </a:moveTo>
                  <a:cubicBezTo>
                    <a:pt x="3785" y="1"/>
                    <a:pt x="0" y="3785"/>
                    <a:pt x="0" y="8447"/>
                  </a:cubicBezTo>
                  <a:cubicBezTo>
                    <a:pt x="0" y="13134"/>
                    <a:pt x="3785" y="16918"/>
                    <a:pt x="8446" y="16918"/>
                  </a:cubicBezTo>
                  <a:cubicBezTo>
                    <a:pt x="13133" y="16918"/>
                    <a:pt x="16918" y="13134"/>
                    <a:pt x="16918" y="8447"/>
                  </a:cubicBezTo>
                  <a:cubicBezTo>
                    <a:pt x="16918" y="3785"/>
                    <a:pt x="13133" y="1"/>
                    <a:pt x="8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56" name="Google Shape;3172;p47">
              <a:extLst>
                <a:ext uri="{FF2B5EF4-FFF2-40B4-BE49-F238E27FC236}">
                  <a16:creationId xmlns:a16="http://schemas.microsoft.com/office/drawing/2014/main" id="{8742FCE1-3172-4A8D-8738-B8E9262E661B}"/>
                </a:ext>
              </a:extLst>
            </p:cNvPr>
            <p:cNvSpPr/>
            <p:nvPr/>
          </p:nvSpPr>
          <p:spPr>
            <a:xfrm>
              <a:off x="3160475" y="4064625"/>
              <a:ext cx="120325" cy="124100"/>
            </a:xfrm>
            <a:custGeom>
              <a:avLst/>
              <a:gdLst/>
              <a:ahLst/>
              <a:cxnLst/>
              <a:rect l="l" t="t" r="r" b="b"/>
              <a:pathLst>
                <a:path w="4813" h="4964" extrusionOk="0">
                  <a:moveTo>
                    <a:pt x="4813" y="1"/>
                  </a:moveTo>
                  <a:lnTo>
                    <a:pt x="1" y="1830"/>
                  </a:lnTo>
                  <a:lnTo>
                    <a:pt x="1" y="3134"/>
                  </a:lnTo>
                  <a:lnTo>
                    <a:pt x="4813" y="4963"/>
                  </a:lnTo>
                  <a:lnTo>
                    <a:pt x="4813" y="3710"/>
                  </a:lnTo>
                  <a:lnTo>
                    <a:pt x="1455" y="2482"/>
                  </a:lnTo>
                  <a:lnTo>
                    <a:pt x="4813" y="1254"/>
                  </a:lnTo>
                  <a:lnTo>
                    <a:pt x="4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57" name="Google Shape;3173;p47">
              <a:extLst>
                <a:ext uri="{FF2B5EF4-FFF2-40B4-BE49-F238E27FC236}">
                  <a16:creationId xmlns:a16="http://schemas.microsoft.com/office/drawing/2014/main" id="{7E3D872F-57D2-4E2E-AA1D-8DB1151DC779}"/>
                </a:ext>
              </a:extLst>
            </p:cNvPr>
            <p:cNvSpPr/>
            <p:nvPr/>
          </p:nvSpPr>
          <p:spPr>
            <a:xfrm>
              <a:off x="3308350" y="4064625"/>
              <a:ext cx="119700" cy="124100"/>
            </a:xfrm>
            <a:custGeom>
              <a:avLst/>
              <a:gdLst/>
              <a:ahLst/>
              <a:cxnLst/>
              <a:rect l="l" t="t" r="r" b="b"/>
              <a:pathLst>
                <a:path w="4788" h="4964" extrusionOk="0">
                  <a:moveTo>
                    <a:pt x="1" y="1"/>
                  </a:moveTo>
                  <a:lnTo>
                    <a:pt x="1" y="1254"/>
                  </a:lnTo>
                  <a:lnTo>
                    <a:pt x="3359" y="2482"/>
                  </a:lnTo>
                  <a:lnTo>
                    <a:pt x="1" y="3710"/>
                  </a:lnTo>
                  <a:lnTo>
                    <a:pt x="1" y="4963"/>
                  </a:lnTo>
                  <a:lnTo>
                    <a:pt x="4788" y="3134"/>
                  </a:lnTo>
                  <a:lnTo>
                    <a:pt x="4788" y="1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58" name="Google Shape;3174;p47">
              <a:extLst>
                <a:ext uri="{FF2B5EF4-FFF2-40B4-BE49-F238E27FC236}">
                  <a16:creationId xmlns:a16="http://schemas.microsoft.com/office/drawing/2014/main" id="{738F8E56-08D5-42B6-8801-0944CD030AB0}"/>
                </a:ext>
              </a:extLst>
            </p:cNvPr>
            <p:cNvSpPr/>
            <p:nvPr/>
          </p:nvSpPr>
          <p:spPr>
            <a:xfrm>
              <a:off x="4738200" y="2423025"/>
              <a:ext cx="87725" cy="77075"/>
            </a:xfrm>
            <a:custGeom>
              <a:avLst/>
              <a:gdLst/>
              <a:ahLst/>
              <a:cxnLst/>
              <a:rect l="l" t="t" r="r" b="b"/>
              <a:pathLst>
                <a:path w="3509" h="308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lnTo>
                    <a:pt x="2607" y="902"/>
                  </a:lnTo>
                  <a:lnTo>
                    <a:pt x="2607" y="2632"/>
                  </a:lnTo>
                  <a:cubicBezTo>
                    <a:pt x="2607" y="2882"/>
                    <a:pt x="2807" y="3083"/>
                    <a:pt x="3058" y="3083"/>
                  </a:cubicBezTo>
                  <a:cubicBezTo>
                    <a:pt x="3308" y="3083"/>
                    <a:pt x="3509" y="2882"/>
                    <a:pt x="3509" y="2632"/>
                  </a:cubicBezTo>
                  <a:lnTo>
                    <a:pt x="3509" y="451"/>
                  </a:lnTo>
                  <a:cubicBezTo>
                    <a:pt x="3509" y="201"/>
                    <a:pt x="3308" y="0"/>
                    <a:pt x="3058" y="0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59" name="Google Shape;3175;p47">
              <a:extLst>
                <a:ext uri="{FF2B5EF4-FFF2-40B4-BE49-F238E27FC236}">
                  <a16:creationId xmlns:a16="http://schemas.microsoft.com/office/drawing/2014/main" id="{BC6B0F7F-815D-46FC-8F7B-1C5717FAA278}"/>
                </a:ext>
              </a:extLst>
            </p:cNvPr>
            <p:cNvSpPr/>
            <p:nvPr/>
          </p:nvSpPr>
          <p:spPr>
            <a:xfrm>
              <a:off x="4738200" y="2808975"/>
              <a:ext cx="87725" cy="77100"/>
            </a:xfrm>
            <a:custGeom>
              <a:avLst/>
              <a:gdLst/>
              <a:ahLst/>
              <a:cxnLst/>
              <a:rect l="l" t="t" r="r" b="b"/>
              <a:pathLst>
                <a:path w="3509" h="3084" extrusionOk="0">
                  <a:moveTo>
                    <a:pt x="3058" y="1"/>
                  </a:moveTo>
                  <a:cubicBezTo>
                    <a:pt x="2807" y="1"/>
                    <a:pt x="2607" y="201"/>
                    <a:pt x="2607" y="452"/>
                  </a:cubicBezTo>
                  <a:lnTo>
                    <a:pt x="2607" y="2181"/>
                  </a:lnTo>
                  <a:lnTo>
                    <a:pt x="451" y="2181"/>
                  </a:lnTo>
                  <a:cubicBezTo>
                    <a:pt x="201" y="2181"/>
                    <a:pt x="0" y="2382"/>
                    <a:pt x="0" y="2632"/>
                  </a:cubicBezTo>
                  <a:cubicBezTo>
                    <a:pt x="0" y="2883"/>
                    <a:pt x="201" y="3084"/>
                    <a:pt x="451" y="3084"/>
                  </a:cubicBezTo>
                  <a:lnTo>
                    <a:pt x="3058" y="3084"/>
                  </a:lnTo>
                  <a:cubicBezTo>
                    <a:pt x="3308" y="3084"/>
                    <a:pt x="3509" y="2883"/>
                    <a:pt x="3509" y="2632"/>
                  </a:cubicBezTo>
                  <a:lnTo>
                    <a:pt x="3509" y="452"/>
                  </a:lnTo>
                  <a:cubicBezTo>
                    <a:pt x="3509" y="201"/>
                    <a:pt x="3308" y="1"/>
                    <a:pt x="3058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60" name="Google Shape;3176;p47">
              <a:extLst>
                <a:ext uri="{FF2B5EF4-FFF2-40B4-BE49-F238E27FC236}">
                  <a16:creationId xmlns:a16="http://schemas.microsoft.com/office/drawing/2014/main" id="{E7A5399A-56AA-43C4-8D54-E5DF1362DD82}"/>
                </a:ext>
              </a:extLst>
            </p:cNvPr>
            <p:cNvSpPr/>
            <p:nvPr/>
          </p:nvSpPr>
          <p:spPr>
            <a:xfrm>
              <a:off x="3639800" y="4253850"/>
              <a:ext cx="76475" cy="75850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61" name="Google Shape;3177;p47">
              <a:extLst>
                <a:ext uri="{FF2B5EF4-FFF2-40B4-BE49-F238E27FC236}">
                  <a16:creationId xmlns:a16="http://schemas.microsoft.com/office/drawing/2014/main" id="{793F4E5F-9848-4A3F-9EDC-727502C509EB}"/>
                </a:ext>
              </a:extLst>
            </p:cNvPr>
            <p:cNvSpPr/>
            <p:nvPr/>
          </p:nvSpPr>
          <p:spPr>
            <a:xfrm>
              <a:off x="3803350" y="4253850"/>
              <a:ext cx="75825" cy="75850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263" name="Google Shape;1063;p29">
            <a:extLst>
              <a:ext uri="{FF2B5EF4-FFF2-40B4-BE49-F238E27FC236}">
                <a16:creationId xmlns:a16="http://schemas.microsoft.com/office/drawing/2014/main" id="{CD5557B9-5799-4DEF-8311-BEC9D4CEFAAE}"/>
              </a:ext>
            </a:extLst>
          </p:cNvPr>
          <p:cNvGrpSpPr/>
          <p:nvPr/>
        </p:nvGrpSpPr>
        <p:grpSpPr>
          <a:xfrm>
            <a:off x="8125033" y="969403"/>
            <a:ext cx="525435" cy="458461"/>
            <a:chOff x="2419975" y="1894800"/>
            <a:chExt cx="386975" cy="337675"/>
          </a:xfrm>
        </p:grpSpPr>
        <p:sp>
          <p:nvSpPr>
            <p:cNvPr id="264" name="Google Shape;1064;p29">
              <a:extLst>
                <a:ext uri="{FF2B5EF4-FFF2-40B4-BE49-F238E27FC236}">
                  <a16:creationId xmlns:a16="http://schemas.microsoft.com/office/drawing/2014/main" id="{D75881A6-00AB-4065-9927-2297DA255DDA}"/>
                </a:ext>
              </a:extLst>
            </p:cNvPr>
            <p:cNvSpPr/>
            <p:nvPr/>
          </p:nvSpPr>
          <p:spPr>
            <a:xfrm>
              <a:off x="2578775" y="2178025"/>
              <a:ext cx="69375" cy="47525"/>
            </a:xfrm>
            <a:custGeom>
              <a:avLst/>
              <a:gdLst/>
              <a:ahLst/>
              <a:cxnLst/>
              <a:rect l="l" t="t" r="r" b="b"/>
              <a:pathLst>
                <a:path w="2775" h="1901" extrusionOk="0">
                  <a:moveTo>
                    <a:pt x="455" y="1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65" name="Google Shape;1065;p29">
              <a:extLst>
                <a:ext uri="{FF2B5EF4-FFF2-40B4-BE49-F238E27FC236}">
                  <a16:creationId xmlns:a16="http://schemas.microsoft.com/office/drawing/2014/main" id="{459AE83E-95CB-49D9-A798-A014AC3F6D1E}"/>
                </a:ext>
              </a:extLst>
            </p:cNvPr>
            <p:cNvSpPr/>
            <p:nvPr/>
          </p:nvSpPr>
          <p:spPr>
            <a:xfrm>
              <a:off x="2584350" y="2153725"/>
              <a:ext cx="58225" cy="47750"/>
            </a:xfrm>
            <a:custGeom>
              <a:avLst/>
              <a:gdLst/>
              <a:ahLst/>
              <a:cxnLst/>
              <a:rect l="l" t="t" r="r" b="b"/>
              <a:pathLst>
                <a:path w="2329" h="1910" extrusionOk="0">
                  <a:moveTo>
                    <a:pt x="1116" y="0"/>
                  </a:moveTo>
                  <a:lnTo>
                    <a:pt x="223" y="964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64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66" name="Google Shape;1066;p29">
              <a:extLst>
                <a:ext uri="{FF2B5EF4-FFF2-40B4-BE49-F238E27FC236}">
                  <a16:creationId xmlns:a16="http://schemas.microsoft.com/office/drawing/2014/main" id="{FDD3F17D-D9D0-404C-8FEF-3884A40A6C1C}"/>
                </a:ext>
              </a:extLst>
            </p:cNvPr>
            <p:cNvSpPr/>
            <p:nvPr/>
          </p:nvSpPr>
          <p:spPr>
            <a:xfrm>
              <a:off x="2426900" y="1901700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81" y="1"/>
                  </a:moveTo>
                  <a:cubicBezTo>
                    <a:pt x="437" y="1"/>
                    <a:pt x="0" y="438"/>
                    <a:pt x="0" y="982"/>
                  </a:cubicBezTo>
                  <a:lnTo>
                    <a:pt x="0" y="10063"/>
                  </a:lnTo>
                  <a:cubicBezTo>
                    <a:pt x="0" y="10608"/>
                    <a:pt x="437" y="11054"/>
                    <a:pt x="981" y="11054"/>
                  </a:cubicBezTo>
                  <a:lnTo>
                    <a:pt x="13935" y="11054"/>
                  </a:lnTo>
                  <a:cubicBezTo>
                    <a:pt x="14479" y="11054"/>
                    <a:pt x="14916" y="10608"/>
                    <a:pt x="14916" y="10063"/>
                  </a:cubicBezTo>
                  <a:lnTo>
                    <a:pt x="14916" y="991"/>
                  </a:lnTo>
                  <a:cubicBezTo>
                    <a:pt x="14916" y="438"/>
                    <a:pt x="14479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67" name="Google Shape;1067;p29">
              <a:extLst>
                <a:ext uri="{FF2B5EF4-FFF2-40B4-BE49-F238E27FC236}">
                  <a16:creationId xmlns:a16="http://schemas.microsoft.com/office/drawing/2014/main" id="{9A128C01-45B5-444B-B2DC-E991310AFC60}"/>
                </a:ext>
              </a:extLst>
            </p:cNvPr>
            <p:cNvSpPr/>
            <p:nvPr/>
          </p:nvSpPr>
          <p:spPr>
            <a:xfrm>
              <a:off x="2576775" y="1901700"/>
              <a:ext cx="223050" cy="276350"/>
            </a:xfrm>
            <a:custGeom>
              <a:avLst/>
              <a:gdLst/>
              <a:ahLst/>
              <a:cxnLst/>
              <a:rect l="l" t="t" r="r" b="b"/>
              <a:pathLst>
                <a:path w="8922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08"/>
                    <a:pt x="8921" y="10063"/>
                  </a:cubicBezTo>
                  <a:lnTo>
                    <a:pt x="8921" y="982"/>
                  </a:lnTo>
                  <a:cubicBezTo>
                    <a:pt x="8921" y="438"/>
                    <a:pt x="8484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68" name="Google Shape;1068;p29">
              <a:extLst>
                <a:ext uri="{FF2B5EF4-FFF2-40B4-BE49-F238E27FC236}">
                  <a16:creationId xmlns:a16="http://schemas.microsoft.com/office/drawing/2014/main" id="{425D47A0-0737-40C9-B5AB-23018F6643ED}"/>
                </a:ext>
              </a:extLst>
            </p:cNvPr>
            <p:cNvSpPr/>
            <p:nvPr/>
          </p:nvSpPr>
          <p:spPr>
            <a:xfrm>
              <a:off x="2426900" y="1935600"/>
              <a:ext cx="372925" cy="208550"/>
            </a:xfrm>
            <a:custGeom>
              <a:avLst/>
              <a:gdLst/>
              <a:ahLst/>
              <a:cxnLst/>
              <a:rect l="l" t="t" r="r" b="b"/>
              <a:pathLst>
                <a:path w="14917" h="8342" extrusionOk="0">
                  <a:moveTo>
                    <a:pt x="0" y="1"/>
                  </a:moveTo>
                  <a:lnTo>
                    <a:pt x="0" y="8342"/>
                  </a:lnTo>
                  <a:lnTo>
                    <a:pt x="14916" y="8342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69" name="Google Shape;1069;p29">
              <a:extLst>
                <a:ext uri="{FF2B5EF4-FFF2-40B4-BE49-F238E27FC236}">
                  <a16:creationId xmlns:a16="http://schemas.microsoft.com/office/drawing/2014/main" id="{4D875F8F-0C1F-467C-AE94-BCD7C547CFE9}"/>
                </a:ext>
              </a:extLst>
            </p:cNvPr>
            <p:cNvSpPr/>
            <p:nvPr/>
          </p:nvSpPr>
          <p:spPr>
            <a:xfrm>
              <a:off x="2586350" y="1935600"/>
              <a:ext cx="213475" cy="208550"/>
            </a:xfrm>
            <a:custGeom>
              <a:avLst/>
              <a:gdLst/>
              <a:ahLst/>
              <a:cxnLst/>
              <a:rect l="l" t="t" r="r" b="b"/>
              <a:pathLst>
                <a:path w="8539" h="8342" extrusionOk="0">
                  <a:moveTo>
                    <a:pt x="2338" y="1"/>
                  </a:moveTo>
                  <a:lnTo>
                    <a:pt x="1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70" name="Google Shape;1070;p29">
              <a:extLst>
                <a:ext uri="{FF2B5EF4-FFF2-40B4-BE49-F238E27FC236}">
                  <a16:creationId xmlns:a16="http://schemas.microsoft.com/office/drawing/2014/main" id="{075C02F1-766C-4FD1-80F6-DF2BEE72B4BA}"/>
                </a:ext>
              </a:extLst>
            </p:cNvPr>
            <p:cNvSpPr/>
            <p:nvPr/>
          </p:nvSpPr>
          <p:spPr>
            <a:xfrm>
              <a:off x="2419975" y="1894800"/>
              <a:ext cx="386750" cy="240175"/>
            </a:xfrm>
            <a:custGeom>
              <a:avLst/>
              <a:gdLst/>
              <a:ahLst/>
              <a:cxnLst/>
              <a:rect l="l" t="t" r="r" b="b"/>
              <a:pathLst>
                <a:path w="15470" h="9607" extrusionOk="0">
                  <a:moveTo>
                    <a:pt x="286" y="0"/>
                  </a:moveTo>
                  <a:cubicBezTo>
                    <a:pt x="134" y="0"/>
                    <a:pt x="1" y="134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0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7" y="2758"/>
                    <a:pt x="545" y="2638"/>
                    <a:pt x="545" y="2489"/>
                  </a:cubicBezTo>
                  <a:lnTo>
                    <a:pt x="545" y="705"/>
                  </a:lnTo>
                  <a:cubicBezTo>
                    <a:pt x="545" y="616"/>
                    <a:pt x="616" y="544"/>
                    <a:pt x="705" y="544"/>
                  </a:cubicBezTo>
                  <a:lnTo>
                    <a:pt x="14765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5" y="9570"/>
                    <a:pt x="15113" y="9607"/>
                    <a:pt x="15195" y="9607"/>
                  </a:cubicBezTo>
                  <a:cubicBezTo>
                    <a:pt x="15345" y="9607"/>
                    <a:pt x="15470" y="9482"/>
                    <a:pt x="15470" y="9331"/>
                  </a:cubicBezTo>
                  <a:lnTo>
                    <a:pt x="15470" y="285"/>
                  </a:lnTo>
                  <a:cubicBezTo>
                    <a:pt x="15470" y="134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71" name="Google Shape;1071;p29">
              <a:extLst>
                <a:ext uri="{FF2B5EF4-FFF2-40B4-BE49-F238E27FC236}">
                  <a16:creationId xmlns:a16="http://schemas.microsoft.com/office/drawing/2014/main" id="{B167FAD7-87A3-4958-8643-BDF988D0C13D}"/>
                </a:ext>
              </a:extLst>
            </p:cNvPr>
            <p:cNvSpPr/>
            <p:nvPr/>
          </p:nvSpPr>
          <p:spPr>
            <a:xfrm>
              <a:off x="2419975" y="1976425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58" y="8332"/>
                  </a:moveTo>
                  <a:lnTo>
                    <a:pt x="8779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10" y="116"/>
                    <a:pt x="1" y="268"/>
                  </a:cubicBezTo>
                  <a:lnTo>
                    <a:pt x="1" y="7066"/>
                  </a:lnTo>
                  <a:cubicBezTo>
                    <a:pt x="10" y="7761"/>
                    <a:pt x="572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5" y="9697"/>
                  </a:lnTo>
                  <a:cubicBezTo>
                    <a:pt x="4711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6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9" y="9840"/>
                    <a:pt x="10804" y="9697"/>
                    <a:pt x="10634" y="9697"/>
                  </a:cubicBezTo>
                  <a:lnTo>
                    <a:pt x="9350" y="9697"/>
                  </a:lnTo>
                  <a:lnTo>
                    <a:pt x="9020" y="8332"/>
                  </a:lnTo>
                  <a:lnTo>
                    <a:pt x="14221" y="8332"/>
                  </a:lnTo>
                  <a:cubicBezTo>
                    <a:pt x="14917" y="8332"/>
                    <a:pt x="15479" y="7770"/>
                    <a:pt x="15479" y="7074"/>
                  </a:cubicBezTo>
                  <a:cubicBezTo>
                    <a:pt x="15479" y="6928"/>
                    <a:pt x="15359" y="6803"/>
                    <a:pt x="15210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3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1" y="7788"/>
                  </a:cubicBezTo>
                  <a:lnTo>
                    <a:pt x="1267" y="7788"/>
                  </a:lnTo>
                  <a:cubicBezTo>
                    <a:pt x="866" y="7788"/>
                    <a:pt x="545" y="7467"/>
                    <a:pt x="545" y="7074"/>
                  </a:cubicBezTo>
                  <a:lnTo>
                    <a:pt x="545" y="268"/>
                  </a:lnTo>
                  <a:cubicBezTo>
                    <a:pt x="545" y="268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72" name="Google Shape;1072;p29">
              <a:extLst>
                <a:ext uri="{FF2B5EF4-FFF2-40B4-BE49-F238E27FC236}">
                  <a16:creationId xmlns:a16="http://schemas.microsoft.com/office/drawing/2014/main" id="{46F62825-AD5A-4C43-970F-89A41BD1EE90}"/>
                </a:ext>
              </a:extLst>
            </p:cNvPr>
            <p:cNvSpPr/>
            <p:nvPr/>
          </p:nvSpPr>
          <p:spPr>
            <a:xfrm>
              <a:off x="2518550" y="1998150"/>
              <a:ext cx="67375" cy="83100"/>
            </a:xfrm>
            <a:custGeom>
              <a:avLst/>
              <a:gdLst/>
              <a:ahLst/>
              <a:cxnLst/>
              <a:rect l="l" t="t" r="r" b="b"/>
              <a:pathLst>
                <a:path w="2695" h="3324" extrusionOk="0">
                  <a:moveTo>
                    <a:pt x="2393" y="0"/>
                  </a:moveTo>
                  <a:cubicBezTo>
                    <a:pt x="2341" y="0"/>
                    <a:pt x="2287" y="16"/>
                    <a:pt x="2240" y="50"/>
                  </a:cubicBezTo>
                  <a:lnTo>
                    <a:pt x="117" y="1433"/>
                  </a:lnTo>
                  <a:cubicBezTo>
                    <a:pt x="45" y="1486"/>
                    <a:pt x="1" y="1575"/>
                    <a:pt x="1" y="1665"/>
                  </a:cubicBezTo>
                  <a:cubicBezTo>
                    <a:pt x="1" y="1754"/>
                    <a:pt x="45" y="1843"/>
                    <a:pt x="117" y="1888"/>
                  </a:cubicBezTo>
                  <a:lnTo>
                    <a:pt x="2240" y="3279"/>
                  </a:lnTo>
                  <a:cubicBezTo>
                    <a:pt x="2284" y="3306"/>
                    <a:pt x="2338" y="3324"/>
                    <a:pt x="2383" y="3324"/>
                  </a:cubicBezTo>
                  <a:cubicBezTo>
                    <a:pt x="2472" y="3324"/>
                    <a:pt x="2561" y="3279"/>
                    <a:pt x="2615" y="3199"/>
                  </a:cubicBezTo>
                  <a:cubicBezTo>
                    <a:pt x="2695" y="3074"/>
                    <a:pt x="2659" y="2905"/>
                    <a:pt x="2534" y="2824"/>
                  </a:cubicBezTo>
                  <a:lnTo>
                    <a:pt x="768" y="1665"/>
                  </a:lnTo>
                  <a:lnTo>
                    <a:pt x="2534" y="496"/>
                  </a:lnTo>
                  <a:cubicBezTo>
                    <a:pt x="2659" y="416"/>
                    <a:pt x="2695" y="246"/>
                    <a:pt x="2615" y="121"/>
                  </a:cubicBezTo>
                  <a:cubicBezTo>
                    <a:pt x="2565" y="44"/>
                    <a:pt x="2480" y="0"/>
                    <a:pt x="2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73" name="Google Shape;1073;p29">
              <a:extLst>
                <a:ext uri="{FF2B5EF4-FFF2-40B4-BE49-F238E27FC236}">
                  <a16:creationId xmlns:a16="http://schemas.microsoft.com/office/drawing/2014/main" id="{71DD54B4-9628-40FE-BBFB-13BC48EB4B4E}"/>
                </a:ext>
              </a:extLst>
            </p:cNvPr>
            <p:cNvSpPr/>
            <p:nvPr/>
          </p:nvSpPr>
          <p:spPr>
            <a:xfrm>
              <a:off x="2641000" y="2060750"/>
              <a:ext cx="26125" cy="20500"/>
            </a:xfrm>
            <a:custGeom>
              <a:avLst/>
              <a:gdLst/>
              <a:ahLst/>
              <a:cxnLst/>
              <a:rect l="l" t="t" r="r" b="b"/>
              <a:pathLst>
                <a:path w="1045" h="820" extrusionOk="0">
                  <a:moveTo>
                    <a:pt x="727" y="1"/>
                  </a:moveTo>
                  <a:cubicBezTo>
                    <a:pt x="676" y="1"/>
                    <a:pt x="625" y="15"/>
                    <a:pt x="580" y="44"/>
                  </a:cubicBezTo>
                  <a:lnTo>
                    <a:pt x="161" y="320"/>
                  </a:lnTo>
                  <a:cubicBezTo>
                    <a:pt x="36" y="401"/>
                    <a:pt x="0" y="570"/>
                    <a:pt x="81" y="695"/>
                  </a:cubicBezTo>
                  <a:cubicBezTo>
                    <a:pt x="134" y="775"/>
                    <a:pt x="223" y="820"/>
                    <a:pt x="313" y="820"/>
                  </a:cubicBezTo>
                  <a:cubicBezTo>
                    <a:pt x="357" y="820"/>
                    <a:pt x="411" y="802"/>
                    <a:pt x="455" y="775"/>
                  </a:cubicBezTo>
                  <a:lnTo>
                    <a:pt x="884" y="499"/>
                  </a:lnTo>
                  <a:cubicBezTo>
                    <a:pt x="1008" y="419"/>
                    <a:pt x="1044" y="249"/>
                    <a:pt x="955" y="124"/>
                  </a:cubicBezTo>
                  <a:cubicBezTo>
                    <a:pt x="904" y="44"/>
                    <a:pt x="816" y="1"/>
                    <a:pt x="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74" name="Google Shape;1074;p29">
              <a:extLst>
                <a:ext uri="{FF2B5EF4-FFF2-40B4-BE49-F238E27FC236}">
                  <a16:creationId xmlns:a16="http://schemas.microsoft.com/office/drawing/2014/main" id="{E444E914-EB6F-4F0F-8FCA-2C4CA03A7E14}"/>
                </a:ext>
              </a:extLst>
            </p:cNvPr>
            <p:cNvSpPr/>
            <p:nvPr/>
          </p:nvSpPr>
          <p:spPr>
            <a:xfrm>
              <a:off x="2641000" y="1998150"/>
              <a:ext cx="67375" cy="65725"/>
            </a:xfrm>
            <a:custGeom>
              <a:avLst/>
              <a:gdLst/>
              <a:ahLst/>
              <a:cxnLst/>
              <a:rect l="l" t="t" r="r" b="b"/>
              <a:pathLst>
                <a:path w="2695" h="2629" extrusionOk="0">
                  <a:moveTo>
                    <a:pt x="302" y="0"/>
                  </a:moveTo>
                  <a:cubicBezTo>
                    <a:pt x="215" y="0"/>
                    <a:pt x="131" y="44"/>
                    <a:pt x="81" y="121"/>
                  </a:cubicBezTo>
                  <a:cubicBezTo>
                    <a:pt x="0" y="246"/>
                    <a:pt x="36" y="416"/>
                    <a:pt x="161" y="496"/>
                  </a:cubicBezTo>
                  <a:lnTo>
                    <a:pt x="1927" y="1665"/>
                  </a:lnTo>
                  <a:lnTo>
                    <a:pt x="1223" y="2129"/>
                  </a:lnTo>
                  <a:cubicBezTo>
                    <a:pt x="1098" y="2209"/>
                    <a:pt x="1062" y="2378"/>
                    <a:pt x="1142" y="2503"/>
                  </a:cubicBezTo>
                  <a:cubicBezTo>
                    <a:pt x="1196" y="2584"/>
                    <a:pt x="1285" y="2628"/>
                    <a:pt x="1365" y="2628"/>
                  </a:cubicBezTo>
                  <a:cubicBezTo>
                    <a:pt x="1419" y="2628"/>
                    <a:pt x="1472" y="2610"/>
                    <a:pt x="1517" y="2584"/>
                  </a:cubicBezTo>
                  <a:lnTo>
                    <a:pt x="2570" y="1888"/>
                  </a:lnTo>
                  <a:cubicBezTo>
                    <a:pt x="2650" y="1843"/>
                    <a:pt x="2695" y="1754"/>
                    <a:pt x="2695" y="1665"/>
                  </a:cubicBezTo>
                  <a:cubicBezTo>
                    <a:pt x="2695" y="1575"/>
                    <a:pt x="2650" y="1486"/>
                    <a:pt x="2570" y="1433"/>
                  </a:cubicBezTo>
                  <a:lnTo>
                    <a:pt x="455" y="50"/>
                  </a:lnTo>
                  <a:cubicBezTo>
                    <a:pt x="408" y="16"/>
                    <a:pt x="355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75" name="Google Shape;1075;p29">
              <a:extLst>
                <a:ext uri="{FF2B5EF4-FFF2-40B4-BE49-F238E27FC236}">
                  <a16:creationId xmlns:a16="http://schemas.microsoft.com/office/drawing/2014/main" id="{0F7CC502-8ABE-4A68-A17B-119AB38F038A}"/>
                </a:ext>
              </a:extLst>
            </p:cNvPr>
            <p:cNvSpPr/>
            <p:nvPr/>
          </p:nvSpPr>
          <p:spPr>
            <a:xfrm>
              <a:off x="2589700" y="1973675"/>
              <a:ext cx="47525" cy="132125"/>
            </a:xfrm>
            <a:custGeom>
              <a:avLst/>
              <a:gdLst/>
              <a:ahLst/>
              <a:cxnLst/>
              <a:rect l="l" t="t" r="r" b="b"/>
              <a:pathLst>
                <a:path w="1901" h="5285" extrusionOk="0">
                  <a:moveTo>
                    <a:pt x="1599" y="0"/>
                  </a:moveTo>
                  <a:cubicBezTo>
                    <a:pt x="1479" y="0"/>
                    <a:pt x="1375" y="82"/>
                    <a:pt x="1339" y="199"/>
                  </a:cubicBezTo>
                  <a:lnTo>
                    <a:pt x="36" y="4945"/>
                  </a:lnTo>
                  <a:cubicBezTo>
                    <a:pt x="1" y="5088"/>
                    <a:pt x="81" y="5231"/>
                    <a:pt x="224" y="5275"/>
                  </a:cubicBezTo>
                  <a:cubicBezTo>
                    <a:pt x="250" y="5284"/>
                    <a:pt x="277" y="5284"/>
                    <a:pt x="295" y="5284"/>
                  </a:cubicBezTo>
                  <a:cubicBezTo>
                    <a:pt x="420" y="5284"/>
                    <a:pt x="527" y="5204"/>
                    <a:pt x="563" y="5088"/>
                  </a:cubicBezTo>
                  <a:lnTo>
                    <a:pt x="1865" y="342"/>
                  </a:lnTo>
                  <a:cubicBezTo>
                    <a:pt x="1901" y="199"/>
                    <a:pt x="1820" y="48"/>
                    <a:pt x="1678" y="12"/>
                  </a:cubicBezTo>
                  <a:cubicBezTo>
                    <a:pt x="1651" y="4"/>
                    <a:pt x="1625" y="0"/>
                    <a:pt x="15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3AE4A4FB-E144-4A99-9621-4F098100DF9E}"/>
              </a:ext>
            </a:extLst>
          </p:cNvPr>
          <p:cNvSpPr/>
          <p:nvPr/>
        </p:nvSpPr>
        <p:spPr>
          <a:xfrm>
            <a:off x="4158933" y="482995"/>
            <a:ext cx="4744559" cy="45358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Bebas Neue"/>
              </a:rPr>
              <a:t>registerUser</a:t>
            </a:r>
            <a:endParaRPr lang="en-US" sz="1600" dirty="0">
              <a:latin typeface="Bebas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Bebas Neue"/>
              </a:rPr>
              <a:t>registerItems</a:t>
            </a:r>
            <a:endParaRPr lang="en-US" sz="1600" dirty="0">
              <a:latin typeface="Bebas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Bebas Neue"/>
              </a:rPr>
              <a:t>bid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Bebas Neue"/>
              </a:rPr>
              <a:t>finalizeAuction</a:t>
            </a:r>
            <a:endParaRPr lang="en-US" sz="1600" dirty="0">
              <a:latin typeface="Bebas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Bebas Neue"/>
              </a:rPr>
              <a:t>confirm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Bebas Neue"/>
              </a:rPr>
              <a:t>askRefund</a:t>
            </a:r>
            <a:endParaRPr lang="en-US" sz="1600" dirty="0">
              <a:latin typeface="Bebas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Bebas Neue"/>
              </a:rPr>
              <a:t>reAuction</a:t>
            </a:r>
            <a:endParaRPr lang="en-US" sz="1600" dirty="0">
              <a:latin typeface="Bebas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Bebas Neue"/>
              </a:rPr>
              <a:t>accountsData</a:t>
            </a:r>
            <a:endParaRPr lang="en-US" sz="1600" dirty="0">
              <a:latin typeface="Bebas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Bebas Neue"/>
              </a:rPr>
              <a:t>itemsData</a:t>
            </a:r>
            <a:endParaRPr lang="en-US" sz="1600" dirty="0">
              <a:latin typeface="Bebas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Bebas Neue"/>
              </a:rPr>
              <a:t>viewAllAuctionProductId</a:t>
            </a:r>
            <a:endParaRPr lang="en-US" sz="1600" dirty="0">
              <a:latin typeface="Bebas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Bebas Neue"/>
              </a:rPr>
              <a:t>viewAllProductId</a:t>
            </a:r>
            <a:endParaRPr lang="en-US" sz="1600" dirty="0">
              <a:latin typeface="Bebas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Bebas Neue"/>
              </a:rPr>
              <a:t>viewOwnedProduct</a:t>
            </a:r>
            <a:endParaRPr lang="en-US" sz="1600" dirty="0">
              <a:latin typeface="Bebas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Bebas Neue"/>
              </a:rPr>
              <a:t>viewAllUserAddress</a:t>
            </a:r>
            <a:endParaRPr lang="en-US" sz="1600" dirty="0">
              <a:latin typeface="Bebas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Bebas Neue"/>
              </a:rPr>
              <a:t>viewContractBalance</a:t>
            </a:r>
            <a:endParaRPr lang="en-US" sz="1600" dirty="0">
              <a:latin typeface="Bebas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Bebas Neue"/>
              </a:rPr>
              <a:t>withdrawBalance</a:t>
            </a:r>
            <a:endParaRPr lang="en-US" sz="1600" dirty="0">
              <a:latin typeface="Bebas Neue"/>
            </a:endParaRPr>
          </a:p>
        </p:txBody>
      </p:sp>
      <p:grpSp>
        <p:nvGrpSpPr>
          <p:cNvPr id="396" name="Google Shape;1029;p28">
            <a:extLst>
              <a:ext uri="{FF2B5EF4-FFF2-40B4-BE49-F238E27FC236}">
                <a16:creationId xmlns:a16="http://schemas.microsoft.com/office/drawing/2014/main" id="{4F7343D9-3577-4031-BA83-692639598AB6}"/>
              </a:ext>
            </a:extLst>
          </p:cNvPr>
          <p:cNvGrpSpPr/>
          <p:nvPr/>
        </p:nvGrpSpPr>
        <p:grpSpPr>
          <a:xfrm>
            <a:off x="4506377" y="149127"/>
            <a:ext cx="3846900" cy="469800"/>
            <a:chOff x="4572000" y="496500"/>
            <a:chExt cx="3846900" cy="469800"/>
          </a:xfrm>
        </p:grpSpPr>
        <p:sp>
          <p:nvSpPr>
            <p:cNvPr id="397" name="Google Shape;1030;p28">
              <a:extLst>
                <a:ext uri="{FF2B5EF4-FFF2-40B4-BE49-F238E27FC236}">
                  <a16:creationId xmlns:a16="http://schemas.microsoft.com/office/drawing/2014/main" id="{2386FD25-380E-4DBE-BF87-B8C198107EC3}"/>
                </a:ext>
              </a:extLst>
            </p:cNvPr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latin typeface="Bebas Neue"/>
                </a:rPr>
                <a:t>Function</a:t>
              </a:r>
              <a:endParaRPr sz="2000" dirty="0">
                <a:latin typeface="Bebas Neue"/>
              </a:endParaRPr>
            </a:p>
          </p:txBody>
        </p:sp>
        <p:grpSp>
          <p:nvGrpSpPr>
            <p:cNvPr id="398" name="Google Shape;1031;p28">
              <a:extLst>
                <a:ext uri="{FF2B5EF4-FFF2-40B4-BE49-F238E27FC236}">
                  <a16:creationId xmlns:a16="http://schemas.microsoft.com/office/drawing/2014/main" id="{8BCFA764-F433-4646-9E4B-5D34A36D1E8C}"/>
                </a:ext>
              </a:extLst>
            </p:cNvPr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399" name="Google Shape;1032;p28">
                <a:extLst>
                  <a:ext uri="{FF2B5EF4-FFF2-40B4-BE49-F238E27FC236}">
                    <a16:creationId xmlns:a16="http://schemas.microsoft.com/office/drawing/2014/main" id="{D754E480-CAC8-4B57-9389-3C4C0A353C6D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1033;p28">
                <a:extLst>
                  <a:ext uri="{FF2B5EF4-FFF2-40B4-BE49-F238E27FC236}">
                    <a16:creationId xmlns:a16="http://schemas.microsoft.com/office/drawing/2014/main" id="{032C0D0F-42CA-4A5D-84E3-415A89E1FD17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1034;p28">
                <a:extLst>
                  <a:ext uri="{FF2B5EF4-FFF2-40B4-BE49-F238E27FC236}">
                    <a16:creationId xmlns:a16="http://schemas.microsoft.com/office/drawing/2014/main" id="{667D7D4D-FEE5-445C-8C4A-8EE565880E92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282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3178;p47">
            <a:extLst>
              <a:ext uri="{FF2B5EF4-FFF2-40B4-BE49-F238E27FC236}">
                <a16:creationId xmlns:a16="http://schemas.microsoft.com/office/drawing/2014/main" id="{B49AF313-AB31-4412-93C2-A1A927518B2E}"/>
              </a:ext>
            </a:extLst>
          </p:cNvPr>
          <p:cNvGrpSpPr/>
          <p:nvPr/>
        </p:nvGrpSpPr>
        <p:grpSpPr>
          <a:xfrm>
            <a:off x="5324875" y="1920275"/>
            <a:ext cx="3099125" cy="2683225"/>
            <a:chOff x="5324875" y="1920275"/>
            <a:chExt cx="3099125" cy="2683225"/>
          </a:xfrm>
        </p:grpSpPr>
        <p:sp>
          <p:nvSpPr>
            <p:cNvPr id="14" name="Google Shape;3179;p47">
              <a:extLst>
                <a:ext uri="{FF2B5EF4-FFF2-40B4-BE49-F238E27FC236}">
                  <a16:creationId xmlns:a16="http://schemas.microsoft.com/office/drawing/2014/main" id="{DFF0B131-3781-46DA-ACC2-6864E8E5474A}"/>
                </a:ext>
              </a:extLst>
            </p:cNvPr>
            <p:cNvSpPr/>
            <p:nvPr/>
          </p:nvSpPr>
          <p:spPr>
            <a:xfrm>
              <a:off x="5458400" y="3685825"/>
              <a:ext cx="279625" cy="532975"/>
            </a:xfrm>
            <a:custGeom>
              <a:avLst/>
              <a:gdLst/>
              <a:ahLst/>
              <a:cxnLst/>
              <a:rect l="l" t="t" r="r" b="b"/>
              <a:pathLst>
                <a:path w="11185" h="21319" extrusionOk="0">
                  <a:moveTo>
                    <a:pt x="3995" y="0"/>
                  </a:moveTo>
                  <a:cubicBezTo>
                    <a:pt x="0" y="13444"/>
                    <a:pt x="3287" y="21319"/>
                    <a:pt x="3287" y="21319"/>
                  </a:cubicBezTo>
                  <a:lnTo>
                    <a:pt x="11185" y="21319"/>
                  </a:lnTo>
                  <a:cubicBezTo>
                    <a:pt x="9747" y="9564"/>
                    <a:pt x="3995" y="0"/>
                    <a:pt x="3995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80;p47">
              <a:extLst>
                <a:ext uri="{FF2B5EF4-FFF2-40B4-BE49-F238E27FC236}">
                  <a16:creationId xmlns:a16="http://schemas.microsoft.com/office/drawing/2014/main" id="{B3FF8799-D6CD-4970-BCC0-C1AD09860A80}"/>
                </a:ext>
              </a:extLst>
            </p:cNvPr>
            <p:cNvSpPr/>
            <p:nvPr/>
          </p:nvSpPr>
          <p:spPr>
            <a:xfrm>
              <a:off x="5446400" y="4005950"/>
              <a:ext cx="183775" cy="212850"/>
            </a:xfrm>
            <a:custGeom>
              <a:avLst/>
              <a:gdLst/>
              <a:ahLst/>
              <a:cxnLst/>
              <a:rect l="l" t="t" r="r" b="b"/>
              <a:pathLst>
                <a:path w="7351" h="8514" extrusionOk="0">
                  <a:moveTo>
                    <a:pt x="1" y="0"/>
                  </a:moveTo>
                  <a:lnTo>
                    <a:pt x="1" y="0"/>
                  </a:lnTo>
                  <a:cubicBezTo>
                    <a:pt x="1576" y="2853"/>
                    <a:pt x="2717" y="5706"/>
                    <a:pt x="2489" y="8514"/>
                  </a:cubicBezTo>
                  <a:lnTo>
                    <a:pt x="7351" y="8514"/>
                  </a:lnTo>
                  <a:cubicBezTo>
                    <a:pt x="5935" y="4999"/>
                    <a:pt x="3356" y="2260"/>
                    <a:pt x="1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81;p47">
              <a:extLst>
                <a:ext uri="{FF2B5EF4-FFF2-40B4-BE49-F238E27FC236}">
                  <a16:creationId xmlns:a16="http://schemas.microsoft.com/office/drawing/2014/main" id="{85BBD421-48FA-477A-89DA-586A4084656D}"/>
                </a:ext>
              </a:extLst>
            </p:cNvPr>
            <p:cNvSpPr/>
            <p:nvPr/>
          </p:nvSpPr>
          <p:spPr>
            <a:xfrm>
              <a:off x="5655250" y="3810225"/>
              <a:ext cx="142700" cy="408575"/>
            </a:xfrm>
            <a:custGeom>
              <a:avLst/>
              <a:gdLst/>
              <a:ahLst/>
              <a:cxnLst/>
              <a:rect l="l" t="t" r="r" b="b"/>
              <a:pathLst>
                <a:path w="5708" h="16343" extrusionOk="0">
                  <a:moveTo>
                    <a:pt x="5707" y="0"/>
                  </a:moveTo>
                  <a:lnTo>
                    <a:pt x="5707" y="0"/>
                  </a:lnTo>
                  <a:cubicBezTo>
                    <a:pt x="3014" y="3858"/>
                    <a:pt x="1" y="11550"/>
                    <a:pt x="47" y="16343"/>
                  </a:cubicBezTo>
                  <a:lnTo>
                    <a:pt x="4840" y="16343"/>
                  </a:lnTo>
                  <a:lnTo>
                    <a:pt x="5707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82;p47">
              <a:extLst>
                <a:ext uri="{FF2B5EF4-FFF2-40B4-BE49-F238E27FC236}">
                  <a16:creationId xmlns:a16="http://schemas.microsoft.com/office/drawing/2014/main" id="{89BD05F8-0EE0-4BB5-9A71-40E7A287379A}"/>
                </a:ext>
              </a:extLst>
            </p:cNvPr>
            <p:cNvSpPr/>
            <p:nvPr/>
          </p:nvSpPr>
          <p:spPr>
            <a:xfrm>
              <a:off x="5324875" y="4102900"/>
              <a:ext cx="254525" cy="115900"/>
            </a:xfrm>
            <a:custGeom>
              <a:avLst/>
              <a:gdLst/>
              <a:ahLst/>
              <a:cxnLst/>
              <a:rect l="l" t="t" r="r" b="b"/>
              <a:pathLst>
                <a:path w="10181" h="4636" extrusionOk="0">
                  <a:moveTo>
                    <a:pt x="3293" y="0"/>
                  </a:moveTo>
                  <a:cubicBezTo>
                    <a:pt x="1424" y="0"/>
                    <a:pt x="0" y="619"/>
                    <a:pt x="0" y="619"/>
                  </a:cubicBezTo>
                  <a:cubicBezTo>
                    <a:pt x="4360" y="1121"/>
                    <a:pt x="6574" y="4636"/>
                    <a:pt x="6574" y="4636"/>
                  </a:cubicBezTo>
                  <a:lnTo>
                    <a:pt x="10180" y="4636"/>
                  </a:lnTo>
                  <a:cubicBezTo>
                    <a:pt x="8338" y="865"/>
                    <a:pt x="5504" y="0"/>
                    <a:pt x="329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83;p47">
              <a:extLst>
                <a:ext uri="{FF2B5EF4-FFF2-40B4-BE49-F238E27FC236}">
                  <a16:creationId xmlns:a16="http://schemas.microsoft.com/office/drawing/2014/main" id="{3CB65474-4E79-4700-A468-F8826E722022}"/>
                </a:ext>
              </a:extLst>
            </p:cNvPr>
            <p:cNvSpPr/>
            <p:nvPr/>
          </p:nvSpPr>
          <p:spPr>
            <a:xfrm>
              <a:off x="5687225" y="3962000"/>
              <a:ext cx="257950" cy="256800"/>
            </a:xfrm>
            <a:custGeom>
              <a:avLst/>
              <a:gdLst/>
              <a:ahLst/>
              <a:cxnLst/>
              <a:rect l="l" t="t" r="r" b="b"/>
              <a:pathLst>
                <a:path w="10318" h="10272" extrusionOk="0">
                  <a:moveTo>
                    <a:pt x="10317" y="1"/>
                  </a:moveTo>
                  <a:lnTo>
                    <a:pt x="10317" y="1"/>
                  </a:lnTo>
                  <a:cubicBezTo>
                    <a:pt x="2305" y="2717"/>
                    <a:pt x="0" y="10272"/>
                    <a:pt x="0" y="10272"/>
                  </a:cubicBezTo>
                  <a:lnTo>
                    <a:pt x="4679" y="10272"/>
                  </a:lnTo>
                  <a:cubicBezTo>
                    <a:pt x="5569" y="4064"/>
                    <a:pt x="10317" y="1"/>
                    <a:pt x="10317" y="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84;p47">
              <a:extLst>
                <a:ext uri="{FF2B5EF4-FFF2-40B4-BE49-F238E27FC236}">
                  <a16:creationId xmlns:a16="http://schemas.microsoft.com/office/drawing/2014/main" id="{1F39DDE8-CB6B-4282-9246-57E14076EF51}"/>
                </a:ext>
              </a:extLst>
            </p:cNvPr>
            <p:cNvSpPr/>
            <p:nvPr/>
          </p:nvSpPr>
          <p:spPr>
            <a:xfrm>
              <a:off x="5497200" y="4123500"/>
              <a:ext cx="84475" cy="85050"/>
            </a:xfrm>
            <a:custGeom>
              <a:avLst/>
              <a:gdLst/>
              <a:ahLst/>
              <a:cxnLst/>
              <a:rect l="l" t="t" r="r" b="b"/>
              <a:pathLst>
                <a:path w="3379" h="3402" extrusionOk="0">
                  <a:moveTo>
                    <a:pt x="92" y="0"/>
                  </a:moveTo>
                  <a:lnTo>
                    <a:pt x="0" y="183"/>
                  </a:lnTo>
                  <a:cubicBezTo>
                    <a:pt x="23" y="183"/>
                    <a:pt x="2123" y="1233"/>
                    <a:pt x="3196" y="3401"/>
                  </a:cubicBezTo>
                  <a:lnTo>
                    <a:pt x="3378" y="3310"/>
                  </a:lnTo>
                  <a:cubicBezTo>
                    <a:pt x="2260" y="1096"/>
                    <a:pt x="114" y="23"/>
                    <a:pt x="92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85;p47">
              <a:extLst>
                <a:ext uri="{FF2B5EF4-FFF2-40B4-BE49-F238E27FC236}">
                  <a16:creationId xmlns:a16="http://schemas.microsoft.com/office/drawing/2014/main" id="{7A0412A8-FC12-4667-9245-E3A5148BB31E}"/>
                </a:ext>
              </a:extLst>
            </p:cNvPr>
            <p:cNvSpPr/>
            <p:nvPr/>
          </p:nvSpPr>
          <p:spPr>
            <a:xfrm>
              <a:off x="5473800" y="4216500"/>
              <a:ext cx="332125" cy="293325"/>
            </a:xfrm>
            <a:custGeom>
              <a:avLst/>
              <a:gdLst/>
              <a:ahLst/>
              <a:cxnLst/>
              <a:rect l="l" t="t" r="r" b="b"/>
              <a:pathLst>
                <a:path w="13285" h="11733" extrusionOk="0">
                  <a:moveTo>
                    <a:pt x="366" y="1"/>
                  </a:moveTo>
                  <a:cubicBezTo>
                    <a:pt x="366" y="1"/>
                    <a:pt x="0" y="9427"/>
                    <a:pt x="3401" y="11733"/>
                  </a:cubicBezTo>
                  <a:lnTo>
                    <a:pt x="10249" y="11733"/>
                  </a:lnTo>
                  <a:cubicBezTo>
                    <a:pt x="13171" y="10614"/>
                    <a:pt x="13285" y="1"/>
                    <a:pt x="13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86;p47">
              <a:extLst>
                <a:ext uri="{FF2B5EF4-FFF2-40B4-BE49-F238E27FC236}">
                  <a16:creationId xmlns:a16="http://schemas.microsoft.com/office/drawing/2014/main" id="{89EC2ECD-42DF-4E3A-B0E1-10FD03B6E378}"/>
                </a:ext>
              </a:extLst>
            </p:cNvPr>
            <p:cNvSpPr/>
            <p:nvPr/>
          </p:nvSpPr>
          <p:spPr>
            <a:xfrm>
              <a:off x="5459525" y="4199375"/>
              <a:ext cx="371525" cy="89050"/>
            </a:xfrm>
            <a:custGeom>
              <a:avLst/>
              <a:gdLst/>
              <a:ahLst/>
              <a:cxnLst/>
              <a:rect l="l" t="t" r="r" b="b"/>
              <a:pathLst>
                <a:path w="14861" h="3562" extrusionOk="0">
                  <a:moveTo>
                    <a:pt x="14860" y="1"/>
                  </a:moveTo>
                  <a:lnTo>
                    <a:pt x="1" y="343"/>
                  </a:lnTo>
                  <a:lnTo>
                    <a:pt x="343" y="3562"/>
                  </a:lnTo>
                  <a:lnTo>
                    <a:pt x="14449" y="3562"/>
                  </a:lnTo>
                  <a:lnTo>
                    <a:pt x="14860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87;p47">
              <a:extLst>
                <a:ext uri="{FF2B5EF4-FFF2-40B4-BE49-F238E27FC236}">
                  <a16:creationId xmlns:a16="http://schemas.microsoft.com/office/drawing/2014/main" id="{D8E348FE-E27A-4AE7-8297-6A1348B3833B}"/>
                </a:ext>
              </a:extLst>
            </p:cNvPr>
            <p:cNvSpPr/>
            <p:nvPr/>
          </p:nvSpPr>
          <p:spPr>
            <a:xfrm>
              <a:off x="5482925" y="4285550"/>
              <a:ext cx="323000" cy="5150"/>
            </a:xfrm>
            <a:custGeom>
              <a:avLst/>
              <a:gdLst/>
              <a:ahLst/>
              <a:cxnLst/>
              <a:rect l="l" t="t" r="r" b="b"/>
              <a:pathLst>
                <a:path w="12920" h="206" extrusionOk="0">
                  <a:moveTo>
                    <a:pt x="1" y="0"/>
                  </a:moveTo>
                  <a:lnTo>
                    <a:pt x="1" y="206"/>
                  </a:lnTo>
                  <a:lnTo>
                    <a:pt x="12920" y="206"/>
                  </a:lnTo>
                  <a:lnTo>
                    <a:pt x="12920" y="0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88;p47">
              <a:extLst>
                <a:ext uri="{FF2B5EF4-FFF2-40B4-BE49-F238E27FC236}">
                  <a16:creationId xmlns:a16="http://schemas.microsoft.com/office/drawing/2014/main" id="{D5146C85-32C8-4EF5-B070-6BD7CDCFC512}"/>
                </a:ext>
              </a:extLst>
            </p:cNvPr>
            <p:cNvSpPr/>
            <p:nvPr/>
          </p:nvSpPr>
          <p:spPr>
            <a:xfrm>
              <a:off x="5508600" y="4052725"/>
              <a:ext cx="104450" cy="151250"/>
            </a:xfrm>
            <a:custGeom>
              <a:avLst/>
              <a:gdLst/>
              <a:ahLst/>
              <a:cxnLst/>
              <a:rect l="l" t="t" r="r" b="b"/>
              <a:pathLst>
                <a:path w="4178" h="6050" extrusionOk="0">
                  <a:moveTo>
                    <a:pt x="138" y="1"/>
                  </a:moveTo>
                  <a:lnTo>
                    <a:pt x="1" y="161"/>
                  </a:lnTo>
                  <a:cubicBezTo>
                    <a:pt x="46" y="183"/>
                    <a:pt x="3402" y="3014"/>
                    <a:pt x="3995" y="6049"/>
                  </a:cubicBezTo>
                  <a:lnTo>
                    <a:pt x="4178" y="6027"/>
                  </a:lnTo>
                  <a:cubicBezTo>
                    <a:pt x="3584" y="2900"/>
                    <a:pt x="161" y="46"/>
                    <a:pt x="138" y="1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89;p47">
              <a:extLst>
                <a:ext uri="{FF2B5EF4-FFF2-40B4-BE49-F238E27FC236}">
                  <a16:creationId xmlns:a16="http://schemas.microsoft.com/office/drawing/2014/main" id="{CF0B6BF6-EE1E-438F-B66E-D9EF6E890A00}"/>
                </a:ext>
              </a:extLst>
            </p:cNvPr>
            <p:cNvSpPr/>
            <p:nvPr/>
          </p:nvSpPr>
          <p:spPr>
            <a:xfrm>
              <a:off x="5654125" y="4017925"/>
              <a:ext cx="45100" cy="185475"/>
            </a:xfrm>
            <a:custGeom>
              <a:avLst/>
              <a:gdLst/>
              <a:ahLst/>
              <a:cxnLst/>
              <a:rect l="l" t="t" r="r" b="b"/>
              <a:pathLst>
                <a:path w="1804" h="7419" extrusionOk="0">
                  <a:moveTo>
                    <a:pt x="1621" y="0"/>
                  </a:moveTo>
                  <a:cubicBezTo>
                    <a:pt x="1598" y="46"/>
                    <a:pt x="183" y="4041"/>
                    <a:pt x="0" y="7419"/>
                  </a:cubicBezTo>
                  <a:lnTo>
                    <a:pt x="183" y="7419"/>
                  </a:lnTo>
                  <a:cubicBezTo>
                    <a:pt x="365" y="4086"/>
                    <a:pt x="1781" y="115"/>
                    <a:pt x="1803" y="69"/>
                  </a:cubicBezTo>
                  <a:lnTo>
                    <a:pt x="1621" y="0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90;p47">
              <a:extLst>
                <a:ext uri="{FF2B5EF4-FFF2-40B4-BE49-F238E27FC236}">
                  <a16:creationId xmlns:a16="http://schemas.microsoft.com/office/drawing/2014/main" id="{C5E67140-EACE-44CF-A99B-32560EE0A9B9}"/>
                </a:ext>
              </a:extLst>
            </p:cNvPr>
            <p:cNvSpPr/>
            <p:nvPr/>
          </p:nvSpPr>
          <p:spPr>
            <a:xfrm>
              <a:off x="5769950" y="4063575"/>
              <a:ext cx="17150" cy="135825"/>
            </a:xfrm>
            <a:custGeom>
              <a:avLst/>
              <a:gdLst/>
              <a:ahLst/>
              <a:cxnLst/>
              <a:rect l="l" t="t" r="r" b="b"/>
              <a:pathLst>
                <a:path w="686" h="5433" extrusionOk="0">
                  <a:moveTo>
                    <a:pt x="480" y="0"/>
                  </a:moveTo>
                  <a:cubicBezTo>
                    <a:pt x="480" y="23"/>
                    <a:pt x="1" y="3675"/>
                    <a:pt x="1" y="5433"/>
                  </a:cubicBezTo>
                  <a:lnTo>
                    <a:pt x="183" y="5433"/>
                  </a:lnTo>
                  <a:cubicBezTo>
                    <a:pt x="183" y="3698"/>
                    <a:pt x="663" y="46"/>
                    <a:pt x="686" y="23"/>
                  </a:cubicBezTo>
                  <a:lnTo>
                    <a:pt x="480" y="0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91;p47">
              <a:extLst>
                <a:ext uri="{FF2B5EF4-FFF2-40B4-BE49-F238E27FC236}">
                  <a16:creationId xmlns:a16="http://schemas.microsoft.com/office/drawing/2014/main" id="{E1D59F73-6EB7-41DA-8D79-BCE49086EFE4}"/>
                </a:ext>
              </a:extLst>
            </p:cNvPr>
            <p:cNvSpPr/>
            <p:nvPr/>
          </p:nvSpPr>
          <p:spPr>
            <a:xfrm>
              <a:off x="5339700" y="4507525"/>
              <a:ext cx="3084300" cy="4600"/>
            </a:xfrm>
            <a:custGeom>
              <a:avLst/>
              <a:gdLst/>
              <a:ahLst/>
              <a:cxnLst/>
              <a:rect l="l" t="t" r="r" b="b"/>
              <a:pathLst>
                <a:path w="123372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23371" y="183"/>
                  </a:lnTo>
                  <a:lnTo>
                    <a:pt x="12337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92;p47">
              <a:extLst>
                <a:ext uri="{FF2B5EF4-FFF2-40B4-BE49-F238E27FC236}">
                  <a16:creationId xmlns:a16="http://schemas.microsoft.com/office/drawing/2014/main" id="{DC039F58-1CE3-4BA8-B561-1C475BF8FB9E}"/>
                </a:ext>
              </a:extLst>
            </p:cNvPr>
            <p:cNvSpPr/>
            <p:nvPr/>
          </p:nvSpPr>
          <p:spPr>
            <a:xfrm>
              <a:off x="7288975" y="4126350"/>
              <a:ext cx="182625" cy="389200"/>
            </a:xfrm>
            <a:custGeom>
              <a:avLst/>
              <a:gdLst/>
              <a:ahLst/>
              <a:cxnLst/>
              <a:rect l="l" t="t" r="r" b="b"/>
              <a:pathLst>
                <a:path w="7305" h="15568" extrusionOk="0">
                  <a:moveTo>
                    <a:pt x="1" y="0"/>
                  </a:moveTo>
                  <a:lnTo>
                    <a:pt x="3493" y="15567"/>
                  </a:lnTo>
                  <a:lnTo>
                    <a:pt x="7305" y="15567"/>
                  </a:lnTo>
                  <a:lnTo>
                    <a:pt x="53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93;p47">
              <a:extLst>
                <a:ext uri="{FF2B5EF4-FFF2-40B4-BE49-F238E27FC236}">
                  <a16:creationId xmlns:a16="http://schemas.microsoft.com/office/drawing/2014/main" id="{7B3A8EE9-C314-4B96-8443-4BB608CB2FE8}"/>
                </a:ext>
              </a:extLst>
            </p:cNvPr>
            <p:cNvSpPr/>
            <p:nvPr/>
          </p:nvSpPr>
          <p:spPr>
            <a:xfrm>
              <a:off x="6116325" y="4126350"/>
              <a:ext cx="182625" cy="389200"/>
            </a:xfrm>
            <a:custGeom>
              <a:avLst/>
              <a:gdLst/>
              <a:ahLst/>
              <a:cxnLst/>
              <a:rect l="l" t="t" r="r" b="b"/>
              <a:pathLst>
                <a:path w="7305" h="15568" extrusionOk="0">
                  <a:moveTo>
                    <a:pt x="1895" y="0"/>
                  </a:moveTo>
                  <a:lnTo>
                    <a:pt x="1" y="15567"/>
                  </a:lnTo>
                  <a:lnTo>
                    <a:pt x="3813" y="15567"/>
                  </a:lnTo>
                  <a:lnTo>
                    <a:pt x="73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94;p47">
              <a:extLst>
                <a:ext uri="{FF2B5EF4-FFF2-40B4-BE49-F238E27FC236}">
                  <a16:creationId xmlns:a16="http://schemas.microsoft.com/office/drawing/2014/main" id="{4CA4744C-D22B-40F0-B01D-E9F899BB14FD}"/>
                </a:ext>
              </a:extLst>
            </p:cNvPr>
            <p:cNvSpPr/>
            <p:nvPr/>
          </p:nvSpPr>
          <p:spPr>
            <a:xfrm>
              <a:off x="5970825" y="3467825"/>
              <a:ext cx="1624600" cy="618025"/>
            </a:xfrm>
            <a:custGeom>
              <a:avLst/>
              <a:gdLst/>
              <a:ahLst/>
              <a:cxnLst/>
              <a:rect l="l" t="t" r="r" b="b"/>
              <a:pathLst>
                <a:path w="64984" h="24721" extrusionOk="0">
                  <a:moveTo>
                    <a:pt x="12874" y="1"/>
                  </a:moveTo>
                  <a:lnTo>
                    <a:pt x="6323" y="3219"/>
                  </a:lnTo>
                  <a:lnTo>
                    <a:pt x="845" y="11094"/>
                  </a:lnTo>
                  <a:lnTo>
                    <a:pt x="0" y="20475"/>
                  </a:lnTo>
                  <a:lnTo>
                    <a:pt x="23967" y="24721"/>
                  </a:lnTo>
                  <a:lnTo>
                    <a:pt x="62382" y="23442"/>
                  </a:lnTo>
                  <a:lnTo>
                    <a:pt x="64984" y="18375"/>
                  </a:lnTo>
                  <a:lnTo>
                    <a:pt x="62952" y="8378"/>
                  </a:lnTo>
                  <a:lnTo>
                    <a:pt x="60259" y="3562"/>
                  </a:lnTo>
                  <a:lnTo>
                    <a:pt x="52042" y="1256"/>
                  </a:lnTo>
                  <a:lnTo>
                    <a:pt x="47431" y="1644"/>
                  </a:lnTo>
                  <a:lnTo>
                    <a:pt x="18306" y="1644"/>
                  </a:lnTo>
                  <a:lnTo>
                    <a:pt x="128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95;p47">
              <a:extLst>
                <a:ext uri="{FF2B5EF4-FFF2-40B4-BE49-F238E27FC236}">
                  <a16:creationId xmlns:a16="http://schemas.microsoft.com/office/drawing/2014/main" id="{BB9DBC3D-2410-448B-A5F9-22C5D17C8281}"/>
                </a:ext>
              </a:extLst>
            </p:cNvPr>
            <p:cNvSpPr/>
            <p:nvPr/>
          </p:nvSpPr>
          <p:spPr>
            <a:xfrm>
              <a:off x="6039300" y="3467825"/>
              <a:ext cx="1505350" cy="209450"/>
            </a:xfrm>
            <a:custGeom>
              <a:avLst/>
              <a:gdLst/>
              <a:ahLst/>
              <a:cxnLst/>
              <a:rect l="l" t="t" r="r" b="b"/>
              <a:pathLst>
                <a:path w="60214" h="8378" extrusionOk="0">
                  <a:moveTo>
                    <a:pt x="10135" y="1"/>
                  </a:moveTo>
                  <a:lnTo>
                    <a:pt x="3584" y="3219"/>
                  </a:lnTo>
                  <a:lnTo>
                    <a:pt x="0" y="8378"/>
                  </a:lnTo>
                  <a:lnTo>
                    <a:pt x="60213" y="8378"/>
                  </a:lnTo>
                  <a:lnTo>
                    <a:pt x="57520" y="3562"/>
                  </a:lnTo>
                  <a:lnTo>
                    <a:pt x="49303" y="1256"/>
                  </a:lnTo>
                  <a:lnTo>
                    <a:pt x="44692" y="1644"/>
                  </a:lnTo>
                  <a:lnTo>
                    <a:pt x="15567" y="1644"/>
                  </a:lnTo>
                  <a:lnTo>
                    <a:pt x="10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96;p47">
              <a:extLst>
                <a:ext uri="{FF2B5EF4-FFF2-40B4-BE49-F238E27FC236}">
                  <a16:creationId xmlns:a16="http://schemas.microsoft.com/office/drawing/2014/main" id="{DFC4A7DC-59FC-48A4-9084-83554D0EC935}"/>
                </a:ext>
              </a:extLst>
            </p:cNvPr>
            <p:cNvSpPr/>
            <p:nvPr/>
          </p:nvSpPr>
          <p:spPr>
            <a:xfrm>
              <a:off x="5705475" y="2635850"/>
              <a:ext cx="730425" cy="732150"/>
            </a:xfrm>
            <a:custGeom>
              <a:avLst/>
              <a:gdLst/>
              <a:ahLst/>
              <a:cxnLst/>
              <a:rect l="l" t="t" r="r" b="b"/>
              <a:pathLst>
                <a:path w="29217" h="29286" extrusionOk="0">
                  <a:moveTo>
                    <a:pt x="22575" y="1"/>
                  </a:moveTo>
                  <a:cubicBezTo>
                    <a:pt x="20543" y="69"/>
                    <a:pt x="19288" y="1165"/>
                    <a:pt x="18763" y="3219"/>
                  </a:cubicBezTo>
                  <a:lnTo>
                    <a:pt x="14403" y="20749"/>
                  </a:lnTo>
                  <a:cubicBezTo>
                    <a:pt x="14015" y="22073"/>
                    <a:pt x="13330" y="22872"/>
                    <a:pt x="12098" y="23282"/>
                  </a:cubicBezTo>
                  <a:lnTo>
                    <a:pt x="1" y="27870"/>
                  </a:lnTo>
                  <a:lnTo>
                    <a:pt x="3972" y="29285"/>
                  </a:lnTo>
                  <a:lnTo>
                    <a:pt x="14061" y="29285"/>
                  </a:lnTo>
                  <a:lnTo>
                    <a:pt x="25816" y="18854"/>
                  </a:lnTo>
                  <a:lnTo>
                    <a:pt x="29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97;p47">
              <a:extLst>
                <a:ext uri="{FF2B5EF4-FFF2-40B4-BE49-F238E27FC236}">
                  <a16:creationId xmlns:a16="http://schemas.microsoft.com/office/drawing/2014/main" id="{C7405A6A-CE23-43F6-A759-8FCAA542973F}"/>
                </a:ext>
              </a:extLst>
            </p:cNvPr>
            <p:cNvSpPr/>
            <p:nvPr/>
          </p:nvSpPr>
          <p:spPr>
            <a:xfrm>
              <a:off x="7152600" y="2635850"/>
              <a:ext cx="729875" cy="732150"/>
            </a:xfrm>
            <a:custGeom>
              <a:avLst/>
              <a:gdLst/>
              <a:ahLst/>
              <a:cxnLst/>
              <a:rect l="l" t="t" r="r" b="b"/>
              <a:pathLst>
                <a:path w="29195" h="29286" extrusionOk="0">
                  <a:moveTo>
                    <a:pt x="0" y="1"/>
                  </a:moveTo>
                  <a:lnTo>
                    <a:pt x="3401" y="18854"/>
                  </a:lnTo>
                  <a:lnTo>
                    <a:pt x="15134" y="29285"/>
                  </a:lnTo>
                  <a:lnTo>
                    <a:pt x="25222" y="29285"/>
                  </a:lnTo>
                  <a:lnTo>
                    <a:pt x="29194" y="27870"/>
                  </a:lnTo>
                  <a:lnTo>
                    <a:pt x="17119" y="23282"/>
                  </a:lnTo>
                  <a:cubicBezTo>
                    <a:pt x="15887" y="22872"/>
                    <a:pt x="15179" y="22073"/>
                    <a:pt x="14814" y="20749"/>
                  </a:cubicBezTo>
                  <a:lnTo>
                    <a:pt x="10432" y="3219"/>
                  </a:lnTo>
                  <a:cubicBezTo>
                    <a:pt x="9929" y="1165"/>
                    <a:pt x="8674" y="69"/>
                    <a:pt x="6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98;p47">
              <a:extLst>
                <a:ext uri="{FF2B5EF4-FFF2-40B4-BE49-F238E27FC236}">
                  <a16:creationId xmlns:a16="http://schemas.microsoft.com/office/drawing/2014/main" id="{DD4B3113-65F4-423D-9104-2572697F9BFD}"/>
                </a:ext>
              </a:extLst>
            </p:cNvPr>
            <p:cNvSpPr/>
            <p:nvPr/>
          </p:nvSpPr>
          <p:spPr>
            <a:xfrm>
              <a:off x="5804775" y="3228600"/>
              <a:ext cx="664950" cy="732850"/>
            </a:xfrm>
            <a:custGeom>
              <a:avLst/>
              <a:gdLst/>
              <a:ahLst/>
              <a:cxnLst/>
              <a:rect l="l" t="t" r="r" b="b"/>
              <a:pathLst>
                <a:path w="26598" h="29314" extrusionOk="0">
                  <a:moveTo>
                    <a:pt x="15683" y="0"/>
                  </a:moveTo>
                  <a:cubicBezTo>
                    <a:pt x="15455" y="0"/>
                    <a:pt x="15226" y="10"/>
                    <a:pt x="14996" y="29"/>
                  </a:cubicBezTo>
                  <a:lnTo>
                    <a:pt x="3127" y="4206"/>
                  </a:lnTo>
                  <a:lnTo>
                    <a:pt x="0" y="13336"/>
                  </a:lnTo>
                  <a:lnTo>
                    <a:pt x="2123" y="20412"/>
                  </a:lnTo>
                  <a:lnTo>
                    <a:pt x="7373" y="27396"/>
                  </a:lnTo>
                  <a:lnTo>
                    <a:pt x="12645" y="29314"/>
                  </a:lnTo>
                  <a:lnTo>
                    <a:pt x="13558" y="28446"/>
                  </a:lnTo>
                  <a:lnTo>
                    <a:pt x="13558" y="18517"/>
                  </a:lnTo>
                  <a:cubicBezTo>
                    <a:pt x="13581" y="17102"/>
                    <a:pt x="14152" y="15847"/>
                    <a:pt x="15430" y="15185"/>
                  </a:cubicBezTo>
                  <a:lnTo>
                    <a:pt x="24948" y="13770"/>
                  </a:lnTo>
                  <a:cubicBezTo>
                    <a:pt x="26597" y="6535"/>
                    <a:pt x="21659" y="0"/>
                    <a:pt x="156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99;p47">
              <a:extLst>
                <a:ext uri="{FF2B5EF4-FFF2-40B4-BE49-F238E27FC236}">
                  <a16:creationId xmlns:a16="http://schemas.microsoft.com/office/drawing/2014/main" id="{795FA1AA-B26C-49FF-8ADB-0626CD816641}"/>
                </a:ext>
              </a:extLst>
            </p:cNvPr>
            <p:cNvSpPr/>
            <p:nvPr/>
          </p:nvSpPr>
          <p:spPr>
            <a:xfrm>
              <a:off x="7115375" y="3228600"/>
              <a:ext cx="626150" cy="799625"/>
            </a:xfrm>
            <a:custGeom>
              <a:avLst/>
              <a:gdLst/>
              <a:ahLst/>
              <a:cxnLst/>
              <a:rect l="l" t="t" r="r" b="b"/>
              <a:pathLst>
                <a:path w="25046" h="31985" extrusionOk="0">
                  <a:moveTo>
                    <a:pt x="10935" y="0"/>
                  </a:moveTo>
                  <a:cubicBezTo>
                    <a:pt x="4939" y="0"/>
                    <a:pt x="0" y="6535"/>
                    <a:pt x="1649" y="13770"/>
                  </a:cubicBezTo>
                  <a:lnTo>
                    <a:pt x="11167" y="15185"/>
                  </a:lnTo>
                  <a:cubicBezTo>
                    <a:pt x="12446" y="15847"/>
                    <a:pt x="13016" y="17102"/>
                    <a:pt x="13039" y="18517"/>
                  </a:cubicBezTo>
                  <a:lnTo>
                    <a:pt x="13039" y="28446"/>
                  </a:lnTo>
                  <a:lnTo>
                    <a:pt x="14431" y="31984"/>
                  </a:lnTo>
                  <a:lnTo>
                    <a:pt x="19910" y="31984"/>
                  </a:lnTo>
                  <a:cubicBezTo>
                    <a:pt x="19910" y="31984"/>
                    <a:pt x="21370" y="26210"/>
                    <a:pt x="21370" y="25958"/>
                  </a:cubicBezTo>
                  <a:cubicBezTo>
                    <a:pt x="21370" y="25685"/>
                    <a:pt x="23470" y="16988"/>
                    <a:pt x="23470" y="16988"/>
                  </a:cubicBezTo>
                  <a:lnTo>
                    <a:pt x="25045" y="8931"/>
                  </a:lnTo>
                  <a:lnTo>
                    <a:pt x="23470" y="4206"/>
                  </a:lnTo>
                  <a:lnTo>
                    <a:pt x="11624" y="29"/>
                  </a:lnTo>
                  <a:cubicBezTo>
                    <a:pt x="11393" y="10"/>
                    <a:pt x="11163" y="0"/>
                    <a:pt x="10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00;p47">
              <a:extLst>
                <a:ext uri="{FF2B5EF4-FFF2-40B4-BE49-F238E27FC236}">
                  <a16:creationId xmlns:a16="http://schemas.microsoft.com/office/drawing/2014/main" id="{43D32BFE-13FF-4167-B940-86E7E71F03FF}"/>
                </a:ext>
              </a:extLst>
            </p:cNvPr>
            <p:cNvSpPr/>
            <p:nvPr/>
          </p:nvSpPr>
          <p:spPr>
            <a:xfrm>
              <a:off x="6183100" y="2635850"/>
              <a:ext cx="1221750" cy="937000"/>
            </a:xfrm>
            <a:custGeom>
              <a:avLst/>
              <a:gdLst/>
              <a:ahLst/>
              <a:cxnLst/>
              <a:rect l="l" t="t" r="r" b="b"/>
              <a:pathLst>
                <a:path w="48870" h="37480" extrusionOk="0">
                  <a:moveTo>
                    <a:pt x="9884" y="1"/>
                  </a:moveTo>
                  <a:cubicBezTo>
                    <a:pt x="7419" y="1"/>
                    <a:pt x="5866" y="1233"/>
                    <a:pt x="5204" y="3447"/>
                  </a:cubicBezTo>
                  <a:lnTo>
                    <a:pt x="0" y="25474"/>
                  </a:lnTo>
                  <a:lnTo>
                    <a:pt x="9815" y="37480"/>
                  </a:lnTo>
                  <a:lnTo>
                    <a:pt x="38940" y="37480"/>
                  </a:lnTo>
                  <a:lnTo>
                    <a:pt x="48869" y="25474"/>
                  </a:lnTo>
                  <a:lnTo>
                    <a:pt x="43665" y="3447"/>
                  </a:lnTo>
                  <a:cubicBezTo>
                    <a:pt x="43003" y="1233"/>
                    <a:pt x="41428" y="1"/>
                    <a:pt x="38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01;p47">
              <a:extLst>
                <a:ext uri="{FF2B5EF4-FFF2-40B4-BE49-F238E27FC236}">
                  <a16:creationId xmlns:a16="http://schemas.microsoft.com/office/drawing/2014/main" id="{C31B8154-8E80-4607-BA2F-3C74CA84AADD}"/>
                </a:ext>
              </a:extLst>
            </p:cNvPr>
            <p:cNvSpPr/>
            <p:nvPr/>
          </p:nvSpPr>
          <p:spPr>
            <a:xfrm>
              <a:off x="5682650" y="3329750"/>
              <a:ext cx="2222650" cy="857100"/>
            </a:xfrm>
            <a:custGeom>
              <a:avLst/>
              <a:gdLst/>
              <a:ahLst/>
              <a:cxnLst/>
              <a:rect l="l" t="t" r="r" b="b"/>
              <a:pathLst>
                <a:path w="88906" h="34284" extrusionOk="0">
                  <a:moveTo>
                    <a:pt x="1553" y="0"/>
                  </a:moveTo>
                  <a:cubicBezTo>
                    <a:pt x="457" y="0"/>
                    <a:pt x="0" y="822"/>
                    <a:pt x="297" y="1735"/>
                  </a:cubicBezTo>
                  <a:lnTo>
                    <a:pt x="8880" y="31362"/>
                  </a:lnTo>
                  <a:cubicBezTo>
                    <a:pt x="9496" y="32891"/>
                    <a:pt x="11185" y="34284"/>
                    <a:pt x="13513" y="34284"/>
                  </a:cubicBezTo>
                  <a:lnTo>
                    <a:pt x="75370" y="34284"/>
                  </a:lnTo>
                  <a:cubicBezTo>
                    <a:pt x="77721" y="34284"/>
                    <a:pt x="79387" y="32891"/>
                    <a:pt x="80026" y="31362"/>
                  </a:cubicBezTo>
                  <a:lnTo>
                    <a:pt x="88586" y="1735"/>
                  </a:lnTo>
                  <a:cubicBezTo>
                    <a:pt x="88905" y="822"/>
                    <a:pt x="88449" y="0"/>
                    <a:pt x="87353" y="0"/>
                  </a:cubicBezTo>
                  <a:lnTo>
                    <a:pt x="82126" y="0"/>
                  </a:lnTo>
                  <a:cubicBezTo>
                    <a:pt x="81099" y="0"/>
                    <a:pt x="80414" y="46"/>
                    <a:pt x="79912" y="1393"/>
                  </a:cubicBezTo>
                  <a:lnTo>
                    <a:pt x="72973" y="22415"/>
                  </a:lnTo>
                  <a:cubicBezTo>
                    <a:pt x="72151" y="23853"/>
                    <a:pt x="71033" y="24651"/>
                    <a:pt x="68910" y="24697"/>
                  </a:cubicBezTo>
                  <a:lnTo>
                    <a:pt x="19995" y="24697"/>
                  </a:lnTo>
                  <a:cubicBezTo>
                    <a:pt x="17873" y="24651"/>
                    <a:pt x="16754" y="23853"/>
                    <a:pt x="15933" y="22415"/>
                  </a:cubicBezTo>
                  <a:lnTo>
                    <a:pt x="8994" y="1393"/>
                  </a:lnTo>
                  <a:cubicBezTo>
                    <a:pt x="8469" y="46"/>
                    <a:pt x="7807" y="0"/>
                    <a:pt x="6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02;p47">
              <a:extLst>
                <a:ext uri="{FF2B5EF4-FFF2-40B4-BE49-F238E27FC236}">
                  <a16:creationId xmlns:a16="http://schemas.microsoft.com/office/drawing/2014/main" id="{0C07E839-0103-4E1F-AA4E-9CE60652B610}"/>
                </a:ext>
              </a:extLst>
            </p:cNvPr>
            <p:cNvSpPr/>
            <p:nvPr/>
          </p:nvSpPr>
          <p:spPr>
            <a:xfrm>
              <a:off x="5882375" y="3249275"/>
              <a:ext cx="222575" cy="86775"/>
            </a:xfrm>
            <a:custGeom>
              <a:avLst/>
              <a:gdLst/>
              <a:ahLst/>
              <a:cxnLst/>
              <a:rect l="l" t="t" r="r" b="b"/>
              <a:pathLst>
                <a:path w="8903" h="3471" extrusionOk="0">
                  <a:moveTo>
                    <a:pt x="8834" y="1"/>
                  </a:moveTo>
                  <a:lnTo>
                    <a:pt x="0" y="3288"/>
                  </a:lnTo>
                  <a:lnTo>
                    <a:pt x="69" y="3470"/>
                  </a:lnTo>
                  <a:lnTo>
                    <a:pt x="8902" y="183"/>
                  </a:lnTo>
                  <a:lnTo>
                    <a:pt x="8834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03;p47">
              <a:extLst>
                <a:ext uri="{FF2B5EF4-FFF2-40B4-BE49-F238E27FC236}">
                  <a16:creationId xmlns:a16="http://schemas.microsoft.com/office/drawing/2014/main" id="{95029F0E-73CC-44A3-B384-91FCB76698DF}"/>
                </a:ext>
              </a:extLst>
            </p:cNvPr>
            <p:cNvSpPr/>
            <p:nvPr/>
          </p:nvSpPr>
          <p:spPr>
            <a:xfrm>
              <a:off x="7475000" y="3249275"/>
              <a:ext cx="223150" cy="86775"/>
            </a:xfrm>
            <a:custGeom>
              <a:avLst/>
              <a:gdLst/>
              <a:ahLst/>
              <a:cxnLst/>
              <a:rect l="l" t="t" r="r" b="b"/>
              <a:pathLst>
                <a:path w="8926" h="3471" extrusionOk="0">
                  <a:moveTo>
                    <a:pt x="69" y="1"/>
                  </a:moveTo>
                  <a:lnTo>
                    <a:pt x="1" y="183"/>
                  </a:lnTo>
                  <a:lnTo>
                    <a:pt x="8857" y="3470"/>
                  </a:lnTo>
                  <a:lnTo>
                    <a:pt x="8925" y="328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04;p47">
              <a:extLst>
                <a:ext uri="{FF2B5EF4-FFF2-40B4-BE49-F238E27FC236}">
                  <a16:creationId xmlns:a16="http://schemas.microsoft.com/office/drawing/2014/main" id="{79D0C4DC-C1E9-4125-8B82-F3D0ED16528E}"/>
                </a:ext>
              </a:extLst>
            </p:cNvPr>
            <p:cNvSpPr/>
            <p:nvPr/>
          </p:nvSpPr>
          <p:spPr>
            <a:xfrm>
              <a:off x="6156275" y="4184550"/>
              <a:ext cx="129000" cy="4600"/>
            </a:xfrm>
            <a:custGeom>
              <a:avLst/>
              <a:gdLst/>
              <a:ahLst/>
              <a:cxnLst/>
              <a:rect l="l" t="t" r="r" b="b"/>
              <a:pathLst>
                <a:path w="5160" h="184" extrusionOk="0">
                  <a:moveTo>
                    <a:pt x="1" y="0"/>
                  </a:moveTo>
                  <a:lnTo>
                    <a:pt x="1" y="183"/>
                  </a:lnTo>
                  <a:lnTo>
                    <a:pt x="5159" y="183"/>
                  </a:lnTo>
                  <a:lnTo>
                    <a:pt x="5159" y="0"/>
                  </a:lnTo>
                  <a:close/>
                </a:path>
              </a:pathLst>
            </a:custGeom>
            <a:solidFill>
              <a:srgbClr val="607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05;p47">
              <a:extLst>
                <a:ext uri="{FF2B5EF4-FFF2-40B4-BE49-F238E27FC236}">
                  <a16:creationId xmlns:a16="http://schemas.microsoft.com/office/drawing/2014/main" id="{45B10260-4573-44B2-B0C2-9115F34949AD}"/>
                </a:ext>
              </a:extLst>
            </p:cNvPr>
            <p:cNvSpPr/>
            <p:nvPr/>
          </p:nvSpPr>
          <p:spPr>
            <a:xfrm>
              <a:off x="7302675" y="4184550"/>
              <a:ext cx="128425" cy="4600"/>
            </a:xfrm>
            <a:custGeom>
              <a:avLst/>
              <a:gdLst/>
              <a:ahLst/>
              <a:cxnLst/>
              <a:rect l="l" t="t" r="r" b="b"/>
              <a:pathLst>
                <a:path w="5137" h="184" extrusionOk="0">
                  <a:moveTo>
                    <a:pt x="1" y="0"/>
                  </a:moveTo>
                  <a:lnTo>
                    <a:pt x="1" y="183"/>
                  </a:lnTo>
                  <a:lnTo>
                    <a:pt x="5136" y="183"/>
                  </a:lnTo>
                  <a:lnTo>
                    <a:pt x="5136" y="0"/>
                  </a:lnTo>
                  <a:close/>
                </a:path>
              </a:pathLst>
            </a:custGeom>
            <a:solidFill>
              <a:srgbClr val="607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06;p47">
              <a:extLst>
                <a:ext uri="{FF2B5EF4-FFF2-40B4-BE49-F238E27FC236}">
                  <a16:creationId xmlns:a16="http://schemas.microsoft.com/office/drawing/2014/main" id="{A062BFC5-7F77-4833-8E5D-B0A6C9099655}"/>
                </a:ext>
              </a:extLst>
            </p:cNvPr>
            <p:cNvSpPr/>
            <p:nvPr/>
          </p:nvSpPr>
          <p:spPr>
            <a:xfrm>
              <a:off x="6704075" y="2288900"/>
              <a:ext cx="277350" cy="390925"/>
            </a:xfrm>
            <a:custGeom>
              <a:avLst/>
              <a:gdLst/>
              <a:ahLst/>
              <a:cxnLst/>
              <a:rect l="l" t="t" r="r" b="b"/>
              <a:pathLst>
                <a:path w="11094" h="15637" extrusionOk="0">
                  <a:moveTo>
                    <a:pt x="1" y="1"/>
                  </a:moveTo>
                  <a:lnTo>
                    <a:pt x="1" y="15636"/>
                  </a:lnTo>
                  <a:lnTo>
                    <a:pt x="11094" y="15636"/>
                  </a:lnTo>
                  <a:lnTo>
                    <a:pt x="11094" y="1"/>
                  </a:lnTo>
                  <a:close/>
                </a:path>
              </a:pathLst>
            </a:custGeom>
            <a:solidFill>
              <a:srgbClr val="FDE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07;p47">
              <a:extLst>
                <a:ext uri="{FF2B5EF4-FFF2-40B4-BE49-F238E27FC236}">
                  <a16:creationId xmlns:a16="http://schemas.microsoft.com/office/drawing/2014/main" id="{0174D3BF-102B-429D-87D4-691D18039FDB}"/>
                </a:ext>
              </a:extLst>
            </p:cNvPr>
            <p:cNvSpPr/>
            <p:nvPr/>
          </p:nvSpPr>
          <p:spPr>
            <a:xfrm>
              <a:off x="6634475" y="1920275"/>
              <a:ext cx="414875" cy="509600"/>
            </a:xfrm>
            <a:custGeom>
              <a:avLst/>
              <a:gdLst/>
              <a:ahLst/>
              <a:cxnLst/>
              <a:rect l="l" t="t" r="r" b="b"/>
              <a:pathLst>
                <a:path w="16595" h="20384" extrusionOk="0">
                  <a:moveTo>
                    <a:pt x="8103" y="1"/>
                  </a:moveTo>
                  <a:cubicBezTo>
                    <a:pt x="3652" y="1"/>
                    <a:pt x="0" y="3721"/>
                    <a:pt x="0" y="8241"/>
                  </a:cubicBezTo>
                  <a:lnTo>
                    <a:pt x="0" y="12988"/>
                  </a:lnTo>
                  <a:cubicBezTo>
                    <a:pt x="0" y="17531"/>
                    <a:pt x="3652" y="20361"/>
                    <a:pt x="8103" y="20361"/>
                  </a:cubicBezTo>
                  <a:lnTo>
                    <a:pt x="8514" y="20384"/>
                  </a:lnTo>
                  <a:cubicBezTo>
                    <a:pt x="12965" y="20384"/>
                    <a:pt x="16594" y="17531"/>
                    <a:pt x="16594" y="12988"/>
                  </a:cubicBezTo>
                  <a:lnTo>
                    <a:pt x="16594" y="8241"/>
                  </a:lnTo>
                  <a:cubicBezTo>
                    <a:pt x="16594" y="3721"/>
                    <a:pt x="12965" y="1"/>
                    <a:pt x="8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208;p47">
              <a:extLst>
                <a:ext uri="{FF2B5EF4-FFF2-40B4-BE49-F238E27FC236}">
                  <a16:creationId xmlns:a16="http://schemas.microsoft.com/office/drawing/2014/main" id="{617884BA-292E-4083-B9E4-6202BE4FD4CC}"/>
                </a:ext>
              </a:extLst>
            </p:cNvPr>
            <p:cNvSpPr/>
            <p:nvPr/>
          </p:nvSpPr>
          <p:spPr>
            <a:xfrm>
              <a:off x="6653300" y="2082900"/>
              <a:ext cx="378925" cy="377800"/>
            </a:xfrm>
            <a:custGeom>
              <a:avLst/>
              <a:gdLst/>
              <a:ahLst/>
              <a:cxnLst/>
              <a:rect l="l" t="t" r="r" b="b"/>
              <a:pathLst>
                <a:path w="15157" h="15112" extrusionOk="0">
                  <a:moveTo>
                    <a:pt x="0" y="1"/>
                  </a:moveTo>
                  <a:lnTo>
                    <a:pt x="0" y="7237"/>
                  </a:lnTo>
                  <a:cubicBezTo>
                    <a:pt x="0" y="11573"/>
                    <a:pt x="3401" y="15111"/>
                    <a:pt x="7578" y="15111"/>
                  </a:cubicBezTo>
                  <a:cubicBezTo>
                    <a:pt x="11733" y="15111"/>
                    <a:pt x="15156" y="11573"/>
                    <a:pt x="15156" y="7237"/>
                  </a:cubicBezTo>
                  <a:lnTo>
                    <a:pt x="15156" y="526"/>
                  </a:lnTo>
                  <a:cubicBezTo>
                    <a:pt x="15156" y="343"/>
                    <a:pt x="15134" y="161"/>
                    <a:pt x="15134" y="1"/>
                  </a:cubicBezTo>
                  <a:close/>
                </a:path>
              </a:pathLst>
            </a:custGeom>
            <a:solidFill>
              <a:srgbClr val="FDE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3209;p47">
              <a:extLst>
                <a:ext uri="{FF2B5EF4-FFF2-40B4-BE49-F238E27FC236}">
                  <a16:creationId xmlns:a16="http://schemas.microsoft.com/office/drawing/2014/main" id="{2ADCCA8D-F149-4A15-8A84-ED1D0CD274E4}"/>
                </a:ext>
              </a:extLst>
            </p:cNvPr>
            <p:cNvSpPr/>
            <p:nvPr/>
          </p:nvSpPr>
          <p:spPr>
            <a:xfrm>
              <a:off x="6719500" y="2408175"/>
              <a:ext cx="251675" cy="55375"/>
            </a:xfrm>
            <a:custGeom>
              <a:avLst/>
              <a:gdLst/>
              <a:ahLst/>
              <a:cxnLst/>
              <a:rect l="l" t="t" r="r" b="b"/>
              <a:pathLst>
                <a:path w="10067" h="2215" extrusionOk="0">
                  <a:moveTo>
                    <a:pt x="9929" y="0"/>
                  </a:moveTo>
                  <a:cubicBezTo>
                    <a:pt x="8537" y="1301"/>
                    <a:pt x="6779" y="2009"/>
                    <a:pt x="4930" y="2009"/>
                  </a:cubicBezTo>
                  <a:cubicBezTo>
                    <a:pt x="3173" y="2009"/>
                    <a:pt x="1461" y="1370"/>
                    <a:pt x="114" y="183"/>
                  </a:cubicBezTo>
                  <a:lnTo>
                    <a:pt x="0" y="343"/>
                  </a:lnTo>
                  <a:cubicBezTo>
                    <a:pt x="1370" y="1530"/>
                    <a:pt x="3127" y="2214"/>
                    <a:pt x="4930" y="2214"/>
                  </a:cubicBezTo>
                  <a:cubicBezTo>
                    <a:pt x="6825" y="2214"/>
                    <a:pt x="8651" y="1484"/>
                    <a:pt x="10066" y="137"/>
                  </a:cubicBezTo>
                  <a:lnTo>
                    <a:pt x="99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10;p47">
              <a:extLst>
                <a:ext uri="{FF2B5EF4-FFF2-40B4-BE49-F238E27FC236}">
                  <a16:creationId xmlns:a16="http://schemas.microsoft.com/office/drawing/2014/main" id="{26CE6AD1-DC25-4588-8692-765ADF04C192}"/>
                </a:ext>
              </a:extLst>
            </p:cNvPr>
            <p:cNvSpPr/>
            <p:nvPr/>
          </p:nvSpPr>
          <p:spPr>
            <a:xfrm>
              <a:off x="6531975" y="2167375"/>
              <a:ext cx="182975" cy="147550"/>
            </a:xfrm>
            <a:custGeom>
              <a:avLst/>
              <a:gdLst/>
              <a:ahLst/>
              <a:cxnLst/>
              <a:rect l="l" t="t" r="r" b="b"/>
              <a:pathLst>
                <a:path w="7319" h="5902" extrusionOk="0">
                  <a:moveTo>
                    <a:pt x="3438" y="0"/>
                  </a:moveTo>
                  <a:cubicBezTo>
                    <a:pt x="0" y="149"/>
                    <a:pt x="2127" y="5901"/>
                    <a:pt x="4369" y="5901"/>
                  </a:cubicBezTo>
                  <a:cubicBezTo>
                    <a:pt x="4538" y="5901"/>
                    <a:pt x="4708" y="5868"/>
                    <a:pt x="4876" y="5798"/>
                  </a:cubicBezTo>
                  <a:cubicBezTo>
                    <a:pt x="6246" y="5798"/>
                    <a:pt x="7318" y="4702"/>
                    <a:pt x="7318" y="3355"/>
                  </a:cubicBezTo>
                  <a:cubicBezTo>
                    <a:pt x="7318" y="1986"/>
                    <a:pt x="4785" y="0"/>
                    <a:pt x="3438" y="0"/>
                  </a:cubicBezTo>
                  <a:close/>
                </a:path>
              </a:pathLst>
            </a:custGeom>
            <a:solidFill>
              <a:srgbClr val="FDE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11;p47">
              <a:extLst>
                <a:ext uri="{FF2B5EF4-FFF2-40B4-BE49-F238E27FC236}">
                  <a16:creationId xmlns:a16="http://schemas.microsoft.com/office/drawing/2014/main" id="{495DB7FB-ABD4-4A65-B1F7-C657BF27BF91}"/>
                </a:ext>
              </a:extLst>
            </p:cNvPr>
            <p:cNvSpPr/>
            <p:nvPr/>
          </p:nvSpPr>
          <p:spPr>
            <a:xfrm>
              <a:off x="6594525" y="2191400"/>
              <a:ext cx="49100" cy="87275"/>
            </a:xfrm>
            <a:custGeom>
              <a:avLst/>
              <a:gdLst/>
              <a:ahLst/>
              <a:cxnLst/>
              <a:rect l="l" t="t" r="r" b="b"/>
              <a:pathLst>
                <a:path w="1964" h="3491" extrusionOk="0">
                  <a:moveTo>
                    <a:pt x="968" y="1"/>
                  </a:moveTo>
                  <a:cubicBezTo>
                    <a:pt x="801" y="1"/>
                    <a:pt x="642" y="37"/>
                    <a:pt x="502" y="112"/>
                  </a:cubicBezTo>
                  <a:cubicBezTo>
                    <a:pt x="206" y="249"/>
                    <a:pt x="23" y="546"/>
                    <a:pt x="23" y="888"/>
                  </a:cubicBezTo>
                  <a:cubicBezTo>
                    <a:pt x="0" y="1527"/>
                    <a:pt x="411" y="3376"/>
                    <a:pt x="1963" y="3490"/>
                  </a:cubicBezTo>
                  <a:lnTo>
                    <a:pt x="1963" y="3285"/>
                  </a:lnTo>
                  <a:cubicBezTo>
                    <a:pt x="571" y="3193"/>
                    <a:pt x="183" y="1504"/>
                    <a:pt x="206" y="888"/>
                  </a:cubicBezTo>
                  <a:cubicBezTo>
                    <a:pt x="229" y="614"/>
                    <a:pt x="366" y="386"/>
                    <a:pt x="594" y="272"/>
                  </a:cubicBezTo>
                  <a:cubicBezTo>
                    <a:pt x="703" y="208"/>
                    <a:pt x="830" y="177"/>
                    <a:pt x="966" y="177"/>
                  </a:cubicBezTo>
                  <a:cubicBezTo>
                    <a:pt x="1173" y="177"/>
                    <a:pt x="1401" y="248"/>
                    <a:pt x="1621" y="386"/>
                  </a:cubicBezTo>
                  <a:lnTo>
                    <a:pt x="1712" y="226"/>
                  </a:lnTo>
                  <a:cubicBezTo>
                    <a:pt x="1469" y="77"/>
                    <a:pt x="1210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12;p47">
              <a:extLst>
                <a:ext uri="{FF2B5EF4-FFF2-40B4-BE49-F238E27FC236}">
                  <a16:creationId xmlns:a16="http://schemas.microsoft.com/office/drawing/2014/main" id="{2D324F17-DD1B-48EA-A8A5-F0440FF64366}"/>
                </a:ext>
              </a:extLst>
            </p:cNvPr>
            <p:cNvSpPr/>
            <p:nvPr/>
          </p:nvSpPr>
          <p:spPr>
            <a:xfrm>
              <a:off x="6607075" y="2244175"/>
              <a:ext cx="35975" cy="11675"/>
            </a:xfrm>
            <a:custGeom>
              <a:avLst/>
              <a:gdLst/>
              <a:ahLst/>
              <a:cxnLst/>
              <a:rect l="l" t="t" r="r" b="b"/>
              <a:pathLst>
                <a:path w="1439" h="467" extrusionOk="0">
                  <a:moveTo>
                    <a:pt x="829" y="1"/>
                  </a:moveTo>
                  <a:cubicBezTo>
                    <a:pt x="338" y="1"/>
                    <a:pt x="17" y="329"/>
                    <a:pt x="0" y="329"/>
                  </a:cubicBezTo>
                  <a:lnTo>
                    <a:pt x="137" y="466"/>
                  </a:lnTo>
                  <a:cubicBezTo>
                    <a:pt x="154" y="466"/>
                    <a:pt x="416" y="196"/>
                    <a:pt x="834" y="196"/>
                  </a:cubicBezTo>
                  <a:cubicBezTo>
                    <a:pt x="986" y="196"/>
                    <a:pt x="1158" y="232"/>
                    <a:pt x="1347" y="329"/>
                  </a:cubicBezTo>
                  <a:lnTo>
                    <a:pt x="1438" y="169"/>
                  </a:lnTo>
                  <a:cubicBezTo>
                    <a:pt x="1216" y="46"/>
                    <a:pt x="1011" y="1"/>
                    <a:pt x="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13;p47">
              <a:extLst>
                <a:ext uri="{FF2B5EF4-FFF2-40B4-BE49-F238E27FC236}">
                  <a16:creationId xmlns:a16="http://schemas.microsoft.com/office/drawing/2014/main" id="{A6B4B541-284E-4AD2-A76E-9C40386B6B8C}"/>
                </a:ext>
              </a:extLst>
            </p:cNvPr>
            <p:cNvSpPr/>
            <p:nvPr/>
          </p:nvSpPr>
          <p:spPr>
            <a:xfrm>
              <a:off x="6969425" y="2167375"/>
              <a:ext cx="182975" cy="147550"/>
            </a:xfrm>
            <a:custGeom>
              <a:avLst/>
              <a:gdLst/>
              <a:ahLst/>
              <a:cxnLst/>
              <a:rect l="l" t="t" r="r" b="b"/>
              <a:pathLst>
                <a:path w="7319" h="5902" extrusionOk="0">
                  <a:moveTo>
                    <a:pt x="3881" y="0"/>
                  </a:moveTo>
                  <a:cubicBezTo>
                    <a:pt x="2534" y="0"/>
                    <a:pt x="1" y="1986"/>
                    <a:pt x="1" y="3355"/>
                  </a:cubicBezTo>
                  <a:cubicBezTo>
                    <a:pt x="1" y="4702"/>
                    <a:pt x="1073" y="5798"/>
                    <a:pt x="2420" y="5798"/>
                  </a:cubicBezTo>
                  <a:cubicBezTo>
                    <a:pt x="2590" y="5868"/>
                    <a:pt x="2761" y="5901"/>
                    <a:pt x="2932" y="5901"/>
                  </a:cubicBezTo>
                  <a:cubicBezTo>
                    <a:pt x="5192" y="5901"/>
                    <a:pt x="7319" y="149"/>
                    <a:pt x="3881" y="0"/>
                  </a:cubicBezTo>
                  <a:close/>
                </a:path>
              </a:pathLst>
            </a:custGeom>
            <a:solidFill>
              <a:srgbClr val="FDE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14;p47">
              <a:extLst>
                <a:ext uri="{FF2B5EF4-FFF2-40B4-BE49-F238E27FC236}">
                  <a16:creationId xmlns:a16="http://schemas.microsoft.com/office/drawing/2014/main" id="{3D489C4B-A4BB-4E7B-9B38-B7FE0BB9CB13}"/>
                </a:ext>
              </a:extLst>
            </p:cNvPr>
            <p:cNvSpPr/>
            <p:nvPr/>
          </p:nvSpPr>
          <p:spPr>
            <a:xfrm>
              <a:off x="7040175" y="2191400"/>
              <a:ext cx="49675" cy="87275"/>
            </a:xfrm>
            <a:custGeom>
              <a:avLst/>
              <a:gdLst/>
              <a:ahLst/>
              <a:cxnLst/>
              <a:rect l="l" t="t" r="r" b="b"/>
              <a:pathLst>
                <a:path w="1987" h="3491" extrusionOk="0">
                  <a:moveTo>
                    <a:pt x="1001" y="1"/>
                  </a:moveTo>
                  <a:cubicBezTo>
                    <a:pt x="754" y="1"/>
                    <a:pt x="495" y="77"/>
                    <a:pt x="252" y="226"/>
                  </a:cubicBezTo>
                  <a:lnTo>
                    <a:pt x="366" y="386"/>
                  </a:lnTo>
                  <a:cubicBezTo>
                    <a:pt x="572" y="248"/>
                    <a:pt x="795" y="177"/>
                    <a:pt x="1005" y="177"/>
                  </a:cubicBezTo>
                  <a:cubicBezTo>
                    <a:pt x="1143" y="177"/>
                    <a:pt x="1275" y="208"/>
                    <a:pt x="1393" y="272"/>
                  </a:cubicBezTo>
                  <a:cubicBezTo>
                    <a:pt x="1621" y="386"/>
                    <a:pt x="1758" y="614"/>
                    <a:pt x="1781" y="888"/>
                  </a:cubicBezTo>
                  <a:cubicBezTo>
                    <a:pt x="1781" y="1504"/>
                    <a:pt x="1416" y="3193"/>
                    <a:pt x="1" y="3285"/>
                  </a:cubicBezTo>
                  <a:lnTo>
                    <a:pt x="24" y="3490"/>
                  </a:lnTo>
                  <a:cubicBezTo>
                    <a:pt x="1553" y="3376"/>
                    <a:pt x="1987" y="1527"/>
                    <a:pt x="1964" y="888"/>
                  </a:cubicBezTo>
                  <a:cubicBezTo>
                    <a:pt x="1941" y="546"/>
                    <a:pt x="1781" y="249"/>
                    <a:pt x="1485" y="112"/>
                  </a:cubicBezTo>
                  <a:cubicBezTo>
                    <a:pt x="1335" y="37"/>
                    <a:pt x="1171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15;p47">
              <a:extLst>
                <a:ext uri="{FF2B5EF4-FFF2-40B4-BE49-F238E27FC236}">
                  <a16:creationId xmlns:a16="http://schemas.microsoft.com/office/drawing/2014/main" id="{639B99A7-CC63-4353-93F5-7807B3A01078}"/>
                </a:ext>
              </a:extLst>
            </p:cNvPr>
            <p:cNvSpPr/>
            <p:nvPr/>
          </p:nvSpPr>
          <p:spPr>
            <a:xfrm>
              <a:off x="7041325" y="2244175"/>
              <a:ext cx="35400" cy="11675"/>
            </a:xfrm>
            <a:custGeom>
              <a:avLst/>
              <a:gdLst/>
              <a:ahLst/>
              <a:cxnLst/>
              <a:rect l="l" t="t" r="r" b="b"/>
              <a:pathLst>
                <a:path w="1416" h="467" extrusionOk="0">
                  <a:moveTo>
                    <a:pt x="610" y="1"/>
                  </a:moveTo>
                  <a:cubicBezTo>
                    <a:pt x="428" y="1"/>
                    <a:pt x="223" y="46"/>
                    <a:pt x="1" y="169"/>
                  </a:cubicBezTo>
                  <a:lnTo>
                    <a:pt x="92" y="329"/>
                  </a:lnTo>
                  <a:cubicBezTo>
                    <a:pt x="280" y="229"/>
                    <a:pt x="452" y="192"/>
                    <a:pt x="603" y="192"/>
                  </a:cubicBezTo>
                  <a:cubicBezTo>
                    <a:pt x="1005" y="192"/>
                    <a:pt x="1262" y="449"/>
                    <a:pt x="1279" y="466"/>
                  </a:cubicBezTo>
                  <a:lnTo>
                    <a:pt x="1416" y="329"/>
                  </a:lnTo>
                  <a:cubicBezTo>
                    <a:pt x="1416" y="329"/>
                    <a:pt x="1100" y="1"/>
                    <a:pt x="6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16;p47">
              <a:extLst>
                <a:ext uri="{FF2B5EF4-FFF2-40B4-BE49-F238E27FC236}">
                  <a16:creationId xmlns:a16="http://schemas.microsoft.com/office/drawing/2014/main" id="{55C8CE59-556B-4A96-8CBD-2FB239CFE452}"/>
                </a:ext>
              </a:extLst>
            </p:cNvPr>
            <p:cNvSpPr/>
            <p:nvPr/>
          </p:nvSpPr>
          <p:spPr>
            <a:xfrm>
              <a:off x="6652725" y="2060650"/>
              <a:ext cx="30850" cy="184350"/>
            </a:xfrm>
            <a:custGeom>
              <a:avLst/>
              <a:gdLst/>
              <a:ahLst/>
              <a:cxnLst/>
              <a:rect l="l" t="t" r="r" b="b"/>
              <a:pathLst>
                <a:path w="1234" h="7374" extrusionOk="0">
                  <a:moveTo>
                    <a:pt x="1073" y="1"/>
                  </a:moveTo>
                  <a:lnTo>
                    <a:pt x="1" y="663"/>
                  </a:lnTo>
                  <a:lnTo>
                    <a:pt x="1" y="2443"/>
                  </a:lnTo>
                  <a:lnTo>
                    <a:pt x="23" y="7373"/>
                  </a:lnTo>
                  <a:cubicBezTo>
                    <a:pt x="23" y="7373"/>
                    <a:pt x="1096" y="6574"/>
                    <a:pt x="1165" y="4634"/>
                  </a:cubicBezTo>
                  <a:cubicBezTo>
                    <a:pt x="1233" y="2694"/>
                    <a:pt x="1073" y="1"/>
                    <a:pt x="1073" y="1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17;p47">
              <a:extLst>
                <a:ext uri="{FF2B5EF4-FFF2-40B4-BE49-F238E27FC236}">
                  <a16:creationId xmlns:a16="http://schemas.microsoft.com/office/drawing/2014/main" id="{254DE327-8AC2-4D99-9F1E-F01AD0AEF567}"/>
                </a:ext>
              </a:extLst>
            </p:cNvPr>
            <p:cNvSpPr/>
            <p:nvPr/>
          </p:nvSpPr>
          <p:spPr>
            <a:xfrm>
              <a:off x="7001375" y="2064075"/>
              <a:ext cx="31425" cy="181500"/>
            </a:xfrm>
            <a:custGeom>
              <a:avLst/>
              <a:gdLst/>
              <a:ahLst/>
              <a:cxnLst/>
              <a:rect l="l" t="t" r="r" b="b"/>
              <a:pathLst>
                <a:path w="1257" h="7260" extrusionOk="0">
                  <a:moveTo>
                    <a:pt x="161" y="1"/>
                  </a:moveTo>
                  <a:cubicBezTo>
                    <a:pt x="161" y="1"/>
                    <a:pt x="1" y="2648"/>
                    <a:pt x="69" y="4566"/>
                  </a:cubicBezTo>
                  <a:cubicBezTo>
                    <a:pt x="138" y="6483"/>
                    <a:pt x="1233" y="7259"/>
                    <a:pt x="1233" y="7259"/>
                  </a:cubicBezTo>
                  <a:lnTo>
                    <a:pt x="1256" y="2397"/>
                  </a:lnTo>
                  <a:lnTo>
                    <a:pt x="1256" y="64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18;p47">
              <a:extLst>
                <a:ext uri="{FF2B5EF4-FFF2-40B4-BE49-F238E27FC236}">
                  <a16:creationId xmlns:a16="http://schemas.microsoft.com/office/drawing/2014/main" id="{808D2F66-2109-4AE1-B93D-D05551A19BBE}"/>
                </a:ext>
              </a:extLst>
            </p:cNvPr>
            <p:cNvSpPr/>
            <p:nvPr/>
          </p:nvSpPr>
          <p:spPr>
            <a:xfrm>
              <a:off x="6839900" y="2385925"/>
              <a:ext cx="4575" cy="23425"/>
            </a:xfrm>
            <a:custGeom>
              <a:avLst/>
              <a:gdLst/>
              <a:ahLst/>
              <a:cxnLst/>
              <a:rect l="l" t="t" r="r" b="b"/>
              <a:pathLst>
                <a:path w="183" h="937" extrusionOk="0">
                  <a:moveTo>
                    <a:pt x="0" y="0"/>
                  </a:moveTo>
                  <a:lnTo>
                    <a:pt x="0" y="936"/>
                  </a:lnTo>
                  <a:lnTo>
                    <a:pt x="183" y="936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19;p47">
              <a:extLst>
                <a:ext uri="{FF2B5EF4-FFF2-40B4-BE49-F238E27FC236}">
                  <a16:creationId xmlns:a16="http://schemas.microsoft.com/office/drawing/2014/main" id="{59893D6F-FA8A-4403-944B-0045FB9DDD77}"/>
                </a:ext>
              </a:extLst>
            </p:cNvPr>
            <p:cNvSpPr/>
            <p:nvPr/>
          </p:nvSpPr>
          <p:spPr>
            <a:xfrm>
              <a:off x="6674975" y="2078925"/>
              <a:ext cx="335550" cy="48800"/>
            </a:xfrm>
            <a:custGeom>
              <a:avLst/>
              <a:gdLst/>
              <a:ahLst/>
              <a:cxnLst/>
              <a:rect l="l" t="t" r="r" b="b"/>
              <a:pathLst>
                <a:path w="13422" h="1952" extrusionOk="0">
                  <a:moveTo>
                    <a:pt x="1" y="0"/>
                  </a:moveTo>
                  <a:cubicBezTo>
                    <a:pt x="1" y="0"/>
                    <a:pt x="5540" y="1951"/>
                    <a:pt x="8652" y="1951"/>
                  </a:cubicBezTo>
                  <a:cubicBezTo>
                    <a:pt x="8786" y="1951"/>
                    <a:pt x="8915" y="1948"/>
                    <a:pt x="9040" y="1940"/>
                  </a:cubicBezTo>
                  <a:cubicBezTo>
                    <a:pt x="12030" y="1758"/>
                    <a:pt x="13422" y="0"/>
                    <a:pt x="13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20;p47">
              <a:extLst>
                <a:ext uri="{FF2B5EF4-FFF2-40B4-BE49-F238E27FC236}">
                  <a16:creationId xmlns:a16="http://schemas.microsoft.com/office/drawing/2014/main" id="{F14CBD65-0431-4B68-A80C-02189F27AC04}"/>
                </a:ext>
              </a:extLst>
            </p:cNvPr>
            <p:cNvSpPr/>
            <p:nvPr/>
          </p:nvSpPr>
          <p:spPr>
            <a:xfrm>
              <a:off x="6729750" y="2234700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03" y="1"/>
                  </a:moveTo>
                  <a:cubicBezTo>
                    <a:pt x="229" y="1"/>
                    <a:pt x="1" y="229"/>
                    <a:pt x="1" y="503"/>
                  </a:cubicBezTo>
                  <a:cubicBezTo>
                    <a:pt x="1" y="799"/>
                    <a:pt x="229" y="1028"/>
                    <a:pt x="503" y="1028"/>
                  </a:cubicBezTo>
                  <a:cubicBezTo>
                    <a:pt x="800" y="1028"/>
                    <a:pt x="1028" y="799"/>
                    <a:pt x="1028" y="503"/>
                  </a:cubicBezTo>
                  <a:cubicBezTo>
                    <a:pt x="1028" y="229"/>
                    <a:pt x="800" y="1"/>
                    <a:pt x="5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21;p47">
              <a:extLst>
                <a:ext uri="{FF2B5EF4-FFF2-40B4-BE49-F238E27FC236}">
                  <a16:creationId xmlns:a16="http://schemas.microsoft.com/office/drawing/2014/main" id="{F56400F8-33F2-4416-80AE-D04955FE7368}"/>
                </a:ext>
              </a:extLst>
            </p:cNvPr>
            <p:cNvSpPr/>
            <p:nvPr/>
          </p:nvSpPr>
          <p:spPr>
            <a:xfrm>
              <a:off x="6928900" y="2234700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03" y="1"/>
                  </a:moveTo>
                  <a:cubicBezTo>
                    <a:pt x="229" y="1"/>
                    <a:pt x="1" y="229"/>
                    <a:pt x="1" y="503"/>
                  </a:cubicBezTo>
                  <a:cubicBezTo>
                    <a:pt x="1" y="799"/>
                    <a:pt x="229" y="1028"/>
                    <a:pt x="503" y="1028"/>
                  </a:cubicBezTo>
                  <a:cubicBezTo>
                    <a:pt x="800" y="1028"/>
                    <a:pt x="1028" y="799"/>
                    <a:pt x="1028" y="503"/>
                  </a:cubicBezTo>
                  <a:cubicBezTo>
                    <a:pt x="1028" y="229"/>
                    <a:pt x="800" y="1"/>
                    <a:pt x="5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22;p47">
              <a:extLst>
                <a:ext uri="{FF2B5EF4-FFF2-40B4-BE49-F238E27FC236}">
                  <a16:creationId xmlns:a16="http://schemas.microsoft.com/office/drawing/2014/main" id="{B99E5DB7-6B46-48DD-9D25-7990144AC1C4}"/>
                </a:ext>
              </a:extLst>
            </p:cNvPr>
            <p:cNvSpPr/>
            <p:nvPr/>
          </p:nvSpPr>
          <p:spPr>
            <a:xfrm>
              <a:off x="6712650" y="2202750"/>
              <a:ext cx="60500" cy="17700"/>
            </a:xfrm>
            <a:custGeom>
              <a:avLst/>
              <a:gdLst/>
              <a:ahLst/>
              <a:cxnLst/>
              <a:rect l="l" t="t" r="r" b="b"/>
              <a:pathLst>
                <a:path w="2420" h="708" extrusionOk="0">
                  <a:moveTo>
                    <a:pt x="1210" y="0"/>
                  </a:moveTo>
                  <a:cubicBezTo>
                    <a:pt x="525" y="0"/>
                    <a:pt x="0" y="229"/>
                    <a:pt x="0" y="502"/>
                  </a:cubicBezTo>
                  <a:cubicBezTo>
                    <a:pt x="0" y="639"/>
                    <a:pt x="605" y="708"/>
                    <a:pt x="1210" y="708"/>
                  </a:cubicBezTo>
                  <a:cubicBezTo>
                    <a:pt x="1815" y="708"/>
                    <a:pt x="2420" y="639"/>
                    <a:pt x="2420" y="502"/>
                  </a:cubicBezTo>
                  <a:cubicBezTo>
                    <a:pt x="2420" y="229"/>
                    <a:pt x="1872" y="0"/>
                    <a:pt x="12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23;p47">
              <a:extLst>
                <a:ext uri="{FF2B5EF4-FFF2-40B4-BE49-F238E27FC236}">
                  <a16:creationId xmlns:a16="http://schemas.microsoft.com/office/drawing/2014/main" id="{697C0DCA-19B5-4657-8182-F5AB0235D876}"/>
                </a:ext>
              </a:extLst>
            </p:cNvPr>
            <p:cNvSpPr/>
            <p:nvPr/>
          </p:nvSpPr>
          <p:spPr>
            <a:xfrm>
              <a:off x="6911225" y="2202750"/>
              <a:ext cx="60500" cy="17700"/>
            </a:xfrm>
            <a:custGeom>
              <a:avLst/>
              <a:gdLst/>
              <a:ahLst/>
              <a:cxnLst/>
              <a:rect l="l" t="t" r="r" b="b"/>
              <a:pathLst>
                <a:path w="2420" h="708" extrusionOk="0">
                  <a:moveTo>
                    <a:pt x="1210" y="0"/>
                  </a:moveTo>
                  <a:cubicBezTo>
                    <a:pt x="548" y="0"/>
                    <a:pt x="0" y="229"/>
                    <a:pt x="0" y="502"/>
                  </a:cubicBezTo>
                  <a:cubicBezTo>
                    <a:pt x="0" y="639"/>
                    <a:pt x="605" y="708"/>
                    <a:pt x="1210" y="708"/>
                  </a:cubicBezTo>
                  <a:cubicBezTo>
                    <a:pt x="1815" y="708"/>
                    <a:pt x="2420" y="639"/>
                    <a:pt x="2420" y="502"/>
                  </a:cubicBezTo>
                  <a:cubicBezTo>
                    <a:pt x="2420" y="229"/>
                    <a:pt x="1895" y="0"/>
                    <a:pt x="12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24;p47">
              <a:extLst>
                <a:ext uri="{FF2B5EF4-FFF2-40B4-BE49-F238E27FC236}">
                  <a16:creationId xmlns:a16="http://schemas.microsoft.com/office/drawing/2014/main" id="{883F528F-6BE0-4EC7-8B4F-34F254BC1205}"/>
                </a:ext>
              </a:extLst>
            </p:cNvPr>
            <p:cNvSpPr/>
            <p:nvPr/>
          </p:nvSpPr>
          <p:spPr>
            <a:xfrm>
              <a:off x="6803375" y="2273750"/>
              <a:ext cx="34250" cy="19175"/>
            </a:xfrm>
            <a:custGeom>
              <a:avLst/>
              <a:gdLst/>
              <a:ahLst/>
              <a:cxnLst/>
              <a:rect l="l" t="t" r="r" b="b"/>
              <a:pathLst>
                <a:path w="1370" h="767" extrusionOk="0">
                  <a:moveTo>
                    <a:pt x="507" y="1"/>
                  </a:moveTo>
                  <a:cubicBezTo>
                    <a:pt x="339" y="1"/>
                    <a:pt x="158" y="63"/>
                    <a:pt x="0" y="242"/>
                  </a:cubicBezTo>
                  <a:lnTo>
                    <a:pt x="137" y="379"/>
                  </a:lnTo>
                  <a:cubicBezTo>
                    <a:pt x="254" y="233"/>
                    <a:pt x="383" y="186"/>
                    <a:pt x="500" y="186"/>
                  </a:cubicBezTo>
                  <a:cubicBezTo>
                    <a:pt x="657" y="186"/>
                    <a:pt x="793" y="271"/>
                    <a:pt x="845" y="310"/>
                  </a:cubicBezTo>
                  <a:cubicBezTo>
                    <a:pt x="891" y="401"/>
                    <a:pt x="1050" y="698"/>
                    <a:pt x="1347" y="767"/>
                  </a:cubicBezTo>
                  <a:lnTo>
                    <a:pt x="1370" y="584"/>
                  </a:lnTo>
                  <a:cubicBezTo>
                    <a:pt x="1142" y="538"/>
                    <a:pt x="1005" y="219"/>
                    <a:pt x="1005" y="219"/>
                  </a:cubicBezTo>
                  <a:lnTo>
                    <a:pt x="982" y="173"/>
                  </a:lnTo>
                  <a:cubicBezTo>
                    <a:pt x="883" y="87"/>
                    <a:pt x="705" y="1"/>
                    <a:pt x="5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25;p47">
              <a:extLst>
                <a:ext uri="{FF2B5EF4-FFF2-40B4-BE49-F238E27FC236}">
                  <a16:creationId xmlns:a16="http://schemas.microsoft.com/office/drawing/2014/main" id="{0B67A871-3A95-49F8-9303-076DC64F1B5A}"/>
                </a:ext>
              </a:extLst>
            </p:cNvPr>
            <p:cNvSpPr/>
            <p:nvPr/>
          </p:nvSpPr>
          <p:spPr>
            <a:xfrm>
              <a:off x="6846175" y="2273750"/>
              <a:ext cx="34825" cy="19175"/>
            </a:xfrm>
            <a:custGeom>
              <a:avLst/>
              <a:gdLst/>
              <a:ahLst/>
              <a:cxnLst/>
              <a:rect l="l" t="t" r="r" b="b"/>
              <a:pathLst>
                <a:path w="1393" h="767" extrusionOk="0">
                  <a:moveTo>
                    <a:pt x="886" y="1"/>
                  </a:moveTo>
                  <a:cubicBezTo>
                    <a:pt x="688" y="1"/>
                    <a:pt x="510" y="87"/>
                    <a:pt x="411" y="173"/>
                  </a:cubicBezTo>
                  <a:lnTo>
                    <a:pt x="388" y="196"/>
                  </a:lnTo>
                  <a:lnTo>
                    <a:pt x="388" y="219"/>
                  </a:lnTo>
                  <a:cubicBezTo>
                    <a:pt x="388" y="219"/>
                    <a:pt x="251" y="538"/>
                    <a:pt x="0" y="584"/>
                  </a:cubicBezTo>
                  <a:lnTo>
                    <a:pt x="46" y="767"/>
                  </a:lnTo>
                  <a:cubicBezTo>
                    <a:pt x="343" y="698"/>
                    <a:pt x="502" y="401"/>
                    <a:pt x="548" y="310"/>
                  </a:cubicBezTo>
                  <a:cubicBezTo>
                    <a:pt x="601" y="271"/>
                    <a:pt x="728" y="186"/>
                    <a:pt x="884" y="186"/>
                  </a:cubicBezTo>
                  <a:cubicBezTo>
                    <a:pt x="999" y="186"/>
                    <a:pt x="1129" y="233"/>
                    <a:pt x="1256" y="379"/>
                  </a:cubicBezTo>
                  <a:lnTo>
                    <a:pt x="1393" y="242"/>
                  </a:lnTo>
                  <a:cubicBezTo>
                    <a:pt x="1235" y="63"/>
                    <a:pt x="1054" y="1"/>
                    <a:pt x="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229;p47">
              <a:extLst>
                <a:ext uri="{FF2B5EF4-FFF2-40B4-BE49-F238E27FC236}">
                  <a16:creationId xmlns:a16="http://schemas.microsoft.com/office/drawing/2014/main" id="{44DB5D5D-313B-4D1C-8C00-E654748948C7}"/>
                </a:ext>
              </a:extLst>
            </p:cNvPr>
            <p:cNvSpPr/>
            <p:nvPr/>
          </p:nvSpPr>
          <p:spPr>
            <a:xfrm>
              <a:off x="6797675" y="2315150"/>
              <a:ext cx="89025" cy="16000"/>
            </a:xfrm>
            <a:custGeom>
              <a:avLst/>
              <a:gdLst/>
              <a:ahLst/>
              <a:cxnLst/>
              <a:rect l="l" t="t" r="r" b="b"/>
              <a:pathLst>
                <a:path w="3561" h="640" extrusionOk="0">
                  <a:moveTo>
                    <a:pt x="91" y="1"/>
                  </a:moveTo>
                  <a:lnTo>
                    <a:pt x="0" y="161"/>
                  </a:lnTo>
                  <a:cubicBezTo>
                    <a:pt x="525" y="480"/>
                    <a:pt x="1073" y="640"/>
                    <a:pt x="1666" y="640"/>
                  </a:cubicBezTo>
                  <a:cubicBezTo>
                    <a:pt x="2260" y="640"/>
                    <a:pt x="2899" y="480"/>
                    <a:pt x="3561" y="183"/>
                  </a:cubicBezTo>
                  <a:lnTo>
                    <a:pt x="3470" y="1"/>
                  </a:lnTo>
                  <a:cubicBezTo>
                    <a:pt x="2830" y="298"/>
                    <a:pt x="2237" y="446"/>
                    <a:pt x="1678" y="446"/>
                  </a:cubicBezTo>
                  <a:cubicBezTo>
                    <a:pt x="1119" y="446"/>
                    <a:pt x="594" y="298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230;p47">
              <a:extLst>
                <a:ext uri="{FF2B5EF4-FFF2-40B4-BE49-F238E27FC236}">
                  <a16:creationId xmlns:a16="http://schemas.microsoft.com/office/drawing/2014/main" id="{F74F1E44-B75D-4BDB-BEF1-F1512A0281BA}"/>
                </a:ext>
              </a:extLst>
            </p:cNvPr>
            <p:cNvSpPr/>
            <p:nvPr/>
          </p:nvSpPr>
          <p:spPr>
            <a:xfrm>
              <a:off x="6823925" y="2345400"/>
              <a:ext cx="35975" cy="9150"/>
            </a:xfrm>
            <a:custGeom>
              <a:avLst/>
              <a:gdLst/>
              <a:ahLst/>
              <a:cxnLst/>
              <a:rect l="l" t="t" r="r" b="b"/>
              <a:pathLst>
                <a:path w="1439" h="366" extrusionOk="0">
                  <a:moveTo>
                    <a:pt x="91" y="1"/>
                  </a:moveTo>
                  <a:lnTo>
                    <a:pt x="0" y="160"/>
                  </a:lnTo>
                  <a:cubicBezTo>
                    <a:pt x="228" y="297"/>
                    <a:pt x="457" y="366"/>
                    <a:pt x="685" y="366"/>
                  </a:cubicBezTo>
                  <a:cubicBezTo>
                    <a:pt x="936" y="366"/>
                    <a:pt x="1187" y="297"/>
                    <a:pt x="1438" y="160"/>
                  </a:cubicBezTo>
                  <a:lnTo>
                    <a:pt x="1370" y="1"/>
                  </a:lnTo>
                  <a:cubicBezTo>
                    <a:pt x="1130" y="115"/>
                    <a:pt x="907" y="172"/>
                    <a:pt x="696" y="172"/>
                  </a:cubicBezTo>
                  <a:cubicBezTo>
                    <a:pt x="485" y="172"/>
                    <a:pt x="285" y="115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231;p47">
              <a:extLst>
                <a:ext uri="{FF2B5EF4-FFF2-40B4-BE49-F238E27FC236}">
                  <a16:creationId xmlns:a16="http://schemas.microsoft.com/office/drawing/2014/main" id="{78EB356A-C5F2-4215-AFD1-3EBB37781A15}"/>
                </a:ext>
              </a:extLst>
            </p:cNvPr>
            <p:cNvSpPr/>
            <p:nvPr/>
          </p:nvSpPr>
          <p:spPr>
            <a:xfrm>
              <a:off x="6461575" y="2511450"/>
              <a:ext cx="772650" cy="994075"/>
            </a:xfrm>
            <a:custGeom>
              <a:avLst/>
              <a:gdLst/>
              <a:ahLst/>
              <a:cxnLst/>
              <a:rect l="l" t="t" r="r" b="b"/>
              <a:pathLst>
                <a:path w="30906" h="39763" extrusionOk="0">
                  <a:moveTo>
                    <a:pt x="9701" y="1"/>
                  </a:moveTo>
                  <a:lnTo>
                    <a:pt x="3241" y="1142"/>
                  </a:lnTo>
                  <a:cubicBezTo>
                    <a:pt x="1164" y="1553"/>
                    <a:pt x="0" y="2671"/>
                    <a:pt x="160" y="4703"/>
                  </a:cubicBezTo>
                  <a:lnTo>
                    <a:pt x="1917" y="24104"/>
                  </a:lnTo>
                  <a:lnTo>
                    <a:pt x="1598" y="39762"/>
                  </a:lnTo>
                  <a:lnTo>
                    <a:pt x="29308" y="39762"/>
                  </a:lnTo>
                  <a:lnTo>
                    <a:pt x="28988" y="24104"/>
                  </a:lnTo>
                  <a:lnTo>
                    <a:pt x="30746" y="4703"/>
                  </a:lnTo>
                  <a:cubicBezTo>
                    <a:pt x="30906" y="2671"/>
                    <a:pt x="29741" y="1553"/>
                    <a:pt x="27664" y="1142"/>
                  </a:cubicBezTo>
                  <a:lnTo>
                    <a:pt x="20794" y="1"/>
                  </a:lnTo>
                  <a:cubicBezTo>
                    <a:pt x="19546" y="891"/>
                    <a:pt x="17426" y="1353"/>
                    <a:pt x="15278" y="1353"/>
                  </a:cubicBezTo>
                  <a:cubicBezTo>
                    <a:pt x="13184" y="1353"/>
                    <a:pt x="11064" y="913"/>
                    <a:pt x="9701" y="1"/>
                  </a:cubicBezTo>
                  <a:close/>
                </a:path>
              </a:pathLst>
            </a:custGeom>
            <a:solidFill>
              <a:schemeClr val="accent6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233;p47">
              <a:extLst>
                <a:ext uri="{FF2B5EF4-FFF2-40B4-BE49-F238E27FC236}">
                  <a16:creationId xmlns:a16="http://schemas.microsoft.com/office/drawing/2014/main" id="{27C49EAF-E8F6-4AB7-B9AE-A7E0D912EB0A}"/>
                </a:ext>
              </a:extLst>
            </p:cNvPr>
            <p:cNvSpPr/>
            <p:nvPr/>
          </p:nvSpPr>
          <p:spPr>
            <a:xfrm>
              <a:off x="6183700" y="2538850"/>
              <a:ext cx="376600" cy="751150"/>
            </a:xfrm>
            <a:custGeom>
              <a:avLst/>
              <a:gdLst/>
              <a:ahLst/>
              <a:cxnLst/>
              <a:rect l="l" t="t" r="r" b="b"/>
              <a:pathLst>
                <a:path w="15064" h="30046" extrusionOk="0">
                  <a:moveTo>
                    <a:pt x="14584" y="0"/>
                  </a:moveTo>
                  <a:cubicBezTo>
                    <a:pt x="11298" y="548"/>
                    <a:pt x="9198" y="1575"/>
                    <a:pt x="8193" y="4451"/>
                  </a:cubicBezTo>
                  <a:lnTo>
                    <a:pt x="912" y="23100"/>
                  </a:lnTo>
                  <a:cubicBezTo>
                    <a:pt x="0" y="27435"/>
                    <a:pt x="2314" y="30046"/>
                    <a:pt x="4991" y="30046"/>
                  </a:cubicBezTo>
                  <a:cubicBezTo>
                    <a:pt x="6668" y="30046"/>
                    <a:pt x="8488" y="29020"/>
                    <a:pt x="9746" y="26752"/>
                  </a:cubicBezTo>
                  <a:lnTo>
                    <a:pt x="15064" y="14723"/>
                  </a:lnTo>
                  <a:lnTo>
                    <a:pt x="1458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234;p47">
              <a:extLst>
                <a:ext uri="{FF2B5EF4-FFF2-40B4-BE49-F238E27FC236}">
                  <a16:creationId xmlns:a16="http://schemas.microsoft.com/office/drawing/2014/main" id="{9D3CD128-E387-4C77-B8F1-82B309001665}"/>
                </a:ext>
              </a:extLst>
            </p:cNvPr>
            <p:cNvSpPr/>
            <p:nvPr/>
          </p:nvSpPr>
          <p:spPr>
            <a:xfrm>
              <a:off x="7139475" y="2538850"/>
              <a:ext cx="376975" cy="751125"/>
            </a:xfrm>
            <a:custGeom>
              <a:avLst/>
              <a:gdLst/>
              <a:ahLst/>
              <a:cxnLst/>
              <a:rect l="l" t="t" r="r" b="b"/>
              <a:pathLst>
                <a:path w="15079" h="30045" extrusionOk="0">
                  <a:moveTo>
                    <a:pt x="366" y="0"/>
                  </a:moveTo>
                  <a:lnTo>
                    <a:pt x="1" y="14723"/>
                  </a:lnTo>
                  <a:lnTo>
                    <a:pt x="5342" y="26752"/>
                  </a:lnTo>
                  <a:cubicBezTo>
                    <a:pt x="6598" y="29019"/>
                    <a:pt x="8417" y="30045"/>
                    <a:pt x="10092" y="30045"/>
                  </a:cubicBezTo>
                  <a:cubicBezTo>
                    <a:pt x="12768" y="30045"/>
                    <a:pt x="15079" y="27428"/>
                    <a:pt x="14152" y="23077"/>
                  </a:cubicBezTo>
                  <a:lnTo>
                    <a:pt x="6871" y="4451"/>
                  </a:lnTo>
                  <a:cubicBezTo>
                    <a:pt x="5867" y="1575"/>
                    <a:pt x="3653" y="548"/>
                    <a:pt x="36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235;p47">
              <a:extLst>
                <a:ext uri="{FF2B5EF4-FFF2-40B4-BE49-F238E27FC236}">
                  <a16:creationId xmlns:a16="http://schemas.microsoft.com/office/drawing/2014/main" id="{9CFE6F71-1CF3-4AE2-A37A-7AFCF056DFE1}"/>
                </a:ext>
              </a:extLst>
            </p:cNvPr>
            <p:cNvSpPr/>
            <p:nvPr/>
          </p:nvSpPr>
          <p:spPr>
            <a:xfrm>
              <a:off x="6713775" y="2551975"/>
              <a:ext cx="268225" cy="27975"/>
            </a:xfrm>
            <a:custGeom>
              <a:avLst/>
              <a:gdLst/>
              <a:ahLst/>
              <a:cxnLst/>
              <a:rect l="l" t="t" r="r" b="b"/>
              <a:pathLst>
                <a:path w="10729" h="1119" extrusionOk="0">
                  <a:moveTo>
                    <a:pt x="69" y="0"/>
                  </a:moveTo>
                  <a:lnTo>
                    <a:pt x="1" y="183"/>
                  </a:lnTo>
                  <a:cubicBezTo>
                    <a:pt x="1690" y="822"/>
                    <a:pt x="3425" y="1119"/>
                    <a:pt x="5205" y="1119"/>
                  </a:cubicBezTo>
                  <a:cubicBezTo>
                    <a:pt x="7008" y="1119"/>
                    <a:pt x="8857" y="822"/>
                    <a:pt x="10729" y="183"/>
                  </a:cubicBezTo>
                  <a:lnTo>
                    <a:pt x="10660" y="0"/>
                  </a:lnTo>
                  <a:cubicBezTo>
                    <a:pt x="8800" y="628"/>
                    <a:pt x="6980" y="942"/>
                    <a:pt x="5211" y="942"/>
                  </a:cubicBezTo>
                  <a:cubicBezTo>
                    <a:pt x="3442" y="942"/>
                    <a:pt x="1724" y="628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236;p47">
              <a:extLst>
                <a:ext uri="{FF2B5EF4-FFF2-40B4-BE49-F238E27FC236}">
                  <a16:creationId xmlns:a16="http://schemas.microsoft.com/office/drawing/2014/main" id="{038B70C6-F730-46BF-96CE-FC8F649B5BED}"/>
                </a:ext>
              </a:extLst>
            </p:cNvPr>
            <p:cNvSpPr/>
            <p:nvPr/>
          </p:nvSpPr>
          <p:spPr>
            <a:xfrm>
              <a:off x="6479250" y="2718600"/>
              <a:ext cx="28000" cy="313300"/>
            </a:xfrm>
            <a:custGeom>
              <a:avLst/>
              <a:gdLst/>
              <a:ahLst/>
              <a:cxnLst/>
              <a:rect l="l" t="t" r="r" b="b"/>
              <a:pathLst>
                <a:path w="1120" h="12532" extrusionOk="0">
                  <a:moveTo>
                    <a:pt x="1" y="0"/>
                  </a:moveTo>
                  <a:lnTo>
                    <a:pt x="936" y="12531"/>
                  </a:lnTo>
                  <a:lnTo>
                    <a:pt x="1119" y="1253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237;p47">
              <a:extLst>
                <a:ext uri="{FF2B5EF4-FFF2-40B4-BE49-F238E27FC236}">
                  <a16:creationId xmlns:a16="http://schemas.microsoft.com/office/drawing/2014/main" id="{B3D83599-BB7C-45CA-9EAA-0D36957EA4CB}"/>
                </a:ext>
              </a:extLst>
            </p:cNvPr>
            <p:cNvSpPr/>
            <p:nvPr/>
          </p:nvSpPr>
          <p:spPr>
            <a:xfrm>
              <a:off x="7192550" y="2718600"/>
              <a:ext cx="27975" cy="313300"/>
            </a:xfrm>
            <a:custGeom>
              <a:avLst/>
              <a:gdLst/>
              <a:ahLst/>
              <a:cxnLst/>
              <a:rect l="l" t="t" r="r" b="b"/>
              <a:pathLst>
                <a:path w="1119" h="12532" extrusionOk="0">
                  <a:moveTo>
                    <a:pt x="913" y="0"/>
                  </a:moveTo>
                  <a:lnTo>
                    <a:pt x="0" y="12531"/>
                  </a:lnTo>
                  <a:lnTo>
                    <a:pt x="183" y="12531"/>
                  </a:lnTo>
                  <a:lnTo>
                    <a:pt x="11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238;p47">
              <a:extLst>
                <a:ext uri="{FF2B5EF4-FFF2-40B4-BE49-F238E27FC236}">
                  <a16:creationId xmlns:a16="http://schemas.microsoft.com/office/drawing/2014/main" id="{F051E607-D3DF-454D-A178-74639108DB65}"/>
                </a:ext>
              </a:extLst>
            </p:cNvPr>
            <p:cNvSpPr/>
            <p:nvPr/>
          </p:nvSpPr>
          <p:spPr>
            <a:xfrm>
              <a:off x="6982550" y="2924600"/>
              <a:ext cx="569575" cy="365975"/>
            </a:xfrm>
            <a:custGeom>
              <a:avLst/>
              <a:gdLst/>
              <a:ahLst/>
              <a:cxnLst/>
              <a:rect l="l" t="t" r="r" b="b"/>
              <a:pathLst>
                <a:path w="22783" h="14639" extrusionOk="0">
                  <a:moveTo>
                    <a:pt x="2877" y="0"/>
                  </a:moveTo>
                  <a:lnTo>
                    <a:pt x="1" y="7601"/>
                  </a:lnTo>
                  <a:lnTo>
                    <a:pt x="13810" y="14152"/>
                  </a:lnTo>
                  <a:cubicBezTo>
                    <a:pt x="14621" y="14489"/>
                    <a:pt x="15385" y="14638"/>
                    <a:pt x="16087" y="14638"/>
                  </a:cubicBezTo>
                  <a:cubicBezTo>
                    <a:pt x="20858" y="14638"/>
                    <a:pt x="22783" y="7727"/>
                    <a:pt x="17371" y="5638"/>
                  </a:cubicBezTo>
                  <a:lnTo>
                    <a:pt x="287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239;p47">
              <a:extLst>
                <a:ext uri="{FF2B5EF4-FFF2-40B4-BE49-F238E27FC236}">
                  <a16:creationId xmlns:a16="http://schemas.microsoft.com/office/drawing/2014/main" id="{FB74AA13-3603-4AA2-AEBE-C6560D2747AF}"/>
                </a:ext>
              </a:extLst>
            </p:cNvPr>
            <p:cNvSpPr/>
            <p:nvPr/>
          </p:nvSpPr>
          <p:spPr>
            <a:xfrm>
              <a:off x="6919775" y="3107775"/>
              <a:ext cx="55375" cy="78775"/>
            </a:xfrm>
            <a:custGeom>
              <a:avLst/>
              <a:gdLst/>
              <a:ahLst/>
              <a:cxnLst/>
              <a:rect l="l" t="t" r="r" b="b"/>
              <a:pathLst>
                <a:path w="2215" h="3151" extrusionOk="0">
                  <a:moveTo>
                    <a:pt x="1" y="0"/>
                  </a:moveTo>
                  <a:lnTo>
                    <a:pt x="1" y="2922"/>
                  </a:lnTo>
                  <a:lnTo>
                    <a:pt x="1211" y="1895"/>
                  </a:lnTo>
                  <a:lnTo>
                    <a:pt x="2215" y="3150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3240;p47">
              <a:extLst>
                <a:ext uri="{FF2B5EF4-FFF2-40B4-BE49-F238E27FC236}">
                  <a16:creationId xmlns:a16="http://schemas.microsoft.com/office/drawing/2014/main" id="{95BB27BE-16E6-4E38-8937-E1027526ED81}"/>
                </a:ext>
              </a:extLst>
            </p:cNvPr>
            <p:cNvSpPr/>
            <p:nvPr/>
          </p:nvSpPr>
          <p:spPr>
            <a:xfrm>
              <a:off x="6546600" y="2681500"/>
              <a:ext cx="613450" cy="165525"/>
            </a:xfrm>
            <a:custGeom>
              <a:avLst/>
              <a:gdLst/>
              <a:ahLst/>
              <a:cxnLst/>
              <a:rect l="l" t="t" r="r" b="b"/>
              <a:pathLst>
                <a:path w="24538" h="6621" extrusionOk="0">
                  <a:moveTo>
                    <a:pt x="1233" y="1"/>
                  </a:moveTo>
                  <a:cubicBezTo>
                    <a:pt x="1233" y="1"/>
                    <a:pt x="23" y="1781"/>
                    <a:pt x="0" y="1872"/>
                  </a:cubicBezTo>
                  <a:lnTo>
                    <a:pt x="4131" y="3881"/>
                  </a:lnTo>
                  <a:lnTo>
                    <a:pt x="9039" y="6346"/>
                  </a:lnTo>
                  <a:lnTo>
                    <a:pt x="16731" y="6620"/>
                  </a:lnTo>
                  <a:lnTo>
                    <a:pt x="24537" y="2283"/>
                  </a:lnTo>
                  <a:lnTo>
                    <a:pt x="23852" y="1"/>
                  </a:lnTo>
                  <a:cubicBezTo>
                    <a:pt x="19835" y="24"/>
                    <a:pt x="16069" y="937"/>
                    <a:pt x="12463" y="2375"/>
                  </a:cubicBezTo>
                  <a:cubicBezTo>
                    <a:pt x="8948" y="982"/>
                    <a:pt x="5227" y="115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241;p47">
              <a:extLst>
                <a:ext uri="{FF2B5EF4-FFF2-40B4-BE49-F238E27FC236}">
                  <a16:creationId xmlns:a16="http://schemas.microsoft.com/office/drawing/2014/main" id="{D738F5F1-4BA1-4DDF-885E-B7E2310EAD4B}"/>
                </a:ext>
              </a:extLst>
            </p:cNvPr>
            <p:cNvSpPr/>
            <p:nvPr/>
          </p:nvSpPr>
          <p:spPr>
            <a:xfrm>
              <a:off x="6820500" y="2746550"/>
              <a:ext cx="75350" cy="401175"/>
            </a:xfrm>
            <a:custGeom>
              <a:avLst/>
              <a:gdLst/>
              <a:ahLst/>
              <a:cxnLst/>
              <a:rect l="l" t="t" r="r" b="b"/>
              <a:pathLst>
                <a:path w="3014" h="16047" extrusionOk="0">
                  <a:moveTo>
                    <a:pt x="0" y="1"/>
                  </a:moveTo>
                  <a:lnTo>
                    <a:pt x="0" y="16047"/>
                  </a:lnTo>
                  <a:lnTo>
                    <a:pt x="3013" y="1604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242;p47">
              <a:extLst>
                <a:ext uri="{FF2B5EF4-FFF2-40B4-BE49-F238E27FC236}">
                  <a16:creationId xmlns:a16="http://schemas.microsoft.com/office/drawing/2014/main" id="{17477C4A-CFA0-4BB3-8BE3-95A4D69092BB}"/>
                </a:ext>
              </a:extLst>
            </p:cNvPr>
            <p:cNvSpPr/>
            <p:nvPr/>
          </p:nvSpPr>
          <p:spPr>
            <a:xfrm>
              <a:off x="6539175" y="2710500"/>
              <a:ext cx="281350" cy="437225"/>
            </a:xfrm>
            <a:custGeom>
              <a:avLst/>
              <a:gdLst/>
              <a:ahLst/>
              <a:cxnLst/>
              <a:rect l="l" t="t" r="r" b="b"/>
              <a:pathLst>
                <a:path w="11254" h="17489" extrusionOk="0">
                  <a:moveTo>
                    <a:pt x="1201" y="1"/>
                  </a:moveTo>
                  <a:cubicBezTo>
                    <a:pt x="442" y="1"/>
                    <a:pt x="0" y="28"/>
                    <a:pt x="0" y="28"/>
                  </a:cubicBezTo>
                  <a:lnTo>
                    <a:pt x="0" y="16074"/>
                  </a:lnTo>
                  <a:cubicBezTo>
                    <a:pt x="0" y="16074"/>
                    <a:pt x="337" y="16057"/>
                    <a:pt x="928" y="16057"/>
                  </a:cubicBezTo>
                  <a:cubicBezTo>
                    <a:pt x="2752" y="16057"/>
                    <a:pt x="6996" y="16214"/>
                    <a:pt x="11253" y="17489"/>
                  </a:cubicBezTo>
                  <a:lnTo>
                    <a:pt x="11253" y="1443"/>
                  </a:lnTo>
                  <a:cubicBezTo>
                    <a:pt x="7196" y="178"/>
                    <a:pt x="3151" y="1"/>
                    <a:pt x="1201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243;p47">
              <a:extLst>
                <a:ext uri="{FF2B5EF4-FFF2-40B4-BE49-F238E27FC236}">
                  <a16:creationId xmlns:a16="http://schemas.microsoft.com/office/drawing/2014/main" id="{F6ECE423-5CDA-4C8D-8DA5-5762C2948835}"/>
                </a:ext>
              </a:extLst>
            </p:cNvPr>
            <p:cNvSpPr/>
            <p:nvPr/>
          </p:nvSpPr>
          <p:spPr>
            <a:xfrm>
              <a:off x="6895825" y="2710500"/>
              <a:ext cx="281325" cy="437225"/>
            </a:xfrm>
            <a:custGeom>
              <a:avLst/>
              <a:gdLst/>
              <a:ahLst/>
              <a:cxnLst/>
              <a:rect l="l" t="t" r="r" b="b"/>
              <a:pathLst>
                <a:path w="11253" h="17489" extrusionOk="0">
                  <a:moveTo>
                    <a:pt x="10052" y="1"/>
                  </a:moveTo>
                  <a:cubicBezTo>
                    <a:pt x="8103" y="1"/>
                    <a:pt x="4057" y="178"/>
                    <a:pt x="0" y="1443"/>
                  </a:cubicBezTo>
                  <a:lnTo>
                    <a:pt x="0" y="17489"/>
                  </a:lnTo>
                  <a:cubicBezTo>
                    <a:pt x="4257" y="16214"/>
                    <a:pt x="8501" y="16057"/>
                    <a:pt x="10325" y="16057"/>
                  </a:cubicBezTo>
                  <a:cubicBezTo>
                    <a:pt x="10916" y="16057"/>
                    <a:pt x="11253" y="16074"/>
                    <a:pt x="11253" y="16074"/>
                  </a:cubicBezTo>
                  <a:lnTo>
                    <a:pt x="11253" y="28"/>
                  </a:lnTo>
                  <a:cubicBezTo>
                    <a:pt x="11253" y="28"/>
                    <a:pt x="10812" y="1"/>
                    <a:pt x="10052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244;p47">
              <a:extLst>
                <a:ext uri="{FF2B5EF4-FFF2-40B4-BE49-F238E27FC236}">
                  <a16:creationId xmlns:a16="http://schemas.microsoft.com/office/drawing/2014/main" id="{77E3F594-FBB2-4F8E-B608-F60C02F29820}"/>
                </a:ext>
              </a:extLst>
            </p:cNvPr>
            <p:cNvSpPr/>
            <p:nvPr/>
          </p:nvSpPr>
          <p:spPr>
            <a:xfrm>
              <a:off x="6820500" y="2791625"/>
              <a:ext cx="75350" cy="27425"/>
            </a:xfrm>
            <a:custGeom>
              <a:avLst/>
              <a:gdLst/>
              <a:ahLst/>
              <a:cxnLst/>
              <a:rect l="l" t="t" r="r" b="b"/>
              <a:pathLst>
                <a:path w="3014" h="1097" extrusionOk="0">
                  <a:moveTo>
                    <a:pt x="0" y="1"/>
                  </a:moveTo>
                  <a:lnTo>
                    <a:pt x="0" y="1097"/>
                  </a:lnTo>
                  <a:lnTo>
                    <a:pt x="3013" y="109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245;p47">
              <a:extLst>
                <a:ext uri="{FF2B5EF4-FFF2-40B4-BE49-F238E27FC236}">
                  <a16:creationId xmlns:a16="http://schemas.microsoft.com/office/drawing/2014/main" id="{F59B3E83-B639-4F8C-A55D-1D0F6894B782}"/>
                </a:ext>
              </a:extLst>
            </p:cNvPr>
            <p:cNvSpPr/>
            <p:nvPr/>
          </p:nvSpPr>
          <p:spPr>
            <a:xfrm>
              <a:off x="6820500" y="3072375"/>
              <a:ext cx="75350" cy="27425"/>
            </a:xfrm>
            <a:custGeom>
              <a:avLst/>
              <a:gdLst/>
              <a:ahLst/>
              <a:cxnLst/>
              <a:rect l="l" t="t" r="r" b="b"/>
              <a:pathLst>
                <a:path w="3014" h="1097" extrusionOk="0">
                  <a:moveTo>
                    <a:pt x="0" y="1"/>
                  </a:moveTo>
                  <a:lnTo>
                    <a:pt x="0" y="1097"/>
                  </a:lnTo>
                  <a:lnTo>
                    <a:pt x="3013" y="109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246;p47">
              <a:extLst>
                <a:ext uri="{FF2B5EF4-FFF2-40B4-BE49-F238E27FC236}">
                  <a16:creationId xmlns:a16="http://schemas.microsoft.com/office/drawing/2014/main" id="{64FA9340-8855-427B-80B9-9B30DEE9D8BD}"/>
                </a:ext>
              </a:extLst>
            </p:cNvPr>
            <p:cNvSpPr/>
            <p:nvPr/>
          </p:nvSpPr>
          <p:spPr>
            <a:xfrm>
              <a:off x="6818200" y="2746550"/>
              <a:ext cx="4600" cy="401175"/>
            </a:xfrm>
            <a:custGeom>
              <a:avLst/>
              <a:gdLst/>
              <a:ahLst/>
              <a:cxnLst/>
              <a:rect l="l" t="t" r="r" b="b"/>
              <a:pathLst>
                <a:path w="184" h="16047" extrusionOk="0">
                  <a:moveTo>
                    <a:pt x="1" y="1"/>
                  </a:moveTo>
                  <a:lnTo>
                    <a:pt x="1" y="16047"/>
                  </a:lnTo>
                  <a:lnTo>
                    <a:pt x="183" y="16047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247;p47">
              <a:extLst>
                <a:ext uri="{FF2B5EF4-FFF2-40B4-BE49-F238E27FC236}">
                  <a16:creationId xmlns:a16="http://schemas.microsoft.com/office/drawing/2014/main" id="{0F2E2C61-1F65-4F7F-A856-5D077EE63FD3}"/>
                </a:ext>
              </a:extLst>
            </p:cNvPr>
            <p:cNvSpPr/>
            <p:nvPr/>
          </p:nvSpPr>
          <p:spPr>
            <a:xfrm>
              <a:off x="6820500" y="2789350"/>
              <a:ext cx="75350" cy="4600"/>
            </a:xfrm>
            <a:custGeom>
              <a:avLst/>
              <a:gdLst/>
              <a:ahLst/>
              <a:cxnLst/>
              <a:rect l="l" t="t" r="r" b="b"/>
              <a:pathLst>
                <a:path w="3014" h="184" extrusionOk="0">
                  <a:moveTo>
                    <a:pt x="0" y="1"/>
                  </a:moveTo>
                  <a:lnTo>
                    <a:pt x="0" y="183"/>
                  </a:lnTo>
                  <a:lnTo>
                    <a:pt x="3013" y="183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248;p47">
              <a:extLst>
                <a:ext uri="{FF2B5EF4-FFF2-40B4-BE49-F238E27FC236}">
                  <a16:creationId xmlns:a16="http://schemas.microsoft.com/office/drawing/2014/main" id="{2548B6FC-6749-4E3C-8D96-ABE3E7CAD43E}"/>
                </a:ext>
              </a:extLst>
            </p:cNvPr>
            <p:cNvSpPr/>
            <p:nvPr/>
          </p:nvSpPr>
          <p:spPr>
            <a:xfrm>
              <a:off x="6820500" y="2816750"/>
              <a:ext cx="75350" cy="4575"/>
            </a:xfrm>
            <a:custGeom>
              <a:avLst/>
              <a:gdLst/>
              <a:ahLst/>
              <a:cxnLst/>
              <a:rect l="l" t="t" r="r" b="b"/>
              <a:pathLst>
                <a:path w="3014" h="183" extrusionOk="0">
                  <a:moveTo>
                    <a:pt x="0" y="0"/>
                  </a:moveTo>
                  <a:lnTo>
                    <a:pt x="0" y="183"/>
                  </a:lnTo>
                  <a:lnTo>
                    <a:pt x="3013" y="183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49;p47">
              <a:extLst>
                <a:ext uri="{FF2B5EF4-FFF2-40B4-BE49-F238E27FC236}">
                  <a16:creationId xmlns:a16="http://schemas.microsoft.com/office/drawing/2014/main" id="{7835E90A-2A5B-44B8-8856-E66F9C06EDCA}"/>
                </a:ext>
              </a:extLst>
            </p:cNvPr>
            <p:cNvSpPr/>
            <p:nvPr/>
          </p:nvSpPr>
          <p:spPr>
            <a:xfrm>
              <a:off x="6820500" y="3097500"/>
              <a:ext cx="75350" cy="4575"/>
            </a:xfrm>
            <a:custGeom>
              <a:avLst/>
              <a:gdLst/>
              <a:ahLst/>
              <a:cxnLst/>
              <a:rect l="l" t="t" r="r" b="b"/>
              <a:pathLst>
                <a:path w="3014" h="183" extrusionOk="0">
                  <a:moveTo>
                    <a:pt x="0" y="0"/>
                  </a:moveTo>
                  <a:lnTo>
                    <a:pt x="0" y="183"/>
                  </a:lnTo>
                  <a:lnTo>
                    <a:pt x="3013" y="183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50;p47">
              <a:extLst>
                <a:ext uri="{FF2B5EF4-FFF2-40B4-BE49-F238E27FC236}">
                  <a16:creationId xmlns:a16="http://schemas.microsoft.com/office/drawing/2014/main" id="{BDA3EB2F-7C74-43E1-ADB9-0EB7949F3DE5}"/>
                </a:ext>
              </a:extLst>
            </p:cNvPr>
            <p:cNvSpPr/>
            <p:nvPr/>
          </p:nvSpPr>
          <p:spPr>
            <a:xfrm>
              <a:off x="6820500" y="3070100"/>
              <a:ext cx="75350" cy="4600"/>
            </a:xfrm>
            <a:custGeom>
              <a:avLst/>
              <a:gdLst/>
              <a:ahLst/>
              <a:cxnLst/>
              <a:rect l="l" t="t" r="r" b="b"/>
              <a:pathLst>
                <a:path w="3014" h="184" extrusionOk="0">
                  <a:moveTo>
                    <a:pt x="0" y="1"/>
                  </a:moveTo>
                  <a:lnTo>
                    <a:pt x="0" y="183"/>
                  </a:lnTo>
                  <a:lnTo>
                    <a:pt x="3013" y="183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251;p47">
              <a:extLst>
                <a:ext uri="{FF2B5EF4-FFF2-40B4-BE49-F238E27FC236}">
                  <a16:creationId xmlns:a16="http://schemas.microsoft.com/office/drawing/2014/main" id="{2D3769DA-B400-464D-B418-6C0C86A79747}"/>
                </a:ext>
              </a:extLst>
            </p:cNvPr>
            <p:cNvSpPr/>
            <p:nvPr/>
          </p:nvSpPr>
          <p:spPr>
            <a:xfrm>
              <a:off x="6538600" y="2707400"/>
              <a:ext cx="255100" cy="33475"/>
            </a:xfrm>
            <a:custGeom>
              <a:avLst/>
              <a:gdLst/>
              <a:ahLst/>
              <a:cxnLst/>
              <a:rect l="l" t="t" r="r" b="b"/>
              <a:pathLst>
                <a:path w="10204" h="1339" extrusionOk="0">
                  <a:moveTo>
                    <a:pt x="1608" y="1"/>
                  </a:moveTo>
                  <a:cubicBezTo>
                    <a:pt x="1068" y="1"/>
                    <a:pt x="530" y="19"/>
                    <a:pt x="0" y="60"/>
                  </a:cubicBezTo>
                  <a:lnTo>
                    <a:pt x="23" y="243"/>
                  </a:lnTo>
                  <a:cubicBezTo>
                    <a:pt x="547" y="202"/>
                    <a:pt x="1081" y="184"/>
                    <a:pt x="1616" y="184"/>
                  </a:cubicBezTo>
                  <a:cubicBezTo>
                    <a:pt x="5830" y="184"/>
                    <a:pt x="10094" y="1318"/>
                    <a:pt x="10135" y="1339"/>
                  </a:cubicBezTo>
                  <a:lnTo>
                    <a:pt x="10203" y="1156"/>
                  </a:lnTo>
                  <a:cubicBezTo>
                    <a:pt x="10143" y="1136"/>
                    <a:pt x="5858" y="1"/>
                    <a:pt x="1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252;p47">
              <a:extLst>
                <a:ext uri="{FF2B5EF4-FFF2-40B4-BE49-F238E27FC236}">
                  <a16:creationId xmlns:a16="http://schemas.microsoft.com/office/drawing/2014/main" id="{166C1358-1C2B-4F8A-9261-B40ACCDDB1E7}"/>
                </a:ext>
              </a:extLst>
            </p:cNvPr>
            <p:cNvSpPr/>
            <p:nvPr/>
          </p:nvSpPr>
          <p:spPr>
            <a:xfrm>
              <a:off x="6895250" y="2708025"/>
              <a:ext cx="282475" cy="40850"/>
            </a:xfrm>
            <a:custGeom>
              <a:avLst/>
              <a:gdLst/>
              <a:ahLst/>
              <a:cxnLst/>
              <a:rect l="l" t="t" r="r" b="b"/>
              <a:pathLst>
                <a:path w="11299" h="1634" extrusionOk="0">
                  <a:moveTo>
                    <a:pt x="10012" y="0"/>
                  </a:moveTo>
                  <a:cubicBezTo>
                    <a:pt x="5103" y="0"/>
                    <a:pt x="63" y="1429"/>
                    <a:pt x="0" y="1450"/>
                  </a:cubicBezTo>
                  <a:lnTo>
                    <a:pt x="46" y="1633"/>
                  </a:lnTo>
                  <a:cubicBezTo>
                    <a:pt x="109" y="1612"/>
                    <a:pt x="5129" y="183"/>
                    <a:pt x="10000" y="183"/>
                  </a:cubicBezTo>
                  <a:cubicBezTo>
                    <a:pt x="10428" y="183"/>
                    <a:pt x="10854" y="194"/>
                    <a:pt x="11276" y="218"/>
                  </a:cubicBezTo>
                  <a:lnTo>
                    <a:pt x="11299" y="35"/>
                  </a:lnTo>
                  <a:cubicBezTo>
                    <a:pt x="10873" y="11"/>
                    <a:pt x="10443" y="0"/>
                    <a:pt x="10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53;p47">
              <a:extLst>
                <a:ext uri="{FF2B5EF4-FFF2-40B4-BE49-F238E27FC236}">
                  <a16:creationId xmlns:a16="http://schemas.microsoft.com/office/drawing/2014/main" id="{4E5A2A4C-CFA4-4F2B-B987-D57B3138539C}"/>
                </a:ext>
              </a:extLst>
            </p:cNvPr>
            <p:cNvSpPr/>
            <p:nvPr/>
          </p:nvSpPr>
          <p:spPr>
            <a:xfrm>
              <a:off x="6960300" y="2799625"/>
              <a:ext cx="164375" cy="27425"/>
            </a:xfrm>
            <a:custGeom>
              <a:avLst/>
              <a:gdLst/>
              <a:ahLst/>
              <a:cxnLst/>
              <a:rect l="l" t="t" r="r" b="b"/>
              <a:pathLst>
                <a:path w="6575" h="1097" extrusionOk="0">
                  <a:moveTo>
                    <a:pt x="6574" y="1"/>
                  </a:moveTo>
                  <a:cubicBezTo>
                    <a:pt x="4246" y="69"/>
                    <a:pt x="2032" y="366"/>
                    <a:pt x="0" y="914"/>
                  </a:cubicBezTo>
                  <a:lnTo>
                    <a:pt x="69" y="1096"/>
                  </a:lnTo>
                  <a:cubicBezTo>
                    <a:pt x="2077" y="548"/>
                    <a:pt x="4269" y="252"/>
                    <a:pt x="6574" y="206"/>
                  </a:cubicBezTo>
                  <a:lnTo>
                    <a:pt x="65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54;p47">
              <a:extLst>
                <a:ext uri="{FF2B5EF4-FFF2-40B4-BE49-F238E27FC236}">
                  <a16:creationId xmlns:a16="http://schemas.microsoft.com/office/drawing/2014/main" id="{CF591EAB-1E20-4EA3-BD43-70EB6AC411C5}"/>
                </a:ext>
              </a:extLst>
            </p:cNvPr>
            <p:cNvSpPr/>
            <p:nvPr/>
          </p:nvSpPr>
          <p:spPr>
            <a:xfrm>
              <a:off x="6960300" y="2841275"/>
              <a:ext cx="164375" cy="26850"/>
            </a:xfrm>
            <a:custGeom>
              <a:avLst/>
              <a:gdLst/>
              <a:ahLst/>
              <a:cxnLst/>
              <a:rect l="l" t="t" r="r" b="b"/>
              <a:pathLst>
                <a:path w="6575" h="1074" extrusionOk="0">
                  <a:moveTo>
                    <a:pt x="6574" y="1"/>
                  </a:moveTo>
                  <a:cubicBezTo>
                    <a:pt x="4246" y="46"/>
                    <a:pt x="2032" y="343"/>
                    <a:pt x="0" y="891"/>
                  </a:cubicBezTo>
                  <a:lnTo>
                    <a:pt x="69" y="1074"/>
                  </a:lnTo>
                  <a:cubicBezTo>
                    <a:pt x="2077" y="526"/>
                    <a:pt x="4269" y="229"/>
                    <a:pt x="6574" y="183"/>
                  </a:cubicBezTo>
                  <a:lnTo>
                    <a:pt x="65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55;p47">
              <a:extLst>
                <a:ext uri="{FF2B5EF4-FFF2-40B4-BE49-F238E27FC236}">
                  <a16:creationId xmlns:a16="http://schemas.microsoft.com/office/drawing/2014/main" id="{119DCB09-2C7A-4BB8-A479-2A457B42430B}"/>
                </a:ext>
              </a:extLst>
            </p:cNvPr>
            <p:cNvSpPr/>
            <p:nvPr/>
          </p:nvSpPr>
          <p:spPr>
            <a:xfrm>
              <a:off x="7176575" y="2967950"/>
              <a:ext cx="181475" cy="76500"/>
            </a:xfrm>
            <a:custGeom>
              <a:avLst/>
              <a:gdLst/>
              <a:ahLst/>
              <a:cxnLst/>
              <a:rect l="l" t="t" r="r" b="b"/>
              <a:pathLst>
                <a:path w="7259" h="3060" extrusionOk="0">
                  <a:moveTo>
                    <a:pt x="69" y="1"/>
                  </a:moveTo>
                  <a:lnTo>
                    <a:pt x="0" y="184"/>
                  </a:lnTo>
                  <a:lnTo>
                    <a:pt x="7190" y="3060"/>
                  </a:lnTo>
                  <a:lnTo>
                    <a:pt x="7259" y="290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56;p47">
              <a:extLst>
                <a:ext uri="{FF2B5EF4-FFF2-40B4-BE49-F238E27FC236}">
                  <a16:creationId xmlns:a16="http://schemas.microsoft.com/office/drawing/2014/main" id="{93E64389-D734-48E6-8485-5BD0577D594B}"/>
                </a:ext>
              </a:extLst>
            </p:cNvPr>
            <p:cNvSpPr/>
            <p:nvPr/>
          </p:nvSpPr>
          <p:spPr>
            <a:xfrm>
              <a:off x="7297550" y="3014900"/>
              <a:ext cx="109000" cy="47250"/>
            </a:xfrm>
            <a:custGeom>
              <a:avLst/>
              <a:gdLst/>
              <a:ahLst/>
              <a:cxnLst/>
              <a:rect l="l" t="t" r="r" b="b"/>
              <a:pathLst>
                <a:path w="4360" h="1890" extrusionOk="0">
                  <a:moveTo>
                    <a:pt x="783" y="0"/>
                  </a:moveTo>
                  <a:cubicBezTo>
                    <a:pt x="319" y="0"/>
                    <a:pt x="7" y="56"/>
                    <a:pt x="0" y="63"/>
                  </a:cubicBezTo>
                  <a:lnTo>
                    <a:pt x="23" y="246"/>
                  </a:lnTo>
                  <a:cubicBezTo>
                    <a:pt x="37" y="246"/>
                    <a:pt x="327" y="199"/>
                    <a:pt x="758" y="199"/>
                  </a:cubicBezTo>
                  <a:cubicBezTo>
                    <a:pt x="1711" y="199"/>
                    <a:pt x="3351" y="427"/>
                    <a:pt x="4200" y="1889"/>
                  </a:cubicBezTo>
                  <a:lnTo>
                    <a:pt x="4360" y="1798"/>
                  </a:lnTo>
                  <a:cubicBezTo>
                    <a:pt x="3472" y="257"/>
                    <a:pt x="1778" y="0"/>
                    <a:pt x="7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57;p47">
              <a:extLst>
                <a:ext uri="{FF2B5EF4-FFF2-40B4-BE49-F238E27FC236}">
                  <a16:creationId xmlns:a16="http://schemas.microsoft.com/office/drawing/2014/main" id="{99E24F46-D2EC-4151-BBBB-C5733B915548}"/>
                </a:ext>
              </a:extLst>
            </p:cNvPr>
            <p:cNvSpPr/>
            <p:nvPr/>
          </p:nvSpPr>
          <p:spPr>
            <a:xfrm>
              <a:off x="6997950" y="3122025"/>
              <a:ext cx="191200" cy="91900"/>
            </a:xfrm>
            <a:custGeom>
              <a:avLst/>
              <a:gdLst/>
              <a:ahLst/>
              <a:cxnLst/>
              <a:rect l="l" t="t" r="r" b="b"/>
              <a:pathLst>
                <a:path w="7648" h="3676" extrusionOk="0">
                  <a:moveTo>
                    <a:pt x="69" y="1"/>
                  </a:moveTo>
                  <a:lnTo>
                    <a:pt x="1" y="183"/>
                  </a:lnTo>
                  <a:lnTo>
                    <a:pt x="7579" y="3676"/>
                  </a:lnTo>
                  <a:lnTo>
                    <a:pt x="7647" y="3516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58;p47">
              <a:extLst>
                <a:ext uri="{FF2B5EF4-FFF2-40B4-BE49-F238E27FC236}">
                  <a16:creationId xmlns:a16="http://schemas.microsoft.com/office/drawing/2014/main" id="{C8B31C51-4027-4EF5-A15C-888C45C60AA9}"/>
                </a:ext>
              </a:extLst>
            </p:cNvPr>
            <p:cNvSpPr/>
            <p:nvPr/>
          </p:nvSpPr>
          <p:spPr>
            <a:xfrm>
              <a:off x="6426175" y="4110375"/>
              <a:ext cx="176350" cy="106725"/>
            </a:xfrm>
            <a:custGeom>
              <a:avLst/>
              <a:gdLst/>
              <a:ahLst/>
              <a:cxnLst/>
              <a:rect l="l" t="t" r="r" b="b"/>
              <a:pathLst>
                <a:path w="7054" h="4269" extrusionOk="0">
                  <a:moveTo>
                    <a:pt x="1" y="0"/>
                  </a:moveTo>
                  <a:lnTo>
                    <a:pt x="503" y="4268"/>
                  </a:lnTo>
                  <a:lnTo>
                    <a:pt x="7054" y="4268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rgbClr val="FDE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259;p47">
              <a:extLst>
                <a:ext uri="{FF2B5EF4-FFF2-40B4-BE49-F238E27FC236}">
                  <a16:creationId xmlns:a16="http://schemas.microsoft.com/office/drawing/2014/main" id="{139DFCA4-7D8C-4E21-8A6A-2109EC08742C}"/>
                </a:ext>
              </a:extLst>
            </p:cNvPr>
            <p:cNvSpPr/>
            <p:nvPr/>
          </p:nvSpPr>
          <p:spPr>
            <a:xfrm>
              <a:off x="6309650" y="4191975"/>
              <a:ext cx="318000" cy="411525"/>
            </a:xfrm>
            <a:custGeom>
              <a:avLst/>
              <a:gdLst/>
              <a:ahLst/>
              <a:cxnLst/>
              <a:rect l="l" t="t" r="r" b="b"/>
              <a:pathLst>
                <a:path w="12720" h="16461" extrusionOk="0">
                  <a:moveTo>
                    <a:pt x="4685" y="0"/>
                  </a:moveTo>
                  <a:lnTo>
                    <a:pt x="5004" y="2397"/>
                  </a:lnTo>
                  <a:cubicBezTo>
                    <a:pt x="5004" y="2397"/>
                    <a:pt x="4023" y="7875"/>
                    <a:pt x="1786" y="11344"/>
                  </a:cubicBezTo>
                  <a:cubicBezTo>
                    <a:pt x="1" y="14113"/>
                    <a:pt x="4219" y="16460"/>
                    <a:pt x="7516" y="16460"/>
                  </a:cubicBezTo>
                  <a:cubicBezTo>
                    <a:pt x="8350" y="16460"/>
                    <a:pt x="9125" y="16310"/>
                    <a:pt x="9729" y="15978"/>
                  </a:cubicBezTo>
                  <a:cubicBezTo>
                    <a:pt x="12719" y="14334"/>
                    <a:pt x="12331" y="3082"/>
                    <a:pt x="12331" y="3082"/>
                  </a:cubicBezTo>
                  <a:lnTo>
                    <a:pt x="12057" y="434"/>
                  </a:lnTo>
                  <a:cubicBezTo>
                    <a:pt x="10771" y="598"/>
                    <a:pt x="9625" y="672"/>
                    <a:pt x="8632" y="672"/>
                  </a:cubicBezTo>
                  <a:cubicBezTo>
                    <a:pt x="6733" y="672"/>
                    <a:pt x="5389" y="405"/>
                    <a:pt x="4685" y="0"/>
                  </a:cubicBezTo>
                  <a:close/>
                </a:path>
              </a:pathLst>
            </a:custGeom>
            <a:solidFill>
              <a:schemeClr val="accent6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260;p47">
              <a:extLst>
                <a:ext uri="{FF2B5EF4-FFF2-40B4-BE49-F238E27FC236}">
                  <a16:creationId xmlns:a16="http://schemas.microsoft.com/office/drawing/2014/main" id="{CF534064-182F-41CB-8DAF-B88861997C16}"/>
                </a:ext>
              </a:extLst>
            </p:cNvPr>
            <p:cNvSpPr/>
            <p:nvPr/>
          </p:nvSpPr>
          <p:spPr>
            <a:xfrm>
              <a:off x="6362850" y="4498400"/>
              <a:ext cx="190050" cy="73050"/>
            </a:xfrm>
            <a:custGeom>
              <a:avLst/>
              <a:gdLst/>
              <a:ahLst/>
              <a:cxnLst/>
              <a:rect l="l" t="t" r="r" b="b"/>
              <a:pathLst>
                <a:path w="7602" h="2922" extrusionOk="0">
                  <a:moveTo>
                    <a:pt x="183" y="0"/>
                  </a:moveTo>
                  <a:lnTo>
                    <a:pt x="0" y="229"/>
                  </a:lnTo>
                  <a:cubicBezTo>
                    <a:pt x="1986" y="1872"/>
                    <a:pt x="3789" y="2922"/>
                    <a:pt x="6232" y="2922"/>
                  </a:cubicBezTo>
                  <a:cubicBezTo>
                    <a:pt x="6665" y="2922"/>
                    <a:pt x="7122" y="2876"/>
                    <a:pt x="7601" y="2808"/>
                  </a:cubicBezTo>
                  <a:lnTo>
                    <a:pt x="7555" y="2534"/>
                  </a:lnTo>
                  <a:cubicBezTo>
                    <a:pt x="7100" y="2599"/>
                    <a:pt x="6667" y="2630"/>
                    <a:pt x="6253" y="2630"/>
                  </a:cubicBezTo>
                  <a:cubicBezTo>
                    <a:pt x="3886" y="2630"/>
                    <a:pt x="2125" y="1613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261;p47">
              <a:extLst>
                <a:ext uri="{FF2B5EF4-FFF2-40B4-BE49-F238E27FC236}">
                  <a16:creationId xmlns:a16="http://schemas.microsoft.com/office/drawing/2014/main" id="{B147CBFA-B64C-41A4-AE4B-469616BCE1B7}"/>
                </a:ext>
              </a:extLst>
            </p:cNvPr>
            <p:cNvSpPr/>
            <p:nvPr/>
          </p:nvSpPr>
          <p:spPr>
            <a:xfrm>
              <a:off x="6058125" y="3527750"/>
              <a:ext cx="291625" cy="245500"/>
            </a:xfrm>
            <a:custGeom>
              <a:avLst/>
              <a:gdLst/>
              <a:ahLst/>
              <a:cxnLst/>
              <a:rect l="l" t="t" r="r" b="b"/>
              <a:pathLst>
                <a:path w="11665" h="9820" extrusionOk="0">
                  <a:moveTo>
                    <a:pt x="7076" y="1"/>
                  </a:moveTo>
                  <a:cubicBezTo>
                    <a:pt x="1370" y="1"/>
                    <a:pt x="1" y="389"/>
                    <a:pt x="1" y="3538"/>
                  </a:cubicBezTo>
                  <a:cubicBezTo>
                    <a:pt x="334" y="8202"/>
                    <a:pt x="2136" y="9819"/>
                    <a:pt x="4651" y="9819"/>
                  </a:cubicBezTo>
                  <a:cubicBezTo>
                    <a:pt x="4721" y="9819"/>
                    <a:pt x="4791" y="9818"/>
                    <a:pt x="4862" y="9815"/>
                  </a:cubicBezTo>
                  <a:cubicBezTo>
                    <a:pt x="7145" y="9701"/>
                    <a:pt x="9405" y="9450"/>
                    <a:pt x="11664" y="8971"/>
                  </a:cubicBezTo>
                  <a:lnTo>
                    <a:pt x="10797" y="252"/>
                  </a:lnTo>
                  <a:cubicBezTo>
                    <a:pt x="10797" y="252"/>
                    <a:pt x="10455" y="1"/>
                    <a:pt x="7076" y="1"/>
                  </a:cubicBezTo>
                  <a:close/>
                </a:path>
              </a:pathLst>
            </a:custGeom>
            <a:solidFill>
              <a:schemeClr val="accent6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62;p47">
              <a:extLst>
                <a:ext uri="{FF2B5EF4-FFF2-40B4-BE49-F238E27FC236}">
                  <a16:creationId xmlns:a16="http://schemas.microsoft.com/office/drawing/2014/main" id="{92C2C060-08BD-489E-843D-E945F788CFE9}"/>
                </a:ext>
              </a:extLst>
            </p:cNvPr>
            <p:cNvSpPr/>
            <p:nvPr/>
          </p:nvSpPr>
          <p:spPr>
            <a:xfrm>
              <a:off x="6235225" y="3314275"/>
              <a:ext cx="1302550" cy="840300"/>
            </a:xfrm>
            <a:custGeom>
              <a:avLst/>
              <a:gdLst/>
              <a:ahLst/>
              <a:cxnLst/>
              <a:rect l="l" t="t" r="r" b="b"/>
              <a:pathLst>
                <a:path w="52102" h="33612" extrusionOk="0">
                  <a:moveTo>
                    <a:pt x="8106" y="1"/>
                  </a:moveTo>
                  <a:cubicBezTo>
                    <a:pt x="3465" y="1"/>
                    <a:pt x="0" y="3524"/>
                    <a:pt x="814" y="8243"/>
                  </a:cubicBezTo>
                  <a:lnTo>
                    <a:pt x="5425" y="33259"/>
                  </a:lnTo>
                  <a:cubicBezTo>
                    <a:pt x="6664" y="33478"/>
                    <a:pt x="8055" y="33611"/>
                    <a:pt x="9663" y="33611"/>
                  </a:cubicBezTo>
                  <a:cubicBezTo>
                    <a:pt x="11580" y="33611"/>
                    <a:pt x="13805" y="33422"/>
                    <a:pt x="16449" y="32963"/>
                  </a:cubicBezTo>
                  <a:lnTo>
                    <a:pt x="15034" y="18446"/>
                  </a:lnTo>
                  <a:cubicBezTo>
                    <a:pt x="15034" y="18446"/>
                    <a:pt x="16586" y="18446"/>
                    <a:pt x="19554" y="18263"/>
                  </a:cubicBezTo>
                  <a:cubicBezTo>
                    <a:pt x="37997" y="16643"/>
                    <a:pt x="45369" y="14063"/>
                    <a:pt x="45369" y="14063"/>
                  </a:cubicBezTo>
                  <a:cubicBezTo>
                    <a:pt x="52102" y="10904"/>
                    <a:pt x="49932" y="777"/>
                    <a:pt x="41680" y="777"/>
                  </a:cubicBezTo>
                  <a:cubicBezTo>
                    <a:pt x="41288" y="777"/>
                    <a:pt x="40881" y="800"/>
                    <a:pt x="40462" y="847"/>
                  </a:cubicBezTo>
                  <a:lnTo>
                    <a:pt x="24119" y="2673"/>
                  </a:lnTo>
                  <a:lnTo>
                    <a:pt x="9853" y="163"/>
                  </a:lnTo>
                  <a:cubicBezTo>
                    <a:pt x="9257" y="53"/>
                    <a:pt x="8673" y="1"/>
                    <a:pt x="8106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263;p47">
              <a:extLst>
                <a:ext uri="{FF2B5EF4-FFF2-40B4-BE49-F238E27FC236}">
                  <a16:creationId xmlns:a16="http://schemas.microsoft.com/office/drawing/2014/main" id="{04FEA43D-24EE-4AA6-8DFA-2AC1D8014DD3}"/>
                </a:ext>
              </a:extLst>
            </p:cNvPr>
            <p:cNvSpPr/>
            <p:nvPr/>
          </p:nvSpPr>
          <p:spPr>
            <a:xfrm>
              <a:off x="6353725" y="3342675"/>
              <a:ext cx="260800" cy="432750"/>
            </a:xfrm>
            <a:custGeom>
              <a:avLst/>
              <a:gdLst/>
              <a:ahLst/>
              <a:cxnLst/>
              <a:rect l="l" t="t" r="r" b="b"/>
              <a:pathLst>
                <a:path w="10432" h="17310" extrusionOk="0">
                  <a:moveTo>
                    <a:pt x="3145" y="0"/>
                  </a:moveTo>
                  <a:cubicBezTo>
                    <a:pt x="2118" y="0"/>
                    <a:pt x="1048" y="193"/>
                    <a:pt x="0" y="579"/>
                  </a:cubicBezTo>
                  <a:lnTo>
                    <a:pt x="114" y="853"/>
                  </a:lnTo>
                  <a:cubicBezTo>
                    <a:pt x="1125" y="476"/>
                    <a:pt x="2156" y="289"/>
                    <a:pt x="3146" y="289"/>
                  </a:cubicBezTo>
                  <a:cubicBezTo>
                    <a:pt x="4437" y="289"/>
                    <a:pt x="5657" y="608"/>
                    <a:pt x="6665" y="1241"/>
                  </a:cubicBezTo>
                  <a:cubicBezTo>
                    <a:pt x="8057" y="2085"/>
                    <a:pt x="8879" y="3455"/>
                    <a:pt x="9039" y="5144"/>
                  </a:cubicBezTo>
                  <a:lnTo>
                    <a:pt x="10134" y="17310"/>
                  </a:lnTo>
                  <a:lnTo>
                    <a:pt x="10431" y="17287"/>
                  </a:lnTo>
                  <a:lnTo>
                    <a:pt x="9336" y="5121"/>
                  </a:lnTo>
                  <a:cubicBezTo>
                    <a:pt x="9153" y="3341"/>
                    <a:pt x="8286" y="1903"/>
                    <a:pt x="6802" y="990"/>
                  </a:cubicBezTo>
                  <a:cubicBezTo>
                    <a:pt x="5754" y="330"/>
                    <a:pt x="4487" y="0"/>
                    <a:pt x="3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264;p47">
              <a:extLst>
                <a:ext uri="{FF2B5EF4-FFF2-40B4-BE49-F238E27FC236}">
                  <a16:creationId xmlns:a16="http://schemas.microsoft.com/office/drawing/2014/main" id="{1D66A06A-B19A-4D21-A28E-CD45891720B7}"/>
                </a:ext>
              </a:extLst>
            </p:cNvPr>
            <p:cNvSpPr/>
            <p:nvPr/>
          </p:nvSpPr>
          <p:spPr>
            <a:xfrm>
              <a:off x="6585400" y="3377675"/>
              <a:ext cx="609450" cy="153525"/>
            </a:xfrm>
            <a:custGeom>
              <a:avLst/>
              <a:gdLst/>
              <a:ahLst/>
              <a:cxnLst/>
              <a:rect l="l" t="t" r="r" b="b"/>
              <a:pathLst>
                <a:path w="24378" h="6141" extrusionOk="0">
                  <a:moveTo>
                    <a:pt x="24309" y="1"/>
                  </a:moveTo>
                  <a:lnTo>
                    <a:pt x="0" y="5867"/>
                  </a:lnTo>
                  <a:lnTo>
                    <a:pt x="69" y="6141"/>
                  </a:lnTo>
                  <a:lnTo>
                    <a:pt x="24378" y="274"/>
                  </a:lnTo>
                  <a:lnTo>
                    <a:pt x="243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265;p47">
              <a:extLst>
                <a:ext uri="{FF2B5EF4-FFF2-40B4-BE49-F238E27FC236}">
                  <a16:creationId xmlns:a16="http://schemas.microsoft.com/office/drawing/2014/main" id="{FDBD9343-482C-45C3-ABF1-1D1D87F5BAD3}"/>
                </a:ext>
              </a:extLst>
            </p:cNvPr>
            <p:cNvSpPr/>
            <p:nvPr/>
          </p:nvSpPr>
          <p:spPr>
            <a:xfrm>
              <a:off x="6087800" y="3560850"/>
              <a:ext cx="79900" cy="200325"/>
            </a:xfrm>
            <a:custGeom>
              <a:avLst/>
              <a:gdLst/>
              <a:ahLst/>
              <a:cxnLst/>
              <a:rect l="l" t="t" r="r" b="b"/>
              <a:pathLst>
                <a:path w="3196" h="8013" extrusionOk="0">
                  <a:moveTo>
                    <a:pt x="92" y="0"/>
                  </a:moveTo>
                  <a:cubicBezTo>
                    <a:pt x="0" y="3470"/>
                    <a:pt x="913" y="6003"/>
                    <a:pt x="3013" y="8012"/>
                  </a:cubicBezTo>
                  <a:lnTo>
                    <a:pt x="3196" y="7807"/>
                  </a:lnTo>
                  <a:cubicBezTo>
                    <a:pt x="1187" y="5867"/>
                    <a:pt x="274" y="3379"/>
                    <a:pt x="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266;p47">
              <a:extLst>
                <a:ext uri="{FF2B5EF4-FFF2-40B4-BE49-F238E27FC236}">
                  <a16:creationId xmlns:a16="http://schemas.microsoft.com/office/drawing/2014/main" id="{4E291184-45D9-4AC9-B71A-4416C661914A}"/>
                </a:ext>
              </a:extLst>
            </p:cNvPr>
            <p:cNvSpPr/>
            <p:nvPr/>
          </p:nvSpPr>
          <p:spPr>
            <a:xfrm>
              <a:off x="6599075" y="2838200"/>
              <a:ext cx="362250" cy="271875"/>
            </a:xfrm>
            <a:custGeom>
              <a:avLst/>
              <a:gdLst/>
              <a:ahLst/>
              <a:cxnLst/>
              <a:rect l="l" t="t" r="r" b="b"/>
              <a:pathLst>
                <a:path w="14490" h="10875" extrusionOk="0">
                  <a:moveTo>
                    <a:pt x="4219" y="1"/>
                  </a:moveTo>
                  <a:cubicBezTo>
                    <a:pt x="4011" y="1"/>
                    <a:pt x="3895" y="142"/>
                    <a:pt x="3927" y="352"/>
                  </a:cubicBezTo>
                  <a:cubicBezTo>
                    <a:pt x="3950" y="1516"/>
                    <a:pt x="3790" y="2566"/>
                    <a:pt x="3288" y="3388"/>
                  </a:cubicBezTo>
                  <a:lnTo>
                    <a:pt x="1622" y="4986"/>
                  </a:lnTo>
                  <a:cubicBezTo>
                    <a:pt x="457" y="6127"/>
                    <a:pt x="1" y="9231"/>
                    <a:pt x="2078" y="9756"/>
                  </a:cubicBezTo>
                  <a:cubicBezTo>
                    <a:pt x="2078" y="9756"/>
                    <a:pt x="6687" y="10875"/>
                    <a:pt x="8374" y="10875"/>
                  </a:cubicBezTo>
                  <a:cubicBezTo>
                    <a:pt x="8391" y="10875"/>
                    <a:pt x="8407" y="10875"/>
                    <a:pt x="8423" y="10874"/>
                  </a:cubicBezTo>
                  <a:cubicBezTo>
                    <a:pt x="10044" y="10829"/>
                    <a:pt x="12532" y="8706"/>
                    <a:pt x="12532" y="8706"/>
                  </a:cubicBezTo>
                  <a:cubicBezTo>
                    <a:pt x="12995" y="8391"/>
                    <a:pt x="13244" y="7242"/>
                    <a:pt x="12923" y="7242"/>
                  </a:cubicBezTo>
                  <a:cubicBezTo>
                    <a:pt x="12902" y="7242"/>
                    <a:pt x="12878" y="7247"/>
                    <a:pt x="12851" y="7258"/>
                  </a:cubicBezTo>
                  <a:lnTo>
                    <a:pt x="12851" y="7258"/>
                  </a:lnTo>
                  <a:cubicBezTo>
                    <a:pt x="13888" y="6778"/>
                    <a:pt x="13735" y="5821"/>
                    <a:pt x="13213" y="5821"/>
                  </a:cubicBezTo>
                  <a:cubicBezTo>
                    <a:pt x="13185" y="5821"/>
                    <a:pt x="13156" y="5824"/>
                    <a:pt x="13125" y="5830"/>
                  </a:cubicBezTo>
                  <a:cubicBezTo>
                    <a:pt x="14107" y="5533"/>
                    <a:pt x="14107" y="4506"/>
                    <a:pt x="13742" y="4346"/>
                  </a:cubicBezTo>
                  <a:cubicBezTo>
                    <a:pt x="14308" y="4200"/>
                    <a:pt x="14489" y="2759"/>
                    <a:pt x="13663" y="2759"/>
                  </a:cubicBezTo>
                  <a:cubicBezTo>
                    <a:pt x="13590" y="2759"/>
                    <a:pt x="13510" y="2770"/>
                    <a:pt x="13422" y="2794"/>
                  </a:cubicBezTo>
                  <a:cubicBezTo>
                    <a:pt x="13422" y="2794"/>
                    <a:pt x="9477" y="4276"/>
                    <a:pt x="7889" y="4276"/>
                  </a:cubicBezTo>
                  <a:cubicBezTo>
                    <a:pt x="7782" y="4276"/>
                    <a:pt x="7686" y="4270"/>
                    <a:pt x="7602" y="4255"/>
                  </a:cubicBezTo>
                  <a:cubicBezTo>
                    <a:pt x="6301" y="4004"/>
                    <a:pt x="5684" y="3182"/>
                    <a:pt x="5547" y="1630"/>
                  </a:cubicBezTo>
                  <a:cubicBezTo>
                    <a:pt x="5456" y="740"/>
                    <a:pt x="4954" y="306"/>
                    <a:pt x="4520" y="78"/>
                  </a:cubicBezTo>
                  <a:cubicBezTo>
                    <a:pt x="4407" y="25"/>
                    <a:pt x="4305" y="1"/>
                    <a:pt x="4219" y="1"/>
                  </a:cubicBezTo>
                  <a:close/>
                </a:path>
              </a:pathLst>
            </a:custGeom>
            <a:solidFill>
              <a:srgbClr val="FDE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267;p47">
              <a:extLst>
                <a:ext uri="{FF2B5EF4-FFF2-40B4-BE49-F238E27FC236}">
                  <a16:creationId xmlns:a16="http://schemas.microsoft.com/office/drawing/2014/main" id="{2D7FBB36-11F5-4CDF-8CEE-D8E6486C853D}"/>
                </a:ext>
              </a:extLst>
            </p:cNvPr>
            <p:cNvSpPr/>
            <p:nvPr/>
          </p:nvSpPr>
          <p:spPr>
            <a:xfrm>
              <a:off x="6824475" y="2944575"/>
              <a:ext cx="118725" cy="40525"/>
            </a:xfrm>
            <a:custGeom>
              <a:avLst/>
              <a:gdLst/>
              <a:ahLst/>
              <a:cxnLst/>
              <a:rect l="l" t="t" r="r" b="b"/>
              <a:pathLst>
                <a:path w="4749" h="1621" extrusionOk="0">
                  <a:moveTo>
                    <a:pt x="4680" y="0"/>
                  </a:moveTo>
                  <a:cubicBezTo>
                    <a:pt x="3174" y="662"/>
                    <a:pt x="1622" y="1141"/>
                    <a:pt x="1" y="1438"/>
                  </a:cubicBezTo>
                  <a:lnTo>
                    <a:pt x="47" y="1621"/>
                  </a:lnTo>
                  <a:cubicBezTo>
                    <a:pt x="1667" y="1347"/>
                    <a:pt x="3242" y="845"/>
                    <a:pt x="4749" y="183"/>
                  </a:cubicBezTo>
                  <a:lnTo>
                    <a:pt x="46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268;p47">
              <a:extLst>
                <a:ext uri="{FF2B5EF4-FFF2-40B4-BE49-F238E27FC236}">
                  <a16:creationId xmlns:a16="http://schemas.microsoft.com/office/drawing/2014/main" id="{AF8D46C1-260F-4728-B152-B3225F6E0893}"/>
                </a:ext>
              </a:extLst>
            </p:cNvPr>
            <p:cNvSpPr/>
            <p:nvPr/>
          </p:nvSpPr>
          <p:spPr>
            <a:xfrm>
              <a:off x="6831325" y="3017025"/>
              <a:ext cx="92475" cy="42825"/>
            </a:xfrm>
            <a:custGeom>
              <a:avLst/>
              <a:gdLst/>
              <a:ahLst/>
              <a:cxnLst/>
              <a:rect l="l" t="t" r="r" b="b"/>
              <a:pathLst>
                <a:path w="3699" h="1713" extrusionOk="0">
                  <a:moveTo>
                    <a:pt x="3607" y="1"/>
                  </a:moveTo>
                  <a:cubicBezTo>
                    <a:pt x="2329" y="731"/>
                    <a:pt x="1165" y="1211"/>
                    <a:pt x="1" y="1530"/>
                  </a:cubicBezTo>
                  <a:lnTo>
                    <a:pt x="69" y="1713"/>
                  </a:lnTo>
                  <a:cubicBezTo>
                    <a:pt x="1211" y="1393"/>
                    <a:pt x="2420" y="891"/>
                    <a:pt x="3699" y="161"/>
                  </a:cubicBezTo>
                  <a:lnTo>
                    <a:pt x="36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269;p47">
              <a:extLst>
                <a:ext uri="{FF2B5EF4-FFF2-40B4-BE49-F238E27FC236}">
                  <a16:creationId xmlns:a16="http://schemas.microsoft.com/office/drawing/2014/main" id="{03F44A19-4DDD-4272-83E8-FC072A79EC5E}"/>
                </a:ext>
              </a:extLst>
            </p:cNvPr>
            <p:cNvSpPr/>
            <p:nvPr/>
          </p:nvSpPr>
          <p:spPr>
            <a:xfrm>
              <a:off x="6830200" y="2981650"/>
              <a:ext cx="99300" cy="38275"/>
            </a:xfrm>
            <a:custGeom>
              <a:avLst/>
              <a:gdLst/>
              <a:ahLst/>
              <a:cxnLst/>
              <a:rect l="l" t="t" r="r" b="b"/>
              <a:pathLst>
                <a:path w="3972" h="1531" extrusionOk="0">
                  <a:moveTo>
                    <a:pt x="3880" y="1"/>
                  </a:moveTo>
                  <a:cubicBezTo>
                    <a:pt x="2716" y="594"/>
                    <a:pt x="1438" y="1051"/>
                    <a:pt x="0" y="1347"/>
                  </a:cubicBezTo>
                  <a:lnTo>
                    <a:pt x="46" y="1530"/>
                  </a:lnTo>
                  <a:cubicBezTo>
                    <a:pt x="1507" y="1233"/>
                    <a:pt x="2785" y="777"/>
                    <a:pt x="3972" y="161"/>
                  </a:cubicBezTo>
                  <a:lnTo>
                    <a:pt x="38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270;p47">
              <a:extLst>
                <a:ext uri="{FF2B5EF4-FFF2-40B4-BE49-F238E27FC236}">
                  <a16:creationId xmlns:a16="http://schemas.microsoft.com/office/drawing/2014/main" id="{234C28B2-D2FB-4A23-8845-47468E4A6F52}"/>
                </a:ext>
              </a:extLst>
            </p:cNvPr>
            <p:cNvSpPr/>
            <p:nvPr/>
          </p:nvSpPr>
          <p:spPr>
            <a:xfrm>
              <a:off x="6148375" y="2953725"/>
              <a:ext cx="507800" cy="336475"/>
            </a:xfrm>
            <a:custGeom>
              <a:avLst/>
              <a:gdLst/>
              <a:ahLst/>
              <a:cxnLst/>
              <a:rect l="l" t="t" r="r" b="b"/>
              <a:pathLst>
                <a:path w="20312" h="13459" extrusionOk="0">
                  <a:moveTo>
                    <a:pt x="17641" y="1"/>
                  </a:moveTo>
                  <a:cubicBezTo>
                    <a:pt x="15635" y="1"/>
                    <a:pt x="9830" y="2724"/>
                    <a:pt x="5407" y="4473"/>
                  </a:cubicBezTo>
                  <a:cubicBezTo>
                    <a:pt x="0" y="6560"/>
                    <a:pt x="1898" y="13458"/>
                    <a:pt x="6668" y="13458"/>
                  </a:cubicBezTo>
                  <a:cubicBezTo>
                    <a:pt x="7376" y="13458"/>
                    <a:pt x="8147" y="13306"/>
                    <a:pt x="8967" y="12964"/>
                  </a:cubicBezTo>
                  <a:cubicBezTo>
                    <a:pt x="13646" y="10727"/>
                    <a:pt x="19969" y="8125"/>
                    <a:pt x="20311" y="6870"/>
                  </a:cubicBezTo>
                  <a:lnTo>
                    <a:pt x="18234" y="159"/>
                  </a:lnTo>
                  <a:cubicBezTo>
                    <a:pt x="18115" y="50"/>
                    <a:pt x="17913" y="1"/>
                    <a:pt x="17641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271;p47">
              <a:extLst>
                <a:ext uri="{FF2B5EF4-FFF2-40B4-BE49-F238E27FC236}">
                  <a16:creationId xmlns:a16="http://schemas.microsoft.com/office/drawing/2014/main" id="{760B3BF8-2171-4A98-9BC1-29653BF6C502}"/>
                </a:ext>
              </a:extLst>
            </p:cNvPr>
            <p:cNvSpPr/>
            <p:nvPr/>
          </p:nvSpPr>
          <p:spPr>
            <a:xfrm>
              <a:off x="6259550" y="2961125"/>
              <a:ext cx="280225" cy="182625"/>
            </a:xfrm>
            <a:custGeom>
              <a:avLst/>
              <a:gdLst/>
              <a:ahLst/>
              <a:cxnLst/>
              <a:rect l="l" t="t" r="r" b="b"/>
              <a:pathLst>
                <a:path w="11209" h="7305" extrusionOk="0">
                  <a:moveTo>
                    <a:pt x="11140" y="0"/>
                  </a:moveTo>
                  <a:lnTo>
                    <a:pt x="3356" y="3127"/>
                  </a:lnTo>
                  <a:cubicBezTo>
                    <a:pt x="3219" y="3196"/>
                    <a:pt x="1" y="4748"/>
                    <a:pt x="252" y="7304"/>
                  </a:cubicBezTo>
                  <a:lnTo>
                    <a:pt x="435" y="7281"/>
                  </a:lnTo>
                  <a:cubicBezTo>
                    <a:pt x="206" y="4862"/>
                    <a:pt x="3402" y="3333"/>
                    <a:pt x="3448" y="3310"/>
                  </a:cubicBezTo>
                  <a:lnTo>
                    <a:pt x="11208" y="183"/>
                  </a:lnTo>
                  <a:lnTo>
                    <a:pt x="111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272;p47">
              <a:extLst>
                <a:ext uri="{FF2B5EF4-FFF2-40B4-BE49-F238E27FC236}">
                  <a16:creationId xmlns:a16="http://schemas.microsoft.com/office/drawing/2014/main" id="{86B3DCF2-5C8F-44BF-8B6E-1BB7AEF495AD}"/>
                </a:ext>
              </a:extLst>
            </p:cNvPr>
            <p:cNvSpPr/>
            <p:nvPr/>
          </p:nvSpPr>
          <p:spPr>
            <a:xfrm>
              <a:off x="6259000" y="3044150"/>
              <a:ext cx="77050" cy="39675"/>
            </a:xfrm>
            <a:custGeom>
              <a:avLst/>
              <a:gdLst/>
              <a:ahLst/>
              <a:cxnLst/>
              <a:rect l="l" t="t" r="r" b="b"/>
              <a:pathLst>
                <a:path w="3082" h="1587" extrusionOk="0">
                  <a:moveTo>
                    <a:pt x="2839" y="0"/>
                  </a:moveTo>
                  <a:cubicBezTo>
                    <a:pt x="1284" y="0"/>
                    <a:pt x="43" y="1407"/>
                    <a:pt x="0" y="1472"/>
                  </a:cubicBezTo>
                  <a:lnTo>
                    <a:pt x="137" y="1586"/>
                  </a:lnTo>
                  <a:cubicBezTo>
                    <a:pt x="159" y="1586"/>
                    <a:pt x="1357" y="183"/>
                    <a:pt x="2829" y="183"/>
                  </a:cubicBezTo>
                  <a:cubicBezTo>
                    <a:pt x="2905" y="183"/>
                    <a:pt x="2982" y="186"/>
                    <a:pt x="3059" y="194"/>
                  </a:cubicBezTo>
                  <a:lnTo>
                    <a:pt x="3081" y="12"/>
                  </a:lnTo>
                  <a:cubicBezTo>
                    <a:pt x="3000" y="4"/>
                    <a:pt x="2919" y="0"/>
                    <a:pt x="28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273;p47">
              <a:extLst>
                <a:ext uri="{FF2B5EF4-FFF2-40B4-BE49-F238E27FC236}">
                  <a16:creationId xmlns:a16="http://schemas.microsoft.com/office/drawing/2014/main" id="{F2EDBFC6-51E1-49D8-B33D-36FEA4903E26}"/>
                </a:ext>
              </a:extLst>
            </p:cNvPr>
            <p:cNvSpPr/>
            <p:nvPr/>
          </p:nvSpPr>
          <p:spPr>
            <a:xfrm>
              <a:off x="6506650" y="3124875"/>
              <a:ext cx="151800" cy="91325"/>
            </a:xfrm>
            <a:custGeom>
              <a:avLst/>
              <a:gdLst/>
              <a:ahLst/>
              <a:cxnLst/>
              <a:rect l="l" t="t" r="r" b="b"/>
              <a:pathLst>
                <a:path w="6072" h="3653" extrusionOk="0">
                  <a:moveTo>
                    <a:pt x="5889" y="1"/>
                  </a:moveTo>
                  <a:cubicBezTo>
                    <a:pt x="5547" y="1142"/>
                    <a:pt x="3173" y="2146"/>
                    <a:pt x="868" y="3105"/>
                  </a:cubicBezTo>
                  <a:cubicBezTo>
                    <a:pt x="571" y="3242"/>
                    <a:pt x="274" y="3356"/>
                    <a:pt x="0" y="3470"/>
                  </a:cubicBezTo>
                  <a:lnTo>
                    <a:pt x="69" y="3653"/>
                  </a:lnTo>
                  <a:cubicBezTo>
                    <a:pt x="365" y="3539"/>
                    <a:pt x="639" y="3402"/>
                    <a:pt x="936" y="3288"/>
                  </a:cubicBezTo>
                  <a:cubicBezTo>
                    <a:pt x="3378" y="2261"/>
                    <a:pt x="5707" y="1302"/>
                    <a:pt x="6072" y="69"/>
                  </a:cubicBezTo>
                  <a:lnTo>
                    <a:pt x="5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274;p47">
              <a:extLst>
                <a:ext uri="{FF2B5EF4-FFF2-40B4-BE49-F238E27FC236}">
                  <a16:creationId xmlns:a16="http://schemas.microsoft.com/office/drawing/2014/main" id="{0B3028B4-4584-4617-ACE9-46D9D11C3EB3}"/>
                </a:ext>
              </a:extLst>
            </p:cNvPr>
            <p:cNvSpPr/>
            <p:nvPr/>
          </p:nvSpPr>
          <p:spPr>
            <a:xfrm>
              <a:off x="6604225" y="2942275"/>
              <a:ext cx="96450" cy="183200"/>
            </a:xfrm>
            <a:custGeom>
              <a:avLst/>
              <a:gdLst/>
              <a:ahLst/>
              <a:cxnLst/>
              <a:rect l="l" t="t" r="r" b="b"/>
              <a:pathLst>
                <a:path w="3858" h="7328" extrusionOk="0">
                  <a:moveTo>
                    <a:pt x="1552" y="1"/>
                  </a:moveTo>
                  <a:lnTo>
                    <a:pt x="0" y="617"/>
                  </a:lnTo>
                  <a:lnTo>
                    <a:pt x="2077" y="7328"/>
                  </a:lnTo>
                  <a:lnTo>
                    <a:pt x="3858" y="6711"/>
                  </a:lnTo>
                  <a:lnTo>
                    <a:pt x="1552" y="1"/>
                  </a:lnTo>
                  <a:close/>
                </a:path>
              </a:pathLst>
            </a:custGeom>
            <a:solidFill>
              <a:schemeClr val="accent6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2055;p45">
            <a:extLst>
              <a:ext uri="{FF2B5EF4-FFF2-40B4-BE49-F238E27FC236}">
                <a16:creationId xmlns:a16="http://schemas.microsoft.com/office/drawing/2014/main" id="{F95CD158-48FD-406C-BED9-0F595E6153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0225" y="1857937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338</Words>
  <Application>Microsoft Office PowerPoint</Application>
  <PresentationFormat>On-screen Show (16:9)</PresentationFormat>
  <Paragraphs>98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Bebas Neue</vt:lpstr>
      <vt:lpstr>Livvic</vt:lpstr>
      <vt:lpstr>Quicksand</vt:lpstr>
      <vt:lpstr>Roboto Condensed</vt:lpstr>
      <vt:lpstr>Wingdings</vt:lpstr>
      <vt:lpstr>International Programmers Day by Slidesgo</vt:lpstr>
      <vt:lpstr>Decentralize Auction Market</vt:lpstr>
      <vt:lpstr>02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Riansya Pamusti</dc:creator>
  <cp:lastModifiedBy>RIANSYA PAMUSTI (547044)</cp:lastModifiedBy>
  <cp:revision>13</cp:revision>
  <dcterms:modified xsi:type="dcterms:W3CDTF">2021-08-10T15:24:48Z</dcterms:modified>
</cp:coreProperties>
</file>