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4" d="100"/>
          <a:sy n="64" d="100"/>
        </p:scale>
        <p:origin x="174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E9FF-8CDF-4DD0-8B25-D9D9A71D0783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A5EF-6E59-488B-9095-56E2A09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3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E9FF-8CDF-4DD0-8B25-D9D9A71D0783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A5EF-6E59-488B-9095-56E2A09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6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E9FF-8CDF-4DD0-8B25-D9D9A71D0783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A5EF-6E59-488B-9095-56E2A09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E9FF-8CDF-4DD0-8B25-D9D9A71D0783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A5EF-6E59-488B-9095-56E2A09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E9FF-8CDF-4DD0-8B25-D9D9A71D0783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A5EF-6E59-488B-9095-56E2A09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7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E9FF-8CDF-4DD0-8B25-D9D9A71D0783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A5EF-6E59-488B-9095-56E2A09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9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E9FF-8CDF-4DD0-8B25-D9D9A71D0783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A5EF-6E59-488B-9095-56E2A09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2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E9FF-8CDF-4DD0-8B25-D9D9A71D0783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A5EF-6E59-488B-9095-56E2A09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9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E9FF-8CDF-4DD0-8B25-D9D9A71D0783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A5EF-6E59-488B-9095-56E2A09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0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E9FF-8CDF-4DD0-8B25-D9D9A71D0783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A5EF-6E59-488B-9095-56E2A09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2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E9FF-8CDF-4DD0-8B25-D9D9A71D0783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A5EF-6E59-488B-9095-56E2A09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6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E9FF-8CDF-4DD0-8B25-D9D9A71D0783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A5EF-6E59-488B-9095-56E2A09B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87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AAB9-1936-49D1-975F-931DD3D69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0"/>
            <a:ext cx="6096000" cy="165576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IKAROS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A6D5D-6378-468A-892C-31AA440B8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206171"/>
            <a:ext cx="6095999" cy="205071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Master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hãy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tạo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1 file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mới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để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làm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việc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nha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!!!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Chú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ý: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Đây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là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file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mặc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định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không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đ</a:t>
            </a:r>
            <a:r>
              <a:rPr lang="vi-VN" dirty="0">
                <a:solidFill>
                  <a:srgbClr val="0070C0"/>
                </a:solidFill>
                <a:latin typeface="Consolas" panose="020B0609020204030204" pitchFamily="49" charset="0"/>
              </a:rPr>
              <a:t>ư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ợc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phép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thay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đổi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96392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IKAROS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IKAROS</dc:title>
  <dc:creator>rianta</dc:creator>
  <cp:lastModifiedBy>rianta</cp:lastModifiedBy>
  <cp:revision>5</cp:revision>
  <dcterms:created xsi:type="dcterms:W3CDTF">2020-02-28T09:30:45Z</dcterms:created>
  <dcterms:modified xsi:type="dcterms:W3CDTF">2020-03-01T02:27:23Z</dcterms:modified>
</cp:coreProperties>
</file>