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28C86-9F44-5AE1-EC6F-292C8823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BF471-270C-A12A-21E9-FD93F308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569C1-1EAF-4B33-804B-113AADD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501EC-2BE6-9661-B8D9-1508A2F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AE7CB-E1B4-D782-6A7E-37C31DD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08CE3-FD4B-2719-235B-429058A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A7A4E-1727-B056-7926-6CDE314D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A9101-5749-6769-16F1-6B886459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73679-E132-DBB4-D559-826F62C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7DF94-5601-75C2-A3B2-14794F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29A87C-480D-80B9-379D-E02546FA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0FB57-1A0E-A046-641C-29936C45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3E8AD-D2F8-D08C-D9B8-237426F3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B62CC-42DA-7AC2-71CA-9032D44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AA887-E521-656B-94F6-04CAB2E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2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FFF4-C084-8DB3-85C3-AD0B205B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4969A-2130-6E29-F2AA-E751564B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CD8D0-510C-777A-DCA4-2C891E1D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7DE01-39EC-E232-E085-816DBF33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E9759-0281-7FDF-25E8-98E76455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535D0-80EF-9F4A-144C-05DCAABF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4BA25-71F9-BE6C-F5BA-0AEDC8A6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7FE37-90EE-C2F4-B221-CFC29EA0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39043-2F60-5221-68D5-5287361F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B6AE4-8D0B-141A-22FF-CCAF2310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BD38D-4BA2-78DE-CB02-F3739BF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B61EE-A8FC-4837-1BD2-183C4331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4B822D-E881-3E90-98AC-97F43491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7043A-35B8-E543-76A8-3B2816F3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274DA-5D71-4400-3606-3D020DAF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3C1C4-042A-5C7D-FAA2-AFF27F9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4916-0425-FE58-AA07-57B61C03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E4A8D-A2CC-4A6C-99C5-893EFCBF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E8F1B-E1D6-D8CB-E859-221F28FD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2A5482-83D2-CCEA-FF8A-A75DEFF1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8B5B12-00FB-EE0F-0F3D-AA7C4745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3B6A98-AE88-F9AE-1953-0462B7E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80BC16-97A9-A94B-78EE-09FD5BF7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B4D799-B789-504E-7B24-FB18F7E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E271E-C02D-D914-6011-80D27847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8E3315-2E51-9F1A-5067-10A76F05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FDB24A-0D10-DF4F-4BFF-F20AE3CC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376DEC-2CB7-3BA9-A275-3875BF67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C17FEC-F675-E1A5-4262-172655F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69892-7B1E-13B6-F62D-CFE5C00F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CDA62-3371-BCCA-B3B0-1F1999F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2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E728-E970-EAD6-D1FD-8F3BFEB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0BA32-0824-2394-6F74-8BB72D94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4A1FCA-A994-A51D-2D37-8A2A6121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52D3A-6F4A-CE54-BBAB-42DEDA8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5E7CB-4561-7999-B524-6F5DD7A8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27100-D1D8-914F-D7A4-E70A52E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F5CC6-7B82-06F5-30E9-7ABC533A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9C7442-7006-7697-EBB6-455B1650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DE8E1D-3458-2F9E-5579-64779414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D718C-D529-1B8F-648C-FBAD58D2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8D5EA-D609-7D9C-C135-EF26814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439AA-CBDD-442D-AE06-4242C5E5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33D2-1D4B-7E7C-28AF-F01AE20D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AE821-FBA1-3D0B-B6E2-7BE26EA1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CFE32-B306-1AAD-A996-D144B65D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C2A-1525-40A2-9867-9B3BA348E42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0A56A-6C2D-B403-8631-4CC7A684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D3FD1-477C-7BC1-4573-DB379EE1A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0C49E-6F98-4FF9-8CC4-199B6FD3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Распознавание и классификация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12F387-826A-2235-D03E-3E1006CBB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Рубанова Валерия, 5030102/00201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9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C04C-2A40-1B64-8FC9-EBB863FCA53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Примеры ложного срабатывания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49F512-02D9-4B2A-FE3F-A09A4254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6" y="2494323"/>
            <a:ext cx="5258256" cy="1729890"/>
          </a:xfr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30A54EA-5208-B26C-D9E7-1E37B11A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9" y="2589581"/>
            <a:ext cx="559356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BD25E-AD2B-4C3D-24A0-A960395E3B7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56E9-C583-2683-CB7F-88D87448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изображение с текстом</a:t>
            </a:r>
          </a:p>
          <a:p>
            <a:pPr lvl="1"/>
            <a:r>
              <a:rPr lang="ru-RU" dirty="0"/>
              <a:t>Распознавание текста: слова на изображениях распознаются и превращаются в текст</a:t>
            </a:r>
          </a:p>
          <a:p>
            <a:pPr lvl="1"/>
            <a:r>
              <a:rPr lang="ru-RU" dirty="0"/>
              <a:t>Классификация текста: полученный текст классифицируется по категориям.</a:t>
            </a:r>
          </a:p>
          <a:p>
            <a:r>
              <a:rPr lang="ru-RU" dirty="0"/>
              <a:t>Выходные данные: категория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1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3E9E8-B1E3-167C-2239-9B6D75255B3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Входные данные: отзывы с </a:t>
            </a:r>
            <a:r>
              <a:rPr lang="en-US" dirty="0"/>
              <a:t>IMDB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87B93D6-6B99-9578-4F62-334CD32CE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6" y="3254936"/>
            <a:ext cx="5608527" cy="764060"/>
          </a:xfrm>
        </p:spPr>
      </p:pic>
      <p:pic>
        <p:nvPicPr>
          <p:cNvPr id="7" name="Рисунок 6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7BB0C938-59CE-89DC-35D2-C43CF512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1773908"/>
            <a:ext cx="4851441" cy="508409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ABC911E-8F12-94AE-6F07-6F7806819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6" y="4330282"/>
            <a:ext cx="5689809" cy="24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FDD32-6E59-1AAA-1E10-0B457E3F450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Как собирались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19767-FABA-9203-ADE2-06558D95C7F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/>
              <a:t>Для обучения </a:t>
            </a:r>
            <a:r>
              <a:rPr lang="en-US" dirty="0" err="1"/>
              <a:t>pytesseract</a:t>
            </a:r>
            <a:r>
              <a:rPr lang="en-US" dirty="0"/>
              <a:t> – </a:t>
            </a:r>
            <a:r>
              <a:rPr lang="ru-RU" dirty="0"/>
              <a:t>не собирались</a:t>
            </a:r>
          </a:p>
          <a:p>
            <a:r>
              <a:rPr lang="ru-RU" dirty="0"/>
              <a:t>Для обучения классификатора использовался </a:t>
            </a:r>
            <a:r>
              <a:rPr lang="en-US" dirty="0"/>
              <a:t>IMDB </a:t>
            </a:r>
            <a:r>
              <a:rPr lang="ru-RU" dirty="0" err="1"/>
              <a:t>датасет</a:t>
            </a:r>
            <a:r>
              <a:rPr lang="ru-RU" dirty="0"/>
              <a:t> с </a:t>
            </a:r>
            <a:r>
              <a:rPr lang="en-US" dirty="0" err="1"/>
              <a:t>kaggle</a:t>
            </a:r>
            <a:r>
              <a:rPr lang="ru-RU" dirty="0"/>
              <a:t>.</a:t>
            </a:r>
          </a:p>
          <a:p>
            <a:r>
              <a:rPr lang="ru-RU" dirty="0"/>
              <a:t>Для тестирования использовались скриншоты с </a:t>
            </a:r>
            <a:r>
              <a:rPr lang="en-US" dirty="0"/>
              <a:t>IMDB</a:t>
            </a:r>
            <a:r>
              <a:rPr lang="ru-RU" dirty="0"/>
              <a:t>, которые я сама сделала и разметила.</a:t>
            </a:r>
          </a:p>
        </p:txBody>
      </p:sp>
    </p:spTree>
    <p:extLst>
      <p:ext uri="{BB962C8B-B14F-4D97-AF65-F5344CB8AC3E}">
        <p14:creationId xmlns:p14="http://schemas.microsoft.com/office/powerpoint/2010/main" val="10325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874D-3D8B-CB04-1D47-F817882F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D8EC4-1C4A-84E5-33C8-94F135A3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8F628-E083-CEDF-13A8-05715BF0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219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3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B6B5-80E5-C381-E068-6D3D594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C6A50-DFC4-4837-0A11-BE4696DA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386CB-E2A2-9FF7-7BC9-32318D8A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FC05A-50C9-85F5-87ED-869FA671D11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3AF9E-8E59-0F37-E55D-E42F8F71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MultinomialNB</a:t>
            </a:r>
            <a:r>
              <a:rPr lang="ru-RU" dirty="0"/>
              <a:t> (</a:t>
            </a:r>
            <a:r>
              <a:rPr lang="ru-RU" dirty="0" err="1"/>
              <a:t>Multinomial</a:t>
            </a:r>
            <a:r>
              <a:rPr lang="ru-RU" dirty="0"/>
              <a:t> </a:t>
            </a:r>
            <a:r>
              <a:rPr lang="ru-RU" dirty="0" err="1"/>
              <a:t>Naive</a:t>
            </a:r>
            <a:r>
              <a:rPr lang="ru-RU" dirty="0"/>
              <a:t> </a:t>
            </a:r>
            <a:r>
              <a:rPr lang="ru-RU" dirty="0" err="1"/>
              <a:t>Bayes</a:t>
            </a:r>
            <a:r>
              <a:rPr lang="ru-RU" dirty="0"/>
              <a:t>) - это алгоритм классификации, основанный на методе наивного байесовского классификатора. Он используется в машинном обучении для решения задач классификации с дискретными (частотными) признаками.</a:t>
            </a:r>
          </a:p>
          <a:p>
            <a:r>
              <a:rPr lang="ru-RU" dirty="0" err="1"/>
              <a:t>MultinomialNB</a:t>
            </a:r>
            <a:r>
              <a:rPr lang="ru-RU" dirty="0"/>
              <a:t> особенно полезен, когда признаки представлены в виде целых чисел, таких как количество слов в документе или частота появления разных слов. Это часто применяется в приложениях анализа текста, таких как классификация документов, спам-фильтры или анализ тональности текстов.</a:t>
            </a:r>
          </a:p>
          <a:p>
            <a:r>
              <a:rPr lang="ru-RU" dirty="0"/>
              <a:t>Однако </a:t>
            </a:r>
            <a:r>
              <a:rPr lang="ru-RU" dirty="0" err="1"/>
              <a:t>MultinomialNB</a:t>
            </a:r>
            <a:r>
              <a:rPr lang="ru-RU" dirty="0"/>
              <a:t> имеет предположения о распределении данных, такие как </a:t>
            </a:r>
            <a:r>
              <a:rPr lang="ru-RU" dirty="0" err="1"/>
              <a:t>мультиномиальное</a:t>
            </a:r>
            <a:r>
              <a:rPr lang="ru-RU" dirty="0"/>
              <a:t> распределение, простое предположение о независимости признаков и отсутствие взаимодействия между ними. Если эти предположения не выполняются, то </a:t>
            </a:r>
            <a:r>
              <a:rPr lang="ru-RU" dirty="0" err="1"/>
              <a:t>MultinomialNB</a:t>
            </a:r>
            <a:r>
              <a:rPr lang="ru-RU" dirty="0"/>
              <a:t> может давать плохие результаты. Поэтому перед использованием </a:t>
            </a:r>
            <a:r>
              <a:rPr lang="ru-RU" dirty="0" err="1"/>
              <a:t>MultinomialNB</a:t>
            </a:r>
            <a:r>
              <a:rPr lang="ru-RU" dirty="0"/>
              <a:t> всегда необходимо проверить, соответствуют ли его предположения данным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4566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3DC43-ABC4-BD51-104D-685AD586283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Качество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028D8-82D3-0FD7-B337-B07EF46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Точность модели на тестовой выборке из 40 изображений</a:t>
            </a:r>
            <a:r>
              <a:rPr lang="en-US" dirty="0"/>
              <a:t> </a:t>
            </a:r>
            <a:r>
              <a:rPr lang="ru-RU" dirty="0"/>
              <a:t>до предобработки текста: 87.5%</a:t>
            </a:r>
          </a:p>
          <a:p>
            <a:r>
              <a:rPr lang="ru-RU" dirty="0"/>
              <a:t>После – 90%</a:t>
            </a:r>
          </a:p>
          <a:p>
            <a:r>
              <a:rPr lang="ru-RU" dirty="0"/>
              <a:t>Ошибки 1 рода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) возникают, когда алгоритм классификации неправильно предсказывает, что отзыв является позитивным, хотя на самом деле он негативный.</a:t>
            </a:r>
          </a:p>
          <a:p>
            <a:pPr lvl="1"/>
            <a:r>
              <a:rPr lang="ru-RU" dirty="0"/>
              <a:t>Ошибка 1 рода в моей реализации возникает на 4 тестовых изображениях.</a:t>
            </a:r>
          </a:p>
          <a:p>
            <a:r>
              <a:rPr lang="ru-RU" dirty="0"/>
              <a:t>Ошибки 2 рода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) возникают, когда алгоритм классификации неправильно предсказывает, что отзыв является негативным, хотя на самом деле он позитивный.</a:t>
            </a:r>
          </a:p>
          <a:p>
            <a:pPr lvl="1"/>
            <a:r>
              <a:rPr lang="ru-RU" dirty="0"/>
              <a:t>Ошибок 2 рода в моей реализации нет.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5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5970A-F14A-568D-4DF2-E62919CA5C8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Примеры верного срабатывания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771F30-6723-5F52-D2D4-671D7FA9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5" y="2036148"/>
            <a:ext cx="5707875" cy="36579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4F7C4F-950D-FF4B-61B5-A257A1DF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02" y="2643805"/>
            <a:ext cx="5730737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5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309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Распознавание и классификация текста</vt:lpstr>
      <vt:lpstr>Pipeline проекта</vt:lpstr>
      <vt:lpstr>Входные данные: отзывы с IMDB</vt:lpstr>
      <vt:lpstr>Как собирались данные</vt:lpstr>
      <vt:lpstr>Презентация PowerPoint</vt:lpstr>
      <vt:lpstr>Презентация PowerPoint</vt:lpstr>
      <vt:lpstr>Классификатор</vt:lpstr>
      <vt:lpstr>Качество работы</vt:lpstr>
      <vt:lpstr>Примеры верного срабатывания</vt:lpstr>
      <vt:lpstr>Примеры ложного срабатывания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и классификация текста</dc:title>
  <dc:creator>Lera R</dc:creator>
  <cp:lastModifiedBy>Lera R</cp:lastModifiedBy>
  <cp:revision>3</cp:revision>
  <dcterms:created xsi:type="dcterms:W3CDTF">2023-12-26T08:48:37Z</dcterms:created>
  <dcterms:modified xsi:type="dcterms:W3CDTF">2024-01-17T13:42:14Z</dcterms:modified>
</cp:coreProperties>
</file>