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React Router 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is a Single Page Application (SPA)?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SPA is a web application that loads a single HTML page and dynamically updates content.</a:t>
            </a:r>
          </a:p>
          <a:p>
            <a:r>
              <a:t>- Navigation between views happens without full-page reloads.</a:t>
            </a:r>
          </a:p>
          <a:p>
            <a:r>
              <a:t>- Example: Gmail, Twitter, Facebook.</a:t>
            </a:r>
          </a:p>
        </p:txBody>
      </p:sp>
    </p:spTree>
    <p:extLst>
      <p:ext uri="{BB962C8B-B14F-4D97-AF65-F5344CB8AC3E}">
        <p14:creationId xmlns:p14="http://schemas.microsoft.com/office/powerpoint/2010/main" val="194256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 vs MPA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- SPA (Single Page Application)</a:t>
            </a:r>
          </a:p>
          <a:p>
            <a:r>
              <a:t>  • Pros: Fast, seamless navigation, uses AJAX for content update</a:t>
            </a:r>
          </a:p>
          <a:p>
            <a:r>
              <a:t>  • Cons: Initial load time can be longer, depends heavily on JavaScript</a:t>
            </a:r>
          </a:p>
          <a:p>
            <a:endParaRPr/>
          </a:p>
          <a:p>
            <a:r>
              <a:t>- MPA (Multi-Page Application)</a:t>
            </a:r>
          </a:p>
          <a:p>
            <a:r>
              <a:t>  • Pros: Each page is a separate document, better for SEO</a:t>
            </a:r>
          </a:p>
          <a:p>
            <a:r>
              <a:t>  • Cons: Slower navigation due to full-page reloads.</a:t>
            </a:r>
          </a:p>
        </p:txBody>
      </p:sp>
    </p:spTree>
    <p:extLst>
      <p:ext uri="{BB962C8B-B14F-4D97-AF65-F5344CB8AC3E}">
        <p14:creationId xmlns:p14="http://schemas.microsoft.com/office/powerpoint/2010/main" val="108981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React Router?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React Router is a standard library for routing in React.</a:t>
            </a:r>
          </a:p>
          <a:p>
            <a:r>
              <a:t>- It enables navigation between different views in a React application.</a:t>
            </a:r>
          </a:p>
          <a:p>
            <a:r>
              <a:t>- Core Features:</a:t>
            </a:r>
          </a:p>
          <a:p>
            <a:r>
              <a:t>  • URL-based routing</a:t>
            </a:r>
          </a:p>
          <a:p>
            <a:r>
              <a:t>  • Managing dynamic content</a:t>
            </a:r>
          </a:p>
          <a:p>
            <a:r>
              <a:t>  • Nested routing.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React Router DOM?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Single Page Application (SPA)</a:t>
            </a:r>
          </a:p>
          <a:p>
            <a:r>
              <a:rPr dirty="0"/>
              <a:t>- Dynamic Routing</a:t>
            </a:r>
          </a:p>
          <a:p>
            <a:r>
              <a:rPr dirty="0"/>
              <a:t>- Navigation State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React Router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npm install react-router-dom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React Router DOM allows declarative routing.</a:t>
            </a:r>
          </a:p>
          <a:p>
            <a:r>
              <a:rPr dirty="0"/>
              <a:t>- Handles dynamic URLs and nested routing.</a:t>
            </a:r>
          </a:p>
          <a:p>
            <a:r>
              <a:rPr dirty="0"/>
              <a:t>- Provides smooth navigation without page reloads.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 and wrap up!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228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Introduction to React Router DOM</vt:lpstr>
      <vt:lpstr>What is a Single Page Application (SPA)?</vt:lpstr>
      <vt:lpstr>SPA vs MPA</vt:lpstr>
      <vt:lpstr>What is React Router?</vt:lpstr>
      <vt:lpstr>Why Use React Router DOM?</vt:lpstr>
      <vt:lpstr>Installing React Router DOM</vt:lpstr>
      <vt:lpstr>Recap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riasat raihan</cp:lastModifiedBy>
  <cp:revision>2</cp:revision>
  <dcterms:created xsi:type="dcterms:W3CDTF">2013-01-27T09:14:16Z</dcterms:created>
  <dcterms:modified xsi:type="dcterms:W3CDTF">2024-09-23T19:24:56Z</dcterms:modified>
  <cp:category/>
</cp:coreProperties>
</file>