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Helvetica Neue Ligh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bold.fntdata"/><Relationship Id="rId10" Type="http://schemas.openxmlformats.org/officeDocument/2006/relationships/font" Target="fonts/HelveticaNeueLight-regular.fntdata"/><Relationship Id="rId13" Type="http://schemas.openxmlformats.org/officeDocument/2006/relationships/font" Target="fonts/HelveticaNeueLight-boldItalic.fntdata"/><Relationship Id="rId12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0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riasingh12/event-planner-syste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4294967295" type="ctrTitle"/>
          </p:nvPr>
        </p:nvSpPr>
        <p:spPr>
          <a:xfrm>
            <a:off x="685800" y="1524000"/>
            <a:ext cx="77724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UE19CS204 – Web Technologies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 Project</a:t>
            </a:r>
            <a:endParaRPr/>
          </a:p>
        </p:txBody>
      </p:sp>
      <p:sp>
        <p:nvSpPr>
          <p:cNvPr id="50" name="Google Shape;50;p11"/>
          <p:cNvSpPr txBox="1"/>
          <p:nvPr>
            <p:ph idx="4294967295" type="subTitle"/>
          </p:nvPr>
        </p:nvSpPr>
        <p:spPr>
          <a:xfrm>
            <a:off x="2339850" y="3810000"/>
            <a:ext cx="4692900" cy="2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32">
                <a:solidFill>
                  <a:schemeClr val="lt2"/>
                </a:solidFill>
              </a:rPr>
              <a:t>Section- E	Team-11</a:t>
            </a:r>
            <a:endParaRPr sz="1932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32">
                <a:solidFill>
                  <a:schemeClr val="lt2"/>
                </a:solidFill>
              </a:rPr>
              <a:t>Pihoo Verma (PES2UG19CS282)-E </a:t>
            </a:r>
            <a:br>
              <a:rPr lang="en-US" sz="1932">
                <a:solidFill>
                  <a:schemeClr val="lt2"/>
                </a:solidFill>
              </a:rPr>
            </a:br>
            <a:r>
              <a:rPr lang="en-US" sz="1932">
                <a:solidFill>
                  <a:schemeClr val="lt2"/>
                </a:solidFill>
              </a:rPr>
              <a:t>Priyansh Jain(PES2UG19CS303)-E</a:t>
            </a:r>
            <a:br>
              <a:rPr lang="en-US" sz="1932">
                <a:solidFill>
                  <a:schemeClr val="lt2"/>
                </a:solidFill>
              </a:rPr>
            </a:br>
            <a:r>
              <a:rPr lang="en-US" sz="1932">
                <a:solidFill>
                  <a:schemeClr val="lt2"/>
                </a:solidFill>
              </a:rPr>
              <a:t>Ria Singh(PES2UG19CS326)-E </a:t>
            </a:r>
            <a:br>
              <a:rPr lang="en-US" sz="1932">
                <a:solidFill>
                  <a:schemeClr val="lt2"/>
                </a:solidFill>
              </a:rPr>
            </a:br>
            <a:r>
              <a:rPr lang="en-US" sz="1932">
                <a:solidFill>
                  <a:schemeClr val="lt2"/>
                </a:solidFill>
              </a:rPr>
              <a:t>Rishika Satheesh(PES2UG19CS330)-E</a:t>
            </a:r>
            <a:endParaRPr sz="1932">
              <a:solidFill>
                <a:schemeClr val="lt2"/>
              </a:solidFill>
            </a:endParaRPr>
          </a:p>
        </p:txBody>
      </p:sp>
      <p:pic>
        <p:nvPicPr>
          <p:cNvPr descr="Picture 6" id="51" name="Google Shape;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037" y="0"/>
            <a:ext cx="1685926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592351" y="6157700"/>
            <a:ext cx="7959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</a:pPr>
            <a:r>
              <a:rPr b="0" i="0" lang="en-US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GITHUB Link - </a:t>
            </a:r>
            <a:r>
              <a:rPr b="0" i="0" lang="en-US" sz="20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https://github.com/riasingh12/event-planner-system</a:t>
            </a:r>
            <a:endParaRPr sz="600">
              <a:solidFill>
                <a:schemeClr val="accent1"/>
              </a:solidFill>
            </a:endParaRPr>
          </a:p>
        </p:txBody>
      </p:sp>
      <p:sp>
        <p:nvSpPr>
          <p:cNvPr id="53" name="Google Shape;53;p11"/>
          <p:cNvSpPr txBox="1"/>
          <p:nvPr/>
        </p:nvSpPr>
        <p:spPr>
          <a:xfrm>
            <a:off x="731519" y="2895600"/>
            <a:ext cx="768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Title - Event Alert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Abstract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298650" y="1600200"/>
            <a:ext cx="8546700" cy="4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04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MERN stack we have made an </a:t>
            </a:r>
            <a:r>
              <a:rPr b="0" i="0" lang="en-US" sz="2600" u="none" cap="none" strike="noStrike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event alert system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The user inputs the event as a post, along with the image </a:t>
            </a:r>
            <a:r>
              <a:rPr lang="en-US" sz="2600"/>
              <a:t>&amp;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details</a:t>
            </a:r>
            <a:r>
              <a:rPr lang="en-US" sz="2600"/>
              <a:t> and can also view the uploaded info.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342900" rtl="0" algn="l">
              <a:spcBef>
                <a:spcPts val="70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The server side is created via Node.js and Express.js. The client side is created using React.</a:t>
            </a:r>
            <a:endParaRPr sz="2600"/>
          </a:p>
          <a:p>
            <a:pPr indent="-3048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user data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lang="en-US" sz="2600"/>
              <a:t>da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600"/>
              <a:t>d in MongoDb cluster as JSON documents in the collection.</a:t>
            </a:r>
            <a:endParaRPr sz="2600"/>
          </a:p>
          <a:p>
            <a:pPr indent="-3048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 user has the liberty to create, update, delete the events which are presented as posts.</a:t>
            </a:r>
            <a:endParaRPr sz="2600"/>
          </a:p>
          <a:p>
            <a:pPr indent="-3048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In the feed, while browsing other users, who are interested in the event can mark it as such.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Frontend Technologies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0" y="1690350"/>
            <a:ext cx="8931300" cy="5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23391" lvl="1" marL="5520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</a:pPr>
            <a:r>
              <a:rPr lang="en-US" sz="2000">
                <a:solidFill>
                  <a:srgbClr val="38761D"/>
                </a:solidFill>
              </a:rPr>
              <a:t>Axios:</a:t>
            </a:r>
            <a:r>
              <a:rPr lang="en-US" sz="2000">
                <a:solidFill>
                  <a:srgbClr val="000000"/>
                </a:solidFill>
              </a:rPr>
              <a:t> tool to make Ajax requests to our back-end from our front-end</a:t>
            </a:r>
            <a:endParaRPr sz="2000">
              <a:solidFill>
                <a:schemeClr val="accent3"/>
              </a:solidFill>
            </a:endParaRPr>
          </a:p>
          <a:p>
            <a:pPr indent="-223392" lvl="1" marL="55206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</a:pPr>
            <a:r>
              <a:rPr lang="en-US" sz="2000">
                <a:solidFill>
                  <a:srgbClr val="38761D"/>
                </a:solidFill>
              </a:rPr>
              <a:t>React:</a:t>
            </a:r>
            <a:r>
              <a:rPr lang="en-US" sz="2000">
                <a:solidFill>
                  <a:schemeClr val="accent3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frontend JavaScript framework for building interactive user interfaces in HTML, and communicating with a remote server.</a:t>
            </a:r>
            <a:endParaRPr sz="2000"/>
          </a:p>
          <a:p>
            <a:pPr indent="-223391" lvl="2" marL="8675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B2BB"/>
              </a:buClr>
              <a:buSzPts val="2000"/>
              <a:buChar char="•"/>
            </a:pPr>
            <a:r>
              <a:rPr lang="en-US" sz="2000">
                <a:solidFill>
                  <a:srgbClr val="59B2BB"/>
                </a:solidFill>
              </a:rPr>
              <a:t>React-file-base64: </a:t>
            </a:r>
            <a:r>
              <a:rPr lang="en-US" sz="2000">
                <a:solidFill>
                  <a:srgbClr val="000000"/>
                </a:solidFill>
              </a:rPr>
              <a:t>react component to convert the files (images) being uploaded by the user.</a:t>
            </a:r>
            <a:endParaRPr sz="2000">
              <a:solidFill>
                <a:srgbClr val="000000"/>
              </a:solidFill>
            </a:endParaRPr>
          </a:p>
          <a:p>
            <a:pPr indent="-223391" lvl="2" marL="8675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B2BA"/>
              </a:buClr>
              <a:buSzPts val="2000"/>
              <a:buChar char="•"/>
            </a:pPr>
            <a:r>
              <a:rPr lang="en-US" sz="2000">
                <a:solidFill>
                  <a:srgbClr val="59B2BA"/>
                </a:solidFill>
              </a:rPr>
              <a:t>React-dom:  </a:t>
            </a:r>
            <a:r>
              <a:rPr lang="en-US" sz="2000">
                <a:solidFill>
                  <a:srgbClr val="000000"/>
                </a:solidFill>
              </a:rPr>
              <a:t>package provides DOM-specific methods.</a:t>
            </a:r>
            <a:endParaRPr sz="2000"/>
          </a:p>
          <a:p>
            <a:pPr indent="-223391" lvl="2" marL="86753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9B2BA"/>
              </a:buClr>
              <a:buSzPts val="2000"/>
              <a:buChar char="•"/>
            </a:pPr>
            <a:r>
              <a:rPr lang="en-US" sz="2000">
                <a:solidFill>
                  <a:srgbClr val="59B2BA"/>
                </a:solidFill>
              </a:rPr>
              <a:t>React-redux: </a:t>
            </a:r>
            <a:r>
              <a:rPr lang="en-US" sz="2000">
                <a:solidFill>
                  <a:srgbClr val="000000"/>
                </a:solidFill>
              </a:rPr>
              <a:t>official react binding for redux to let the React components read data from a Redux store, and dispatch actions to the store to update data.</a:t>
            </a:r>
            <a:endParaRPr sz="2000"/>
          </a:p>
          <a:p>
            <a:pPr indent="-378460" lvl="4" marL="219456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»"/>
            </a:pPr>
            <a:r>
              <a:rPr lang="en-US" sz="2000">
                <a:solidFill>
                  <a:schemeClr val="accent4"/>
                </a:solidFill>
              </a:rPr>
              <a:t>Redux-thunk:</a:t>
            </a:r>
            <a:r>
              <a:rPr lang="en-US" sz="2000">
                <a:solidFill>
                  <a:srgbClr val="000000"/>
                </a:solidFill>
              </a:rPr>
              <a:t> for asynchronous actions using redux, it is a middleware to write action creators that return a function instead of an action.</a:t>
            </a:r>
            <a:endParaRPr sz="2000">
              <a:solidFill>
                <a:srgbClr val="000000"/>
              </a:solidFill>
            </a:endParaRPr>
          </a:p>
          <a:p>
            <a:pPr indent="-339271" lvl="1" marL="783771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</a:pPr>
            <a:r>
              <a:rPr lang="en-US" sz="2000">
                <a:solidFill>
                  <a:srgbClr val="38761D"/>
                </a:solidFill>
              </a:rPr>
              <a:t>material-ui/core:</a:t>
            </a:r>
            <a:r>
              <a:rPr lang="en-US" sz="2000">
                <a:solidFill>
                  <a:schemeClr val="accent3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React component for faster and easier web dev design system</a:t>
            </a:r>
            <a:endParaRPr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Backend Technologies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85251" y="1457237"/>
            <a:ext cx="8773498" cy="501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92531" lvl="1" marL="4480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>
                <a:solidFill>
                  <a:srgbClr val="38761D"/>
                </a:solidFill>
              </a:rPr>
              <a:t>Node.js:</a:t>
            </a:r>
            <a:r>
              <a:rPr lang="en-US" sz="1800">
                <a:solidFill>
                  <a:schemeClr val="accent3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asynchronous event-driven JavaScript runtime </a:t>
            </a:r>
            <a:r>
              <a:rPr lang="en-US" sz="1800">
                <a:solidFill>
                  <a:srgbClr val="333333"/>
                </a:solidFill>
              </a:rPr>
              <a:t>built on </a:t>
            </a:r>
            <a:r>
              <a:rPr lang="en-US" sz="1800">
                <a:solidFill>
                  <a:srgbClr val="000000"/>
                </a:solidFill>
              </a:rPr>
              <a:t>Chrome's V8 JavaScript engine</a:t>
            </a:r>
            <a:endParaRPr sz="1800"/>
          </a:p>
          <a:p>
            <a:pPr indent="-192531" lvl="1" marL="44805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>
                <a:solidFill>
                  <a:srgbClr val="38761D"/>
                </a:solidFill>
              </a:rPr>
              <a:t>Express:</a:t>
            </a:r>
            <a:r>
              <a:rPr lang="en-US" sz="1800">
                <a:solidFill>
                  <a:schemeClr val="accent3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server-side web framework, and </a:t>
            </a:r>
            <a:r>
              <a:rPr lang="en-US" sz="1800"/>
              <a:t>n</a:t>
            </a:r>
            <a:r>
              <a:rPr lang="en-US" sz="1800">
                <a:solidFill>
                  <a:srgbClr val="000000"/>
                </a:solidFill>
              </a:rPr>
              <a:t>ode.js the popular and powerful JavaScript server platform.</a:t>
            </a:r>
            <a:endParaRPr sz="1800">
              <a:solidFill>
                <a:srgbClr val="000000"/>
              </a:solidFill>
            </a:endParaRPr>
          </a:p>
          <a:p>
            <a:pPr indent="-192531" lvl="1" marL="44805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>
                <a:solidFill>
                  <a:srgbClr val="38761D"/>
                </a:solidFill>
              </a:rPr>
              <a:t>MongoDB:</a:t>
            </a:r>
            <a:r>
              <a:rPr lang="en-US" sz="1800">
                <a:solidFill>
                  <a:schemeClr val="accent3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built on JSON and JavaScript, used to store JSON data natively</a:t>
            </a:r>
            <a:endParaRPr sz="1800"/>
          </a:p>
          <a:p>
            <a:pPr indent="-192531" lvl="1" marL="44805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>
                <a:solidFill>
                  <a:srgbClr val="38761D"/>
                </a:solidFill>
              </a:rPr>
              <a:t>Moment:</a:t>
            </a:r>
            <a:r>
              <a:rPr lang="en-US" sz="1800">
                <a:solidFill>
                  <a:schemeClr val="accent3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used for parsing, validating, manipulating, and displaying dates and times in JavaScript.</a:t>
            </a:r>
            <a:endParaRPr sz="1800"/>
          </a:p>
          <a:p>
            <a:pPr indent="-192531" lvl="1" marL="44805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>
                <a:solidFill>
                  <a:srgbClr val="38761D"/>
                </a:solidFill>
              </a:rPr>
              <a:t>Body-parser:</a:t>
            </a:r>
            <a:r>
              <a:rPr lang="en-US" sz="1800">
                <a:solidFill>
                  <a:schemeClr val="accent3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node.js body parsing middleware to parse incoming requests</a:t>
            </a:r>
            <a:endParaRPr sz="1800"/>
          </a:p>
          <a:p>
            <a:pPr indent="-192531" lvl="1" marL="44805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>
                <a:solidFill>
                  <a:srgbClr val="38761D"/>
                </a:solidFill>
              </a:rPr>
              <a:t>Cors:</a:t>
            </a:r>
            <a:r>
              <a:rPr lang="en-US" sz="1800">
                <a:solidFill>
                  <a:schemeClr val="accent3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for cross origin requests, uses additional HTTP headers to tell browsers to give a web application running at one origin, access to selected resources from a different origin.</a:t>
            </a:r>
            <a:endParaRPr sz="1800"/>
          </a:p>
          <a:p>
            <a:pPr indent="-192531" lvl="1" marL="44805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>
                <a:solidFill>
                  <a:srgbClr val="38761D"/>
                </a:solidFill>
              </a:rPr>
              <a:t>Mongoose:</a:t>
            </a:r>
            <a:r>
              <a:rPr lang="en-US" sz="1800">
                <a:solidFill>
                  <a:schemeClr val="accent3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JavaScript library that allows you to define </a:t>
            </a:r>
            <a:r>
              <a:rPr lang="en-US" sz="1800">
                <a:solidFill>
                  <a:srgbClr val="000000"/>
                </a:solidFill>
              </a:rPr>
              <a:t>schemas with strongly typed data</a:t>
            </a:r>
            <a:endParaRPr sz="1800"/>
          </a:p>
          <a:p>
            <a:pPr indent="-192530" lvl="1" marL="44805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>
                <a:solidFill>
                  <a:srgbClr val="38761D"/>
                </a:solidFill>
              </a:rPr>
              <a:t>Dotenv:</a:t>
            </a:r>
            <a:r>
              <a:rPr lang="en-US" sz="1800">
                <a:solidFill>
                  <a:schemeClr val="accent3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zero-dependency module that loads environment variables from a.env file into process.env. </a:t>
            </a:r>
            <a:endParaRPr sz="1800"/>
          </a:p>
          <a:p>
            <a:pPr indent="-192531" lvl="1" marL="44805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>
                <a:solidFill>
                  <a:srgbClr val="38761D"/>
                </a:solidFill>
              </a:rPr>
              <a:t>Nodemon:</a:t>
            </a:r>
            <a:r>
              <a:rPr lang="en-US" sz="1800">
                <a:solidFill>
                  <a:schemeClr val="accent3"/>
                </a:solidFill>
              </a:rPr>
              <a:t> </a:t>
            </a:r>
            <a:r>
              <a:rPr lang="en-US" sz="1800">
                <a:solidFill>
                  <a:srgbClr val="000000"/>
                </a:solidFill>
              </a:rPr>
              <a:t>utility that will monitor for any changes in your source and automatically restart your server.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Member Contributions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" y="17887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800">
                <a:solidFill>
                  <a:srgbClr val="45818E"/>
                </a:solidFill>
              </a:rPr>
              <a:t>Pihoo Verma:</a:t>
            </a:r>
            <a:r>
              <a:rPr lang="en-US" sz="2800"/>
              <a:t> frontend (app.js, components- forms) </a:t>
            </a:r>
            <a:br>
              <a:rPr lang="en-US" sz="2800"/>
            </a:br>
            <a:endParaRPr sz="2800"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800">
                <a:solidFill>
                  <a:srgbClr val="45818E"/>
                </a:solidFill>
              </a:rPr>
              <a:t>Priyansh Jain:</a:t>
            </a:r>
            <a:r>
              <a:rPr lang="en-US" sz="2800"/>
              <a:t> backend (controller,cluster setup), frontend(action.js, api reducer)</a:t>
            </a:r>
            <a:br>
              <a:rPr lang="en-US" sz="2800"/>
            </a:br>
            <a:endParaRPr sz="2800"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800">
                <a:solidFill>
                  <a:srgbClr val="45818E"/>
                </a:solidFill>
              </a:rPr>
              <a:t>Ria Singh:</a:t>
            </a:r>
            <a:r>
              <a:rPr lang="en-US" sz="2800"/>
              <a:t> backend (index.js, models, routes, controllers), frontend (action.js,api)</a:t>
            </a:r>
            <a:br>
              <a:rPr lang="en-US" sz="2800"/>
            </a:br>
            <a:endParaRPr sz="2800"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800">
                <a:solidFill>
                  <a:srgbClr val="45818E"/>
                </a:solidFill>
              </a:rPr>
              <a:t>Rishika Satheesh:</a:t>
            </a:r>
            <a:r>
              <a:rPr lang="en-US" sz="2800"/>
              <a:t> frontend (component-posts.js,components- Post-post.js)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