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8713A6-7A21-4D7C-B879-712BDA5363CF}">
  <a:tblStyle styleId="{868713A6-7A21-4D7C-B879-712BDA5363C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4"/>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4"/>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5"/>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6"/>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6"/>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6"/>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6"/>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7"/>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7"/>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7"/>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7"/>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7"/>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7"/>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7"/>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0"/>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3"/>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4"/>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4"/>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4"/>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4"/>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4"/>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5"/>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5"/>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5"/>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5"/>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5"/>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8"/>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8"/>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8"/>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2"/>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2"/>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2"/>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2"/>
          <p:cNvGrpSpPr/>
          <p:nvPr/>
        </p:nvGrpSpPr>
        <p:grpSpPr>
          <a:xfrm>
            <a:off x="11501102" y="171573"/>
            <a:ext cx="419436" cy="388988"/>
            <a:chOff x="11501102" y="171573"/>
            <a:chExt cx="419436" cy="388988"/>
          </a:xfrm>
        </p:grpSpPr>
        <p:sp>
          <p:nvSpPr>
            <p:cNvPr id="111" name="Google Shape;111;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2"/>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2"/>
          <p:cNvGrpSpPr/>
          <p:nvPr/>
        </p:nvGrpSpPr>
        <p:grpSpPr>
          <a:xfrm>
            <a:off x="11501102" y="171573"/>
            <a:ext cx="419436" cy="388988"/>
            <a:chOff x="11501102" y="171573"/>
            <a:chExt cx="419436" cy="388988"/>
          </a:xfrm>
        </p:grpSpPr>
        <p:sp>
          <p:nvSpPr>
            <p:cNvPr id="115" name="Google Shape;115;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2"/>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2"/>
          <p:cNvGrpSpPr/>
          <p:nvPr/>
        </p:nvGrpSpPr>
        <p:grpSpPr>
          <a:xfrm>
            <a:off x="12355040" y="33161"/>
            <a:ext cx="360000" cy="1800000"/>
            <a:chOff x="12355040" y="33161"/>
            <a:chExt cx="360000" cy="1800000"/>
          </a:xfrm>
        </p:grpSpPr>
        <p:sp>
          <p:nvSpPr>
            <p:cNvPr id="120" name="Google Shape;120;p12"/>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2"/>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2"/>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2"/>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2"/>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2"/>
          <p:cNvGrpSpPr/>
          <p:nvPr/>
        </p:nvGrpSpPr>
        <p:grpSpPr>
          <a:xfrm>
            <a:off x="12355040" y="1954479"/>
            <a:ext cx="360000" cy="4875772"/>
            <a:chOff x="12355040" y="1954479"/>
            <a:chExt cx="360000" cy="4875772"/>
          </a:xfrm>
        </p:grpSpPr>
        <p:sp>
          <p:nvSpPr>
            <p:cNvPr id="126" name="Google Shape;126;p12"/>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2"/>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2"/>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2"/>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2"/>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2"/>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2"/>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2"/>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2"/>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2"/>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2"/>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2"/>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2"/>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2"/>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anket-bollamwar-877648219/" TargetMode="External"/><Relationship Id="rId3" Type="http://schemas.openxmlformats.org/officeDocument/2006/relationships/hyperlink" Target="mailto:ria.Jitendra-singh@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file/d/1TaKQp9hyd_vzkglCnBxH7QdUviXcUDPg/view?usp=sharing" TargetMode="External"/><Relationship Id="rId5" Type="http://schemas.openxmlformats.org/officeDocument/2006/relationships/image" Target="../media/image11.png"/><Relationship Id="rId10" Type="http://schemas.openxmlformats.org/officeDocument/2006/relationships/image" Target="../media/image14.jpg"/><Relationship Id="rId4" Type="http://schemas.openxmlformats.org/officeDocument/2006/relationships/hyperlink" Target="https://github.com/riasingh19/Assignments"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29"/>
          <p:cNvGraphicFramePr/>
          <p:nvPr>
            <p:extLst>
              <p:ext uri="{D42A27DB-BD31-4B8C-83A1-F6EECF244321}">
                <p14:modId xmlns:p14="http://schemas.microsoft.com/office/powerpoint/2010/main" val="2676025075"/>
              </p:ext>
            </p:extLst>
          </p:nvPr>
        </p:nvGraphicFramePr>
        <p:xfrm>
          <a:off x="9229514" y="1143001"/>
          <a:ext cx="2962475" cy="4728070"/>
        </p:xfrm>
        <a:graphic>
          <a:graphicData uri="http://schemas.openxmlformats.org/drawingml/2006/table">
            <a:tbl>
              <a:tblPr firstRow="1" bandRow="1">
                <a:noFill/>
                <a:tableStyleId>{868713A6-7A21-4D7C-B879-712BDA5363CF}</a:tableStyleId>
              </a:tblPr>
              <a:tblGrid>
                <a:gridCol w="733800">
                  <a:extLst>
                    <a:ext uri="{9D8B030D-6E8A-4147-A177-3AD203B41FA5}">
                      <a16:colId xmlns:a16="http://schemas.microsoft.com/office/drawing/2014/main" val="20000"/>
                    </a:ext>
                  </a:extLst>
                </a:gridCol>
                <a:gridCol w="2228675">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11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Collections, Arrays, Loops, Lambda Exp, Stream API</a:t>
                      </a:r>
                      <a:endParaRPr dirty="0"/>
                    </a:p>
                    <a:p>
                      <a:pPr marL="0" marR="0" lvl="0" indent="0" algn="l" rtl="0">
                        <a:spcBef>
                          <a:spcPts val="0"/>
                        </a:spcBef>
                        <a:spcAft>
                          <a:spcPts val="0"/>
                        </a:spcAft>
                        <a:buNone/>
                      </a:pPr>
                      <a:r>
                        <a:rPr lang="en-US" sz="700" b="0" u="none" strike="noStrike" cap="none" dirty="0"/>
                        <a:t>Junit, Servlets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DAO layer using spring Data repositories, Transaction Management</a:t>
                      </a:r>
                      <a:endParaRPr sz="700" dirty="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Eureka, Netflix Ribbon, Feign Client, Netflix </a:t>
                      </a:r>
                      <a:r>
                        <a:rPr lang="en-US" sz="700" u="none" strike="noStrike" cap="none" dirty="0" err="1">
                          <a:solidFill>
                            <a:schemeClr val="dk1"/>
                          </a:solidFill>
                          <a:latin typeface="Verdana"/>
                          <a:ea typeface="Verdana"/>
                          <a:cs typeface="Verdana"/>
                          <a:sym typeface="Verdana"/>
                        </a:rPr>
                        <a:t>Hystrix</a:t>
                      </a:r>
                      <a:r>
                        <a:rPr lang="en-US" sz="700" u="none" strike="noStrike" cap="none" dirty="0">
                          <a:solidFill>
                            <a:schemeClr val="dk1"/>
                          </a:solidFill>
                          <a:latin typeface="Verdana"/>
                          <a:ea typeface="Verdana"/>
                          <a:cs typeface="Verdana"/>
                          <a:sym typeface="Verdana"/>
                        </a:rPr>
                        <a:t>, Netflix </a:t>
                      </a:r>
                      <a:r>
                        <a:rPr lang="en-US" sz="700" u="none" strike="noStrike" cap="none" dirty="0" err="1">
                          <a:solidFill>
                            <a:schemeClr val="dk1"/>
                          </a:solidFill>
                          <a:latin typeface="Verdana"/>
                          <a:ea typeface="Verdana"/>
                          <a:cs typeface="Verdana"/>
                          <a:sym typeface="Verdana"/>
                        </a:rPr>
                        <a:t>Zuul</a:t>
                      </a:r>
                      <a:r>
                        <a:rPr lang="en-US" sz="700" u="none" strike="noStrike" cap="none" dirty="0">
                          <a:solidFill>
                            <a:schemeClr val="dk1"/>
                          </a:solidFill>
                          <a:latin typeface="Verdana"/>
                          <a:ea typeface="Verdana"/>
                          <a:cs typeface="Verdana"/>
                          <a:sym typeface="Verdana"/>
                        </a:rPr>
                        <a:t> &amp; Config Server</a:t>
                      </a:r>
                      <a:endParaRPr dirty="0"/>
                    </a:p>
                    <a:p>
                      <a:pPr marL="0" marR="0" lvl="0" indent="0" algn="l" rtl="0">
                        <a:spcBef>
                          <a:spcPts val="0"/>
                        </a:spcBef>
                        <a:spcAft>
                          <a:spcPts val="0"/>
                        </a:spcAft>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Services, Modules, Routing, Forms &amp; Validation.</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2572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RDS Basics</a:t>
                      </a:r>
                      <a:endParaRPr/>
                    </a:p>
                  </a:txBody>
                  <a:tcPr marL="91450" marR="91450" marT="45725" marB="45725"/>
                </a:tc>
                <a:extLst>
                  <a:ext uri="{0D108BD9-81ED-4DB2-BD59-A6C34878D82A}">
                    <a16:rowId xmlns:a16="http://schemas.microsoft.com/office/drawing/2014/main" val="10007"/>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4441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Add On skills</a:t>
                      </a:r>
                      <a:endParaRPr dirty="0"/>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1"/>
                  </a:ext>
                </a:extLst>
              </a:tr>
            </a:tbl>
          </a:graphicData>
        </a:graphic>
      </p:graphicFrame>
      <p:sp>
        <p:nvSpPr>
          <p:cNvPr id="217" name="Google Shape;217;p29"/>
          <p:cNvSpPr txBox="1">
            <a:spLocks noGrp="1"/>
          </p:cNvSpPr>
          <p:nvPr>
            <p:ph type="body" idx="1"/>
          </p:nvPr>
        </p:nvSpPr>
        <p:spPr>
          <a:xfrm>
            <a:off x="4837113" y="2995613"/>
            <a:ext cx="4008437" cy="21859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Flight Booking System</a:t>
            </a:r>
            <a:endParaRPr b="1" dirty="0"/>
          </a:p>
          <a:p>
            <a:pPr marL="0" lvl="0" indent="0" algn="l" rtl="0">
              <a:lnSpc>
                <a:spcPct val="114000"/>
              </a:lnSpc>
              <a:spcBef>
                <a:spcPts val="1000"/>
              </a:spcBef>
              <a:spcAft>
                <a:spcPts val="0"/>
              </a:spcAft>
              <a:buClr>
                <a:schemeClr val="dk1"/>
              </a:buClr>
              <a:buSzPts val="1000"/>
              <a:buNone/>
            </a:pPr>
            <a:r>
              <a:rPr lang="en-US" dirty="0"/>
              <a:t>Completed end to end case study of Flight Booking System along with JWT authentication, Swagger and payment,  responsive UI with CSS and Angular used for user interface.</a:t>
            </a:r>
            <a:endParaRPr dirty="0"/>
          </a:p>
          <a:p>
            <a:pPr marL="0" lvl="0" indent="0" algn="l" rtl="0">
              <a:lnSpc>
                <a:spcPct val="114000"/>
              </a:lnSpc>
              <a:spcBef>
                <a:spcPts val="1000"/>
              </a:spcBef>
              <a:spcAft>
                <a:spcPts val="0"/>
              </a:spcAft>
              <a:buClr>
                <a:schemeClr val="dk1"/>
              </a:buClr>
              <a:buSzPts val="1000"/>
              <a:buNone/>
            </a:pPr>
            <a:r>
              <a:rPr lang="en-US" b="1" dirty="0"/>
              <a:t>backend (MongoDB), Middleware (Spring Boot) and Frontend (Angular) at Capgemini Degreed Platform</a:t>
            </a:r>
            <a:endParaRPr dirty="0"/>
          </a:p>
          <a:p>
            <a:pPr marL="0" lvl="0" indent="0" algn="l" rtl="0">
              <a:lnSpc>
                <a:spcPct val="114000"/>
              </a:lnSpc>
              <a:spcBef>
                <a:spcPts val="1000"/>
              </a:spcBef>
              <a:spcAft>
                <a:spcPts val="0"/>
              </a:spcAft>
              <a:buClr>
                <a:schemeClr val="dk1"/>
              </a:buClr>
              <a:buSzPts val="1000"/>
              <a:buNone/>
            </a:pPr>
            <a:r>
              <a:rPr lang="en-US" dirty="0"/>
              <a:t>Learned and recompiled all concepts of the backend, middleware and frontend technologies to polish my skills to work on real time projects.</a:t>
            </a:r>
            <a:endParaRPr b="1"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29"/>
          <p:cNvSpPr txBox="1">
            <a:spLocks noGrp="1"/>
          </p:cNvSpPr>
          <p:nvPr>
            <p:ph type="body" idx="3"/>
          </p:nvPr>
        </p:nvSpPr>
        <p:spPr>
          <a:xfrm>
            <a:off x="2466975" y="820739"/>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 /Software Engineer </a:t>
            </a:r>
            <a:endParaRPr dirty="0"/>
          </a:p>
        </p:txBody>
      </p:sp>
      <p:sp>
        <p:nvSpPr>
          <p:cNvPr id="219" name="Google Shape;219;p29"/>
          <p:cNvSpPr txBox="1">
            <a:spLocks noGrp="1"/>
          </p:cNvSpPr>
          <p:nvPr>
            <p:ph type="body" idx="4"/>
          </p:nvPr>
        </p:nvSpPr>
        <p:spPr>
          <a:xfrm>
            <a:off x="3649663" y="1362869"/>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29"/>
          <p:cNvSpPr txBox="1">
            <a:spLocks noGrp="1"/>
          </p:cNvSpPr>
          <p:nvPr>
            <p:ph type="body" idx="6"/>
          </p:nvPr>
        </p:nvSpPr>
        <p:spPr>
          <a:xfrm>
            <a:off x="3335728" y="1564812"/>
            <a:ext cx="2819011" cy="28230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sz="1200" dirty="0">
                <a:hlinkClick r:id="rId3"/>
              </a:rPr>
              <a:t>ria.Jitendra-singh@capgemini.com</a:t>
            </a:r>
            <a:endParaRPr lang="en-US" sz="1200" dirty="0"/>
          </a:p>
          <a:p>
            <a:pPr marL="0" lvl="0" indent="0" algn="l" rtl="0">
              <a:lnSpc>
                <a:spcPct val="90000"/>
              </a:lnSpc>
              <a:spcBef>
                <a:spcPts val="0"/>
              </a:spcBef>
              <a:spcAft>
                <a:spcPts val="0"/>
              </a:spcAft>
              <a:buClr>
                <a:schemeClr val="lt1"/>
              </a:buClr>
              <a:buSzPts val="1200"/>
              <a:buNone/>
            </a:pPr>
            <a:endParaRPr dirty="0"/>
          </a:p>
        </p:txBody>
      </p:sp>
      <p:sp>
        <p:nvSpPr>
          <p:cNvPr id="221" name="Google Shape;221;p29"/>
          <p:cNvSpPr txBox="1">
            <a:spLocks noGrp="1"/>
          </p:cNvSpPr>
          <p:nvPr>
            <p:ph type="body" idx="8"/>
          </p:nvPr>
        </p:nvSpPr>
        <p:spPr>
          <a:xfrm>
            <a:off x="438150" y="2974180"/>
            <a:ext cx="4057650" cy="240982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Java Full Stack Developer with Angular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a:t>Spring boot, Spring Security, Spring Cloud Rest API Gateway,</a:t>
            </a:r>
            <a:r>
              <a:rPr lang="en-US" dirty="0"/>
              <a:t> Eureka server, swagger, load balancing.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with &amp; </a:t>
            </a:r>
            <a:r>
              <a:rPr lang="en-US" b="1" dirty="0"/>
              <a:t>spring boot</a:t>
            </a:r>
            <a:r>
              <a:rPr lang="en-US" dirty="0"/>
              <a:t> in case study and upskilling the knowledge continuously.</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deploying spring boot</a:t>
            </a:r>
            <a:r>
              <a:rPr lang="en-US" dirty="0"/>
              <a:t> applications.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2" name="Google Shape;222;p29"/>
          <p:cNvSpPr txBox="1">
            <a:spLocks noGrp="1"/>
          </p:cNvSpPr>
          <p:nvPr>
            <p:ph type="body" idx="2"/>
          </p:nvPr>
        </p:nvSpPr>
        <p:spPr>
          <a:xfrm>
            <a:off x="2466975" y="357527"/>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Ria Jitendra Singh</a:t>
            </a:r>
            <a:endParaRPr dirty="0"/>
          </a:p>
        </p:txBody>
      </p:sp>
      <p:pic>
        <p:nvPicPr>
          <p:cNvPr id="223" name="Google Shape;223;p29">
            <a:hlinkClick r:id="rId4"/>
          </p:cNvPr>
          <p:cNvPicPr preferRelativeResize="0"/>
          <p:nvPr/>
        </p:nvPicPr>
        <p:blipFill rotWithShape="1">
          <a:blip r:embed="rId5">
            <a:alphaModFix/>
          </a:blip>
          <a:srcRect l="23584" t="2056" r="24329" b="4876"/>
          <a:stretch/>
        </p:blipFill>
        <p:spPr>
          <a:xfrm>
            <a:off x="4460946" y="6221411"/>
            <a:ext cx="471487" cy="471488"/>
          </a:xfrm>
          <a:prstGeom prst="rect">
            <a:avLst/>
          </a:prstGeom>
          <a:noFill/>
          <a:ln>
            <a:noFill/>
          </a:ln>
        </p:spPr>
      </p:pic>
      <p:sp>
        <p:nvSpPr>
          <p:cNvPr id="224" name="Google Shape;224;p29"/>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29" descr="Movie, play, video icon">
            <a:hlinkClick r:id="rId6"/>
          </p:cNvPr>
          <p:cNvPicPr preferRelativeResize="0"/>
          <p:nvPr/>
        </p:nvPicPr>
        <p:blipFill rotWithShape="1">
          <a:blip r:embed="rId7">
            <a:alphaModFix/>
          </a:blip>
          <a:srcRect/>
          <a:stretch/>
        </p:blipFill>
        <p:spPr>
          <a:xfrm>
            <a:off x="8468802" y="6227760"/>
            <a:ext cx="473075" cy="471488"/>
          </a:xfrm>
          <a:prstGeom prst="rect">
            <a:avLst/>
          </a:prstGeom>
          <a:noFill/>
          <a:ln>
            <a:noFill/>
          </a:ln>
        </p:spPr>
      </p:pic>
      <p:pic>
        <p:nvPicPr>
          <p:cNvPr id="226" name="Google Shape;226;p29" descr="Free icon download | Linkedin">
            <a:hlinkClick r:id="rId8"/>
          </p:cNvPr>
          <p:cNvPicPr preferRelativeResize="0"/>
          <p:nvPr/>
        </p:nvPicPr>
        <p:blipFill rotWithShape="1">
          <a:blip r:embed="rId9">
            <a:alphaModFix/>
          </a:blip>
          <a:srcRect/>
          <a:stretch/>
        </p:blipFill>
        <p:spPr>
          <a:xfrm>
            <a:off x="7746881" y="1979613"/>
            <a:ext cx="325438" cy="325437"/>
          </a:xfrm>
          <a:prstGeom prst="rect">
            <a:avLst/>
          </a:prstGeom>
          <a:noFill/>
          <a:ln>
            <a:noFill/>
          </a:ln>
        </p:spPr>
      </p:pic>
      <p:sp>
        <p:nvSpPr>
          <p:cNvPr id="227" name="Google Shape;227;p29"/>
          <p:cNvSpPr txBox="1"/>
          <p:nvPr/>
        </p:nvSpPr>
        <p:spPr>
          <a:xfrm>
            <a:off x="3278130" y="1854229"/>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endParaRPr lang="en-IN" sz="1100" dirty="0">
              <a:solidFill>
                <a:srgbClr val="FFFFFF"/>
              </a:solidFill>
              <a:latin typeface="Verdana"/>
              <a:ea typeface="Verdana"/>
              <a:cs typeface="Verdana"/>
              <a:sym typeface="Verdana"/>
            </a:endParaRPr>
          </a:p>
        </p:txBody>
      </p:sp>
      <p:sp>
        <p:nvSpPr>
          <p:cNvPr id="228" name="Google Shape;228;p29"/>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Computer Science</a:t>
            </a:r>
            <a:r>
              <a:rPr lang="en-US" sz="1000" b="0" i="0" u="none" strike="noStrike" cap="none">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2021-2022</a:t>
            </a:r>
            <a:endParaRPr sz="1000" b="0" i="0" u="none" strike="noStrike" cap="none">
              <a:solidFill>
                <a:schemeClr val="dk1"/>
              </a:solidFill>
              <a:latin typeface="Verdana"/>
              <a:ea typeface="Verdana"/>
              <a:cs typeface="Verdana"/>
              <a:sym typeface="Verdana"/>
            </a:endParaRPr>
          </a:p>
        </p:txBody>
      </p:sp>
      <p:sp>
        <p:nvSpPr>
          <p:cNvPr id="229" name="Google Shape;229;p29"/>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30" name="Google Shape;230;p29" descr="A picture containing person, indoor, posing&#10;&#10;Description automatically generated"/>
          <p:cNvPicPr preferRelativeResize="0">
            <a:picLocks noGrp="1"/>
          </p:cNvPicPr>
          <p:nvPr>
            <p:ph type="pic" idx="5"/>
          </p:nvPr>
        </p:nvPicPr>
        <p:blipFill rotWithShape="1">
          <a:blip r:embed="rId10">
            <a:alphaModFix/>
          </a:blip>
          <a:srcRect t="14675" b="14674"/>
          <a:stretch/>
        </p:blipFill>
        <p:spPr>
          <a:xfrm>
            <a:off x="311373" y="114963"/>
            <a:ext cx="1734208" cy="1735628"/>
          </a:xfrm>
          <a:prstGeom prst="ellipse">
            <a:avLst/>
          </a:prstGeom>
          <a:solidFill>
            <a:schemeClr val="lt1"/>
          </a:solidFill>
          <a:ln>
            <a:noFill/>
          </a:ln>
        </p:spPr>
      </p:pic>
      <p:sp>
        <p:nvSpPr>
          <p:cNvPr id="231" name="Google Shape;231;p29"/>
          <p:cNvSpPr txBox="1">
            <a:spLocks noGrp="1"/>
          </p:cNvSpPr>
          <p:nvPr>
            <p:ph type="body" idx="7"/>
          </p:nvPr>
        </p:nvSpPr>
        <p:spPr>
          <a:xfrm>
            <a:off x="3309144" y="1806285"/>
            <a:ext cx="2373312" cy="3302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sz="1200" dirty="0"/>
              <a:t>+91 8600524402</a:t>
            </a:r>
            <a:endParaRPr dirty="0"/>
          </a:p>
        </p:txBody>
      </p:sp>
      <p:sp>
        <p:nvSpPr>
          <p:cNvPr id="2" name="TextBox 1">
            <a:extLst>
              <a:ext uri="{FF2B5EF4-FFF2-40B4-BE49-F238E27FC236}">
                <a16:creationId xmlns:a16="http://schemas.microsoft.com/office/drawing/2014/main" id="{AEBC2924-8C18-4117-947F-EED34D9D351F}"/>
              </a:ext>
            </a:extLst>
          </p:cNvPr>
          <p:cNvSpPr txBox="1"/>
          <p:nvPr/>
        </p:nvSpPr>
        <p:spPr>
          <a:xfrm>
            <a:off x="3255054" y="1969041"/>
            <a:ext cx="543857" cy="307777"/>
          </a:xfrm>
          <a:prstGeom prst="rect">
            <a:avLst/>
          </a:prstGeom>
          <a:noFill/>
        </p:spPr>
        <p:txBody>
          <a:bodyPr wrap="square" rtlCol="0">
            <a:spAutoFit/>
          </a:bodyPr>
          <a:lstStyle/>
          <a:p>
            <a:r>
              <a:rPr lang="en-IN" dirty="0">
                <a:solidFill>
                  <a:schemeClr val="bg1"/>
                </a:solidFill>
              </a:rPr>
              <a:t>A4</a:t>
            </a:r>
          </a:p>
        </p:txBody>
      </p:sp>
      <p:sp>
        <p:nvSpPr>
          <p:cNvPr id="3" name="TextBox 2">
            <a:extLst>
              <a:ext uri="{FF2B5EF4-FFF2-40B4-BE49-F238E27FC236}">
                <a16:creationId xmlns:a16="http://schemas.microsoft.com/office/drawing/2014/main" id="{1FF33B14-F83E-49C7-82FF-50F6D462BB43}"/>
              </a:ext>
            </a:extLst>
          </p:cNvPr>
          <p:cNvSpPr txBox="1"/>
          <p:nvPr/>
        </p:nvSpPr>
        <p:spPr>
          <a:xfrm>
            <a:off x="3558217" y="1264643"/>
            <a:ext cx="914400" cy="307777"/>
          </a:xfrm>
          <a:prstGeom prst="rect">
            <a:avLst/>
          </a:prstGeom>
          <a:noFill/>
        </p:spPr>
        <p:txBody>
          <a:bodyPr wrap="square" rtlCol="0">
            <a:spAutoFit/>
          </a:bodyPr>
          <a:lstStyle/>
          <a:p>
            <a:r>
              <a:rPr lang="en-IN" dirty="0">
                <a:solidFill>
                  <a:schemeClr val="bg1"/>
                </a:solidFill>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Ria Jitendra Singh</cp:lastModifiedBy>
  <cp:revision>2</cp:revision>
  <dcterms:modified xsi:type="dcterms:W3CDTF">2023-01-04T06:28:20Z</dcterms:modified>
</cp:coreProperties>
</file>