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webextensions/webextension8.xml" ContentType="application/vnd.ms-office.webextension+xml"/>
  <Override PartName="/ppt/webextensions/webextension9.xml" ContentType="application/vnd.ms-office.webextension+xml"/>
  <Override PartName="/ppt/webextensions/webextension10.xml" ContentType="application/vnd.ms-office.webextension+xml"/>
  <Override PartName="/ppt/webextensions/webextension11.xml" ContentType="application/vnd.ms-office.webextension+xml"/>
  <Override PartName="/ppt/webextensions/webextension12.xml" ContentType="application/vnd.ms-office.webextension+xml"/>
  <Override PartName="/ppt/webextensions/webextension13.xml" ContentType="application/vnd.ms-office.webextension+xml"/>
  <Override PartName="/ppt/webextensions/webextension14.xml" ContentType="application/vnd.ms-office.webextension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96" r:id="rId5"/>
  </p:sldMasterIdLst>
  <p:sldIdLst>
    <p:sldId id="267" r:id="rId6"/>
    <p:sldId id="268" r:id="rId7"/>
    <p:sldId id="269" r:id="rId8"/>
    <p:sldId id="270" r:id="rId9"/>
    <p:sldId id="271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72" r:id="rId20"/>
    <p:sldId id="273" r:id="rId21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47"/>
  </p:normalViewPr>
  <p:slideViewPr>
    <p:cSldViewPr snapToGrid="0" snapToObjects="1">
      <p:cViewPr varScale="1">
        <p:scale>
          <a:sx n="69" d="100"/>
          <a:sy n="69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gs" Target="tags/tag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hyperlink" Target="https://www.kaggle.com/datasets/rajneesh231/retail-insights-a-comprehensive-sales-dataset" TargetMode="Externa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6.png"/><Relationship Id="rId10" Type="http://schemas.openxmlformats.org/officeDocument/2006/relationships/image" Target="../media/image25.svg"/><Relationship Id="rId4" Type="http://schemas.openxmlformats.org/officeDocument/2006/relationships/image" Target="../media/image20.svg"/><Relationship Id="rId9" Type="http://schemas.openxmlformats.org/officeDocument/2006/relationships/image" Target="../media/image2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ajneesh231/retail-insights-a-comprehensive-sales-dataset" TargetMode="External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6.png"/><Relationship Id="rId10" Type="http://schemas.openxmlformats.org/officeDocument/2006/relationships/image" Target="../media/image25.svg"/><Relationship Id="rId4" Type="http://schemas.openxmlformats.org/officeDocument/2006/relationships/image" Target="../media/image20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2F7635-C30C-411D-9F03-BFBD5F852AA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26FBC9-9B43-47E6-8F3C-97A7A93CE885}">
      <dgm:prSet custT="1"/>
      <dgm:spPr/>
      <dgm:t>
        <a:bodyPr/>
        <a:lstStyle/>
        <a:p>
          <a:r>
            <a:rPr lang="en-GB" sz="2000" dirty="0">
              <a:latin typeface="Aptos SemiBold" panose="020B0004020202020204" pitchFamily="34" charset="0"/>
            </a:rPr>
            <a:t>Introduction</a:t>
          </a:r>
          <a:endParaRPr lang="en-US" sz="2000" dirty="0">
            <a:latin typeface="Aptos SemiBold" panose="020B0004020202020204" pitchFamily="34" charset="0"/>
          </a:endParaRPr>
        </a:p>
      </dgm:t>
    </dgm:pt>
    <dgm:pt modelId="{9E545583-DACD-4011-A422-7EF65D5C6ECA}" type="parTrans" cxnId="{2C99A1FB-FE9E-4B7D-84D6-FBFCDA8A9F7C}">
      <dgm:prSet/>
      <dgm:spPr/>
      <dgm:t>
        <a:bodyPr/>
        <a:lstStyle/>
        <a:p>
          <a:endParaRPr lang="en-US"/>
        </a:p>
      </dgm:t>
    </dgm:pt>
    <dgm:pt modelId="{D8E539EC-9AAD-42C5-B079-EFFBC315D8B2}" type="sibTrans" cxnId="{2C99A1FB-FE9E-4B7D-84D6-FBFCDA8A9F7C}">
      <dgm:prSet/>
      <dgm:spPr/>
      <dgm:t>
        <a:bodyPr/>
        <a:lstStyle/>
        <a:p>
          <a:endParaRPr lang="en-US"/>
        </a:p>
      </dgm:t>
    </dgm:pt>
    <dgm:pt modelId="{64F5FB7B-80E2-482D-A896-738282F39C3B}">
      <dgm:prSet custT="1"/>
      <dgm:spPr/>
      <dgm:t>
        <a:bodyPr/>
        <a:lstStyle/>
        <a:p>
          <a:r>
            <a:rPr lang="en-GB" sz="2000" kern="1200" dirty="0">
              <a:solidFill>
                <a:prstClr val="white"/>
              </a:solidFill>
              <a:latin typeface="Aptos SemiBold" panose="020B0004020202020204" pitchFamily="34" charset="0"/>
              <a:ea typeface="+mn-ea"/>
              <a:cs typeface="+mn-cs"/>
            </a:rPr>
            <a:t>Data</a:t>
          </a:r>
          <a:r>
            <a:rPr lang="en-GB" sz="1500" kern="1200" dirty="0"/>
            <a:t> </a:t>
          </a:r>
          <a:r>
            <a:rPr lang="en-GB" sz="2000" kern="1200" dirty="0">
              <a:solidFill>
                <a:prstClr val="white"/>
              </a:solidFill>
              <a:latin typeface="Aptos SemiBold" panose="020B0004020202020204" pitchFamily="34" charset="0"/>
              <a:ea typeface="+mn-ea"/>
              <a:cs typeface="+mn-cs"/>
            </a:rPr>
            <a:t>Insights</a:t>
          </a:r>
          <a:endParaRPr lang="en-US" sz="2000" kern="1200" dirty="0">
            <a:solidFill>
              <a:prstClr val="white"/>
            </a:solidFill>
            <a:latin typeface="Aptos SemiBold" panose="020B0004020202020204" pitchFamily="34" charset="0"/>
            <a:ea typeface="+mn-ea"/>
            <a:cs typeface="+mn-cs"/>
          </a:endParaRPr>
        </a:p>
      </dgm:t>
    </dgm:pt>
    <dgm:pt modelId="{6D99D168-C5C4-4DBB-A90A-D2E64240808B}" type="parTrans" cxnId="{EC64B45D-A265-4887-8CD0-96128B7D61A6}">
      <dgm:prSet/>
      <dgm:spPr/>
      <dgm:t>
        <a:bodyPr/>
        <a:lstStyle/>
        <a:p>
          <a:endParaRPr lang="en-US"/>
        </a:p>
      </dgm:t>
    </dgm:pt>
    <dgm:pt modelId="{D48A275A-497D-4957-BABC-A4087521648A}" type="sibTrans" cxnId="{EC64B45D-A265-4887-8CD0-96128B7D61A6}">
      <dgm:prSet/>
      <dgm:spPr/>
      <dgm:t>
        <a:bodyPr/>
        <a:lstStyle/>
        <a:p>
          <a:endParaRPr lang="en-US"/>
        </a:p>
      </dgm:t>
    </dgm:pt>
    <dgm:pt modelId="{B831D6D1-CD18-4B67-92F8-1BDE366A48BD}">
      <dgm:prSet custT="1"/>
      <dgm:spPr/>
      <dgm:t>
        <a:bodyPr/>
        <a:lstStyle/>
        <a:p>
          <a:r>
            <a:rPr lang="en-GB" sz="2000" kern="1200" dirty="0">
              <a:solidFill>
                <a:prstClr val="white"/>
              </a:solidFill>
              <a:latin typeface="Aptos SemiBold" panose="020B0004020202020204" pitchFamily="34" charset="0"/>
              <a:ea typeface="+mn-ea"/>
              <a:cs typeface="+mn-cs"/>
            </a:rPr>
            <a:t>Analysis</a:t>
          </a:r>
          <a:endParaRPr lang="en-US" sz="2000" kern="1200" dirty="0">
            <a:solidFill>
              <a:prstClr val="white"/>
            </a:solidFill>
            <a:latin typeface="Aptos SemiBold" panose="020B0004020202020204" pitchFamily="34" charset="0"/>
            <a:ea typeface="+mn-ea"/>
            <a:cs typeface="+mn-cs"/>
          </a:endParaRPr>
        </a:p>
      </dgm:t>
    </dgm:pt>
    <dgm:pt modelId="{D09D9368-51A0-4082-9E87-A3308D7F1C2B}" type="parTrans" cxnId="{8AF33A9D-A986-410E-B5C4-ED7CA566AF76}">
      <dgm:prSet/>
      <dgm:spPr/>
      <dgm:t>
        <a:bodyPr/>
        <a:lstStyle/>
        <a:p>
          <a:endParaRPr lang="en-US"/>
        </a:p>
      </dgm:t>
    </dgm:pt>
    <dgm:pt modelId="{50B4E866-F65D-4917-87D2-768722CD00E6}" type="sibTrans" cxnId="{8AF33A9D-A986-410E-B5C4-ED7CA566AF76}">
      <dgm:prSet/>
      <dgm:spPr/>
      <dgm:t>
        <a:bodyPr/>
        <a:lstStyle/>
        <a:p>
          <a:endParaRPr lang="en-US"/>
        </a:p>
      </dgm:t>
    </dgm:pt>
    <dgm:pt modelId="{5581571E-1ADE-4B16-9180-58D81B3532AF}">
      <dgm:prSet custT="1"/>
      <dgm:spPr/>
      <dgm:t>
        <a:bodyPr/>
        <a:lstStyle/>
        <a:p>
          <a:r>
            <a:rPr lang="en-GB" sz="2000" kern="1200" dirty="0">
              <a:solidFill>
                <a:prstClr val="white"/>
              </a:solidFill>
              <a:latin typeface="Aptos SemiBold" panose="020B0004020202020204" pitchFamily="34" charset="0"/>
              <a:ea typeface="+mn-ea"/>
              <a:cs typeface="+mn-cs"/>
            </a:rPr>
            <a:t>Live Interactive Report</a:t>
          </a:r>
          <a:endParaRPr lang="en-US" sz="2000" kern="1200" dirty="0">
            <a:solidFill>
              <a:prstClr val="white"/>
            </a:solidFill>
            <a:latin typeface="Aptos SemiBold" panose="020B0004020202020204" pitchFamily="34" charset="0"/>
            <a:ea typeface="+mn-ea"/>
            <a:cs typeface="+mn-cs"/>
          </a:endParaRPr>
        </a:p>
      </dgm:t>
    </dgm:pt>
    <dgm:pt modelId="{535EE22D-B78D-445F-B5A7-60120BA9DC10}" type="parTrans" cxnId="{8575B737-1216-4998-BB0B-2D2D54B62568}">
      <dgm:prSet/>
      <dgm:spPr/>
      <dgm:t>
        <a:bodyPr/>
        <a:lstStyle/>
        <a:p>
          <a:endParaRPr lang="en-US"/>
        </a:p>
      </dgm:t>
    </dgm:pt>
    <dgm:pt modelId="{965EB948-C89C-4DD8-8DBC-C9245D444E97}" type="sibTrans" cxnId="{8575B737-1216-4998-BB0B-2D2D54B62568}">
      <dgm:prSet/>
      <dgm:spPr/>
      <dgm:t>
        <a:bodyPr/>
        <a:lstStyle/>
        <a:p>
          <a:endParaRPr lang="en-US"/>
        </a:p>
      </dgm:t>
    </dgm:pt>
    <dgm:pt modelId="{033D38C5-9C8C-4A11-9316-1324E39594B1}">
      <dgm:prSet custT="1"/>
      <dgm:spPr/>
      <dgm:t>
        <a:bodyPr/>
        <a:lstStyle/>
        <a:p>
          <a:r>
            <a:rPr lang="en-US" sz="2000" kern="1200" dirty="0">
              <a:solidFill>
                <a:prstClr val="white"/>
              </a:solidFill>
              <a:latin typeface="Aptos SemiBold" panose="020B0004020202020204" pitchFamily="34" charset="0"/>
              <a:ea typeface="+mn-ea"/>
              <a:cs typeface="+mn-cs"/>
            </a:rPr>
            <a:t>Recommendations</a:t>
          </a:r>
        </a:p>
      </dgm:t>
    </dgm:pt>
    <dgm:pt modelId="{FF0EB8C2-5923-4ABA-9328-63B802642E68}" type="parTrans" cxnId="{B7854494-FEA5-4B00-A3DC-A02E94F82399}">
      <dgm:prSet/>
      <dgm:spPr/>
      <dgm:t>
        <a:bodyPr/>
        <a:lstStyle/>
        <a:p>
          <a:endParaRPr lang="en-US"/>
        </a:p>
      </dgm:t>
    </dgm:pt>
    <dgm:pt modelId="{C8B6BDA9-4EB2-4C1C-A7C3-213D67E7D7A1}" type="sibTrans" cxnId="{B7854494-FEA5-4B00-A3DC-A02E94F82399}">
      <dgm:prSet/>
      <dgm:spPr/>
      <dgm:t>
        <a:bodyPr/>
        <a:lstStyle/>
        <a:p>
          <a:endParaRPr lang="en-US"/>
        </a:p>
      </dgm:t>
    </dgm:pt>
    <dgm:pt modelId="{6C166D1C-6CCA-42F6-9803-022FB8572497}" type="pres">
      <dgm:prSet presAssocID="{DC2F7635-C30C-411D-9F03-BFBD5F852AAF}" presName="linear" presStyleCnt="0">
        <dgm:presLayoutVars>
          <dgm:dir/>
          <dgm:animLvl val="lvl"/>
          <dgm:resizeHandles val="exact"/>
        </dgm:presLayoutVars>
      </dgm:prSet>
      <dgm:spPr/>
    </dgm:pt>
    <dgm:pt modelId="{44350A5A-3C50-4D9D-BF2C-5AFA93B6D5A0}" type="pres">
      <dgm:prSet presAssocID="{0026FBC9-9B43-47E6-8F3C-97A7A93CE885}" presName="parentLin" presStyleCnt="0"/>
      <dgm:spPr/>
    </dgm:pt>
    <dgm:pt modelId="{0415D2D8-27F8-47C6-9424-B91044B7EF00}" type="pres">
      <dgm:prSet presAssocID="{0026FBC9-9B43-47E6-8F3C-97A7A93CE885}" presName="parentLeftMargin" presStyleLbl="node1" presStyleIdx="0" presStyleCnt="5"/>
      <dgm:spPr/>
    </dgm:pt>
    <dgm:pt modelId="{C0C9B9D2-8090-4B2F-B278-A1441CF033D4}" type="pres">
      <dgm:prSet presAssocID="{0026FBC9-9B43-47E6-8F3C-97A7A93CE88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91BA4AA-274E-443B-939F-2E41D0A34FAB}" type="pres">
      <dgm:prSet presAssocID="{0026FBC9-9B43-47E6-8F3C-97A7A93CE885}" presName="negativeSpace" presStyleCnt="0"/>
      <dgm:spPr/>
    </dgm:pt>
    <dgm:pt modelId="{EF1EE044-E63E-4A5E-9E85-D96FB6FAF641}" type="pres">
      <dgm:prSet presAssocID="{0026FBC9-9B43-47E6-8F3C-97A7A93CE885}" presName="childText" presStyleLbl="conFgAcc1" presStyleIdx="0" presStyleCnt="5">
        <dgm:presLayoutVars>
          <dgm:bulletEnabled val="1"/>
        </dgm:presLayoutVars>
      </dgm:prSet>
      <dgm:spPr/>
    </dgm:pt>
    <dgm:pt modelId="{215E12B6-BDC7-4F8F-B348-4DAFD52F490A}" type="pres">
      <dgm:prSet presAssocID="{D8E539EC-9AAD-42C5-B079-EFFBC315D8B2}" presName="spaceBetweenRectangles" presStyleCnt="0"/>
      <dgm:spPr/>
    </dgm:pt>
    <dgm:pt modelId="{6C4B3C6B-0257-41A0-990D-52ACB8BF3E57}" type="pres">
      <dgm:prSet presAssocID="{64F5FB7B-80E2-482D-A896-738282F39C3B}" presName="parentLin" presStyleCnt="0"/>
      <dgm:spPr/>
    </dgm:pt>
    <dgm:pt modelId="{3B0826BA-ACF3-4629-AA9C-E2E01959B193}" type="pres">
      <dgm:prSet presAssocID="{64F5FB7B-80E2-482D-A896-738282F39C3B}" presName="parentLeftMargin" presStyleLbl="node1" presStyleIdx="0" presStyleCnt="5"/>
      <dgm:spPr/>
    </dgm:pt>
    <dgm:pt modelId="{EEDA3AFD-D1DA-4B97-9577-18399D28328B}" type="pres">
      <dgm:prSet presAssocID="{64F5FB7B-80E2-482D-A896-738282F39C3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EB60BB8-2E60-4D16-8541-F81370F7036D}" type="pres">
      <dgm:prSet presAssocID="{64F5FB7B-80E2-482D-A896-738282F39C3B}" presName="negativeSpace" presStyleCnt="0"/>
      <dgm:spPr/>
    </dgm:pt>
    <dgm:pt modelId="{CB9663E2-DCD0-46A3-B853-984979D372D5}" type="pres">
      <dgm:prSet presAssocID="{64F5FB7B-80E2-482D-A896-738282F39C3B}" presName="childText" presStyleLbl="conFgAcc1" presStyleIdx="1" presStyleCnt="5">
        <dgm:presLayoutVars>
          <dgm:bulletEnabled val="1"/>
        </dgm:presLayoutVars>
      </dgm:prSet>
      <dgm:spPr/>
    </dgm:pt>
    <dgm:pt modelId="{A249D778-1155-4911-9ECB-48E51FD34200}" type="pres">
      <dgm:prSet presAssocID="{D48A275A-497D-4957-BABC-A4087521648A}" presName="spaceBetweenRectangles" presStyleCnt="0"/>
      <dgm:spPr/>
    </dgm:pt>
    <dgm:pt modelId="{581D28EA-9AA7-4768-AB7C-ACEF76279970}" type="pres">
      <dgm:prSet presAssocID="{B831D6D1-CD18-4B67-92F8-1BDE366A48BD}" presName="parentLin" presStyleCnt="0"/>
      <dgm:spPr/>
    </dgm:pt>
    <dgm:pt modelId="{C3B80025-2CC2-44E6-9625-600FB74D5E9C}" type="pres">
      <dgm:prSet presAssocID="{B831D6D1-CD18-4B67-92F8-1BDE366A48BD}" presName="parentLeftMargin" presStyleLbl="node1" presStyleIdx="1" presStyleCnt="5"/>
      <dgm:spPr/>
    </dgm:pt>
    <dgm:pt modelId="{5FAE5F26-ACB6-4DF9-9895-C80591B920C1}" type="pres">
      <dgm:prSet presAssocID="{B831D6D1-CD18-4B67-92F8-1BDE366A48B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EC9AD52-B849-4739-B07A-676200362207}" type="pres">
      <dgm:prSet presAssocID="{B831D6D1-CD18-4B67-92F8-1BDE366A48BD}" presName="negativeSpace" presStyleCnt="0"/>
      <dgm:spPr/>
    </dgm:pt>
    <dgm:pt modelId="{446A9CAD-8393-41E5-96C5-567EC8F56701}" type="pres">
      <dgm:prSet presAssocID="{B831D6D1-CD18-4B67-92F8-1BDE366A48BD}" presName="childText" presStyleLbl="conFgAcc1" presStyleIdx="2" presStyleCnt="5">
        <dgm:presLayoutVars>
          <dgm:bulletEnabled val="1"/>
        </dgm:presLayoutVars>
      </dgm:prSet>
      <dgm:spPr/>
    </dgm:pt>
    <dgm:pt modelId="{55D12067-555C-4DA6-9C53-092B769DB50B}" type="pres">
      <dgm:prSet presAssocID="{50B4E866-F65D-4917-87D2-768722CD00E6}" presName="spaceBetweenRectangles" presStyleCnt="0"/>
      <dgm:spPr/>
    </dgm:pt>
    <dgm:pt modelId="{30497607-AB36-4231-8837-873AA5A88EE1}" type="pres">
      <dgm:prSet presAssocID="{5581571E-1ADE-4B16-9180-58D81B3532AF}" presName="parentLin" presStyleCnt="0"/>
      <dgm:spPr/>
    </dgm:pt>
    <dgm:pt modelId="{A2D29F2A-0883-4C49-BE6D-4C09494F34C8}" type="pres">
      <dgm:prSet presAssocID="{5581571E-1ADE-4B16-9180-58D81B3532AF}" presName="parentLeftMargin" presStyleLbl="node1" presStyleIdx="2" presStyleCnt="5"/>
      <dgm:spPr/>
    </dgm:pt>
    <dgm:pt modelId="{12A85ABA-7711-4320-B2BD-F1B7DAE32900}" type="pres">
      <dgm:prSet presAssocID="{5581571E-1ADE-4B16-9180-58D81B3532A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E23B92D-FCF4-4ACF-99FE-0C854FB1CC09}" type="pres">
      <dgm:prSet presAssocID="{5581571E-1ADE-4B16-9180-58D81B3532AF}" presName="negativeSpace" presStyleCnt="0"/>
      <dgm:spPr/>
    </dgm:pt>
    <dgm:pt modelId="{A8FAD938-7B2F-4411-9077-62418920015D}" type="pres">
      <dgm:prSet presAssocID="{5581571E-1ADE-4B16-9180-58D81B3532AF}" presName="childText" presStyleLbl="conFgAcc1" presStyleIdx="3" presStyleCnt="5">
        <dgm:presLayoutVars>
          <dgm:bulletEnabled val="1"/>
        </dgm:presLayoutVars>
      </dgm:prSet>
      <dgm:spPr/>
    </dgm:pt>
    <dgm:pt modelId="{E7AB0702-642A-45B1-9DA6-8B0EC5CC0F65}" type="pres">
      <dgm:prSet presAssocID="{965EB948-C89C-4DD8-8DBC-C9245D444E97}" presName="spaceBetweenRectangles" presStyleCnt="0"/>
      <dgm:spPr/>
    </dgm:pt>
    <dgm:pt modelId="{B9488286-EAC7-47A7-8406-E73B94E666EF}" type="pres">
      <dgm:prSet presAssocID="{033D38C5-9C8C-4A11-9316-1324E39594B1}" presName="parentLin" presStyleCnt="0"/>
      <dgm:spPr/>
    </dgm:pt>
    <dgm:pt modelId="{47231D01-E2E6-464F-9A81-377E6D7BE702}" type="pres">
      <dgm:prSet presAssocID="{033D38C5-9C8C-4A11-9316-1324E39594B1}" presName="parentLeftMargin" presStyleLbl="node1" presStyleIdx="3" presStyleCnt="5"/>
      <dgm:spPr/>
    </dgm:pt>
    <dgm:pt modelId="{1E2A5443-C394-4B7D-807D-B392F3A29817}" type="pres">
      <dgm:prSet presAssocID="{033D38C5-9C8C-4A11-9316-1324E39594B1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5EA91977-5884-4AF4-A7D1-B0E52D11929D}" type="pres">
      <dgm:prSet presAssocID="{033D38C5-9C8C-4A11-9316-1324E39594B1}" presName="negativeSpace" presStyleCnt="0"/>
      <dgm:spPr/>
    </dgm:pt>
    <dgm:pt modelId="{21BAC74B-630F-4E1C-9770-B8E590603E3B}" type="pres">
      <dgm:prSet presAssocID="{033D38C5-9C8C-4A11-9316-1324E39594B1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7DC740B-918D-4745-9912-8FBE96632A71}" type="presOf" srcId="{5581571E-1ADE-4B16-9180-58D81B3532AF}" destId="{A2D29F2A-0883-4C49-BE6D-4C09494F34C8}" srcOrd="0" destOrd="0" presId="urn:microsoft.com/office/officeart/2005/8/layout/list1"/>
    <dgm:cxn modelId="{AC52A726-AF73-4F21-9B1A-2759DDFB917E}" type="presOf" srcId="{DC2F7635-C30C-411D-9F03-BFBD5F852AAF}" destId="{6C166D1C-6CCA-42F6-9803-022FB8572497}" srcOrd="0" destOrd="0" presId="urn:microsoft.com/office/officeart/2005/8/layout/list1"/>
    <dgm:cxn modelId="{8575B737-1216-4998-BB0B-2D2D54B62568}" srcId="{DC2F7635-C30C-411D-9F03-BFBD5F852AAF}" destId="{5581571E-1ADE-4B16-9180-58D81B3532AF}" srcOrd="3" destOrd="0" parTransId="{535EE22D-B78D-445F-B5A7-60120BA9DC10}" sibTransId="{965EB948-C89C-4DD8-8DBC-C9245D444E97}"/>
    <dgm:cxn modelId="{EC64B45D-A265-4887-8CD0-96128B7D61A6}" srcId="{DC2F7635-C30C-411D-9F03-BFBD5F852AAF}" destId="{64F5FB7B-80E2-482D-A896-738282F39C3B}" srcOrd="1" destOrd="0" parTransId="{6D99D168-C5C4-4DBB-A90A-D2E64240808B}" sibTransId="{D48A275A-497D-4957-BABC-A4087521648A}"/>
    <dgm:cxn modelId="{0EFC994C-7E46-4516-96C6-04A56DC063DC}" type="presOf" srcId="{033D38C5-9C8C-4A11-9316-1324E39594B1}" destId="{47231D01-E2E6-464F-9A81-377E6D7BE702}" srcOrd="0" destOrd="0" presId="urn:microsoft.com/office/officeart/2005/8/layout/list1"/>
    <dgm:cxn modelId="{92F23683-7545-40FE-874C-4D337CF96E57}" type="presOf" srcId="{5581571E-1ADE-4B16-9180-58D81B3532AF}" destId="{12A85ABA-7711-4320-B2BD-F1B7DAE32900}" srcOrd="1" destOrd="0" presId="urn:microsoft.com/office/officeart/2005/8/layout/list1"/>
    <dgm:cxn modelId="{E805CC8A-BC55-46BE-AB43-35B3E5E8B71C}" type="presOf" srcId="{64F5FB7B-80E2-482D-A896-738282F39C3B}" destId="{3B0826BA-ACF3-4629-AA9C-E2E01959B193}" srcOrd="0" destOrd="0" presId="urn:microsoft.com/office/officeart/2005/8/layout/list1"/>
    <dgm:cxn modelId="{B53E4393-DF3E-4784-B6F9-4F65A5B82FEA}" type="presOf" srcId="{B831D6D1-CD18-4B67-92F8-1BDE366A48BD}" destId="{C3B80025-2CC2-44E6-9625-600FB74D5E9C}" srcOrd="0" destOrd="0" presId="urn:microsoft.com/office/officeart/2005/8/layout/list1"/>
    <dgm:cxn modelId="{40608B93-4083-4C62-B67A-D65A385E3DB5}" type="presOf" srcId="{033D38C5-9C8C-4A11-9316-1324E39594B1}" destId="{1E2A5443-C394-4B7D-807D-B392F3A29817}" srcOrd="1" destOrd="0" presId="urn:microsoft.com/office/officeart/2005/8/layout/list1"/>
    <dgm:cxn modelId="{B7854494-FEA5-4B00-A3DC-A02E94F82399}" srcId="{DC2F7635-C30C-411D-9F03-BFBD5F852AAF}" destId="{033D38C5-9C8C-4A11-9316-1324E39594B1}" srcOrd="4" destOrd="0" parTransId="{FF0EB8C2-5923-4ABA-9328-63B802642E68}" sibTransId="{C8B6BDA9-4EB2-4C1C-A7C3-213D67E7D7A1}"/>
    <dgm:cxn modelId="{8AF33A9D-A986-410E-B5C4-ED7CA566AF76}" srcId="{DC2F7635-C30C-411D-9F03-BFBD5F852AAF}" destId="{B831D6D1-CD18-4B67-92F8-1BDE366A48BD}" srcOrd="2" destOrd="0" parTransId="{D09D9368-51A0-4082-9E87-A3308D7F1C2B}" sibTransId="{50B4E866-F65D-4917-87D2-768722CD00E6}"/>
    <dgm:cxn modelId="{0D6322B6-2F6E-47D9-BF49-49716B24BE67}" type="presOf" srcId="{0026FBC9-9B43-47E6-8F3C-97A7A93CE885}" destId="{0415D2D8-27F8-47C6-9424-B91044B7EF00}" srcOrd="0" destOrd="0" presId="urn:microsoft.com/office/officeart/2005/8/layout/list1"/>
    <dgm:cxn modelId="{5B4DFEC3-10C1-43E3-9E76-FB208E4B437F}" type="presOf" srcId="{B831D6D1-CD18-4B67-92F8-1BDE366A48BD}" destId="{5FAE5F26-ACB6-4DF9-9895-C80591B920C1}" srcOrd="1" destOrd="0" presId="urn:microsoft.com/office/officeart/2005/8/layout/list1"/>
    <dgm:cxn modelId="{657D0DE1-6DCC-4F05-B73B-C5048C724C33}" type="presOf" srcId="{0026FBC9-9B43-47E6-8F3C-97A7A93CE885}" destId="{C0C9B9D2-8090-4B2F-B278-A1441CF033D4}" srcOrd="1" destOrd="0" presId="urn:microsoft.com/office/officeart/2005/8/layout/list1"/>
    <dgm:cxn modelId="{019083E5-26B1-4726-B116-48A7F5BAA446}" type="presOf" srcId="{64F5FB7B-80E2-482D-A896-738282F39C3B}" destId="{EEDA3AFD-D1DA-4B97-9577-18399D28328B}" srcOrd="1" destOrd="0" presId="urn:microsoft.com/office/officeart/2005/8/layout/list1"/>
    <dgm:cxn modelId="{2C99A1FB-FE9E-4B7D-84D6-FBFCDA8A9F7C}" srcId="{DC2F7635-C30C-411D-9F03-BFBD5F852AAF}" destId="{0026FBC9-9B43-47E6-8F3C-97A7A93CE885}" srcOrd="0" destOrd="0" parTransId="{9E545583-DACD-4011-A422-7EF65D5C6ECA}" sibTransId="{D8E539EC-9AAD-42C5-B079-EFFBC315D8B2}"/>
    <dgm:cxn modelId="{CB46DD12-D146-4BF9-BEF2-9AEC45F9A567}" type="presParOf" srcId="{6C166D1C-6CCA-42F6-9803-022FB8572497}" destId="{44350A5A-3C50-4D9D-BF2C-5AFA93B6D5A0}" srcOrd="0" destOrd="0" presId="urn:microsoft.com/office/officeart/2005/8/layout/list1"/>
    <dgm:cxn modelId="{671F1B39-E356-4E51-97F1-4100B17D3E78}" type="presParOf" srcId="{44350A5A-3C50-4D9D-BF2C-5AFA93B6D5A0}" destId="{0415D2D8-27F8-47C6-9424-B91044B7EF00}" srcOrd="0" destOrd="0" presId="urn:microsoft.com/office/officeart/2005/8/layout/list1"/>
    <dgm:cxn modelId="{F81C9A90-DC6E-4063-A184-B181F49CCC5E}" type="presParOf" srcId="{44350A5A-3C50-4D9D-BF2C-5AFA93B6D5A0}" destId="{C0C9B9D2-8090-4B2F-B278-A1441CF033D4}" srcOrd="1" destOrd="0" presId="urn:microsoft.com/office/officeart/2005/8/layout/list1"/>
    <dgm:cxn modelId="{A35483A1-D203-4F86-9CB3-6906C7ABD2A4}" type="presParOf" srcId="{6C166D1C-6CCA-42F6-9803-022FB8572497}" destId="{C91BA4AA-274E-443B-939F-2E41D0A34FAB}" srcOrd="1" destOrd="0" presId="urn:microsoft.com/office/officeart/2005/8/layout/list1"/>
    <dgm:cxn modelId="{6A2CFE5D-2426-4AEA-B227-96010540A31B}" type="presParOf" srcId="{6C166D1C-6CCA-42F6-9803-022FB8572497}" destId="{EF1EE044-E63E-4A5E-9E85-D96FB6FAF641}" srcOrd="2" destOrd="0" presId="urn:microsoft.com/office/officeart/2005/8/layout/list1"/>
    <dgm:cxn modelId="{51ADA662-0558-496E-9B99-6404DD00BFB2}" type="presParOf" srcId="{6C166D1C-6CCA-42F6-9803-022FB8572497}" destId="{215E12B6-BDC7-4F8F-B348-4DAFD52F490A}" srcOrd="3" destOrd="0" presId="urn:microsoft.com/office/officeart/2005/8/layout/list1"/>
    <dgm:cxn modelId="{53E841F2-82FE-4047-BD0B-0EABC7D56D5C}" type="presParOf" srcId="{6C166D1C-6CCA-42F6-9803-022FB8572497}" destId="{6C4B3C6B-0257-41A0-990D-52ACB8BF3E57}" srcOrd="4" destOrd="0" presId="urn:microsoft.com/office/officeart/2005/8/layout/list1"/>
    <dgm:cxn modelId="{715A169E-07B7-4830-9D51-59D5F320B201}" type="presParOf" srcId="{6C4B3C6B-0257-41A0-990D-52ACB8BF3E57}" destId="{3B0826BA-ACF3-4629-AA9C-E2E01959B193}" srcOrd="0" destOrd="0" presId="urn:microsoft.com/office/officeart/2005/8/layout/list1"/>
    <dgm:cxn modelId="{E498B39E-D551-4995-8B04-20541672FCBF}" type="presParOf" srcId="{6C4B3C6B-0257-41A0-990D-52ACB8BF3E57}" destId="{EEDA3AFD-D1DA-4B97-9577-18399D28328B}" srcOrd="1" destOrd="0" presId="urn:microsoft.com/office/officeart/2005/8/layout/list1"/>
    <dgm:cxn modelId="{20C4EC03-A926-4099-8BDA-53E45CEC2405}" type="presParOf" srcId="{6C166D1C-6CCA-42F6-9803-022FB8572497}" destId="{5EB60BB8-2E60-4D16-8541-F81370F7036D}" srcOrd="5" destOrd="0" presId="urn:microsoft.com/office/officeart/2005/8/layout/list1"/>
    <dgm:cxn modelId="{0816FFB7-C9DB-4643-9908-A671AFEC5EA7}" type="presParOf" srcId="{6C166D1C-6CCA-42F6-9803-022FB8572497}" destId="{CB9663E2-DCD0-46A3-B853-984979D372D5}" srcOrd="6" destOrd="0" presId="urn:microsoft.com/office/officeart/2005/8/layout/list1"/>
    <dgm:cxn modelId="{6C580790-248F-4339-AA11-9AF517D80EAB}" type="presParOf" srcId="{6C166D1C-6CCA-42F6-9803-022FB8572497}" destId="{A249D778-1155-4911-9ECB-48E51FD34200}" srcOrd="7" destOrd="0" presId="urn:microsoft.com/office/officeart/2005/8/layout/list1"/>
    <dgm:cxn modelId="{9A14A724-E1C3-4B21-A668-F11ABB241378}" type="presParOf" srcId="{6C166D1C-6CCA-42F6-9803-022FB8572497}" destId="{581D28EA-9AA7-4768-AB7C-ACEF76279970}" srcOrd="8" destOrd="0" presId="urn:microsoft.com/office/officeart/2005/8/layout/list1"/>
    <dgm:cxn modelId="{A3C0BCD9-99D6-4BD7-AC61-DF216CE61132}" type="presParOf" srcId="{581D28EA-9AA7-4768-AB7C-ACEF76279970}" destId="{C3B80025-2CC2-44E6-9625-600FB74D5E9C}" srcOrd="0" destOrd="0" presId="urn:microsoft.com/office/officeart/2005/8/layout/list1"/>
    <dgm:cxn modelId="{C045B439-81AE-4E83-8C31-6949E32D3525}" type="presParOf" srcId="{581D28EA-9AA7-4768-AB7C-ACEF76279970}" destId="{5FAE5F26-ACB6-4DF9-9895-C80591B920C1}" srcOrd="1" destOrd="0" presId="urn:microsoft.com/office/officeart/2005/8/layout/list1"/>
    <dgm:cxn modelId="{9FD7A10D-1086-4CD8-BDEB-151F3911DAD3}" type="presParOf" srcId="{6C166D1C-6CCA-42F6-9803-022FB8572497}" destId="{9EC9AD52-B849-4739-B07A-676200362207}" srcOrd="9" destOrd="0" presId="urn:microsoft.com/office/officeart/2005/8/layout/list1"/>
    <dgm:cxn modelId="{73B42B06-8290-4856-833C-2ED99814D18B}" type="presParOf" srcId="{6C166D1C-6CCA-42F6-9803-022FB8572497}" destId="{446A9CAD-8393-41E5-96C5-567EC8F56701}" srcOrd="10" destOrd="0" presId="urn:microsoft.com/office/officeart/2005/8/layout/list1"/>
    <dgm:cxn modelId="{81BDC3DB-CD09-44DF-A297-6BCFCC919F3F}" type="presParOf" srcId="{6C166D1C-6CCA-42F6-9803-022FB8572497}" destId="{55D12067-555C-4DA6-9C53-092B769DB50B}" srcOrd="11" destOrd="0" presId="urn:microsoft.com/office/officeart/2005/8/layout/list1"/>
    <dgm:cxn modelId="{CD2F2ACB-9D17-4460-A2E2-1554A149C405}" type="presParOf" srcId="{6C166D1C-6CCA-42F6-9803-022FB8572497}" destId="{30497607-AB36-4231-8837-873AA5A88EE1}" srcOrd="12" destOrd="0" presId="urn:microsoft.com/office/officeart/2005/8/layout/list1"/>
    <dgm:cxn modelId="{3A6639F7-61BD-4CEE-913F-14DFB2BE695B}" type="presParOf" srcId="{30497607-AB36-4231-8837-873AA5A88EE1}" destId="{A2D29F2A-0883-4C49-BE6D-4C09494F34C8}" srcOrd="0" destOrd="0" presId="urn:microsoft.com/office/officeart/2005/8/layout/list1"/>
    <dgm:cxn modelId="{8812AEF7-04AA-4C66-B74F-C374B09D9D3C}" type="presParOf" srcId="{30497607-AB36-4231-8837-873AA5A88EE1}" destId="{12A85ABA-7711-4320-B2BD-F1B7DAE32900}" srcOrd="1" destOrd="0" presId="urn:microsoft.com/office/officeart/2005/8/layout/list1"/>
    <dgm:cxn modelId="{C3C698C5-F8BC-4796-B359-608D0B0EE3A7}" type="presParOf" srcId="{6C166D1C-6CCA-42F6-9803-022FB8572497}" destId="{3E23B92D-FCF4-4ACF-99FE-0C854FB1CC09}" srcOrd="13" destOrd="0" presId="urn:microsoft.com/office/officeart/2005/8/layout/list1"/>
    <dgm:cxn modelId="{3F797EA4-9A58-4305-9F97-EADBF99D5B6A}" type="presParOf" srcId="{6C166D1C-6CCA-42F6-9803-022FB8572497}" destId="{A8FAD938-7B2F-4411-9077-62418920015D}" srcOrd="14" destOrd="0" presId="urn:microsoft.com/office/officeart/2005/8/layout/list1"/>
    <dgm:cxn modelId="{D78FE141-A071-4120-B8CF-567851ED3745}" type="presParOf" srcId="{6C166D1C-6CCA-42F6-9803-022FB8572497}" destId="{E7AB0702-642A-45B1-9DA6-8B0EC5CC0F65}" srcOrd="15" destOrd="0" presId="urn:microsoft.com/office/officeart/2005/8/layout/list1"/>
    <dgm:cxn modelId="{E5B45894-FE60-4327-A811-6806B80BB339}" type="presParOf" srcId="{6C166D1C-6CCA-42F6-9803-022FB8572497}" destId="{B9488286-EAC7-47A7-8406-E73B94E666EF}" srcOrd="16" destOrd="0" presId="urn:microsoft.com/office/officeart/2005/8/layout/list1"/>
    <dgm:cxn modelId="{B5010A31-94AE-4EAB-9335-0585EB3FA53C}" type="presParOf" srcId="{B9488286-EAC7-47A7-8406-E73B94E666EF}" destId="{47231D01-E2E6-464F-9A81-377E6D7BE702}" srcOrd="0" destOrd="0" presId="urn:microsoft.com/office/officeart/2005/8/layout/list1"/>
    <dgm:cxn modelId="{E6CD65EE-86AB-46A8-AD00-9F07861C81BD}" type="presParOf" srcId="{B9488286-EAC7-47A7-8406-E73B94E666EF}" destId="{1E2A5443-C394-4B7D-807D-B392F3A29817}" srcOrd="1" destOrd="0" presId="urn:microsoft.com/office/officeart/2005/8/layout/list1"/>
    <dgm:cxn modelId="{AADCC01C-B59C-429A-95CC-AFEF2CEB2BD8}" type="presParOf" srcId="{6C166D1C-6CCA-42F6-9803-022FB8572497}" destId="{5EA91977-5884-4AF4-A7D1-B0E52D11929D}" srcOrd="17" destOrd="0" presId="urn:microsoft.com/office/officeart/2005/8/layout/list1"/>
    <dgm:cxn modelId="{47977B7F-C97D-44B7-B6E7-1721D3392347}" type="presParOf" srcId="{6C166D1C-6CCA-42F6-9803-022FB8572497}" destId="{21BAC74B-630F-4E1C-9770-B8E590603E3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F4C6E0-D1BC-4801-AABE-0A304265BB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46B8D6F-7F24-4E19-961D-5CF8AE40AC13}">
      <dgm:prSet/>
      <dgm:spPr/>
      <dgm:t>
        <a:bodyPr/>
        <a:lstStyle/>
        <a:p>
          <a:r>
            <a:rPr lang="en-GB" b="0" i="0" dirty="0">
              <a:solidFill>
                <a:schemeClr val="accent6">
                  <a:lumMod val="75000"/>
                </a:schemeClr>
              </a:solidFill>
              <a:latin typeface="Aptos SemiBold" panose="020B0004020202020204" pitchFamily="34" charset="0"/>
            </a:rPr>
            <a:t>Understand the Sales report of the company for past 3 years. </a:t>
          </a:r>
          <a:endParaRPr lang="en-US" dirty="0">
            <a:solidFill>
              <a:schemeClr val="accent6">
                <a:lumMod val="75000"/>
              </a:schemeClr>
            </a:solidFill>
            <a:latin typeface="Aptos SemiBold" panose="020B0004020202020204" pitchFamily="34" charset="0"/>
          </a:endParaRPr>
        </a:p>
      </dgm:t>
    </dgm:pt>
    <dgm:pt modelId="{B772740A-6BC1-4488-9674-39CC297E9ACC}" type="parTrans" cxnId="{F3203075-2784-466C-8B14-973006C6D7C2}">
      <dgm:prSet/>
      <dgm:spPr/>
      <dgm:t>
        <a:bodyPr/>
        <a:lstStyle/>
        <a:p>
          <a:endParaRPr lang="en-US"/>
        </a:p>
      </dgm:t>
    </dgm:pt>
    <dgm:pt modelId="{706DE513-D0AD-490D-8EF4-3E63504A7622}" type="sibTrans" cxnId="{F3203075-2784-466C-8B14-973006C6D7C2}">
      <dgm:prSet/>
      <dgm:spPr/>
      <dgm:t>
        <a:bodyPr/>
        <a:lstStyle/>
        <a:p>
          <a:endParaRPr lang="en-US"/>
        </a:p>
      </dgm:t>
    </dgm:pt>
    <dgm:pt modelId="{2C396135-C98C-4345-884C-1DA96411A3BC}">
      <dgm:prSet custT="1"/>
      <dgm:spPr/>
      <dgm:t>
        <a:bodyPr/>
        <a:lstStyle/>
        <a:p>
          <a:r>
            <a:rPr lang="en-GB" sz="2500" b="0" i="0" kern="1200" dirty="0">
              <a:solidFill>
                <a:srgbClr val="D53DD0">
                  <a:lumMod val="75000"/>
                </a:srgbClr>
              </a:solidFill>
              <a:latin typeface="Aptos SemiBold" panose="020B0004020202020204" pitchFamily="34" charset="0"/>
              <a:ea typeface="+mn-ea"/>
              <a:cs typeface="+mn-cs"/>
            </a:rPr>
            <a:t>Analyse and check the performance of Account Managers of the company.</a:t>
          </a:r>
          <a:endParaRPr lang="en-US" sz="2500" b="0" i="0" kern="1200" dirty="0">
            <a:solidFill>
              <a:srgbClr val="D53DD0">
                <a:lumMod val="75000"/>
              </a:srgbClr>
            </a:solidFill>
            <a:latin typeface="Aptos SemiBold" panose="020B0004020202020204" pitchFamily="34" charset="0"/>
            <a:ea typeface="+mn-ea"/>
            <a:cs typeface="+mn-cs"/>
          </a:endParaRPr>
        </a:p>
      </dgm:t>
    </dgm:pt>
    <dgm:pt modelId="{EFA0A290-D286-4D70-AC24-E41AA5C557D3}" type="parTrans" cxnId="{0699E696-9C6B-4D5C-BF4B-3FD243CE9F3A}">
      <dgm:prSet/>
      <dgm:spPr/>
      <dgm:t>
        <a:bodyPr/>
        <a:lstStyle/>
        <a:p>
          <a:endParaRPr lang="en-US"/>
        </a:p>
      </dgm:t>
    </dgm:pt>
    <dgm:pt modelId="{904E1DA6-44C3-4E43-8470-DE6766EC60C6}" type="sibTrans" cxnId="{0699E696-9C6B-4D5C-BF4B-3FD243CE9F3A}">
      <dgm:prSet/>
      <dgm:spPr/>
      <dgm:t>
        <a:bodyPr/>
        <a:lstStyle/>
        <a:p>
          <a:endParaRPr lang="en-US"/>
        </a:p>
      </dgm:t>
    </dgm:pt>
    <dgm:pt modelId="{CE26DD6A-254A-4945-BEB0-6926342AE3E5}" type="pres">
      <dgm:prSet presAssocID="{D7F4C6E0-D1BC-4801-AABE-0A304265BB94}" presName="root" presStyleCnt="0">
        <dgm:presLayoutVars>
          <dgm:dir/>
          <dgm:resizeHandles val="exact"/>
        </dgm:presLayoutVars>
      </dgm:prSet>
      <dgm:spPr/>
    </dgm:pt>
    <dgm:pt modelId="{743890EA-9FF9-4BD5-8F73-472C2F5B3A6B}" type="pres">
      <dgm:prSet presAssocID="{846B8D6F-7F24-4E19-961D-5CF8AE40AC13}" presName="compNode" presStyleCnt="0"/>
      <dgm:spPr/>
    </dgm:pt>
    <dgm:pt modelId="{B113D857-1F8C-4C6B-88F0-1DAF993A94E5}" type="pres">
      <dgm:prSet presAssocID="{846B8D6F-7F24-4E19-961D-5CF8AE40AC13}" presName="bgRect" presStyleLbl="bgShp" presStyleIdx="0" presStyleCnt="2"/>
      <dgm:spPr/>
    </dgm:pt>
    <dgm:pt modelId="{FADFC994-7801-4AB9-991E-FF44B70938BF}" type="pres">
      <dgm:prSet presAssocID="{846B8D6F-7F24-4E19-961D-5CF8AE40AC1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B103CBFC-5671-4C72-9353-5943240C2D7B}" type="pres">
      <dgm:prSet presAssocID="{846B8D6F-7F24-4E19-961D-5CF8AE40AC13}" presName="spaceRect" presStyleCnt="0"/>
      <dgm:spPr/>
    </dgm:pt>
    <dgm:pt modelId="{1465B31F-9408-4CD1-8638-CE0BA2745548}" type="pres">
      <dgm:prSet presAssocID="{846B8D6F-7F24-4E19-961D-5CF8AE40AC13}" presName="parTx" presStyleLbl="revTx" presStyleIdx="0" presStyleCnt="2">
        <dgm:presLayoutVars>
          <dgm:chMax val="0"/>
          <dgm:chPref val="0"/>
        </dgm:presLayoutVars>
      </dgm:prSet>
      <dgm:spPr/>
    </dgm:pt>
    <dgm:pt modelId="{74C6CBF8-3337-4163-AD26-AC773CC5E452}" type="pres">
      <dgm:prSet presAssocID="{706DE513-D0AD-490D-8EF4-3E63504A7622}" presName="sibTrans" presStyleCnt="0"/>
      <dgm:spPr/>
    </dgm:pt>
    <dgm:pt modelId="{E20B9BB2-0396-4BE0-B854-2D3A3634F8D4}" type="pres">
      <dgm:prSet presAssocID="{2C396135-C98C-4345-884C-1DA96411A3BC}" presName="compNode" presStyleCnt="0"/>
      <dgm:spPr/>
    </dgm:pt>
    <dgm:pt modelId="{7F758A9D-6B45-4D22-BC6C-068879A35ACD}" type="pres">
      <dgm:prSet presAssocID="{2C396135-C98C-4345-884C-1DA96411A3BC}" presName="bgRect" presStyleLbl="bgShp" presStyleIdx="1" presStyleCnt="2"/>
      <dgm:spPr/>
    </dgm:pt>
    <dgm:pt modelId="{830B7A5C-A7F2-4487-AAB0-4F4D69D14578}" type="pres">
      <dgm:prSet presAssocID="{2C396135-C98C-4345-884C-1DA96411A3B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8764B057-8782-444B-B0F0-57B06F613965}" type="pres">
      <dgm:prSet presAssocID="{2C396135-C98C-4345-884C-1DA96411A3BC}" presName="spaceRect" presStyleCnt="0"/>
      <dgm:spPr/>
    </dgm:pt>
    <dgm:pt modelId="{93B10468-0254-4C07-BE58-A66236B83A73}" type="pres">
      <dgm:prSet presAssocID="{2C396135-C98C-4345-884C-1DA96411A3B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C3C404F-E02A-4323-8ED7-552027E84292}" type="presOf" srcId="{D7F4C6E0-D1BC-4801-AABE-0A304265BB94}" destId="{CE26DD6A-254A-4945-BEB0-6926342AE3E5}" srcOrd="0" destOrd="0" presId="urn:microsoft.com/office/officeart/2018/2/layout/IconVerticalSolidList"/>
    <dgm:cxn modelId="{2F88A951-414D-4E56-94EE-FA53ABEAE010}" type="presOf" srcId="{2C396135-C98C-4345-884C-1DA96411A3BC}" destId="{93B10468-0254-4C07-BE58-A66236B83A73}" srcOrd="0" destOrd="0" presId="urn:microsoft.com/office/officeart/2018/2/layout/IconVerticalSolidList"/>
    <dgm:cxn modelId="{F3203075-2784-466C-8B14-973006C6D7C2}" srcId="{D7F4C6E0-D1BC-4801-AABE-0A304265BB94}" destId="{846B8D6F-7F24-4E19-961D-5CF8AE40AC13}" srcOrd="0" destOrd="0" parTransId="{B772740A-6BC1-4488-9674-39CC297E9ACC}" sibTransId="{706DE513-D0AD-490D-8EF4-3E63504A7622}"/>
    <dgm:cxn modelId="{0699E696-9C6B-4D5C-BF4B-3FD243CE9F3A}" srcId="{D7F4C6E0-D1BC-4801-AABE-0A304265BB94}" destId="{2C396135-C98C-4345-884C-1DA96411A3BC}" srcOrd="1" destOrd="0" parTransId="{EFA0A290-D286-4D70-AC24-E41AA5C557D3}" sibTransId="{904E1DA6-44C3-4E43-8470-DE6766EC60C6}"/>
    <dgm:cxn modelId="{790153C8-50D4-4FB3-857F-1BF6D263D020}" type="presOf" srcId="{846B8D6F-7F24-4E19-961D-5CF8AE40AC13}" destId="{1465B31F-9408-4CD1-8638-CE0BA2745548}" srcOrd="0" destOrd="0" presId="urn:microsoft.com/office/officeart/2018/2/layout/IconVerticalSolidList"/>
    <dgm:cxn modelId="{D026756A-8BE7-4F90-A248-A97D9CA176B2}" type="presParOf" srcId="{CE26DD6A-254A-4945-BEB0-6926342AE3E5}" destId="{743890EA-9FF9-4BD5-8F73-472C2F5B3A6B}" srcOrd="0" destOrd="0" presId="urn:microsoft.com/office/officeart/2018/2/layout/IconVerticalSolidList"/>
    <dgm:cxn modelId="{EF3C82FD-D105-4636-A647-D74605FD63D9}" type="presParOf" srcId="{743890EA-9FF9-4BD5-8F73-472C2F5B3A6B}" destId="{B113D857-1F8C-4C6B-88F0-1DAF993A94E5}" srcOrd="0" destOrd="0" presId="urn:microsoft.com/office/officeart/2018/2/layout/IconVerticalSolidList"/>
    <dgm:cxn modelId="{11406FC3-356E-43BA-81BE-D651A0615976}" type="presParOf" srcId="{743890EA-9FF9-4BD5-8F73-472C2F5B3A6B}" destId="{FADFC994-7801-4AB9-991E-FF44B70938BF}" srcOrd="1" destOrd="0" presId="urn:microsoft.com/office/officeart/2018/2/layout/IconVerticalSolidList"/>
    <dgm:cxn modelId="{0E4E4F02-CEF7-4AE8-A0EC-3EE63FB5BF10}" type="presParOf" srcId="{743890EA-9FF9-4BD5-8F73-472C2F5B3A6B}" destId="{B103CBFC-5671-4C72-9353-5943240C2D7B}" srcOrd="2" destOrd="0" presId="urn:microsoft.com/office/officeart/2018/2/layout/IconVerticalSolidList"/>
    <dgm:cxn modelId="{4371C5D5-3519-47D5-A905-BFB89FA96DAE}" type="presParOf" srcId="{743890EA-9FF9-4BD5-8F73-472C2F5B3A6B}" destId="{1465B31F-9408-4CD1-8638-CE0BA2745548}" srcOrd="3" destOrd="0" presId="urn:microsoft.com/office/officeart/2018/2/layout/IconVerticalSolidList"/>
    <dgm:cxn modelId="{7E27713A-9318-4302-B1E3-BED953D0BBC5}" type="presParOf" srcId="{CE26DD6A-254A-4945-BEB0-6926342AE3E5}" destId="{74C6CBF8-3337-4163-AD26-AC773CC5E452}" srcOrd="1" destOrd="0" presId="urn:microsoft.com/office/officeart/2018/2/layout/IconVerticalSolidList"/>
    <dgm:cxn modelId="{9E3ECF3B-5533-4DB1-8109-578357315A6C}" type="presParOf" srcId="{CE26DD6A-254A-4945-BEB0-6926342AE3E5}" destId="{E20B9BB2-0396-4BE0-B854-2D3A3634F8D4}" srcOrd="2" destOrd="0" presId="urn:microsoft.com/office/officeart/2018/2/layout/IconVerticalSolidList"/>
    <dgm:cxn modelId="{B0BEB77E-916E-4CEB-9152-777A1E02C087}" type="presParOf" srcId="{E20B9BB2-0396-4BE0-B854-2D3A3634F8D4}" destId="{7F758A9D-6B45-4D22-BC6C-068879A35ACD}" srcOrd="0" destOrd="0" presId="urn:microsoft.com/office/officeart/2018/2/layout/IconVerticalSolidList"/>
    <dgm:cxn modelId="{935C8F13-1021-4060-A750-0D679BE3C023}" type="presParOf" srcId="{E20B9BB2-0396-4BE0-B854-2D3A3634F8D4}" destId="{830B7A5C-A7F2-4487-AAB0-4F4D69D14578}" srcOrd="1" destOrd="0" presId="urn:microsoft.com/office/officeart/2018/2/layout/IconVerticalSolidList"/>
    <dgm:cxn modelId="{8EDFC4E7-29A6-4CAA-A439-CAFFCDB4CAB8}" type="presParOf" srcId="{E20B9BB2-0396-4BE0-B854-2D3A3634F8D4}" destId="{8764B057-8782-444B-B0F0-57B06F613965}" srcOrd="2" destOrd="0" presId="urn:microsoft.com/office/officeart/2018/2/layout/IconVerticalSolidList"/>
    <dgm:cxn modelId="{46F75F1F-FAD1-4F0A-86F3-7252FABA68CC}" type="presParOf" srcId="{E20B9BB2-0396-4BE0-B854-2D3A3634F8D4}" destId="{93B10468-0254-4C07-BE58-A66236B83A7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68446A-842E-45A4-ADAC-AFEE7E77CAC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DF7517-CEB1-4840-BC09-DC993884AE2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dirty="0">
              <a:latin typeface="Aptos SemiBold" panose="020B0004020202020204" pitchFamily="34" charset="0"/>
            </a:rPr>
            <a:t>Source</a:t>
          </a:r>
          <a:r>
            <a:rPr lang="en-GB" b="0" i="0" dirty="0"/>
            <a:t>: </a:t>
          </a:r>
          <a:endParaRPr lang="en-US" dirty="0"/>
        </a:p>
      </dgm:t>
    </dgm:pt>
    <dgm:pt modelId="{1640093C-E22A-4688-B177-2BBA21AA3787}" type="parTrans" cxnId="{79F8E01B-965A-4436-B86E-A5D434846E90}">
      <dgm:prSet/>
      <dgm:spPr/>
      <dgm:t>
        <a:bodyPr/>
        <a:lstStyle/>
        <a:p>
          <a:endParaRPr lang="en-US"/>
        </a:p>
      </dgm:t>
    </dgm:pt>
    <dgm:pt modelId="{B71E3D83-1430-42C5-9E94-EBB144922696}" type="sibTrans" cxnId="{79F8E01B-965A-4436-B86E-A5D434846E90}">
      <dgm:prSet/>
      <dgm:spPr/>
      <dgm:t>
        <a:bodyPr/>
        <a:lstStyle/>
        <a:p>
          <a:endParaRPr lang="en-US"/>
        </a:p>
      </dgm:t>
    </dgm:pt>
    <dgm:pt modelId="{CEE8A10A-9B00-459A-8081-64FF392A855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b="0" i="0" dirty="0">
              <a:solidFill>
                <a:schemeClr val="accent6">
                  <a:lumMod val="75000"/>
                </a:schemeClr>
              </a:solidFill>
              <a:latin typeface="Abadi" panose="020F0502020204030204" pitchFamily="34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https://www.kaggle.com/datasets/rajneesh231/retail-insights-a-comprehensive-sales-dataset</a:t>
          </a:r>
          <a:endParaRPr lang="en-US" sz="1600" dirty="0">
            <a:solidFill>
              <a:schemeClr val="accent6">
                <a:lumMod val="75000"/>
              </a:schemeClr>
            </a:solidFill>
            <a:latin typeface="Abadi" panose="020F0502020204030204" pitchFamily="34" charset="0"/>
          </a:endParaRPr>
        </a:p>
      </dgm:t>
    </dgm:pt>
    <dgm:pt modelId="{FB0A6EBA-6413-4B43-8F6A-231C495E08BD}" type="parTrans" cxnId="{713AFE5E-42B1-44BD-AC59-78D889841816}">
      <dgm:prSet/>
      <dgm:spPr/>
      <dgm:t>
        <a:bodyPr/>
        <a:lstStyle/>
        <a:p>
          <a:endParaRPr lang="en-US"/>
        </a:p>
      </dgm:t>
    </dgm:pt>
    <dgm:pt modelId="{9CF1C1A1-F754-47D8-9E51-3046012ED933}" type="sibTrans" cxnId="{713AFE5E-42B1-44BD-AC59-78D889841816}">
      <dgm:prSet/>
      <dgm:spPr/>
      <dgm:t>
        <a:bodyPr/>
        <a:lstStyle/>
        <a:p>
          <a:endParaRPr lang="en-US"/>
        </a:p>
      </dgm:t>
    </dgm:pt>
    <dgm:pt modelId="{B5749AF4-928C-4989-B868-71AFB0D7BD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5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 SemiBold" panose="020B0004020202020204" pitchFamily="34" charset="0"/>
              <a:ea typeface="+mn-ea"/>
              <a:cs typeface="+mn-cs"/>
            </a:rPr>
            <a:t>Cleaning</a:t>
          </a:r>
          <a:r>
            <a:rPr lang="en-GB" sz="2500" b="0" i="0" kern="1200" dirty="0"/>
            <a:t>:</a:t>
          </a:r>
          <a:endParaRPr lang="en-US" sz="2500" kern="1200" dirty="0"/>
        </a:p>
      </dgm:t>
    </dgm:pt>
    <dgm:pt modelId="{9AD80955-6FA0-40A2-8E3A-065FC49DDBB2}" type="parTrans" cxnId="{A8C76001-E728-4CF7-A362-0E5B0887E56F}">
      <dgm:prSet/>
      <dgm:spPr/>
      <dgm:t>
        <a:bodyPr/>
        <a:lstStyle/>
        <a:p>
          <a:endParaRPr lang="en-US"/>
        </a:p>
      </dgm:t>
    </dgm:pt>
    <dgm:pt modelId="{D3974319-0D94-4E0D-BB44-BD461B65EB48}" type="sibTrans" cxnId="{A8C76001-E728-4CF7-A362-0E5B0887E56F}">
      <dgm:prSet/>
      <dgm:spPr/>
      <dgm:t>
        <a:bodyPr/>
        <a:lstStyle/>
        <a:p>
          <a:endParaRPr lang="en-US"/>
        </a:p>
      </dgm:t>
    </dgm:pt>
    <dgm:pt modelId="{CDF8D808-F830-455B-9FE0-CD2764B4297C}" type="pres">
      <dgm:prSet presAssocID="{DB68446A-842E-45A4-ADAC-AFEE7E77CACC}" presName="root" presStyleCnt="0">
        <dgm:presLayoutVars>
          <dgm:dir/>
          <dgm:resizeHandles val="exact"/>
        </dgm:presLayoutVars>
      </dgm:prSet>
      <dgm:spPr/>
    </dgm:pt>
    <dgm:pt modelId="{28633760-0A44-47CD-AE64-B2DC9C585B26}" type="pres">
      <dgm:prSet presAssocID="{B0DF7517-CEB1-4840-BC09-DC993884AE27}" presName="compNode" presStyleCnt="0"/>
      <dgm:spPr/>
    </dgm:pt>
    <dgm:pt modelId="{3D04E0A5-4629-4177-BB8F-A6D25FC3E8F0}" type="pres">
      <dgm:prSet presAssocID="{B0DF7517-CEB1-4840-BC09-DC993884AE27}" presName="bgRect" presStyleLbl="bgShp" presStyleIdx="0" presStyleCnt="2" custLinFactNeighborX="9611" custLinFactNeighborY="-614"/>
      <dgm:spPr/>
    </dgm:pt>
    <dgm:pt modelId="{ADAD72F3-DC1E-40D4-9A16-207DE6BA4966}" type="pres">
      <dgm:prSet presAssocID="{B0DF7517-CEB1-4840-BC09-DC993884AE27}" presName="iconRect" presStyleLbl="node1" presStyleIdx="0" presStyleCnt="2" custLinFactNeighborX="80770" custLinFactNeighborY="-289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491D1089-1740-45F4-9CB6-6C9A1D723D05}" type="pres">
      <dgm:prSet presAssocID="{B0DF7517-CEB1-4840-BC09-DC993884AE27}" presName="spaceRect" presStyleCnt="0"/>
      <dgm:spPr/>
    </dgm:pt>
    <dgm:pt modelId="{AD6D0322-A244-422D-95DA-F9D3967B2923}" type="pres">
      <dgm:prSet presAssocID="{B0DF7517-CEB1-4840-BC09-DC993884AE27}" presName="parTx" presStyleLbl="revTx" presStyleIdx="0" presStyleCnt="3" custLinFactNeighborX="5747" custLinFactNeighborY="-614">
        <dgm:presLayoutVars>
          <dgm:chMax val="0"/>
          <dgm:chPref val="0"/>
        </dgm:presLayoutVars>
      </dgm:prSet>
      <dgm:spPr/>
    </dgm:pt>
    <dgm:pt modelId="{CC587F02-0E4B-4566-89D7-515D5230B950}" type="pres">
      <dgm:prSet presAssocID="{B0DF7517-CEB1-4840-BC09-DC993884AE27}" presName="desTx" presStyleLbl="revTx" presStyleIdx="1" presStyleCnt="3" custScaleX="138241" custLinFactNeighborX="-22415" custLinFactNeighborY="-614">
        <dgm:presLayoutVars/>
      </dgm:prSet>
      <dgm:spPr/>
    </dgm:pt>
    <dgm:pt modelId="{E2B63BA9-3679-4A08-963E-E8A7D2B995D3}" type="pres">
      <dgm:prSet presAssocID="{B71E3D83-1430-42C5-9E94-EBB144922696}" presName="sibTrans" presStyleCnt="0"/>
      <dgm:spPr/>
    </dgm:pt>
    <dgm:pt modelId="{E1D1D1D4-EC46-4AEF-9CBA-B382C30606E6}" type="pres">
      <dgm:prSet presAssocID="{B5749AF4-928C-4989-B868-71AFB0D7BD6D}" presName="compNode" presStyleCnt="0"/>
      <dgm:spPr/>
    </dgm:pt>
    <dgm:pt modelId="{977463C7-B379-4AB9-918E-52C3C9F8D038}" type="pres">
      <dgm:prSet presAssocID="{B5749AF4-928C-4989-B868-71AFB0D7BD6D}" presName="bgRect" presStyleLbl="bgShp" presStyleIdx="1" presStyleCnt="2" custScaleY="209395" custLinFactNeighborX="8250" custLinFactNeighborY="614"/>
      <dgm:spPr/>
    </dgm:pt>
    <dgm:pt modelId="{030CC5B5-1517-490C-B1B4-82A71493A4C3}" type="pres">
      <dgm:prSet presAssocID="{B5749AF4-928C-4989-B868-71AFB0D7BD6D}" presName="iconRect" presStyleLbl="node1" presStyleIdx="1" presStyleCnt="2" custLinFactNeighborX="91951" custLinFactNeighborY="-4179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3373B7C-67F9-40FA-AFF4-7922D26F4C8A}" type="pres">
      <dgm:prSet presAssocID="{B5749AF4-928C-4989-B868-71AFB0D7BD6D}" presName="spaceRect" presStyleCnt="0"/>
      <dgm:spPr/>
    </dgm:pt>
    <dgm:pt modelId="{624D00C3-7CF5-46E2-A2E1-49DC827FF0E8}" type="pres">
      <dgm:prSet presAssocID="{B5749AF4-928C-4989-B868-71AFB0D7BD6D}" presName="parTx" presStyleLbl="revTx" presStyleIdx="2" presStyleCnt="3" custScaleX="75389" custLinFactNeighborX="-8821" custLinFactNeighborY="-2298">
        <dgm:presLayoutVars>
          <dgm:chMax val="0"/>
          <dgm:chPref val="0"/>
        </dgm:presLayoutVars>
      </dgm:prSet>
      <dgm:spPr/>
    </dgm:pt>
  </dgm:ptLst>
  <dgm:cxnLst>
    <dgm:cxn modelId="{A8C76001-E728-4CF7-A362-0E5B0887E56F}" srcId="{DB68446A-842E-45A4-ADAC-AFEE7E77CACC}" destId="{B5749AF4-928C-4989-B868-71AFB0D7BD6D}" srcOrd="1" destOrd="0" parTransId="{9AD80955-6FA0-40A2-8E3A-065FC49DDBB2}" sibTransId="{D3974319-0D94-4E0D-BB44-BD461B65EB48}"/>
    <dgm:cxn modelId="{52180A0C-A971-40C6-AD3A-DF23E8155AE9}" type="presOf" srcId="{CEE8A10A-9B00-459A-8081-64FF392A8551}" destId="{CC587F02-0E4B-4566-89D7-515D5230B950}" srcOrd="0" destOrd="0" presId="urn:microsoft.com/office/officeart/2018/2/layout/IconVerticalSolidList"/>
    <dgm:cxn modelId="{79F8E01B-965A-4436-B86E-A5D434846E90}" srcId="{DB68446A-842E-45A4-ADAC-AFEE7E77CACC}" destId="{B0DF7517-CEB1-4840-BC09-DC993884AE27}" srcOrd="0" destOrd="0" parTransId="{1640093C-E22A-4688-B177-2BBA21AA3787}" sibTransId="{B71E3D83-1430-42C5-9E94-EBB144922696}"/>
    <dgm:cxn modelId="{612AC840-DDE8-4C93-891E-5A62B5FCA99D}" type="presOf" srcId="{B5749AF4-928C-4989-B868-71AFB0D7BD6D}" destId="{624D00C3-7CF5-46E2-A2E1-49DC827FF0E8}" srcOrd="0" destOrd="0" presId="urn:microsoft.com/office/officeart/2018/2/layout/IconVerticalSolidList"/>
    <dgm:cxn modelId="{713AFE5E-42B1-44BD-AC59-78D889841816}" srcId="{B0DF7517-CEB1-4840-BC09-DC993884AE27}" destId="{CEE8A10A-9B00-459A-8081-64FF392A8551}" srcOrd="0" destOrd="0" parTransId="{FB0A6EBA-6413-4B43-8F6A-231C495E08BD}" sibTransId="{9CF1C1A1-F754-47D8-9E51-3046012ED933}"/>
    <dgm:cxn modelId="{F0E4CB89-C381-4D01-BD3F-8A891A99BF6C}" type="presOf" srcId="{DB68446A-842E-45A4-ADAC-AFEE7E77CACC}" destId="{CDF8D808-F830-455B-9FE0-CD2764B4297C}" srcOrd="0" destOrd="0" presId="urn:microsoft.com/office/officeart/2018/2/layout/IconVerticalSolidList"/>
    <dgm:cxn modelId="{FA8A92CB-509A-45D7-AC05-9BF7D6F0034B}" type="presOf" srcId="{B0DF7517-CEB1-4840-BC09-DC993884AE27}" destId="{AD6D0322-A244-422D-95DA-F9D3967B2923}" srcOrd="0" destOrd="0" presId="urn:microsoft.com/office/officeart/2018/2/layout/IconVerticalSolidList"/>
    <dgm:cxn modelId="{11351EA4-15F7-4387-8CCF-57E62A441BE5}" type="presParOf" srcId="{CDF8D808-F830-455B-9FE0-CD2764B4297C}" destId="{28633760-0A44-47CD-AE64-B2DC9C585B26}" srcOrd="0" destOrd="0" presId="urn:microsoft.com/office/officeart/2018/2/layout/IconVerticalSolidList"/>
    <dgm:cxn modelId="{A87A9BFB-083A-48B5-BE39-47E495A366A0}" type="presParOf" srcId="{28633760-0A44-47CD-AE64-B2DC9C585B26}" destId="{3D04E0A5-4629-4177-BB8F-A6D25FC3E8F0}" srcOrd="0" destOrd="0" presId="urn:microsoft.com/office/officeart/2018/2/layout/IconVerticalSolidList"/>
    <dgm:cxn modelId="{B47757E9-F9EA-405B-8524-E6413EAFBF4A}" type="presParOf" srcId="{28633760-0A44-47CD-AE64-B2DC9C585B26}" destId="{ADAD72F3-DC1E-40D4-9A16-207DE6BA4966}" srcOrd="1" destOrd="0" presId="urn:microsoft.com/office/officeart/2018/2/layout/IconVerticalSolidList"/>
    <dgm:cxn modelId="{996BD66C-B6BF-4AF4-92DE-9D9EE0A9DC1A}" type="presParOf" srcId="{28633760-0A44-47CD-AE64-B2DC9C585B26}" destId="{491D1089-1740-45F4-9CB6-6C9A1D723D05}" srcOrd="2" destOrd="0" presId="urn:microsoft.com/office/officeart/2018/2/layout/IconVerticalSolidList"/>
    <dgm:cxn modelId="{8B630F43-C9A8-4C02-92FF-BF5B959111A2}" type="presParOf" srcId="{28633760-0A44-47CD-AE64-B2DC9C585B26}" destId="{AD6D0322-A244-422D-95DA-F9D3967B2923}" srcOrd="3" destOrd="0" presId="urn:microsoft.com/office/officeart/2018/2/layout/IconVerticalSolidList"/>
    <dgm:cxn modelId="{386E1973-0874-43D8-B108-EB72C14728CD}" type="presParOf" srcId="{28633760-0A44-47CD-AE64-B2DC9C585B26}" destId="{CC587F02-0E4B-4566-89D7-515D5230B950}" srcOrd="4" destOrd="0" presId="urn:microsoft.com/office/officeart/2018/2/layout/IconVerticalSolidList"/>
    <dgm:cxn modelId="{15D55D7B-63D4-4054-9351-76C117CD914D}" type="presParOf" srcId="{CDF8D808-F830-455B-9FE0-CD2764B4297C}" destId="{E2B63BA9-3679-4A08-963E-E8A7D2B995D3}" srcOrd="1" destOrd="0" presId="urn:microsoft.com/office/officeart/2018/2/layout/IconVerticalSolidList"/>
    <dgm:cxn modelId="{812545A0-F2C0-4C2A-B721-F90019DC1EF8}" type="presParOf" srcId="{CDF8D808-F830-455B-9FE0-CD2764B4297C}" destId="{E1D1D1D4-EC46-4AEF-9CBA-B382C30606E6}" srcOrd="2" destOrd="0" presId="urn:microsoft.com/office/officeart/2018/2/layout/IconVerticalSolidList"/>
    <dgm:cxn modelId="{68226842-ED89-4EEA-8FAB-3FCF1B827563}" type="presParOf" srcId="{E1D1D1D4-EC46-4AEF-9CBA-B382C30606E6}" destId="{977463C7-B379-4AB9-918E-52C3C9F8D038}" srcOrd="0" destOrd="0" presId="urn:microsoft.com/office/officeart/2018/2/layout/IconVerticalSolidList"/>
    <dgm:cxn modelId="{26AC5697-FA42-4E52-A45D-EDE0304CB466}" type="presParOf" srcId="{E1D1D1D4-EC46-4AEF-9CBA-B382C30606E6}" destId="{030CC5B5-1517-490C-B1B4-82A71493A4C3}" srcOrd="1" destOrd="0" presId="urn:microsoft.com/office/officeart/2018/2/layout/IconVerticalSolidList"/>
    <dgm:cxn modelId="{D55BB568-483E-46B0-B3CC-C09278A8A9A8}" type="presParOf" srcId="{E1D1D1D4-EC46-4AEF-9CBA-B382C30606E6}" destId="{93373B7C-67F9-40FA-AFF4-7922D26F4C8A}" srcOrd="2" destOrd="0" presId="urn:microsoft.com/office/officeart/2018/2/layout/IconVerticalSolidList"/>
    <dgm:cxn modelId="{DCADD346-71B5-4491-AA9E-F9328107E71F}" type="presParOf" srcId="{E1D1D1D4-EC46-4AEF-9CBA-B382C30606E6}" destId="{624D00C3-7CF5-46E2-A2E1-49DC827FF0E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FE4538-E8D1-4B7E-8864-2E1C6B2AFBE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CC8981-AE92-4066-AEC3-D5775537367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b="0" i="0" dirty="0">
              <a:latin typeface="Abadi" panose="020B0604020104020204" pitchFamily="34" charset="0"/>
            </a:rPr>
            <a:t>Connor Betts, Tina Carlton and Yvette Biti must be given an appreciation with some benefits to enhance the company’s growth</a:t>
          </a:r>
          <a:endParaRPr lang="en-US" sz="1600" dirty="0">
            <a:latin typeface="Abadi" panose="020B0604020104020204" pitchFamily="34" charset="0"/>
          </a:endParaRPr>
        </a:p>
      </dgm:t>
    </dgm:pt>
    <dgm:pt modelId="{53C64B97-6A82-4AA3-9ECD-5ABE993C7BB3}" type="parTrans" cxnId="{89946E99-1D14-42A2-91D1-B33EC9A92FD8}">
      <dgm:prSet/>
      <dgm:spPr/>
      <dgm:t>
        <a:bodyPr/>
        <a:lstStyle/>
        <a:p>
          <a:endParaRPr lang="en-US"/>
        </a:p>
      </dgm:t>
    </dgm:pt>
    <dgm:pt modelId="{B184725E-BD36-45C4-99C9-2385C8F322E3}" type="sibTrans" cxnId="{89946E99-1D14-42A2-91D1-B33EC9A92FD8}">
      <dgm:prSet/>
      <dgm:spPr/>
      <dgm:t>
        <a:bodyPr/>
        <a:lstStyle/>
        <a:p>
          <a:endParaRPr lang="en-US"/>
        </a:p>
      </dgm:t>
    </dgm:pt>
    <dgm:pt modelId="{7C326EF4-0374-4D16-9DF3-3BD49347FF1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Delivery trucks should be more promoted for shipping</a:t>
          </a:r>
          <a:endParaRPr lang="en-US" sz="16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badi" panose="020B0604020104020204" pitchFamily="34" charset="0"/>
            <a:ea typeface="+mn-ea"/>
            <a:cs typeface="+mn-cs"/>
          </a:endParaRPr>
        </a:p>
      </dgm:t>
    </dgm:pt>
    <dgm:pt modelId="{EB6C09D2-9F5E-4716-9A7B-FF6A9EEE695C}" type="parTrans" cxnId="{81E9B0EB-187D-4B38-816D-CBBE7A5B5A46}">
      <dgm:prSet/>
      <dgm:spPr/>
      <dgm:t>
        <a:bodyPr/>
        <a:lstStyle/>
        <a:p>
          <a:endParaRPr lang="en-US"/>
        </a:p>
      </dgm:t>
    </dgm:pt>
    <dgm:pt modelId="{EA172444-893B-4DD8-B4D4-37A44997B561}" type="sibTrans" cxnId="{81E9B0EB-187D-4B38-816D-CBBE7A5B5A46}">
      <dgm:prSet/>
      <dgm:spPr/>
      <dgm:t>
        <a:bodyPr/>
        <a:lstStyle/>
        <a:p>
          <a:endParaRPr lang="en-US"/>
        </a:p>
      </dgm:t>
    </dgm:pt>
    <dgm:pt modelId="{9F20E2DE-B0B5-4EB6-96C1-35D0AE65B4B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Production of Office Supplies should increase</a:t>
          </a:r>
          <a:endParaRPr lang="en-US" sz="16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badi" panose="020B0604020104020204" pitchFamily="34" charset="0"/>
            <a:ea typeface="+mn-ea"/>
            <a:cs typeface="+mn-cs"/>
          </a:endParaRPr>
        </a:p>
      </dgm:t>
    </dgm:pt>
    <dgm:pt modelId="{AF1529A2-5805-4F85-9A6F-456D905D7C04}" type="parTrans" cxnId="{A784880D-4049-429F-8466-96A301F38152}">
      <dgm:prSet/>
      <dgm:spPr/>
      <dgm:t>
        <a:bodyPr/>
        <a:lstStyle/>
        <a:p>
          <a:endParaRPr lang="en-US"/>
        </a:p>
      </dgm:t>
    </dgm:pt>
    <dgm:pt modelId="{BA3357CD-5BE6-47B4-B254-7CAA35503B92}" type="sibTrans" cxnId="{A784880D-4049-429F-8466-96A301F38152}">
      <dgm:prSet/>
      <dgm:spPr/>
      <dgm:t>
        <a:bodyPr/>
        <a:lstStyle/>
        <a:p>
          <a:endParaRPr lang="en-US"/>
        </a:p>
      </dgm:t>
    </dgm:pt>
    <dgm:pt modelId="{C9B5F75A-73DE-4450-8883-DEED5F635F18}">
      <dgm:prSet custT="1"/>
      <dgm:spPr/>
      <dgm:t>
        <a:bodyPr/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Products with small packaging must be promoted</a:t>
          </a:r>
          <a:endParaRPr lang="en-US" sz="16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badi" panose="020B0604020104020204" pitchFamily="34" charset="0"/>
            <a:ea typeface="+mn-ea"/>
            <a:cs typeface="+mn-cs"/>
          </a:endParaRPr>
        </a:p>
      </dgm:t>
    </dgm:pt>
    <dgm:pt modelId="{F29B7E1F-8587-497F-AC9B-8DC751EC7CC5}" type="parTrans" cxnId="{F9A5EF09-15AA-4653-A21E-F1611C231492}">
      <dgm:prSet/>
      <dgm:spPr/>
      <dgm:t>
        <a:bodyPr/>
        <a:lstStyle/>
        <a:p>
          <a:endParaRPr lang="en-US"/>
        </a:p>
      </dgm:t>
    </dgm:pt>
    <dgm:pt modelId="{66BB02F6-E84B-4E54-BB7A-CA6601CA0A5B}" type="sibTrans" cxnId="{F9A5EF09-15AA-4653-A21E-F1611C231492}">
      <dgm:prSet/>
      <dgm:spPr/>
      <dgm:t>
        <a:bodyPr/>
        <a:lstStyle/>
        <a:p>
          <a:endParaRPr lang="en-US"/>
        </a:p>
      </dgm:t>
    </dgm:pt>
    <dgm:pt modelId="{B88DB14A-D575-4549-9257-EF8EF2CEBFE0}">
      <dgm:prSet custT="1"/>
      <dgm:spPr/>
      <dgm:t>
        <a:bodyPr/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Discount on Office Supplies must be decreased to increase the profits</a:t>
          </a:r>
          <a:endParaRPr lang="en-US" sz="16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badi" panose="020B0604020104020204" pitchFamily="34" charset="0"/>
            <a:ea typeface="+mn-ea"/>
            <a:cs typeface="+mn-cs"/>
          </a:endParaRPr>
        </a:p>
      </dgm:t>
    </dgm:pt>
    <dgm:pt modelId="{81A631FA-BB9E-493B-BE71-8FADFAE6341E}" type="parTrans" cxnId="{537465E7-826A-4D7C-A377-0D2AD4DD4A27}">
      <dgm:prSet/>
      <dgm:spPr/>
      <dgm:t>
        <a:bodyPr/>
        <a:lstStyle/>
        <a:p>
          <a:endParaRPr lang="en-US"/>
        </a:p>
      </dgm:t>
    </dgm:pt>
    <dgm:pt modelId="{45BC8D2F-2D9B-4016-8F9C-C31E7A35D86A}" type="sibTrans" cxnId="{537465E7-826A-4D7C-A377-0D2AD4DD4A27}">
      <dgm:prSet/>
      <dgm:spPr/>
      <dgm:t>
        <a:bodyPr/>
        <a:lstStyle/>
        <a:p>
          <a:endParaRPr lang="en-US"/>
        </a:p>
      </dgm:t>
    </dgm:pt>
    <dgm:pt modelId="{45BF1C7B-1D4B-47A3-9C18-474803059134}">
      <dgm:prSet custT="1"/>
      <dgm:spPr/>
      <dgm:t>
        <a:bodyPr/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Stores and sales should be promoted in the cities of Sydney and Melbourne</a:t>
          </a:r>
          <a:endParaRPr lang="en-US" sz="16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badi" panose="020B0604020104020204" pitchFamily="34" charset="0"/>
            <a:ea typeface="+mn-ea"/>
            <a:cs typeface="+mn-cs"/>
          </a:endParaRPr>
        </a:p>
      </dgm:t>
    </dgm:pt>
    <dgm:pt modelId="{CD39E852-136D-428B-BE37-C9DC6D9F4EA5}" type="parTrans" cxnId="{A95131DC-8E17-451C-8C26-B2EBF415F76D}">
      <dgm:prSet/>
      <dgm:spPr/>
      <dgm:t>
        <a:bodyPr/>
        <a:lstStyle/>
        <a:p>
          <a:endParaRPr lang="en-US"/>
        </a:p>
      </dgm:t>
    </dgm:pt>
    <dgm:pt modelId="{31AC6FFA-A432-4DB1-9DFF-61D533183508}" type="sibTrans" cxnId="{A95131DC-8E17-451C-8C26-B2EBF415F76D}">
      <dgm:prSet/>
      <dgm:spPr/>
      <dgm:t>
        <a:bodyPr/>
        <a:lstStyle/>
        <a:p>
          <a:endParaRPr lang="en-US"/>
        </a:p>
      </dgm:t>
    </dgm:pt>
    <dgm:pt modelId="{5CFD6565-4BAB-4855-AB30-0A00DB30853C}" type="pres">
      <dgm:prSet presAssocID="{86FE4538-E8D1-4B7E-8864-2E1C6B2AFBEB}" presName="root" presStyleCnt="0">
        <dgm:presLayoutVars>
          <dgm:dir/>
          <dgm:resizeHandles val="exact"/>
        </dgm:presLayoutVars>
      </dgm:prSet>
      <dgm:spPr/>
    </dgm:pt>
    <dgm:pt modelId="{5063C533-3A73-49E5-841C-7574AA8DFF86}" type="pres">
      <dgm:prSet presAssocID="{16CC8981-AE92-4066-AEC3-D5775537367D}" presName="compNode" presStyleCnt="0"/>
      <dgm:spPr/>
    </dgm:pt>
    <dgm:pt modelId="{B9177AD3-65CE-4413-BE6B-8D85CCF237DA}" type="pres">
      <dgm:prSet presAssocID="{16CC8981-AE92-4066-AEC3-D5775537367D}" presName="iconRect" presStyleLbl="node1" presStyleIdx="0" presStyleCnt="6" custLinFactNeighborX="9613" custLinFactNeighborY="-9357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DFB67E9E-3990-47FF-8B17-1CD13F0786E7}" type="pres">
      <dgm:prSet presAssocID="{16CC8981-AE92-4066-AEC3-D5775537367D}" presName="spaceRect" presStyleCnt="0"/>
      <dgm:spPr/>
    </dgm:pt>
    <dgm:pt modelId="{1C639A5E-C5B6-49BD-AAA4-AAA0EB24F762}" type="pres">
      <dgm:prSet presAssocID="{16CC8981-AE92-4066-AEC3-D5775537367D}" presName="textRect" presStyleLbl="revTx" presStyleIdx="0" presStyleCnt="6" custScaleY="126433" custLinFactNeighborX="6610" custLinFactNeighborY="-25583">
        <dgm:presLayoutVars>
          <dgm:chMax val="1"/>
          <dgm:chPref val="1"/>
        </dgm:presLayoutVars>
      </dgm:prSet>
      <dgm:spPr/>
    </dgm:pt>
    <dgm:pt modelId="{08F9D34E-0FFF-4C23-AB22-9141E595B011}" type="pres">
      <dgm:prSet presAssocID="{B184725E-BD36-45C4-99C9-2385C8F322E3}" presName="sibTrans" presStyleCnt="0"/>
      <dgm:spPr/>
    </dgm:pt>
    <dgm:pt modelId="{45EA4C2D-B0A0-45C5-99F3-C69E776B7757}" type="pres">
      <dgm:prSet presAssocID="{7C326EF4-0374-4D16-9DF3-3BD49347FF12}" presName="compNode" presStyleCnt="0"/>
      <dgm:spPr/>
    </dgm:pt>
    <dgm:pt modelId="{D540E153-88BA-4187-8D2E-B1FEC5F452E2}" type="pres">
      <dgm:prSet presAssocID="{7C326EF4-0374-4D16-9DF3-3BD49347FF12}" presName="iconRect" presStyleLbl="node1" presStyleIdx="1" presStyleCnt="6" custLinFactY="-16555" custLinFactNeighborX="-1836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D14A890D-CD2A-4506-B7B9-273A92134187}" type="pres">
      <dgm:prSet presAssocID="{7C326EF4-0374-4D16-9DF3-3BD49347FF12}" presName="spaceRect" presStyleCnt="0"/>
      <dgm:spPr/>
    </dgm:pt>
    <dgm:pt modelId="{23C4E605-FCCE-428F-BC25-81219D39D098}" type="pres">
      <dgm:prSet presAssocID="{7C326EF4-0374-4D16-9DF3-3BD49347FF12}" presName="textRect" presStyleLbl="revTx" presStyleIdx="1" presStyleCnt="6" custLinFactNeighborX="826" custLinFactNeighborY="-44063">
        <dgm:presLayoutVars>
          <dgm:chMax val="1"/>
          <dgm:chPref val="1"/>
        </dgm:presLayoutVars>
      </dgm:prSet>
      <dgm:spPr/>
    </dgm:pt>
    <dgm:pt modelId="{230B4DEC-1B11-4E34-BE41-E524B9C00A6F}" type="pres">
      <dgm:prSet presAssocID="{EA172444-893B-4DD8-B4D4-37A44997B561}" presName="sibTrans" presStyleCnt="0"/>
      <dgm:spPr/>
    </dgm:pt>
    <dgm:pt modelId="{87A8EC08-51B2-45FC-B0C0-7D902F37449A}" type="pres">
      <dgm:prSet presAssocID="{9F20E2DE-B0B5-4EB6-96C1-35D0AE65B4BE}" presName="compNode" presStyleCnt="0"/>
      <dgm:spPr/>
    </dgm:pt>
    <dgm:pt modelId="{42CA627A-CEC0-4E0C-8BE3-C497B1EC8EBD}" type="pres">
      <dgm:prSet presAssocID="{9F20E2DE-B0B5-4EB6-96C1-35D0AE65B4BE}" presName="iconRect" presStyleLbl="node1" presStyleIdx="2" presStyleCnt="6" custLinFactY="-16555" custLinFactNeighborX="-457" custLinFactNeighborY="-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563974B-17BC-4308-B61B-1CAFC05C2EF1}" type="pres">
      <dgm:prSet presAssocID="{9F20E2DE-B0B5-4EB6-96C1-35D0AE65B4BE}" presName="spaceRect" presStyleCnt="0"/>
      <dgm:spPr/>
    </dgm:pt>
    <dgm:pt modelId="{597DA0AC-FBE0-4B7A-9354-1730A718E1BA}" type="pres">
      <dgm:prSet presAssocID="{9F20E2DE-B0B5-4EB6-96C1-35D0AE65B4BE}" presName="textRect" presStyleLbl="revTx" presStyleIdx="2" presStyleCnt="6" custLinFactNeighborX="5709" custLinFactNeighborY="-44063">
        <dgm:presLayoutVars>
          <dgm:chMax val="1"/>
          <dgm:chPref val="1"/>
        </dgm:presLayoutVars>
      </dgm:prSet>
      <dgm:spPr/>
    </dgm:pt>
    <dgm:pt modelId="{9D8C0E84-4872-471A-9F1F-A12C23244EF3}" type="pres">
      <dgm:prSet presAssocID="{BA3357CD-5BE6-47B4-B254-7CAA35503B92}" presName="sibTrans" presStyleCnt="0"/>
      <dgm:spPr/>
    </dgm:pt>
    <dgm:pt modelId="{393B360D-166A-470D-9243-36104E2BC75B}" type="pres">
      <dgm:prSet presAssocID="{C9B5F75A-73DE-4450-8883-DEED5F635F18}" presName="compNode" presStyleCnt="0"/>
      <dgm:spPr/>
    </dgm:pt>
    <dgm:pt modelId="{2EDD185B-FACB-46E9-9CD6-7C04613C3FD6}" type="pres">
      <dgm:prSet presAssocID="{C9B5F75A-73DE-4450-8883-DEED5F635F18}" presName="iconRect" presStyleLbl="node1" presStyleIdx="3" presStyleCnt="6" custLinFactY="-16555" custLinFactNeighborX="-9180" custLinFactNeighborY="-1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30FB377-1994-4948-9296-AF1398F11464}" type="pres">
      <dgm:prSet presAssocID="{C9B5F75A-73DE-4450-8883-DEED5F635F18}" presName="spaceRect" presStyleCnt="0"/>
      <dgm:spPr/>
    </dgm:pt>
    <dgm:pt modelId="{0FC8D3F5-B42D-4361-B90C-4C42B945FFB0}" type="pres">
      <dgm:prSet presAssocID="{C9B5F75A-73DE-4450-8883-DEED5F635F18}" presName="textRect" presStyleLbl="revTx" presStyleIdx="3" presStyleCnt="6" custLinFactNeighborX="-1652" custLinFactNeighborY="-43145">
        <dgm:presLayoutVars>
          <dgm:chMax val="1"/>
          <dgm:chPref val="1"/>
        </dgm:presLayoutVars>
      </dgm:prSet>
      <dgm:spPr/>
    </dgm:pt>
    <dgm:pt modelId="{7FAA8AD5-CCC0-42A5-888C-4704EF4EAF55}" type="pres">
      <dgm:prSet presAssocID="{66BB02F6-E84B-4E54-BB7A-CA6601CA0A5B}" presName="sibTrans" presStyleCnt="0"/>
      <dgm:spPr/>
    </dgm:pt>
    <dgm:pt modelId="{38A3C916-9F47-4CBA-99A5-BC40871537CF}" type="pres">
      <dgm:prSet presAssocID="{B88DB14A-D575-4549-9257-EF8EF2CEBFE0}" presName="compNode" presStyleCnt="0"/>
      <dgm:spPr/>
    </dgm:pt>
    <dgm:pt modelId="{E2308A02-E085-4B2C-9C0A-4BE37F31DE07}" type="pres">
      <dgm:prSet presAssocID="{B88DB14A-D575-4549-9257-EF8EF2CEBFE0}" presName="iconRect" presStyleLbl="node1" presStyleIdx="4" presStyleCnt="6" custLinFactY="-16555" custLinFactNeighborX="-16523" custLinFactNeighborY="-10000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A104CA8-EFEC-43A8-9EB6-08B0D9EBA50F}" type="pres">
      <dgm:prSet presAssocID="{B88DB14A-D575-4549-9257-EF8EF2CEBFE0}" presName="spaceRect" presStyleCnt="0"/>
      <dgm:spPr/>
    </dgm:pt>
    <dgm:pt modelId="{DFD6B770-174C-4DD1-AC79-E401B70B7CDC}" type="pres">
      <dgm:prSet presAssocID="{B88DB14A-D575-4549-9257-EF8EF2CEBFE0}" presName="textRect" presStyleLbl="revTx" presStyleIdx="4" presStyleCnt="6" custLinFactNeighborX="-1475" custLinFactNeighborY="-44981">
        <dgm:presLayoutVars>
          <dgm:chMax val="1"/>
          <dgm:chPref val="1"/>
        </dgm:presLayoutVars>
      </dgm:prSet>
      <dgm:spPr/>
    </dgm:pt>
    <dgm:pt modelId="{856EAD0F-1073-4C07-A205-242BAE684F82}" type="pres">
      <dgm:prSet presAssocID="{45BC8D2F-2D9B-4016-8F9C-C31E7A35D86A}" presName="sibTrans" presStyleCnt="0"/>
      <dgm:spPr/>
    </dgm:pt>
    <dgm:pt modelId="{B18D0A8F-3E2B-4FEB-A732-F11EBE500758}" type="pres">
      <dgm:prSet presAssocID="{45BF1C7B-1D4B-47A3-9C18-474803059134}" presName="compNode" presStyleCnt="0"/>
      <dgm:spPr/>
    </dgm:pt>
    <dgm:pt modelId="{D3629CB6-71B5-45A2-8C76-93ACA4A01667}" type="pres">
      <dgm:prSet presAssocID="{45BF1C7B-1D4B-47A3-9C18-474803059134}" presName="iconRect" presStyleLbl="node1" presStyleIdx="5" presStyleCnt="6" custLinFactY="-16555" custLinFactNeighborX="-16523" custLinFactNeighborY="-100000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D4CA469-3900-44E0-B60B-19B449B3A905}" type="pres">
      <dgm:prSet presAssocID="{45BF1C7B-1D4B-47A3-9C18-474803059134}" presName="spaceRect" presStyleCnt="0"/>
      <dgm:spPr/>
    </dgm:pt>
    <dgm:pt modelId="{716B1709-DF3F-4C7C-A8F6-BECA23EA8390}" type="pres">
      <dgm:prSet presAssocID="{45BF1C7B-1D4B-47A3-9C18-474803059134}" presName="textRect" presStyleLbl="revTx" presStyleIdx="5" presStyleCnt="6" custLinFactNeighborX="201" custLinFactNeighborY="-46816">
        <dgm:presLayoutVars>
          <dgm:chMax val="1"/>
          <dgm:chPref val="1"/>
        </dgm:presLayoutVars>
      </dgm:prSet>
      <dgm:spPr/>
    </dgm:pt>
  </dgm:ptLst>
  <dgm:cxnLst>
    <dgm:cxn modelId="{F9A5EF09-15AA-4653-A21E-F1611C231492}" srcId="{86FE4538-E8D1-4B7E-8864-2E1C6B2AFBEB}" destId="{C9B5F75A-73DE-4450-8883-DEED5F635F18}" srcOrd="3" destOrd="0" parTransId="{F29B7E1F-8587-497F-AC9B-8DC751EC7CC5}" sibTransId="{66BB02F6-E84B-4E54-BB7A-CA6601CA0A5B}"/>
    <dgm:cxn modelId="{A784880D-4049-429F-8466-96A301F38152}" srcId="{86FE4538-E8D1-4B7E-8864-2E1C6B2AFBEB}" destId="{9F20E2DE-B0B5-4EB6-96C1-35D0AE65B4BE}" srcOrd="2" destOrd="0" parTransId="{AF1529A2-5805-4F85-9A6F-456D905D7C04}" sibTransId="{BA3357CD-5BE6-47B4-B254-7CAA35503B92}"/>
    <dgm:cxn modelId="{602C6A39-CF54-4EC2-91B1-A4B970CDC2E0}" type="presOf" srcId="{7C326EF4-0374-4D16-9DF3-3BD49347FF12}" destId="{23C4E605-FCCE-428F-BC25-81219D39D098}" srcOrd="0" destOrd="0" presId="urn:microsoft.com/office/officeart/2018/2/layout/IconLabelList"/>
    <dgm:cxn modelId="{F9997B42-6F1A-497F-AB3F-A5F7FAF01938}" type="presOf" srcId="{86FE4538-E8D1-4B7E-8864-2E1C6B2AFBEB}" destId="{5CFD6565-4BAB-4855-AB30-0A00DB30853C}" srcOrd="0" destOrd="0" presId="urn:microsoft.com/office/officeart/2018/2/layout/IconLabelList"/>
    <dgm:cxn modelId="{52139F6A-2CFD-49D2-B857-23A54F3FA145}" type="presOf" srcId="{C9B5F75A-73DE-4450-8883-DEED5F635F18}" destId="{0FC8D3F5-B42D-4361-B90C-4C42B945FFB0}" srcOrd="0" destOrd="0" presId="urn:microsoft.com/office/officeart/2018/2/layout/IconLabelList"/>
    <dgm:cxn modelId="{EADE494B-6BBA-4A96-AA60-6F590437E697}" type="presOf" srcId="{16CC8981-AE92-4066-AEC3-D5775537367D}" destId="{1C639A5E-C5B6-49BD-AAA4-AAA0EB24F762}" srcOrd="0" destOrd="0" presId="urn:microsoft.com/office/officeart/2018/2/layout/IconLabelList"/>
    <dgm:cxn modelId="{7988236D-730B-4790-81ED-446444AD8BDD}" type="presOf" srcId="{45BF1C7B-1D4B-47A3-9C18-474803059134}" destId="{716B1709-DF3F-4C7C-A8F6-BECA23EA8390}" srcOrd="0" destOrd="0" presId="urn:microsoft.com/office/officeart/2018/2/layout/IconLabelList"/>
    <dgm:cxn modelId="{EDBC2F56-E43C-4441-8DBA-C066F37E19BB}" type="presOf" srcId="{9F20E2DE-B0B5-4EB6-96C1-35D0AE65B4BE}" destId="{597DA0AC-FBE0-4B7A-9354-1730A718E1BA}" srcOrd="0" destOrd="0" presId="urn:microsoft.com/office/officeart/2018/2/layout/IconLabelList"/>
    <dgm:cxn modelId="{89946E99-1D14-42A2-91D1-B33EC9A92FD8}" srcId="{86FE4538-E8D1-4B7E-8864-2E1C6B2AFBEB}" destId="{16CC8981-AE92-4066-AEC3-D5775537367D}" srcOrd="0" destOrd="0" parTransId="{53C64B97-6A82-4AA3-9ECD-5ABE993C7BB3}" sibTransId="{B184725E-BD36-45C4-99C9-2385C8F322E3}"/>
    <dgm:cxn modelId="{A95131DC-8E17-451C-8C26-B2EBF415F76D}" srcId="{86FE4538-E8D1-4B7E-8864-2E1C6B2AFBEB}" destId="{45BF1C7B-1D4B-47A3-9C18-474803059134}" srcOrd="5" destOrd="0" parTransId="{CD39E852-136D-428B-BE37-C9DC6D9F4EA5}" sibTransId="{31AC6FFA-A432-4DB1-9DFF-61D533183508}"/>
    <dgm:cxn modelId="{537465E7-826A-4D7C-A377-0D2AD4DD4A27}" srcId="{86FE4538-E8D1-4B7E-8864-2E1C6B2AFBEB}" destId="{B88DB14A-D575-4549-9257-EF8EF2CEBFE0}" srcOrd="4" destOrd="0" parTransId="{81A631FA-BB9E-493B-BE71-8FADFAE6341E}" sibTransId="{45BC8D2F-2D9B-4016-8F9C-C31E7A35D86A}"/>
    <dgm:cxn modelId="{81E9B0EB-187D-4B38-816D-CBBE7A5B5A46}" srcId="{86FE4538-E8D1-4B7E-8864-2E1C6B2AFBEB}" destId="{7C326EF4-0374-4D16-9DF3-3BD49347FF12}" srcOrd="1" destOrd="0" parTransId="{EB6C09D2-9F5E-4716-9A7B-FF6A9EEE695C}" sibTransId="{EA172444-893B-4DD8-B4D4-37A44997B561}"/>
    <dgm:cxn modelId="{6E8624F7-D80D-4860-A239-5C0DC22F1B97}" type="presOf" srcId="{B88DB14A-D575-4549-9257-EF8EF2CEBFE0}" destId="{DFD6B770-174C-4DD1-AC79-E401B70B7CDC}" srcOrd="0" destOrd="0" presId="urn:microsoft.com/office/officeart/2018/2/layout/IconLabelList"/>
    <dgm:cxn modelId="{5D83F813-38F8-4E85-8587-FFD7334547B5}" type="presParOf" srcId="{5CFD6565-4BAB-4855-AB30-0A00DB30853C}" destId="{5063C533-3A73-49E5-841C-7574AA8DFF86}" srcOrd="0" destOrd="0" presId="urn:microsoft.com/office/officeart/2018/2/layout/IconLabelList"/>
    <dgm:cxn modelId="{EA23A73D-4829-4B6B-A8B3-C80153737F33}" type="presParOf" srcId="{5063C533-3A73-49E5-841C-7574AA8DFF86}" destId="{B9177AD3-65CE-4413-BE6B-8D85CCF237DA}" srcOrd="0" destOrd="0" presId="urn:microsoft.com/office/officeart/2018/2/layout/IconLabelList"/>
    <dgm:cxn modelId="{8A16DEEA-02AD-4704-A350-B748EECB1EB3}" type="presParOf" srcId="{5063C533-3A73-49E5-841C-7574AA8DFF86}" destId="{DFB67E9E-3990-47FF-8B17-1CD13F0786E7}" srcOrd="1" destOrd="0" presId="urn:microsoft.com/office/officeart/2018/2/layout/IconLabelList"/>
    <dgm:cxn modelId="{43B2231E-89ED-4E3E-8AC2-7FE8AD7DA268}" type="presParOf" srcId="{5063C533-3A73-49E5-841C-7574AA8DFF86}" destId="{1C639A5E-C5B6-49BD-AAA4-AAA0EB24F762}" srcOrd="2" destOrd="0" presId="urn:microsoft.com/office/officeart/2018/2/layout/IconLabelList"/>
    <dgm:cxn modelId="{14503C77-CF13-45FD-82E5-D7AC36447689}" type="presParOf" srcId="{5CFD6565-4BAB-4855-AB30-0A00DB30853C}" destId="{08F9D34E-0FFF-4C23-AB22-9141E595B011}" srcOrd="1" destOrd="0" presId="urn:microsoft.com/office/officeart/2018/2/layout/IconLabelList"/>
    <dgm:cxn modelId="{50755482-921D-4D64-BC85-4C53BE05BE90}" type="presParOf" srcId="{5CFD6565-4BAB-4855-AB30-0A00DB30853C}" destId="{45EA4C2D-B0A0-45C5-99F3-C69E776B7757}" srcOrd="2" destOrd="0" presId="urn:microsoft.com/office/officeart/2018/2/layout/IconLabelList"/>
    <dgm:cxn modelId="{1F95A48F-A20A-4975-A179-6172CFFF1DCC}" type="presParOf" srcId="{45EA4C2D-B0A0-45C5-99F3-C69E776B7757}" destId="{D540E153-88BA-4187-8D2E-B1FEC5F452E2}" srcOrd="0" destOrd="0" presId="urn:microsoft.com/office/officeart/2018/2/layout/IconLabelList"/>
    <dgm:cxn modelId="{8443F6EC-500C-4BAB-A9AD-47C253D6D121}" type="presParOf" srcId="{45EA4C2D-B0A0-45C5-99F3-C69E776B7757}" destId="{D14A890D-CD2A-4506-B7B9-273A92134187}" srcOrd="1" destOrd="0" presId="urn:microsoft.com/office/officeart/2018/2/layout/IconLabelList"/>
    <dgm:cxn modelId="{50767C07-1065-43BF-9C39-E4F09C976363}" type="presParOf" srcId="{45EA4C2D-B0A0-45C5-99F3-C69E776B7757}" destId="{23C4E605-FCCE-428F-BC25-81219D39D098}" srcOrd="2" destOrd="0" presId="urn:microsoft.com/office/officeart/2018/2/layout/IconLabelList"/>
    <dgm:cxn modelId="{01AB586F-8917-41C6-8012-A98E33836928}" type="presParOf" srcId="{5CFD6565-4BAB-4855-AB30-0A00DB30853C}" destId="{230B4DEC-1B11-4E34-BE41-E524B9C00A6F}" srcOrd="3" destOrd="0" presId="urn:microsoft.com/office/officeart/2018/2/layout/IconLabelList"/>
    <dgm:cxn modelId="{EB57E4DE-C973-4125-8941-E1390D880D13}" type="presParOf" srcId="{5CFD6565-4BAB-4855-AB30-0A00DB30853C}" destId="{87A8EC08-51B2-45FC-B0C0-7D902F37449A}" srcOrd="4" destOrd="0" presId="urn:microsoft.com/office/officeart/2018/2/layout/IconLabelList"/>
    <dgm:cxn modelId="{2866E8DD-2765-4CBA-A7A8-8BF90B0033B5}" type="presParOf" srcId="{87A8EC08-51B2-45FC-B0C0-7D902F37449A}" destId="{42CA627A-CEC0-4E0C-8BE3-C497B1EC8EBD}" srcOrd="0" destOrd="0" presId="urn:microsoft.com/office/officeart/2018/2/layout/IconLabelList"/>
    <dgm:cxn modelId="{E92FE425-69D1-408A-8B5A-2CD5121D3BB8}" type="presParOf" srcId="{87A8EC08-51B2-45FC-B0C0-7D902F37449A}" destId="{B563974B-17BC-4308-B61B-1CAFC05C2EF1}" srcOrd="1" destOrd="0" presId="urn:microsoft.com/office/officeart/2018/2/layout/IconLabelList"/>
    <dgm:cxn modelId="{1ED2F89A-0C35-4670-860F-584D32E5853C}" type="presParOf" srcId="{87A8EC08-51B2-45FC-B0C0-7D902F37449A}" destId="{597DA0AC-FBE0-4B7A-9354-1730A718E1BA}" srcOrd="2" destOrd="0" presId="urn:microsoft.com/office/officeart/2018/2/layout/IconLabelList"/>
    <dgm:cxn modelId="{528D1360-476F-4B51-8502-3004EBC37ADC}" type="presParOf" srcId="{5CFD6565-4BAB-4855-AB30-0A00DB30853C}" destId="{9D8C0E84-4872-471A-9F1F-A12C23244EF3}" srcOrd="5" destOrd="0" presId="urn:microsoft.com/office/officeart/2018/2/layout/IconLabelList"/>
    <dgm:cxn modelId="{9FEF8A28-B7B5-40D0-B60E-D34DC03E4C0B}" type="presParOf" srcId="{5CFD6565-4BAB-4855-AB30-0A00DB30853C}" destId="{393B360D-166A-470D-9243-36104E2BC75B}" srcOrd="6" destOrd="0" presId="urn:microsoft.com/office/officeart/2018/2/layout/IconLabelList"/>
    <dgm:cxn modelId="{EC581185-4E08-44F2-9BE1-EC597F857963}" type="presParOf" srcId="{393B360D-166A-470D-9243-36104E2BC75B}" destId="{2EDD185B-FACB-46E9-9CD6-7C04613C3FD6}" srcOrd="0" destOrd="0" presId="urn:microsoft.com/office/officeart/2018/2/layout/IconLabelList"/>
    <dgm:cxn modelId="{B30CB761-DC3E-4651-A506-24DC2B4B05C6}" type="presParOf" srcId="{393B360D-166A-470D-9243-36104E2BC75B}" destId="{530FB377-1994-4948-9296-AF1398F11464}" srcOrd="1" destOrd="0" presId="urn:microsoft.com/office/officeart/2018/2/layout/IconLabelList"/>
    <dgm:cxn modelId="{51816101-F4D3-439F-BFBA-067B7FBBB7AE}" type="presParOf" srcId="{393B360D-166A-470D-9243-36104E2BC75B}" destId="{0FC8D3F5-B42D-4361-B90C-4C42B945FFB0}" srcOrd="2" destOrd="0" presId="urn:microsoft.com/office/officeart/2018/2/layout/IconLabelList"/>
    <dgm:cxn modelId="{C22A8E00-6E98-4137-A5EA-06732CE8F89B}" type="presParOf" srcId="{5CFD6565-4BAB-4855-AB30-0A00DB30853C}" destId="{7FAA8AD5-CCC0-42A5-888C-4704EF4EAF55}" srcOrd="7" destOrd="0" presId="urn:microsoft.com/office/officeart/2018/2/layout/IconLabelList"/>
    <dgm:cxn modelId="{3D82B617-C376-4312-B6C3-43D14A8BF71C}" type="presParOf" srcId="{5CFD6565-4BAB-4855-AB30-0A00DB30853C}" destId="{38A3C916-9F47-4CBA-99A5-BC40871537CF}" srcOrd="8" destOrd="0" presId="urn:microsoft.com/office/officeart/2018/2/layout/IconLabelList"/>
    <dgm:cxn modelId="{12DCC4DB-06FF-4A5C-8E4E-F2AAF3D9EDC4}" type="presParOf" srcId="{38A3C916-9F47-4CBA-99A5-BC40871537CF}" destId="{E2308A02-E085-4B2C-9C0A-4BE37F31DE07}" srcOrd="0" destOrd="0" presId="urn:microsoft.com/office/officeart/2018/2/layout/IconLabelList"/>
    <dgm:cxn modelId="{94FAFE8C-45EC-4919-B2E1-FAC5B511D78F}" type="presParOf" srcId="{38A3C916-9F47-4CBA-99A5-BC40871537CF}" destId="{4A104CA8-EFEC-43A8-9EB6-08B0D9EBA50F}" srcOrd="1" destOrd="0" presId="urn:microsoft.com/office/officeart/2018/2/layout/IconLabelList"/>
    <dgm:cxn modelId="{982F33CF-AEDC-47DD-BF7A-5979B581C100}" type="presParOf" srcId="{38A3C916-9F47-4CBA-99A5-BC40871537CF}" destId="{DFD6B770-174C-4DD1-AC79-E401B70B7CDC}" srcOrd="2" destOrd="0" presId="urn:microsoft.com/office/officeart/2018/2/layout/IconLabelList"/>
    <dgm:cxn modelId="{E1DAB27E-0215-49F6-A958-EFC9D8B4AA14}" type="presParOf" srcId="{5CFD6565-4BAB-4855-AB30-0A00DB30853C}" destId="{856EAD0F-1073-4C07-A205-242BAE684F82}" srcOrd="9" destOrd="0" presId="urn:microsoft.com/office/officeart/2018/2/layout/IconLabelList"/>
    <dgm:cxn modelId="{70F2C245-8C89-4D07-8AD0-BC96DD10A98B}" type="presParOf" srcId="{5CFD6565-4BAB-4855-AB30-0A00DB30853C}" destId="{B18D0A8F-3E2B-4FEB-A732-F11EBE500758}" srcOrd="10" destOrd="0" presId="urn:microsoft.com/office/officeart/2018/2/layout/IconLabelList"/>
    <dgm:cxn modelId="{C508DA92-D27E-4E8E-92EB-D0EAE89D2134}" type="presParOf" srcId="{B18D0A8F-3E2B-4FEB-A732-F11EBE500758}" destId="{D3629CB6-71B5-45A2-8C76-93ACA4A01667}" srcOrd="0" destOrd="0" presId="urn:microsoft.com/office/officeart/2018/2/layout/IconLabelList"/>
    <dgm:cxn modelId="{B8766C72-5B5D-4839-B151-7F5637153970}" type="presParOf" srcId="{B18D0A8F-3E2B-4FEB-A732-F11EBE500758}" destId="{ED4CA469-3900-44E0-B60B-19B449B3A905}" srcOrd="1" destOrd="0" presId="urn:microsoft.com/office/officeart/2018/2/layout/IconLabelList"/>
    <dgm:cxn modelId="{15A62661-DBCB-493A-B20D-858C11632798}" type="presParOf" srcId="{B18D0A8F-3E2B-4FEB-A732-F11EBE500758}" destId="{716B1709-DF3F-4C7C-A8F6-BECA23EA839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EE044-E63E-4A5E-9E85-D96FB6FAF641}">
      <dsp:nvSpPr>
        <dsp:cNvPr id="0" name=""/>
        <dsp:cNvSpPr/>
      </dsp:nvSpPr>
      <dsp:spPr>
        <a:xfrm>
          <a:off x="0" y="269049"/>
          <a:ext cx="882491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9B9D2-8090-4B2F-B278-A1441CF033D4}">
      <dsp:nvSpPr>
        <dsp:cNvPr id="0" name=""/>
        <dsp:cNvSpPr/>
      </dsp:nvSpPr>
      <dsp:spPr>
        <a:xfrm>
          <a:off x="441245" y="47649"/>
          <a:ext cx="617743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492" tIns="0" rIns="23349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Aptos SemiBold" panose="020B0004020202020204" pitchFamily="34" charset="0"/>
            </a:rPr>
            <a:t>Introduction</a:t>
          </a:r>
          <a:endParaRPr lang="en-US" sz="2000" kern="1200" dirty="0">
            <a:latin typeface="Aptos SemiBold" panose="020B0004020202020204" pitchFamily="34" charset="0"/>
          </a:endParaRPr>
        </a:p>
      </dsp:txBody>
      <dsp:txXfrm>
        <a:off x="462861" y="69265"/>
        <a:ext cx="6134207" cy="399568"/>
      </dsp:txXfrm>
    </dsp:sp>
    <dsp:sp modelId="{CB9663E2-DCD0-46A3-B853-984979D372D5}">
      <dsp:nvSpPr>
        <dsp:cNvPr id="0" name=""/>
        <dsp:cNvSpPr/>
      </dsp:nvSpPr>
      <dsp:spPr>
        <a:xfrm>
          <a:off x="0" y="949450"/>
          <a:ext cx="882491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A3AFD-D1DA-4B97-9577-18399D28328B}">
      <dsp:nvSpPr>
        <dsp:cNvPr id="0" name=""/>
        <dsp:cNvSpPr/>
      </dsp:nvSpPr>
      <dsp:spPr>
        <a:xfrm>
          <a:off x="441245" y="728049"/>
          <a:ext cx="617743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492" tIns="0" rIns="23349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prstClr val="white"/>
              </a:solidFill>
              <a:latin typeface="Aptos SemiBold" panose="020B0004020202020204" pitchFamily="34" charset="0"/>
              <a:ea typeface="+mn-ea"/>
              <a:cs typeface="+mn-cs"/>
            </a:rPr>
            <a:t>Data</a:t>
          </a:r>
          <a:r>
            <a:rPr lang="en-GB" sz="1500" kern="1200" dirty="0"/>
            <a:t> </a:t>
          </a:r>
          <a:r>
            <a:rPr lang="en-GB" sz="2000" kern="1200" dirty="0">
              <a:solidFill>
                <a:prstClr val="white"/>
              </a:solidFill>
              <a:latin typeface="Aptos SemiBold" panose="020B0004020202020204" pitchFamily="34" charset="0"/>
              <a:ea typeface="+mn-ea"/>
              <a:cs typeface="+mn-cs"/>
            </a:rPr>
            <a:t>Insights</a:t>
          </a:r>
          <a:endParaRPr lang="en-US" sz="2000" kern="1200" dirty="0">
            <a:solidFill>
              <a:prstClr val="white"/>
            </a:solidFill>
            <a:latin typeface="Aptos SemiBold" panose="020B0004020202020204" pitchFamily="34" charset="0"/>
            <a:ea typeface="+mn-ea"/>
            <a:cs typeface="+mn-cs"/>
          </a:endParaRPr>
        </a:p>
      </dsp:txBody>
      <dsp:txXfrm>
        <a:off x="462861" y="749665"/>
        <a:ext cx="6134207" cy="399568"/>
      </dsp:txXfrm>
    </dsp:sp>
    <dsp:sp modelId="{446A9CAD-8393-41E5-96C5-567EC8F56701}">
      <dsp:nvSpPr>
        <dsp:cNvPr id="0" name=""/>
        <dsp:cNvSpPr/>
      </dsp:nvSpPr>
      <dsp:spPr>
        <a:xfrm>
          <a:off x="0" y="1629850"/>
          <a:ext cx="882491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AE5F26-ACB6-4DF9-9895-C80591B920C1}">
      <dsp:nvSpPr>
        <dsp:cNvPr id="0" name=""/>
        <dsp:cNvSpPr/>
      </dsp:nvSpPr>
      <dsp:spPr>
        <a:xfrm>
          <a:off x="441245" y="1408450"/>
          <a:ext cx="617743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492" tIns="0" rIns="23349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prstClr val="white"/>
              </a:solidFill>
              <a:latin typeface="Aptos SemiBold" panose="020B0004020202020204" pitchFamily="34" charset="0"/>
              <a:ea typeface="+mn-ea"/>
              <a:cs typeface="+mn-cs"/>
            </a:rPr>
            <a:t>Analysis</a:t>
          </a:r>
          <a:endParaRPr lang="en-US" sz="2000" kern="1200" dirty="0">
            <a:solidFill>
              <a:prstClr val="white"/>
            </a:solidFill>
            <a:latin typeface="Aptos SemiBold" panose="020B0004020202020204" pitchFamily="34" charset="0"/>
            <a:ea typeface="+mn-ea"/>
            <a:cs typeface="+mn-cs"/>
          </a:endParaRPr>
        </a:p>
      </dsp:txBody>
      <dsp:txXfrm>
        <a:off x="462861" y="1430066"/>
        <a:ext cx="6134207" cy="399568"/>
      </dsp:txXfrm>
    </dsp:sp>
    <dsp:sp modelId="{A8FAD938-7B2F-4411-9077-62418920015D}">
      <dsp:nvSpPr>
        <dsp:cNvPr id="0" name=""/>
        <dsp:cNvSpPr/>
      </dsp:nvSpPr>
      <dsp:spPr>
        <a:xfrm>
          <a:off x="0" y="2310250"/>
          <a:ext cx="882491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A85ABA-7711-4320-B2BD-F1B7DAE32900}">
      <dsp:nvSpPr>
        <dsp:cNvPr id="0" name=""/>
        <dsp:cNvSpPr/>
      </dsp:nvSpPr>
      <dsp:spPr>
        <a:xfrm>
          <a:off x="441245" y="2088850"/>
          <a:ext cx="617743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492" tIns="0" rIns="23349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prstClr val="white"/>
              </a:solidFill>
              <a:latin typeface="Aptos SemiBold" panose="020B0004020202020204" pitchFamily="34" charset="0"/>
              <a:ea typeface="+mn-ea"/>
              <a:cs typeface="+mn-cs"/>
            </a:rPr>
            <a:t>Live Interactive Report</a:t>
          </a:r>
          <a:endParaRPr lang="en-US" sz="2000" kern="1200" dirty="0">
            <a:solidFill>
              <a:prstClr val="white"/>
            </a:solidFill>
            <a:latin typeface="Aptos SemiBold" panose="020B0004020202020204" pitchFamily="34" charset="0"/>
            <a:ea typeface="+mn-ea"/>
            <a:cs typeface="+mn-cs"/>
          </a:endParaRPr>
        </a:p>
      </dsp:txBody>
      <dsp:txXfrm>
        <a:off x="462861" y="2110466"/>
        <a:ext cx="6134207" cy="399568"/>
      </dsp:txXfrm>
    </dsp:sp>
    <dsp:sp modelId="{21BAC74B-630F-4E1C-9770-B8E590603E3B}">
      <dsp:nvSpPr>
        <dsp:cNvPr id="0" name=""/>
        <dsp:cNvSpPr/>
      </dsp:nvSpPr>
      <dsp:spPr>
        <a:xfrm>
          <a:off x="0" y="2990650"/>
          <a:ext cx="882491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A5443-C394-4B7D-807D-B392F3A29817}">
      <dsp:nvSpPr>
        <dsp:cNvPr id="0" name=""/>
        <dsp:cNvSpPr/>
      </dsp:nvSpPr>
      <dsp:spPr>
        <a:xfrm>
          <a:off x="441245" y="2769250"/>
          <a:ext cx="617743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492" tIns="0" rIns="23349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Aptos SemiBold" panose="020B0004020202020204" pitchFamily="34" charset="0"/>
              <a:ea typeface="+mn-ea"/>
              <a:cs typeface="+mn-cs"/>
            </a:rPr>
            <a:t>Recommendations</a:t>
          </a:r>
        </a:p>
      </dsp:txBody>
      <dsp:txXfrm>
        <a:off x="462861" y="2790866"/>
        <a:ext cx="6134207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13D857-1F8C-4C6B-88F0-1DAF993A94E5}">
      <dsp:nvSpPr>
        <dsp:cNvPr id="0" name=""/>
        <dsp:cNvSpPr/>
      </dsp:nvSpPr>
      <dsp:spPr>
        <a:xfrm>
          <a:off x="0" y="852586"/>
          <a:ext cx="6391275" cy="15740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FC994-7801-4AB9-991E-FF44B70938BF}">
      <dsp:nvSpPr>
        <dsp:cNvPr id="0" name=""/>
        <dsp:cNvSpPr/>
      </dsp:nvSpPr>
      <dsp:spPr>
        <a:xfrm>
          <a:off x="476136" y="1206738"/>
          <a:ext cx="865703" cy="865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5B31F-9408-4CD1-8638-CE0BA2745548}">
      <dsp:nvSpPr>
        <dsp:cNvPr id="0" name=""/>
        <dsp:cNvSpPr/>
      </dsp:nvSpPr>
      <dsp:spPr>
        <a:xfrm>
          <a:off x="1817977" y="852586"/>
          <a:ext cx="4573297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i="0" kern="1200" dirty="0">
              <a:solidFill>
                <a:schemeClr val="accent6">
                  <a:lumMod val="75000"/>
                </a:schemeClr>
              </a:solidFill>
              <a:latin typeface="Aptos SemiBold" panose="020B0004020202020204" pitchFamily="34" charset="0"/>
            </a:rPr>
            <a:t>Understand the Sales report of the company for past 3 years. </a:t>
          </a:r>
          <a:endParaRPr lang="en-US" sz="2500" kern="1200" dirty="0">
            <a:solidFill>
              <a:schemeClr val="accent6">
                <a:lumMod val="75000"/>
              </a:schemeClr>
            </a:solidFill>
            <a:latin typeface="Aptos SemiBold" panose="020B0004020202020204" pitchFamily="34" charset="0"/>
          </a:endParaRPr>
        </a:p>
      </dsp:txBody>
      <dsp:txXfrm>
        <a:off x="1817977" y="852586"/>
        <a:ext cx="4573297" cy="1574006"/>
      </dsp:txXfrm>
    </dsp:sp>
    <dsp:sp modelId="{7F758A9D-6B45-4D22-BC6C-068879A35ACD}">
      <dsp:nvSpPr>
        <dsp:cNvPr id="0" name=""/>
        <dsp:cNvSpPr/>
      </dsp:nvSpPr>
      <dsp:spPr>
        <a:xfrm>
          <a:off x="0" y="2820094"/>
          <a:ext cx="6391275" cy="15740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0B7A5C-A7F2-4487-AAB0-4F4D69D14578}">
      <dsp:nvSpPr>
        <dsp:cNvPr id="0" name=""/>
        <dsp:cNvSpPr/>
      </dsp:nvSpPr>
      <dsp:spPr>
        <a:xfrm>
          <a:off x="476136" y="3174245"/>
          <a:ext cx="865703" cy="865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10468-0254-4C07-BE58-A66236B83A73}">
      <dsp:nvSpPr>
        <dsp:cNvPr id="0" name=""/>
        <dsp:cNvSpPr/>
      </dsp:nvSpPr>
      <dsp:spPr>
        <a:xfrm>
          <a:off x="1817977" y="2820094"/>
          <a:ext cx="4573297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i="0" kern="1200" dirty="0">
              <a:solidFill>
                <a:srgbClr val="D53DD0">
                  <a:lumMod val="75000"/>
                </a:srgbClr>
              </a:solidFill>
              <a:latin typeface="Aptos SemiBold" panose="020B0004020202020204" pitchFamily="34" charset="0"/>
              <a:ea typeface="+mn-ea"/>
              <a:cs typeface="+mn-cs"/>
            </a:rPr>
            <a:t>Analyse and check the performance of Account Managers of the company.</a:t>
          </a:r>
          <a:endParaRPr lang="en-US" sz="2500" b="0" i="0" kern="1200" dirty="0">
            <a:solidFill>
              <a:srgbClr val="D53DD0">
                <a:lumMod val="75000"/>
              </a:srgbClr>
            </a:solidFill>
            <a:latin typeface="Aptos SemiBold" panose="020B0004020202020204" pitchFamily="34" charset="0"/>
            <a:ea typeface="+mn-ea"/>
            <a:cs typeface="+mn-cs"/>
          </a:endParaRPr>
        </a:p>
      </dsp:txBody>
      <dsp:txXfrm>
        <a:off x="1817977" y="2820094"/>
        <a:ext cx="4573297" cy="15740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4E0A5-4629-4177-BB8F-A6D25FC3E8F0}">
      <dsp:nvSpPr>
        <dsp:cNvPr id="0" name=""/>
        <dsp:cNvSpPr/>
      </dsp:nvSpPr>
      <dsp:spPr>
        <a:xfrm>
          <a:off x="0" y="0"/>
          <a:ext cx="10178064" cy="12053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AD72F3-DC1E-40D4-9A16-207DE6BA4966}">
      <dsp:nvSpPr>
        <dsp:cNvPr id="0" name=""/>
        <dsp:cNvSpPr/>
      </dsp:nvSpPr>
      <dsp:spPr>
        <a:xfrm>
          <a:off x="499642" y="259450"/>
          <a:ext cx="662958" cy="6629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D0322-A244-422D-95DA-F9D3967B2923}">
      <dsp:nvSpPr>
        <dsp:cNvPr id="0" name=""/>
        <dsp:cNvSpPr/>
      </dsp:nvSpPr>
      <dsp:spPr>
        <a:xfrm>
          <a:off x="1254977" y="0"/>
          <a:ext cx="4580128" cy="1205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569" tIns="127569" rIns="127569" bIns="12756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i="0" kern="1200" dirty="0">
              <a:latin typeface="Aptos SemiBold" panose="020B0004020202020204" pitchFamily="34" charset="0"/>
            </a:rPr>
            <a:t>Source</a:t>
          </a:r>
          <a:r>
            <a:rPr lang="en-GB" sz="2500" b="0" i="0" kern="1200" dirty="0"/>
            <a:t>: </a:t>
          </a:r>
          <a:endParaRPr lang="en-US" sz="2500" kern="1200" dirty="0"/>
        </a:p>
      </dsp:txBody>
      <dsp:txXfrm>
        <a:off x="1254977" y="0"/>
        <a:ext cx="4580128" cy="1205378"/>
      </dsp:txXfrm>
    </dsp:sp>
    <dsp:sp modelId="{CC587F02-0E4B-4566-89D7-515D5230B950}">
      <dsp:nvSpPr>
        <dsp:cNvPr id="0" name=""/>
        <dsp:cNvSpPr/>
      </dsp:nvSpPr>
      <dsp:spPr>
        <a:xfrm>
          <a:off x="3826149" y="0"/>
          <a:ext cx="5810268" cy="1205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569" tIns="127569" rIns="127569" bIns="1275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solidFill>
                <a:schemeClr val="accent6">
                  <a:lumMod val="75000"/>
                </a:schemeClr>
              </a:solidFill>
              <a:latin typeface="Abadi" panose="020F0502020204030204" pitchFamily="34" charset="0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https://www.kaggle.com/datasets/rajneesh231/retail-insights-a-comprehensive-sales-dataset</a:t>
          </a:r>
          <a:endParaRPr lang="en-US" sz="1600" kern="1200" dirty="0">
            <a:solidFill>
              <a:schemeClr val="accent6">
                <a:lumMod val="75000"/>
              </a:schemeClr>
            </a:solidFill>
            <a:latin typeface="Abadi" panose="020F0502020204030204" pitchFamily="34" charset="0"/>
          </a:endParaRPr>
        </a:p>
      </dsp:txBody>
      <dsp:txXfrm>
        <a:off x="3826149" y="0"/>
        <a:ext cx="5810268" cy="1205378"/>
      </dsp:txXfrm>
    </dsp:sp>
    <dsp:sp modelId="{977463C7-B379-4AB9-918E-52C3C9F8D038}">
      <dsp:nvSpPr>
        <dsp:cNvPr id="0" name=""/>
        <dsp:cNvSpPr/>
      </dsp:nvSpPr>
      <dsp:spPr>
        <a:xfrm>
          <a:off x="0" y="1521523"/>
          <a:ext cx="10178064" cy="25240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0CC5B5-1517-490C-B1B4-82A71493A4C3}">
      <dsp:nvSpPr>
        <dsp:cNvPr id="0" name=""/>
        <dsp:cNvSpPr/>
      </dsp:nvSpPr>
      <dsp:spPr>
        <a:xfrm>
          <a:off x="573768" y="2416941"/>
          <a:ext cx="662958" cy="66295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D00C3-7CF5-46E2-A2E1-49DC827FF0E8}">
      <dsp:nvSpPr>
        <dsp:cNvPr id="0" name=""/>
        <dsp:cNvSpPr/>
      </dsp:nvSpPr>
      <dsp:spPr>
        <a:xfrm>
          <a:off x="1297805" y="2145736"/>
          <a:ext cx="6621512" cy="1205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569" tIns="127569" rIns="127569" bIns="12756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 SemiBold" panose="020B0004020202020204" pitchFamily="34" charset="0"/>
              <a:ea typeface="+mn-ea"/>
              <a:cs typeface="+mn-cs"/>
            </a:rPr>
            <a:t>Cleaning</a:t>
          </a:r>
          <a:r>
            <a:rPr lang="en-GB" sz="2500" b="0" i="0" kern="1200" dirty="0"/>
            <a:t>:</a:t>
          </a:r>
          <a:endParaRPr lang="en-US" sz="2500" kern="1200" dirty="0"/>
        </a:p>
      </dsp:txBody>
      <dsp:txXfrm>
        <a:off x="1297805" y="2145736"/>
        <a:ext cx="6621512" cy="12053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77AD3-65CE-4413-BE6B-8D85CCF237DA}">
      <dsp:nvSpPr>
        <dsp:cNvPr id="0" name=""/>
        <dsp:cNvSpPr/>
      </dsp:nvSpPr>
      <dsp:spPr>
        <a:xfrm>
          <a:off x="537082" y="0"/>
          <a:ext cx="754628" cy="75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39A5E-C5B6-49BD-AAA4-AAA0EB24F762}">
      <dsp:nvSpPr>
        <dsp:cNvPr id="0" name=""/>
        <dsp:cNvSpPr/>
      </dsp:nvSpPr>
      <dsp:spPr>
        <a:xfrm>
          <a:off x="114224" y="1208382"/>
          <a:ext cx="1676953" cy="1908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latin typeface="Abadi" panose="020B0604020104020204" pitchFamily="34" charset="0"/>
            </a:rPr>
            <a:t>Connor Betts, Tina Carlton and Yvette Biti must be given an appreciation with some benefits to enhance the company’s growth</a:t>
          </a:r>
          <a:endParaRPr lang="en-US" sz="1600" kern="1200" dirty="0">
            <a:latin typeface="Abadi" panose="020B0604020104020204" pitchFamily="34" charset="0"/>
          </a:endParaRPr>
        </a:p>
      </dsp:txBody>
      <dsp:txXfrm>
        <a:off x="114224" y="1208382"/>
        <a:ext cx="1676953" cy="1908199"/>
      </dsp:txXfrm>
    </dsp:sp>
    <dsp:sp modelId="{D540E153-88BA-4187-8D2E-B1FEC5F452E2}">
      <dsp:nvSpPr>
        <dsp:cNvPr id="0" name=""/>
        <dsp:cNvSpPr/>
      </dsp:nvSpPr>
      <dsp:spPr>
        <a:xfrm>
          <a:off x="2421104" y="0"/>
          <a:ext cx="754628" cy="75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4E605-FCCE-428F-BC25-81219D39D098}">
      <dsp:nvSpPr>
        <dsp:cNvPr id="0" name=""/>
        <dsp:cNvSpPr/>
      </dsp:nvSpPr>
      <dsp:spPr>
        <a:xfrm>
          <a:off x="1987649" y="1228678"/>
          <a:ext cx="1676953" cy="1509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Delivery trucks should be more promoted for shipping</a:t>
          </a:r>
          <a:endParaRPr lang="en-US" sz="16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badi" panose="020B0604020104020204" pitchFamily="34" charset="0"/>
            <a:ea typeface="+mn-ea"/>
            <a:cs typeface="+mn-cs"/>
          </a:endParaRPr>
        </a:p>
      </dsp:txBody>
      <dsp:txXfrm>
        <a:off x="1987649" y="1228678"/>
        <a:ext cx="1676953" cy="1509257"/>
      </dsp:txXfrm>
    </dsp:sp>
    <dsp:sp modelId="{42CA627A-CEC0-4E0C-8BE3-C497B1EC8EBD}">
      <dsp:nvSpPr>
        <dsp:cNvPr id="0" name=""/>
        <dsp:cNvSpPr/>
      </dsp:nvSpPr>
      <dsp:spPr>
        <a:xfrm>
          <a:off x="4401930" y="0"/>
          <a:ext cx="754628" cy="75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DA0AC-FBE0-4B7A-9354-1730A718E1BA}">
      <dsp:nvSpPr>
        <dsp:cNvPr id="0" name=""/>
        <dsp:cNvSpPr/>
      </dsp:nvSpPr>
      <dsp:spPr>
        <a:xfrm>
          <a:off x="4039954" y="1228678"/>
          <a:ext cx="1676953" cy="1509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Production of Office Supplies should increase</a:t>
          </a:r>
          <a:endParaRPr lang="en-US" sz="16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badi" panose="020B0604020104020204" pitchFamily="34" charset="0"/>
            <a:ea typeface="+mn-ea"/>
            <a:cs typeface="+mn-cs"/>
          </a:endParaRPr>
        </a:p>
      </dsp:txBody>
      <dsp:txXfrm>
        <a:off x="4039954" y="1228678"/>
        <a:ext cx="1676953" cy="1509257"/>
      </dsp:txXfrm>
    </dsp:sp>
    <dsp:sp modelId="{2EDD185B-FACB-46E9-9CD6-7C04613C3FD6}">
      <dsp:nvSpPr>
        <dsp:cNvPr id="0" name=""/>
        <dsp:cNvSpPr/>
      </dsp:nvSpPr>
      <dsp:spPr>
        <a:xfrm>
          <a:off x="6306524" y="0"/>
          <a:ext cx="754628" cy="75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8D3F5-B42D-4361-B90C-4C42B945FFB0}">
      <dsp:nvSpPr>
        <dsp:cNvPr id="0" name=""/>
        <dsp:cNvSpPr/>
      </dsp:nvSpPr>
      <dsp:spPr>
        <a:xfrm>
          <a:off x="5886934" y="1242533"/>
          <a:ext cx="1676953" cy="1509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Products with small packaging must be promoted</a:t>
          </a:r>
          <a:endParaRPr lang="en-US" sz="16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badi" panose="020B0604020104020204" pitchFamily="34" charset="0"/>
            <a:ea typeface="+mn-ea"/>
            <a:cs typeface="+mn-cs"/>
          </a:endParaRPr>
        </a:p>
      </dsp:txBody>
      <dsp:txXfrm>
        <a:off x="5886934" y="1242533"/>
        <a:ext cx="1676953" cy="1509257"/>
      </dsp:txXfrm>
    </dsp:sp>
    <dsp:sp modelId="{E2308A02-E085-4B2C-9C0A-4BE37F31DE07}">
      <dsp:nvSpPr>
        <dsp:cNvPr id="0" name=""/>
        <dsp:cNvSpPr/>
      </dsp:nvSpPr>
      <dsp:spPr>
        <a:xfrm>
          <a:off x="8221532" y="0"/>
          <a:ext cx="754628" cy="75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6B770-174C-4DD1-AC79-E401B70B7CDC}">
      <dsp:nvSpPr>
        <dsp:cNvPr id="0" name=""/>
        <dsp:cNvSpPr/>
      </dsp:nvSpPr>
      <dsp:spPr>
        <a:xfrm>
          <a:off x="7860322" y="1214823"/>
          <a:ext cx="1676953" cy="1509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Discount on Office Supplies must be decreased to increase the profits</a:t>
          </a:r>
          <a:endParaRPr lang="en-US" sz="16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badi" panose="020B0604020104020204" pitchFamily="34" charset="0"/>
            <a:ea typeface="+mn-ea"/>
            <a:cs typeface="+mn-cs"/>
          </a:endParaRPr>
        </a:p>
      </dsp:txBody>
      <dsp:txXfrm>
        <a:off x="7860322" y="1214823"/>
        <a:ext cx="1676953" cy="1509257"/>
      </dsp:txXfrm>
    </dsp:sp>
    <dsp:sp modelId="{D3629CB6-71B5-45A2-8C76-93ACA4A01667}">
      <dsp:nvSpPr>
        <dsp:cNvPr id="0" name=""/>
        <dsp:cNvSpPr/>
      </dsp:nvSpPr>
      <dsp:spPr>
        <a:xfrm>
          <a:off x="10191952" y="0"/>
          <a:ext cx="754628" cy="75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B1709-DF3F-4C7C-A8F6-BECA23EA8390}">
      <dsp:nvSpPr>
        <dsp:cNvPr id="0" name=""/>
        <dsp:cNvSpPr/>
      </dsp:nvSpPr>
      <dsp:spPr>
        <a:xfrm>
          <a:off x="9858847" y="1187128"/>
          <a:ext cx="1676953" cy="1509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Stores and sales should be promoted in the cities of Sydney and Melbourne</a:t>
          </a:r>
          <a:endParaRPr lang="en-US" sz="16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badi" panose="020B0604020104020204" pitchFamily="34" charset="0"/>
            <a:ea typeface="+mn-ea"/>
            <a:cs typeface="+mn-cs"/>
          </a:endParaRPr>
        </a:p>
      </dsp:txBody>
      <dsp:txXfrm>
        <a:off x="9858847" y="1187128"/>
        <a:ext cx="1676953" cy="1509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9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1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6" y="1792226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3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2" y="295730"/>
            <a:ext cx="838199" cy="767687"/>
          </a:xfrm>
        </p:spPr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4969927"/>
            <a:ext cx="8825659" cy="56673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5536665"/>
            <a:ext cx="8825659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0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7" y="1063417"/>
            <a:ext cx="8831816" cy="137298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543301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10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7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9" y="2613788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7" y="982133"/>
            <a:ext cx="8453907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5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029200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65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370667"/>
            <a:ext cx="8825660" cy="1822515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9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2" y="2603501"/>
            <a:ext cx="314700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2" y="3179764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2"/>
            <a:ext cx="3145731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3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98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9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1"/>
            <a:ext cx="2691243" cy="15915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6" y="4532846"/>
            <a:ext cx="305043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1"/>
            <a:ext cx="2691243" cy="15915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3" y="5109105"/>
            <a:ext cx="305043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7" y="4532846"/>
            <a:ext cx="3051095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1"/>
            <a:ext cx="2691243" cy="15915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3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40"/>
            <a:ext cx="3644283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31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9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5" y="2603501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41" y="6391839"/>
            <a:ext cx="990599" cy="304799"/>
          </a:xfrm>
        </p:spPr>
        <p:txBody>
          <a:bodyPr/>
          <a:lstStyle/>
          <a:p>
            <a:fld id="{37A2730A-859E-B540-ADF3-E97069AD1F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94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6" y="1278467"/>
            <a:ext cx="1409965" cy="4748591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6" y="1278467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6" y="6391839"/>
            <a:ext cx="992135" cy="304799"/>
          </a:xfrm>
        </p:spPr>
        <p:txBody>
          <a:bodyPr/>
          <a:lstStyle/>
          <a:p>
            <a:fld id="{37A2730A-859E-B540-ADF3-E97069AD1F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36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06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5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1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32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526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302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85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459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980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262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457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605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80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217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61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188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667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358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492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733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0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9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4" y="2603501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1"/>
            <a:ext cx="4825157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3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4" y="2603501"/>
            <a:ext cx="482515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4" y="3179763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3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5" y="973669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6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6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5" y="1447800"/>
            <a:ext cx="519006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2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7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5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4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5" y="973669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1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6" y="6391839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1" y="6391840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2" y="295730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9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189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1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1/relationships/webextension" Target="../webextensions/webextension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1/relationships/webextension" Target="../webextensions/webextension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1/relationships/webextension" Target="../webextensions/webextension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1/relationships/webextension" Target="../webextensions/webextension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1/relationships/webextension" Target="../webextensions/webextension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Relationship Id="rId6" Type="http://schemas.microsoft.com/office/2011/relationships/webextension" Target="../webextensions/webextension4.xml"/><Relationship Id="rId5" Type="http://schemas.microsoft.com/office/2011/relationships/webextension" Target="../webextensions/webextension3.xml"/><Relationship Id="rId4" Type="http://schemas.microsoft.com/office/2011/relationships/webextension" Target="../webextensions/webextension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1/relationships/webextension" Target="../webextensions/webextension7.xml"/><Relationship Id="rId1" Type="http://schemas.openxmlformats.org/officeDocument/2006/relationships/slideLayout" Target="../slideLayouts/slideLayout19.xml"/><Relationship Id="rId4" Type="http://schemas.microsoft.com/office/2011/relationships/webextension" Target="../webextensions/webextension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1/relationships/webextension" Target="../webextensions/webextension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7C2D4-BC39-3D40-3357-B0FA7E9A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366" y="2255629"/>
            <a:ext cx="6268247" cy="24620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dirty="0">
                <a:solidFill>
                  <a:srgbClr val="EBEBEB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ACCOUNT MANAGERS SALES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3F008-CD24-61E3-2432-6A2AFECF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9055" y="1582877"/>
            <a:ext cx="1873036" cy="475299"/>
          </a:xfrm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cap="all" dirty="0">
                <a:solidFill>
                  <a:schemeClr val="accent6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REPORT</a:t>
            </a:r>
          </a:p>
        </p:txBody>
      </p:sp>
      <p:pic>
        <p:nvPicPr>
          <p:cNvPr id="16" name="Graphic 15" descr="Upward trend">
            <a:extLst>
              <a:ext uri="{FF2B5EF4-FFF2-40B4-BE49-F238E27FC236}">
                <a16:creationId xmlns:a16="http://schemas.microsoft.com/office/drawing/2014/main" id="{95518061-C0CF-2BB4-31F5-8A38C31A9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765" y="1661911"/>
            <a:ext cx="3531063" cy="35310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E48615E-D546-F7C1-F2AF-79265261D9E0}"/>
              </a:ext>
            </a:extLst>
          </p:cNvPr>
          <p:cNvSpPr txBox="1">
            <a:spLocks/>
          </p:cNvSpPr>
          <p:nvPr/>
        </p:nvSpPr>
        <p:spPr bwMode="gray">
          <a:xfrm>
            <a:off x="8315209" y="5466661"/>
            <a:ext cx="3007449" cy="5717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GB" sz="2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genial SemiBold" panose="020F0502020204030204" pitchFamily="2" charset="0"/>
              </a:rPr>
              <a:t>Presented by Riaz</a:t>
            </a:r>
            <a:endParaRPr lang="en-IN" sz="2600" b="1" dirty="0">
              <a:solidFill>
                <a:schemeClr val="accent6">
                  <a:lumMod val="60000"/>
                  <a:lumOff val="40000"/>
                </a:schemeClr>
              </a:solidFill>
              <a:latin typeface="Congenial SemiBold" panose="020F0502020204030204" pitchFamily="2" charset="0"/>
            </a:endParaRP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44252309-CAD5-41B8-3922-7F164AB2250A}"/>
              </a:ext>
            </a:extLst>
          </p:cNvPr>
          <p:cNvSpPr/>
          <p:nvPr/>
        </p:nvSpPr>
        <p:spPr>
          <a:xfrm>
            <a:off x="7989489" y="819632"/>
            <a:ext cx="2694727" cy="1860755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genial SemiBold" panose="02000503040000020004" pitchFamily="2" charset="0"/>
              </a:rPr>
              <a:t>REPORT</a:t>
            </a:r>
            <a:endParaRPr lang="en-IN" sz="2000" dirty="0">
              <a:solidFill>
                <a:schemeClr val="accent6">
                  <a:lumMod val="20000"/>
                  <a:lumOff val="80000"/>
                </a:schemeClr>
              </a:solidFill>
              <a:latin typeface="Congenial SemiBold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379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651E25FF-C9BB-FBB5-0EA0-35E2FBF21E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4901002"/>
                  </p:ext>
                </p:extLst>
              </p:nvPr>
            </p:nvGraphicFramePr>
            <p:xfrm>
              <a:off x="779341" y="1545393"/>
              <a:ext cx="7228609" cy="50672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651E25FF-C9BB-FBB5-0EA0-35E2FBF21E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9341" y="1545393"/>
                <a:ext cx="7228609" cy="506729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119E34B4-FB91-CE73-9241-141FD848C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018" y="328435"/>
            <a:ext cx="8728365" cy="906864"/>
          </a:xfrm>
          <a:solidFill>
            <a:schemeClr val="accent6">
              <a:lumMod val="20000"/>
              <a:lumOff val="80000"/>
            </a:schemeClr>
          </a:solidFill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 algn="ctr"/>
            <a:r>
              <a:rPr lang="en-GB" sz="4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QUANTITY BY CUSTOMER TYPE</a:t>
            </a:r>
            <a:endParaRPr lang="en-IN" sz="4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F1C4D-279E-3C8C-A844-C689234DFE62}"/>
              </a:ext>
            </a:extLst>
          </p:cNvPr>
          <p:cNvSpPr txBox="1"/>
          <p:nvPr/>
        </p:nvSpPr>
        <p:spPr>
          <a:xfrm>
            <a:off x="9131999" y="2751635"/>
            <a:ext cx="2280660" cy="13547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FFFF00"/>
                </a:solidFill>
                <a:latin typeface="Congenial SemiBold" panose="02000503040000020004" pitchFamily="2" charset="0"/>
              </a:rPr>
              <a:t>Insight #5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51" dirty="0"/>
              <a:t>Corporate has the highest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51" dirty="0"/>
              <a:t>Whereas Consumer with lowest demand</a:t>
            </a:r>
          </a:p>
        </p:txBody>
      </p:sp>
    </p:spTree>
    <p:extLst>
      <p:ext uri="{BB962C8B-B14F-4D97-AF65-F5344CB8AC3E}">
        <p14:creationId xmlns:p14="http://schemas.microsoft.com/office/powerpoint/2010/main" val="2700785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5A5860D0-2BAA-00C8-F37E-CD42F2ADA3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408491"/>
                  </p:ext>
                </p:extLst>
              </p:nvPr>
            </p:nvGraphicFramePr>
            <p:xfrm>
              <a:off x="419100" y="1614666"/>
              <a:ext cx="8129155" cy="49148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5A5860D0-2BAA-00C8-F37E-CD42F2ADA3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100" y="1614666"/>
                <a:ext cx="8129155" cy="491489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F6989895-0F35-867C-404E-C0C4E848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328435"/>
            <a:ext cx="10155384" cy="906864"/>
          </a:xfrm>
          <a:solidFill>
            <a:schemeClr val="accent6">
              <a:lumMod val="20000"/>
              <a:lumOff val="80000"/>
            </a:schemeClr>
          </a:solidFill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 algn="ctr"/>
            <a:r>
              <a:rPr lang="en-GB" sz="4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QUANTITY BY PRODUCT CONTAINER</a:t>
            </a:r>
            <a:endParaRPr lang="en-IN" sz="4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871F6E-A105-02FE-60D2-480F07C520B5}"/>
              </a:ext>
            </a:extLst>
          </p:cNvPr>
          <p:cNvSpPr txBox="1"/>
          <p:nvPr/>
        </p:nvSpPr>
        <p:spPr>
          <a:xfrm>
            <a:off x="9131999" y="2751635"/>
            <a:ext cx="2280660" cy="15626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FFFF00"/>
                </a:solidFill>
                <a:latin typeface="Congenial SemiBold" panose="02000503040000020004" pitchFamily="2" charset="0"/>
              </a:rPr>
              <a:t>Insight #6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51" dirty="0"/>
              <a:t>Maximum products pack in small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51" dirty="0"/>
              <a:t>Large or medium size boxes has lowest frequency</a:t>
            </a:r>
          </a:p>
        </p:txBody>
      </p:sp>
    </p:spTree>
    <p:extLst>
      <p:ext uri="{BB962C8B-B14F-4D97-AF65-F5344CB8AC3E}">
        <p14:creationId xmlns:p14="http://schemas.microsoft.com/office/powerpoint/2010/main" val="259378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EC4902EE-F630-4EE2-2803-37771348A9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6761774"/>
                  </p:ext>
                </p:extLst>
              </p:nvPr>
            </p:nvGraphicFramePr>
            <p:xfrm>
              <a:off x="983673" y="1697790"/>
              <a:ext cx="7093528" cy="48317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EC4902EE-F630-4EE2-2803-37771348A9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3673" y="1697790"/>
                <a:ext cx="7093528" cy="4831775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9725083A-D5F4-99C6-8507-84F730563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328435"/>
            <a:ext cx="10155384" cy="906864"/>
          </a:xfrm>
          <a:solidFill>
            <a:schemeClr val="accent6">
              <a:lumMod val="20000"/>
              <a:lumOff val="80000"/>
            </a:schemeClr>
          </a:solidFill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 algn="ctr"/>
            <a:r>
              <a:rPr lang="en-GB" sz="4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DISCOUNT BY PRODUCT CATEGORY</a:t>
            </a:r>
            <a:endParaRPr lang="en-IN" sz="4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A6675E-552C-A093-12FF-3D0D4EED2767}"/>
              </a:ext>
            </a:extLst>
          </p:cNvPr>
          <p:cNvSpPr txBox="1"/>
          <p:nvPr/>
        </p:nvSpPr>
        <p:spPr>
          <a:xfrm>
            <a:off x="8922328" y="3325061"/>
            <a:ext cx="2102404" cy="11468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FFFF00"/>
                </a:solidFill>
                <a:latin typeface="Congenial SemiBold" panose="02000503040000020004" pitchFamily="2" charset="0"/>
              </a:rPr>
              <a:t>Insight #7</a:t>
            </a:r>
          </a:p>
          <a:p>
            <a:r>
              <a:rPr lang="en-GB" sz="1351" dirty="0"/>
              <a:t>Office supplies has been given maximum discount</a:t>
            </a:r>
          </a:p>
        </p:txBody>
      </p:sp>
    </p:spTree>
    <p:extLst>
      <p:ext uri="{BB962C8B-B14F-4D97-AF65-F5344CB8AC3E}">
        <p14:creationId xmlns:p14="http://schemas.microsoft.com/office/powerpoint/2010/main" val="1948283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C7E4EA63-B223-E318-0875-CB1FF09C1A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2359458"/>
                  </p:ext>
                </p:extLst>
              </p:nvPr>
            </p:nvGraphicFramePr>
            <p:xfrm>
              <a:off x="557646" y="1704108"/>
              <a:ext cx="7976754" cy="471054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C7E4EA63-B223-E318-0875-CB1FF09C1A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646" y="1704108"/>
                <a:ext cx="7976754" cy="4710547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A62E39CA-F313-6CF6-E598-F27ED1C5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689" y="338215"/>
            <a:ext cx="5846621" cy="906864"/>
          </a:xfrm>
          <a:solidFill>
            <a:schemeClr val="accent6">
              <a:lumMod val="20000"/>
              <a:lumOff val="80000"/>
            </a:schemeClr>
          </a:solidFill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 algn="ctr"/>
            <a:r>
              <a:rPr lang="en-GB" sz="4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REVENUE BY CITY</a:t>
            </a:r>
            <a:endParaRPr lang="en-IN" sz="4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0109C-8402-CD27-657F-A22938BB5272}"/>
              </a:ext>
            </a:extLst>
          </p:cNvPr>
          <p:cNvSpPr txBox="1"/>
          <p:nvPr/>
        </p:nvSpPr>
        <p:spPr>
          <a:xfrm>
            <a:off x="8922328" y="3401261"/>
            <a:ext cx="2299854" cy="9389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FFFF00"/>
                </a:solidFill>
                <a:latin typeface="Congenial SemiBold" panose="02000503040000020004" pitchFamily="2" charset="0"/>
              </a:rPr>
              <a:t>Insight #8</a:t>
            </a:r>
          </a:p>
          <a:p>
            <a:r>
              <a:rPr lang="en-GB" sz="1351" dirty="0"/>
              <a:t>Sydney and Melbourne has highest Sales</a:t>
            </a:r>
          </a:p>
        </p:txBody>
      </p:sp>
    </p:spTree>
    <p:extLst>
      <p:ext uri="{BB962C8B-B14F-4D97-AF65-F5344CB8AC3E}">
        <p14:creationId xmlns:p14="http://schemas.microsoft.com/office/powerpoint/2010/main" val="3210380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8E7AB6D8-F869-1EE5-8372-A508AA5DB3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3011963"/>
                  </p:ext>
                </p:extLst>
              </p:nvPr>
            </p:nvGraphicFramePr>
            <p:xfrm>
              <a:off x="263235" y="1304059"/>
              <a:ext cx="11610109" cy="538707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8E7AB6D8-F869-1EE5-8372-A508AA5DB32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235" y="1304059"/>
                <a:ext cx="11610109" cy="538707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690ABA58-FE9C-95AC-CC0E-BAC969B3B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83" y="166867"/>
            <a:ext cx="9019310" cy="906864"/>
          </a:xfrm>
          <a:solidFill>
            <a:schemeClr val="accent6">
              <a:lumMod val="20000"/>
              <a:lumOff val="80000"/>
            </a:schemeClr>
          </a:solidFill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 algn="ctr"/>
            <a:r>
              <a:rPr lang="en-GB" sz="4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LIVE INTERACTIVE DASHBOARD</a:t>
            </a:r>
            <a:endParaRPr lang="en-IN" sz="4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174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B5F33-17DD-F227-0597-F98018E7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RECOMMENDATIONS</a:t>
            </a:r>
            <a:endParaRPr lang="en-IN" sz="4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66F648-0796-753C-B908-EB48F7CBB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2056080"/>
              </p:ext>
            </p:extLst>
          </p:nvPr>
        </p:nvGraphicFramePr>
        <p:xfrm>
          <a:off x="379101" y="2715491"/>
          <a:ext cx="11535808" cy="4142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5585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3DBEC4-7CA2-6B81-9DBE-3429984F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818049" cy="4686903"/>
          </a:xfrm>
        </p:spPr>
        <p:txBody>
          <a:bodyPr anchor="ctr">
            <a:normAutofit/>
          </a:bodyPr>
          <a:lstStyle/>
          <a:p>
            <a:pPr algn="ctr"/>
            <a:r>
              <a:rPr lang="en-GB" sz="4800" dirty="0">
                <a:solidFill>
                  <a:schemeClr val="tx1"/>
                </a:solidFill>
                <a:latin typeface="Congenial SemiBold" panose="02000503040000020004" pitchFamily="2" charset="0"/>
              </a:rPr>
              <a:t>THANK YOU</a:t>
            </a:r>
            <a:endParaRPr lang="en-IN" sz="4800" dirty="0">
              <a:solidFill>
                <a:schemeClr val="tx1"/>
              </a:solidFill>
              <a:latin typeface="Congenial SemiBold" panose="02000503040000020004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FEDD-ED86-4E86-7B05-E94DD588D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Aptos SemiBold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Riaz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Aptos SemiBold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riazuddin4244@gmail.com</a:t>
            </a:r>
            <a:endParaRPr lang="en-IN" sz="2400" dirty="0">
              <a:solidFill>
                <a:schemeClr val="tx1"/>
              </a:solidFill>
              <a:latin typeface="Aptos SemiBold" panose="020B000402020202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864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5194-340E-F834-D268-B28C5257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Contents</a:t>
            </a:r>
            <a:endParaRPr lang="en-IN" sz="4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D13BAE-8178-C0DD-BF13-FD5653F5F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388211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763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4BA68-05DF-B681-F964-7429898B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9"/>
            <a:ext cx="2942211" cy="4833745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chemeClr val="accent1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Business Task</a:t>
            </a:r>
            <a:endParaRPr lang="en-IN" sz="4800" dirty="0">
              <a:solidFill>
                <a:schemeClr val="accent1">
                  <a:lumMod val="5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22C098-6106-8B21-CFD4-E9FD4A5BA7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796382"/>
              </p:ext>
            </p:extLst>
          </p:nvPr>
        </p:nvGraphicFramePr>
        <p:xfrm>
          <a:off x="5194301" y="808039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836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636CF-647C-0978-865D-AD990131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 source and cleaning</a:t>
            </a:r>
            <a:endParaRPr lang="en-IN" sz="4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6DA2F6-AE64-CCB0-1B5D-DB1469B5E1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166037"/>
              </p:ext>
            </p:extLst>
          </p:nvPr>
        </p:nvGraphicFramePr>
        <p:xfrm>
          <a:off x="1487463" y="2452255"/>
          <a:ext cx="10178064" cy="4045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C562ADA-28B6-7BD5-03FE-7B164F267F59}"/>
              </a:ext>
            </a:extLst>
          </p:cNvPr>
          <p:cNvSpPr txBox="1"/>
          <p:nvPr/>
        </p:nvSpPr>
        <p:spPr>
          <a:xfrm>
            <a:off x="5247387" y="4142509"/>
            <a:ext cx="5126181" cy="2516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Abadi" panose="020F0502020204030204" pitchFamily="34" charset="0"/>
              </a:rPr>
              <a:t>Changed some data formats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Abadi" panose="020F0502020204030204" pitchFamily="34" charset="0"/>
            </a:endParaRPr>
          </a:p>
          <a:p>
            <a:pPr marL="285744" indent="-285744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Abadi" panose="020F0502020204030204" pitchFamily="34" charset="0"/>
              </a:rPr>
              <a:t>Handled NULL values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Abadi" panose="020F0502020204030204" pitchFamily="34" charset="0"/>
            </a:endParaRPr>
          </a:p>
          <a:p>
            <a:pPr marL="285744" indent="-285744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Abadi" panose="020F0502020204030204" pitchFamily="34" charset="0"/>
              </a:rPr>
              <a:t>Modified State column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Abadi" panose="020F0502020204030204" pitchFamily="34" charset="0"/>
            </a:endParaRPr>
          </a:p>
          <a:p>
            <a:pPr marL="285744" indent="-285744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Abadi" panose="020F0502020204030204" pitchFamily="34" charset="0"/>
              </a:rPr>
              <a:t>Recalculated Revenue and Profit columns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Abadi" panose="020F0502020204030204" pitchFamily="34" charset="0"/>
            </a:endParaRPr>
          </a:p>
          <a:p>
            <a:pPr marL="285744" indent="-285744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Abadi" panose="020F0502020204030204" pitchFamily="34" charset="0"/>
              </a:rPr>
              <a:t>Calculated a field of shipping days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Abadi" panose="020F0502020204030204" pitchFamily="34" charset="0"/>
            </a:endParaRPr>
          </a:p>
          <a:p>
            <a:pPr marL="285744" indent="-285744">
              <a:buFont typeface="Wingdings" panose="05000000000000000000" pitchFamily="2" charset="2"/>
              <a:buChar char="Ø"/>
            </a:pPr>
            <a:endParaRPr lang="en-IN" sz="135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44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8C5A3-C920-EFCD-CD75-8EBDBE03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KEY METRICS</a:t>
            </a:r>
            <a:endParaRPr lang="en-IN" sz="4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Add-in 7">
                <a:extLst>
                  <a:ext uri="{FF2B5EF4-FFF2-40B4-BE49-F238E27FC236}">
                    <a16:creationId xmlns:a16="http://schemas.microsoft.com/office/drawing/2014/main" id="{2248A209-FF14-55D0-5846-4C8172E1B6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147927"/>
                  </p:ext>
                </p:extLst>
              </p:nvPr>
            </p:nvGraphicFramePr>
            <p:xfrm>
              <a:off x="7661565" y="2340767"/>
              <a:ext cx="2564819" cy="133133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8" name="Add-in 7">
                <a:extLst>
                  <a:ext uri="{FF2B5EF4-FFF2-40B4-BE49-F238E27FC236}">
                    <a16:creationId xmlns:a16="http://schemas.microsoft.com/office/drawing/2014/main" id="{2248A209-FF14-55D0-5846-4C8172E1B6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61565" y="2340767"/>
                <a:ext cx="2564819" cy="1331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9" name="Add-in 8">
                <a:extLst>
                  <a:ext uri="{FF2B5EF4-FFF2-40B4-BE49-F238E27FC236}">
                    <a16:creationId xmlns:a16="http://schemas.microsoft.com/office/drawing/2014/main" id="{6499B3AF-0096-256B-18FC-777BB9C248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4886128"/>
                  </p:ext>
                </p:extLst>
              </p:nvPr>
            </p:nvGraphicFramePr>
            <p:xfrm>
              <a:off x="1858239" y="2339681"/>
              <a:ext cx="2618509" cy="13313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9" name="Add-in 8">
                <a:extLst>
                  <a:ext uri="{FF2B5EF4-FFF2-40B4-BE49-F238E27FC236}">
                    <a16:creationId xmlns:a16="http://schemas.microsoft.com/office/drawing/2014/main" id="{6499B3AF-0096-256B-18FC-777BB9C248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8239" y="2339681"/>
                <a:ext cx="2618509" cy="1331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0" name="Add-in 9">
                <a:extLst>
                  <a:ext uri="{FF2B5EF4-FFF2-40B4-BE49-F238E27FC236}">
                    <a16:creationId xmlns:a16="http://schemas.microsoft.com/office/drawing/2014/main" id="{E97F328B-8A8E-B1A3-DB8F-DA0D5DC646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347714"/>
                  </p:ext>
                </p:extLst>
              </p:nvPr>
            </p:nvGraphicFramePr>
            <p:xfrm>
              <a:off x="1208808" y="3851565"/>
              <a:ext cx="3917373" cy="261374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0" name="Add-in 9">
                <a:extLst>
                  <a:ext uri="{FF2B5EF4-FFF2-40B4-BE49-F238E27FC236}">
                    <a16:creationId xmlns:a16="http://schemas.microsoft.com/office/drawing/2014/main" id="{E97F328B-8A8E-B1A3-DB8F-DA0D5DC646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8808" y="3851565"/>
                <a:ext cx="3917373" cy="2613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1" name="Add-in 10">
                <a:extLst>
                  <a:ext uri="{FF2B5EF4-FFF2-40B4-BE49-F238E27FC236}">
                    <a16:creationId xmlns:a16="http://schemas.microsoft.com/office/drawing/2014/main" id="{29C73059-CE55-709D-8BDC-CFF1DB5C5E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9737274"/>
                  </p:ext>
                </p:extLst>
              </p:nvPr>
            </p:nvGraphicFramePr>
            <p:xfrm>
              <a:off x="7065822" y="3851565"/>
              <a:ext cx="3917373" cy="261374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11" name="Add-in 10">
                <a:extLst>
                  <a:ext uri="{FF2B5EF4-FFF2-40B4-BE49-F238E27FC236}">
                    <a16:creationId xmlns:a16="http://schemas.microsoft.com/office/drawing/2014/main" id="{29C73059-CE55-709D-8BDC-CFF1DB5C5E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5822" y="3851565"/>
                <a:ext cx="3917373" cy="26137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96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B2DA-6D84-6D06-4548-4A96B3DA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348" y="495496"/>
            <a:ext cx="8761413" cy="706964"/>
          </a:xfrm>
          <a:solidFill>
            <a:schemeClr val="accent6">
              <a:lumMod val="20000"/>
              <a:lumOff val="80000"/>
            </a:schemeClr>
          </a:solidFill>
          <a:effectLst>
            <a:softEdge rad="6350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 algn="ctr"/>
            <a:r>
              <a:rPr lang="en-GB" sz="4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TOP 10 MANAGERS BY PROFIT</a:t>
            </a:r>
            <a:endParaRPr lang="en-IN" sz="4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E0E38CD6-AE7E-B83C-4E7C-6E7D90FB6B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7488061"/>
                  </p:ext>
                </p:extLst>
              </p:nvPr>
            </p:nvGraphicFramePr>
            <p:xfrm>
              <a:off x="424439" y="1809250"/>
              <a:ext cx="8960427" cy="424988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E0E38CD6-AE7E-B83C-4E7C-6E7D90FB6B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439" y="1809250"/>
                <a:ext cx="8960427" cy="4249881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08CDFDA-6728-C435-C932-0267F4BD73DD}"/>
              </a:ext>
            </a:extLst>
          </p:cNvPr>
          <p:cNvSpPr txBox="1"/>
          <p:nvPr/>
        </p:nvSpPr>
        <p:spPr>
          <a:xfrm>
            <a:off x="9486901" y="3241961"/>
            <a:ext cx="2280660" cy="146976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FFFF00"/>
                </a:solidFill>
                <a:latin typeface="Congenial SemiBold" panose="02000503040000020004" pitchFamily="2" charset="0"/>
              </a:rPr>
              <a:t>Insight #1</a:t>
            </a:r>
          </a:p>
          <a:p>
            <a:endParaRPr lang="en-GB" sz="1351" dirty="0"/>
          </a:p>
          <a:p>
            <a:r>
              <a:rPr lang="en-GB" sz="1600" dirty="0">
                <a:latin typeface="Abadi" panose="020B0604020104020204" pitchFamily="34" charset="0"/>
              </a:rPr>
              <a:t>Connor Betts has given the highest number of profits to the company</a:t>
            </a:r>
            <a:endParaRPr lang="en-IN" sz="16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552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BFBC1-B89B-4BE6-9F5A-45CE7F54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34381"/>
            <a:ext cx="9404723" cy="1400530"/>
          </a:xfrm>
          <a:solidFill>
            <a:schemeClr val="accent6">
              <a:lumMod val="20000"/>
              <a:lumOff val="80000"/>
            </a:schemeClr>
          </a:solidFill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 algn="ctr"/>
            <a:r>
              <a:rPr lang="en-GB" sz="4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QUANTITY BY PRODUCT CATEGORY AND ORDER PRIORITY</a:t>
            </a:r>
            <a:endParaRPr lang="en-IN" sz="4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F3604726-4CC0-C89A-154A-7BACA7A69A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0053977"/>
                  </p:ext>
                </p:extLst>
              </p:nvPr>
            </p:nvGraphicFramePr>
            <p:xfrm>
              <a:off x="360218" y="2147455"/>
              <a:ext cx="8645237" cy="450349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F3604726-4CC0-C89A-154A-7BACA7A69AF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218" y="2147455"/>
                <a:ext cx="8645237" cy="450349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1312B70-6105-CC69-2775-A5A0502B0C5F}"/>
              </a:ext>
            </a:extLst>
          </p:cNvPr>
          <p:cNvSpPr txBox="1"/>
          <p:nvPr/>
        </p:nvSpPr>
        <p:spPr>
          <a:xfrm>
            <a:off x="9486901" y="3241961"/>
            <a:ext cx="2280660" cy="27008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FFFF00"/>
                </a:solidFill>
                <a:latin typeface="Congenial SemiBold" panose="02000503040000020004" pitchFamily="2" charset="0"/>
              </a:rPr>
              <a:t>Insight #2</a:t>
            </a:r>
          </a:p>
          <a:p>
            <a:endParaRPr lang="en-GB" sz="135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Abadi" panose="020B0604020104020204" pitchFamily="34" charset="0"/>
              </a:rPr>
              <a:t>Office supplies has the highest demand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Abadi" panose="020B0604020104020204" pitchFamily="34" charset="0"/>
              </a:rPr>
              <a:t>Furniture has the lowest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Abadi" panose="020B0604020104020204" pitchFamily="34" charset="0"/>
              </a:rPr>
              <a:t>On an average High priority category products has highest demand</a:t>
            </a:r>
          </a:p>
        </p:txBody>
      </p:sp>
    </p:spTree>
    <p:extLst>
      <p:ext uri="{BB962C8B-B14F-4D97-AF65-F5344CB8AC3E}">
        <p14:creationId xmlns:p14="http://schemas.microsoft.com/office/powerpoint/2010/main" val="347579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>
                <a:extLst>
                  <a:ext uri="{FF2B5EF4-FFF2-40B4-BE49-F238E27FC236}">
                    <a16:creationId xmlns:a16="http://schemas.microsoft.com/office/drawing/2014/main" id="{1BEA9936-220A-61C1-9747-1DD5332658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7109448"/>
                  </p:ext>
                </p:extLst>
              </p:nvPr>
            </p:nvGraphicFramePr>
            <p:xfrm>
              <a:off x="100444" y="2299085"/>
              <a:ext cx="4679373" cy="311727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Add-in 5">
                <a:extLst>
                  <a:ext uri="{FF2B5EF4-FFF2-40B4-BE49-F238E27FC236}">
                    <a16:creationId xmlns:a16="http://schemas.microsoft.com/office/drawing/2014/main" id="{1BEA9936-220A-61C1-9747-1DD53326580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444" y="2299085"/>
                <a:ext cx="4679373" cy="3117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>
                <a:extLst>
                  <a:ext uri="{FF2B5EF4-FFF2-40B4-BE49-F238E27FC236}">
                    <a16:creationId xmlns:a16="http://schemas.microsoft.com/office/drawing/2014/main" id="{011CC827-A63A-CFC4-46B7-DB29A62D4E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6641662"/>
                  </p:ext>
                </p:extLst>
              </p:nvPr>
            </p:nvGraphicFramePr>
            <p:xfrm>
              <a:off x="7301346" y="2264833"/>
              <a:ext cx="4679373" cy="311727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7" name="Add-in 6">
                <a:extLst>
                  <a:ext uri="{FF2B5EF4-FFF2-40B4-BE49-F238E27FC236}">
                    <a16:creationId xmlns:a16="http://schemas.microsoft.com/office/drawing/2014/main" id="{011CC827-A63A-CFC4-46B7-DB29A62D4E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01346" y="2264833"/>
                <a:ext cx="4679373" cy="3117273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06A3417B-8F74-1EF7-8269-8E900912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094" y="309690"/>
            <a:ext cx="5325198" cy="906864"/>
          </a:xfrm>
          <a:solidFill>
            <a:schemeClr val="accent6">
              <a:lumMod val="20000"/>
              <a:lumOff val="80000"/>
            </a:schemeClr>
          </a:solidFill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 algn="ctr"/>
            <a:r>
              <a:rPr lang="en-GB" sz="4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SHIPPING MODE</a:t>
            </a:r>
            <a:endParaRPr lang="en-IN" sz="4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D0B2DF-8EAE-239A-85F5-8400C9115543}"/>
              </a:ext>
            </a:extLst>
          </p:cNvPr>
          <p:cNvSpPr txBox="1"/>
          <p:nvPr/>
        </p:nvSpPr>
        <p:spPr>
          <a:xfrm>
            <a:off x="4900251" y="2842367"/>
            <a:ext cx="2280660" cy="19622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FFFF00"/>
                </a:solidFill>
                <a:latin typeface="Congenial SemiBold" panose="02000503040000020004" pitchFamily="2" charset="0"/>
              </a:rPr>
              <a:t>Insight #3</a:t>
            </a:r>
          </a:p>
          <a:p>
            <a:endParaRPr lang="en-GB" sz="135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Abadi" panose="020B0604020104020204" pitchFamily="34" charset="0"/>
              </a:rPr>
              <a:t>Express Air has the lowest shipping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Abadi" panose="020B0604020104020204" pitchFamily="34" charset="0"/>
              </a:rPr>
              <a:t>Delivery truck takes the lowest time to ship</a:t>
            </a:r>
          </a:p>
        </p:txBody>
      </p:sp>
    </p:spTree>
    <p:extLst>
      <p:ext uri="{BB962C8B-B14F-4D97-AF65-F5344CB8AC3E}">
        <p14:creationId xmlns:p14="http://schemas.microsoft.com/office/powerpoint/2010/main" val="91341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8D5CD310-2B8C-A620-AFDB-2C5B530C7E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1861732"/>
                  </p:ext>
                </p:extLst>
              </p:nvPr>
            </p:nvGraphicFramePr>
            <p:xfrm>
              <a:off x="294411" y="1454727"/>
              <a:ext cx="8863444" cy="510234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8D5CD310-2B8C-A620-AFDB-2C5B530C7E4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411" y="1454727"/>
                <a:ext cx="8863444" cy="5102346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15E9D6DE-63B9-A533-8137-2F245EAD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946" y="328435"/>
            <a:ext cx="5902037" cy="906864"/>
          </a:xfrm>
          <a:solidFill>
            <a:schemeClr val="accent6">
              <a:lumMod val="20000"/>
              <a:lumOff val="80000"/>
            </a:schemeClr>
          </a:solidFill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 algn="ctr"/>
            <a:r>
              <a:rPr lang="en-GB" sz="4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REVENUE VS PROFIT</a:t>
            </a:r>
            <a:endParaRPr lang="en-IN" sz="4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2EDEE-BA24-A52C-8466-2767E54B5FB3}"/>
              </a:ext>
            </a:extLst>
          </p:cNvPr>
          <p:cNvSpPr txBox="1"/>
          <p:nvPr/>
        </p:nvSpPr>
        <p:spPr>
          <a:xfrm>
            <a:off x="9492238" y="2676112"/>
            <a:ext cx="2280660" cy="21862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FFFF00"/>
                </a:solidFill>
                <a:latin typeface="Congenial SemiBold" panose="02000503040000020004" pitchFamily="2" charset="0"/>
              </a:rPr>
              <a:t>Insight #4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51" dirty="0"/>
              <a:t>Profit is exponentially dependent on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51" dirty="0"/>
              <a:t>Sales hasn’t grown much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51" dirty="0"/>
              <a:t>There is an increase in Sales during the time of summers</a:t>
            </a:r>
          </a:p>
        </p:txBody>
      </p:sp>
    </p:spTree>
    <p:extLst>
      <p:ext uri="{BB962C8B-B14F-4D97-AF65-F5344CB8AC3E}">
        <p14:creationId xmlns:p14="http://schemas.microsoft.com/office/powerpoint/2010/main" val="36700445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webextensions/webextension1.xml><?xml version="1.0" encoding="utf-8"?>
<we:webextension xmlns:we="http://schemas.microsoft.com/office/webextensions/webextension/2010/11" id="{6625C077-B477-4F1E-980C-44963261F23A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Name" value="&quot;Card&quot;"/>
    <we:property name="artifactViewState" value="&quot;live&quot;"/>
    <we:property name="backgroundColor" value="&quot;#694165&quot;"/>
    <we:property name="bookmark" value="&quot;H4sIAAAAAAAAA91ZSW/bOBT+K4YuvRiFVkvKLXFaoOhkqV1kDoNiQJGPDltZ1FBUGjfwf59HSk4aI7GczVHjiykub/3eR5G6cpioypwsjskcnD3nQMofc6J+DDxn6BRt38nJ56P9yed/j/ePPmC3LLWQReXsXTmaqBnoM1HVJDcSsPOfb0OH5PkpmZknTvIKhk4JqpIFycUvaCbjkFY1LIcOXJa5VMSInGqiwYi9wOn4jLq99wFqJFSLC5gC1U3vBEqp9Op56FRNy5p0e8wIswrHstBEFCjY9CVpFKWMRzT2koSHoecHzPRzket2Srb4cFkq9Ae9XJQmDl9leYzKmjlmytnKTH/ofFRybie3gazq7L8a1AIXGDlQVa0509UAtr+sGhslGRGFFhpnOlOSQzVgRJMKNA58taa5Swz6FHJ02q4cy7yeW21rumWtKEyA3zxYBUvMw6mSmCWrZJ9SWRd6cEQKzKJycLS1hQvImWO0nSgG6mBh1R0KtQq3v+7u/mymYEZWybg9+EQ7scmFtr0f66K1wF0ujX2YLGfPMw+rIPnL4YNj+vc5KGhDWjCx8uLTms3Vi0TdukGyHDYIWYFpaX7fmnJ6aIDvCUSneUPnXP4cK8CiZSZew+tK2WcXpKDYu27P09GwnbH3IWPdZBOxShSzvKWlG75oQODQvK6w2oEdEDU+J8rgQ2bfEe6GJHC13FkdPM1zA6aGRnHG99/4coyxmEm12B7Cj8WLCXa72xgxc8lMhM8FY1A4tlBDRljoM+bxKMq4G6UJeGbqxhRpuNSZvFxPzGZNKQE/YW5KM8YSH4AkHDo1ERu1g1pru+s8QF0QhkkQRV4WZRENSJalcdy537SZERRNecHCxiarqR5cA2FTZe/IJru7DE6VQFV6s0WvzjWNrV9q0sx+OucokWWy+CPYpsv3nbPOHWDuph0acgYMgjTi3M2CyONbvA2+Ou4mcAFFDc+xyRHF+o60e71F97DLzRLqusjp0Yj6LMwoZLz/KWw26wHhaOMAMWp3zO6E9oj8nu1Fa0bqGfQdhFvmy7DeZsYBNgpp7KcwQrhSxKybhf2H61hW2mzKdAvS6RFGJ4An/3xbw98GUjelqhuePAYe8yiIRyNI0sCP/Kj7dfXV8/xINn0T2+OzMRMDzoMkyDijjMRBmqU86X/qp+eiLDGHg0OyqNbc9npwnjH2DY5MtB+BPyaLWv8Rx4GONOz8NPB72LuPAUGYhqMkHSXU810/C2LidkN/RwDqvn3rhFGV426gbkHImYOa2XsPo9a6VTY6BVQ3Ubqyfpn/vwRGopF9RvLaiH13iCuY/Fm8W11CLu/Jsl3xgKvSl7tn4hHBA1/oJjHDIwNPYu51H/h6QBU9eqm6LnXzptHNuG+R5O72vNckZ9F/V/3LWlcloXBKCriDBxBjpGDAOrjAfu1rSgyTK9pPFxsWmG+A17SxXP4Pv3ie4Y4cAAA=&quot;"/>
    <we:property name="creatorSessionId" value="&quot;75d7f862-4ff1-4313-9d5b-ecf5c51066fe&quot;"/>
    <we:property name="creatorTenantId" value="&quot;206edc5d-e8f2-4faf-a165-101ae2adc6db&quot;"/>
    <we:property name="creatorUserId" value="&quot;100320022F4ED13D&quot;"/>
    <we:property name="datasetId" value="&quot;5cc42a49-5c51-46f5-a3fd-f0cedfcfaa4a&quot;"/>
    <we:property name="embedUrl" value="&quot;/reportEmbed?reportId=3f118086-4785-457f-b1c7-4eb1be145e32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91ZSW/bOBT+K4YuvRiFVkvKLXFaoOhkqV1kDoNiQJGPDltZ1FBUGjfwf59HSk4aI7GczVHjiykub/3eR5G6cpioypwsjskcnD3nQMofc6J+DDxn6BRt38nJ56P9yed/j/ePPmC3LLWQReXsXTmaqBnoM1HVJDcSsPOfb0OH5PkpmZknTvIKhk4JqpIFycUvaCbjkFY1LIcOXJa5VMSInGqiwYi9wOn4jLq99wFqJFSLC5gC1U3vBEqp9Op56FRNy5p0e8wIswrHstBEFCjY9CVpFKWMRzT2koSHoecHzPRzket2Srb4cFkq9Ae9XJQmDl9leYzKmjlmytnKTH/ofFRybie3gazq7L8a1AIXGDlQVa0509UAtr+sGhslGRGFFhpnOlOSQzVgRJMKNA58taa5Swz6FHJ02q4cy7yeW21rumWtKEyA3zxYBUvMw6mSmCWrZJ9SWRd6cEQKzKJycLS1hQvImWO0nSgG6mBh1R0KtQq3v+7u/mymYEZWybg9+EQ7scmFtr0f66K1wF0ujX2YLGfPMw+rIPnL4YNj+vc5KGhDWjCx8uLTms3Vi0TdukGyHDYIWYFpaX7fmnJ6aIDvCUSneUPnXP4cK8CiZSZew+tK2WcXpKDYu27P09GwnbH3IWPdZBOxShSzvKWlG75oQODQvK6w2oEdEDU+J8rgQ2bfEe6GJHC13FkdPM1zA6aGRnHG99/4coyxmEm12B7Cj8WLCXa72xgxc8lMhM8FY1A4tlBDRljoM+bxKMq4G6UJeGbqxhRpuNSZvFxPzGZNKQE/YW5KM8YSH4AkHDo1ERu1g1pru+s8QF0QhkkQRV4WZRENSJalcdy537SZERRNecHCxiarqR5cA2FTZe/IJru7DE6VQFV6s0WvzjWNrV9q0sx+OucokWWy+CPYpsv3nbPOHWDuph0acgYMgjTi3M2CyONbvA2+Ou4mcAFFDc+xyRHF+o60e71F97DLzRLqusjp0Yj6LMwoZLz/KWw26wHhaOMAMWp3zO6E9oj8nu1Fa0bqGfQdhFvmy7DeZsYBNgpp7KcwQrhSxKybhf2H61hW2mzKdAvS6RFGJ4An/3xbw98GUjelqhuePAYe8yiIRyNI0sCP/Kj7dfXV8/xINn0T2+OzMRMDzoMkyDijjMRBmqU86X/qp+eiLDGHg0OyqNbc9npwnjH2DY5MtB+BPyaLWv8Rx4GONOz8NPB72LuPAUGYhqMkHSXU810/C2LidkN/RwDqvn3rhFGV426gbkHImYOa2XsPo9a6VTY6BVQ3Ubqyfpn/vwRGopF9RvLaiH13iCuY/Fm8W11CLu/Jsl3xgKvSl7tn4hHBA1/oJjHDIwNPYu51H/h6QBU9eqm6LnXzptHNuG+R5O72vNckZ9F/V/3LWlcloXBKCriDBxBjpGDAOrjAfu1rSgyTK9pPFxsWmG+A17SxXP4Pv3ie4Y4cAAA=&quot;"/>
    <we:property name="isFiltersActionButtonVisible" value="true"/>
    <we:property name="isFooterCollapsed" value="true"/>
    <we:property name="isVisualContainerHeaderHidden" value="false"/>
    <we:property name="pageDisplayName" value="&quot;Page 1&quot;"/>
    <we:property name="pageName" value="&quot;ReportSection&quot;"/>
    <we:property name="pptInsertionSessionID" value="&quot;F2B237A8-899B-4A8E-AC7F-57B8AB392E2E&quot;"/>
    <we:property name="reportEmbeddedTime" value="&quot;2024-05-13T18:20:34.157Z&quot;"/>
    <we:property name="reportName" value="&quot;Sales Analysis Data Analytics Project&quot;"/>
    <we:property name="reportState" value="&quot;CONNECTED&quot;"/>
    <we:property name="reportUrl" value="&quot;/links/sx34fs4O_X?ctid=206edc5d-e8f2-4faf-a165-101ae2adc6db&amp;ctid=206edc5d-e8f2-4faf-a165-101ae2adc6db&amp;pbi_source=shareVisual&amp;visual=c4fdede395ff0b351f3d&amp;height=113.07&amp;width=223.13&amp;bookmarkGuid=ae149664-0820-42f3-a3c4-c5c30a1f6a70&amp;fromEntryPoint=sharevisual&quot;"/>
  </we:properties>
  <we:bindings/>
  <we:snapshot xmlns:r="http://schemas.openxmlformats.org/officeDocument/2006/relationships"/>
</we:webextension>
</file>

<file path=ppt/webextensions/webextension10.xml><?xml version="1.0" encoding="utf-8"?>
<we:webextension xmlns:we="http://schemas.microsoft.com/office/webextensions/webextension/2010/11" id="{95F0591A-0542-4F54-B790-2681FF10FFC5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Name" value="&quot;Quantity by Customer Type&quot;"/>
    <we:property name="artifactViewState" value="&quot;live&quot;"/>
    <we:property name="backgroundColor" value="&quot;#694165&quot;"/>
    <we:property name="bookmark" value="&quot;H4sIAAAAAAAAA+1ZbW/bNhD+KwIxoF+MQbLerHxz7AwD2jRZMgQYBqM4kZTMRhYFikrjBv7vO1KyYzSulbRZ5yX9lOh4vPd77gjfESbqqoDle1hwckSOpbxegLp2PDIgZUc7O3t7Or54++H9+PQEybLSQpY1ObojGlTO9ZWoGyiMBCT+PRsQKIpzyM1XBkXNB6TiqpYlFOIzb5nxSKuGrwaE31aFVGBEXmrQ3Ii9QXb8Rt3erz5qBKrFDb/kVLfUC15Jpbtvl/p+AkM/cFkS+2kcxqMM79TtqTWzn98otYZNZKlBlGiAoXncpSkbDUexN4r8AIBlI0OvRZkXnSv3d/9cViZemt/qVN6aSKUfUaeRhI52gTbsC8kM41wwxkuyWuGpl7IwyEIKPvW8KAtZwAPDmolCd8aky5PbSmGEMe6tpjG7gZJyRmwYFa/bqN2R3wVXoOh8+Y7fcGvhye7zh0fnSmK29PIKlGizIhtF+UPGln7BbfBOSi00SiOXUPDaYaCh5poYz7rK2shDY9c6DP9cVM7U5N3wbtlFDNG5J5jjzhvyFwdlCXP5aaI4MjJy5K4Gm8BMkJRLJSim55XF5o8GFFbMz/DsDs8p9vd8b3Bea1NNYfltcRnnueJ5a8YDhyayaBY76I91dMurCzS0bFqffmvKbhi4B20z/psJ7UCGLengBKCyKXW/BzOk7J0xtQZ6zdkYr0zm2PBfDpt2YqL2j1tjsGv7pR0hL7ya1yPixTu6hfcv3tc1eM9616mY+kPwY1yj0pjHw4ABQO86tW8sPi8msIZqZ7NqHjbsnimG2IVl1nJ/P3ZRa9tO2JJG13ELUFOh1gv/cPCFG4fi+2r2GKj9l2unvxsSN/JS1018GkZZAi7N2OjbHxcHPO9/UAdP1sXwxMpfQPX0Qf38dvcXTEhHaRSFcRJAytlw6EGS9b57wTpw3Ghtwf4Jj98YaJx5QTb04hDCKPajrP/x+6Ny3dRaLhAFrJevC6mzpix58ROkv7NkZrbIYeSHqcshTZkXUT+E1D+YIh9T+zBxTqGEfOdC0v8iKQTFm9u1QjAGud0gjVrrVtXqFLy+h4I765f5+05gJFrZV1A0RuybKd5g8lP5xkCFjeVXsmlv1M+dy4eRecS4zZJglPgRhAHjCWOJ7yWHkunNArGu/YNGtGn3YnZ+eQY0qwT/Xyyd+5z+7xbO+3rpawDbA7tQQDa6roDycyj5DjTAEoOSmWTuRQT7k0LbaJhekRZ9EGJ+aNiAx2r1D1uhM8XzGAAA&quot;"/>
    <we:property name="creatorSessionId" value="&quot;22927353-c836-40c4-be9d-2cd5d54c36fc&quot;"/>
    <we:property name="creatorTenantId" value="&quot;206edc5d-e8f2-4faf-a165-101ae2adc6db&quot;"/>
    <we:property name="creatorUserId" value="&quot;100320022F4ED13D&quot;"/>
    <we:property name="datasetId" value="&quot;5cc42a49-5c51-46f5-a3fd-f0cedfcfaa4a&quot;"/>
    <we:property name="embedUrl" value="&quot;/reportEmbed?reportId=3f118086-4785-457f-b1c7-4eb1be145e32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+1ZbW/bNhD+KwIxoF+MQbLerHxz7AwD2jRZMgQYBqM4kZTMRhYFikrjBv7vO1KyYzSulbRZ5yX9lOh4vPd77gjfESbqqoDle1hwckSOpbxegLp2PDIgZUc7O3t7Or54++H9+PQEybLSQpY1ObojGlTO9ZWoGyiMBCT+PRsQKIpzyM1XBkXNB6TiqpYlFOIzb5nxSKuGrwaE31aFVGBEXmrQ3Ii9QXb8Rt3erz5qBKrFDb/kVLfUC15Jpbtvl/p+AkM/cFkS+2kcxqMM79TtqTWzn98otYZNZKlBlGiAoXncpSkbDUexN4r8AIBlI0OvRZkXnSv3d/9cViZemt/qVN6aSKUfUaeRhI52gTbsC8kM41wwxkuyWuGpl7IwyEIKPvW8KAtZwAPDmolCd8aky5PbSmGEMe6tpjG7gZJyRmwYFa/bqN2R3wVXoOh8+Y7fcGvhye7zh0fnSmK29PIKlGizIhtF+UPGln7BbfBOSi00SiOXUPDaYaCh5poYz7rK2shDY9c6DP9cVM7U5N3wbtlFDNG5J5jjzhvyFwdlCXP5aaI4MjJy5K4Gm8BMkJRLJSim55XF5o8GFFbMz/DsDs8p9vd8b3Bea1NNYfltcRnnueJ5a8YDhyayaBY76I91dMurCzS0bFqffmvKbhi4B20z/psJ7UCGLengBKCyKXW/BzOk7J0xtQZ6zdkYr0zm2PBfDpt2YqL2j1tjsGv7pR0hL7ya1yPixTu6hfcv3tc1eM9616mY+kPwY1yj0pjHw4ABQO86tW8sPi8msIZqZ7NqHjbsnimG2IVl1nJ/P3ZRa9tO2JJG13ELUFOh1gv/cPCFG4fi+2r2GKj9l2unvxsSN/JS1018GkZZAi7N2OjbHxcHPO9/UAdP1sXwxMpfQPX0Qf38dvcXTEhHaRSFcRJAytlw6EGS9b57wTpw3Ghtwf4Jj98YaJx5QTb04hDCKPajrP/x+6Ny3dRaLhAFrJevC6mzpix58ROkv7NkZrbIYeSHqcshTZkXUT+E1D+YIh9T+zBxTqGEfOdC0v8iKQTFm9u1QjAGud0gjVrrVtXqFLy+h4I765f5+05gJFrZV1A0RuybKd5g8lP5xkCFjeVXsmlv1M+dy4eRecS4zZJglPgRhAHjCWOJ7yWHkunNArGu/YNGtGn3YnZ+eQY0qwT/Xyyd+5z+7xbO+3rpawDbA7tQQDa6roDycyj5DjTAEoOSmWTuRQT7k0LbaJhekRZ9EGJ+aNiAx2r1D1uhM8XzGAAA&quot;"/>
    <we:property name="isFiltersActionButtonVisible" value="true"/>
    <we:property name="isVisualContainerHeaderHidden" value="false"/>
    <we:property name="pageDisplayName" value="&quot;Page 2&quot;"/>
    <we:property name="pageName" value="&quot;ReportSection0c339a2340d973b7578f&quot;"/>
    <we:property name="pptInsertionSessionID" value="&quot;F2B237A8-899B-4A8E-AC7F-57B8AB392E2E&quot;"/>
    <we:property name="reportEmbeddedTime" value="&quot;2024-05-13T18:28:43.227Z&quot;"/>
    <we:property name="reportName" value="&quot;Sales Analysis Data Analytics Project&quot;"/>
    <we:property name="reportState" value="&quot;CONNECTED&quot;"/>
    <we:property name="reportUrl" value="&quot;/links/sx34fs4O_X?ctid=206edc5d-e8f2-4faf-a165-101ae2adc6db&amp;ctid=206edc5d-e8f2-4faf-a165-101ae2adc6db&amp;pbi_source=shareVisual&amp;visual=7ac7f14f2175a56736f4&amp;height=272.04&amp;width=358.53&amp;bookmarkGuid=c1ef3ae1-07b2-4505-a1cd-8f1155bef967&amp;fromEntryPoint=sharevisual&quot;"/>
    <we:property name="isFooterCollapsed" value="true"/>
  </we:properties>
  <we:bindings/>
  <we:snapshot xmlns:r="http://schemas.openxmlformats.org/officeDocument/2006/relationships"/>
</we:webextension>
</file>

<file path=ppt/webextensions/webextension11.xml><?xml version="1.0" encoding="utf-8"?>
<we:webextension xmlns:we="http://schemas.microsoft.com/office/webextensions/webextension/2010/11" id="{5EF05DD9-C71A-4059-BBAD-AC9D18D4E484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Name" value="&quot;Quantity by Product Container&quot;"/>
    <we:property name="artifactViewState" value="&quot;live&quot;"/>
    <we:property name="backgroundColor" value="&quot;#694165&quot;"/>
    <we:property name="bookmark" value="&quot;H4sIAAAAAAAAA+1ZbW/bOAz+K4ZwwL4Egx2/xf2WJj0M2Lr22qHA4RAcaEl2tDqWIctdsyL/fZTspMGai9ett8u1+9SaokTyIflQQu4IE3VVwPI9LDg5IsdSXi9AXTseGZCyk52dvT0dX7z9+/349ATFstJCljU5uiMaVM71lagbKMwJKPxrNiBQFOeQm68MipoPSMVVLUsoxGfeKuOSVg1fDQi/rQqpwBx5qUFzc+wNquM32vZe+2gRqBY3/JJT3UoveCWV7r5d6vsJDP3AZUnsp3EYjzLcU7er1s1+fWPUOjaRpQZRogNG5nGXpmw0HMXeKPIDAJaNjLwWZV50odzv/bCsDF6a3+pU3hqk0o9o05yEgXZAG/WFZEZxLhjjJVmtcNVLWRhkIQWfel6UhSzggVHNRKE7Z9LlyW2lEGHEvbU0ZjdQUs6IhVHxukXtjrwRXIGi8+U7fsOthye71x8unSuJ2dLLK1CizYpsFOUPFVv5BbfgnZRaaDyNXELBa4eBhpprYiLrKmtzHjq7tmH056JypibvRnfLL2KEzr3ALHfRkD85KCuYy08TxVGRkSN3NdgAM0FRLpWgmJ4Xhs0fDSismF/w7IbnFPt7vhecl9pUU1h+Hy7jPFc8b914ENBEFs1ih/xbA92K6gIdLZs2pt+bshsG7kH7jP9mQjuQYUs6OAGobErdH8EMJXtnTK2BXnM2xi2TOTb818OmnZho/ePWGOzafmlHyDOv5vWIePaBbvH9s491Td6z3utUTP0h+DFeo9KYx8OAAUDvdWrfWHxaTmAN1c7mqnnYtHumGHIXllmr/ePcRa1vO2lLGlvHLUFNhVpf+IeDr8I4lNhXs2+h2n+5dma24hM38lLXTXwaRlkCLs3Y6PsfEAc8039Sl07WCX9kdS+gevwwfnq/+ykypKM0isI4CSDlbDj0IMl637ZgAzhutLaE/ogHbgw0zrwgG3pxCGEU+1HW/8D9Wbluai0X2Ok2ypfFxllTlrz4RcQ/WDL9/QYjP0xdDmnKvIj6IaT+wTTAmNqHiXMKJeQ7LyT9L5JCUNy5XUcE8cntDdKYtWFVrU3B63uU7mxc5u87gUi0Z19B0ZhjX01xB5OfylcGRTvs/iHTdkf91Hl+iEx/ppMsCUaJH0EYMJ4wlvheciiZ3lwg1n1x0Gw37V7Mzm9PwHSV4P+LS+e+oP+7C+d9vfQ1gO2BXSwgG11XQPk5lHwHG2CJQclMMvcygv1JoW00TK9Iiz4KMT80bMhjtfoCLnGg7/MYAAA=&quot;"/>
    <we:property name="creatorSessionId" value="&quot;d8f371b3-d015-4d36-803c-914cb2438078&quot;"/>
    <we:property name="creatorTenantId" value="&quot;206edc5d-e8f2-4faf-a165-101ae2adc6db&quot;"/>
    <we:property name="creatorUserId" value="&quot;100320022F4ED13D&quot;"/>
    <we:property name="datasetId" value="&quot;5cc42a49-5c51-46f5-a3fd-f0cedfcfaa4a&quot;"/>
    <we:property name="embedUrl" value="&quot;/reportEmbed?reportId=3f118086-4785-457f-b1c7-4eb1be145e32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+1ZbW/bOAz+K4ZwwL4Egx2/xf2WJj0M2Lr22qHA4RAcaEl2tDqWIctdsyL/fZTspMGai9ett8u1+9SaokTyIflQQu4IE3VVwPI9LDg5IsdSXi9AXTseGZCyk52dvT0dX7z9+/349ATFstJCljU5uiMaVM71lagbKMwJKPxrNiBQFOeQm68MipoPSMVVLUsoxGfeKuOSVg1fDQi/rQqpwBx5qUFzc+wNquM32vZe+2gRqBY3/JJT3UoveCWV7r5d6vsJDP3AZUnsp3EYjzLcU7er1s1+fWPUOjaRpQZRogNG5nGXpmw0HMXeKPIDAJaNjLwWZV50odzv/bCsDF6a3+pU3hqk0o9o05yEgXZAG/WFZEZxLhjjJVmtcNVLWRhkIQWfel6UhSzggVHNRKE7Z9LlyW2lEGHEvbU0ZjdQUs6IhVHxukXtjrwRXIGi8+U7fsOthye71x8unSuJ2dLLK1CizYpsFOUPFVv5BbfgnZRaaDyNXELBa4eBhpprYiLrKmtzHjq7tmH056JypibvRnfLL2KEzr3ALHfRkD85KCuYy08TxVGRkSN3NdgAM0FRLpWgmJ4Xhs0fDSismF/w7IbnFPt7vhecl9pUU1h+Hy7jPFc8b914ENBEFs1ih/xbA92K6gIdLZs2pt+bshsG7kH7jP9mQjuQYUs6OAGobErdH8EMJXtnTK2BXnM2xi2TOTb818OmnZho/ePWGOzafmlHyDOv5vWIePaBbvH9s491Td6z3utUTP0h+DFeo9KYx8OAAUDvdWrfWHxaTmAN1c7mqnnYtHumGHIXllmr/ePcRa1vO2lLGlvHLUFNhVpf+IeDr8I4lNhXs2+h2n+5dma24hM38lLXTXwaRlkCLs3Y6PsfEAc8039Sl07WCX9kdS+gevwwfnq/+ykypKM0isI4CSDlbDj0IMl637ZgAzhutLaE/ogHbgw0zrwgG3pxCGEU+1HW/8D9Wbluai0X2Ok2ypfFxllTlrz4RcQ/WDL9/QYjP0xdDmnKvIj6IaT+wTTAmNqHiXMKJeQ7LyT9L5JCUNy5XUcE8cntDdKYtWFVrU3B63uU7mxc5u87gUi0Z19B0ZhjX01xB5OfylcGRTvs/iHTdkf91Hl+iEx/ppMsCUaJH0EYMJ4wlvheciiZ3lwg1n1x0Gw37V7Mzm9PwHSV4P+LS+e+oP+7C+d9vfQ1gO2BXSwgG11XQPk5lHwHG2CJQclMMvcygv1JoW00TK9Iiz4KMT80bMhjtfoCLnGg7/MYAAA=&quot;"/>
    <we:property name="isFiltersActionButtonVisible" value="true"/>
    <we:property name="isTitleSuggestionsDialogRejected" value="true"/>
    <we:property name="isVisualContainerHeaderHidden" value="false"/>
    <we:property name="pageDisplayName" value="&quot;Page 2&quot;"/>
    <we:property name="pageName" value="&quot;ReportSection0c339a2340d973b7578f&quot;"/>
    <we:property name="pptInsertionSessionID" value="&quot;F2B237A8-899B-4A8E-AC7F-57B8AB392E2E&quot;"/>
    <we:property name="reportEmbeddedTime" value="&quot;2024-05-13T18:32:16.633Z&quot;"/>
    <we:property name="reportName" value="&quot;Sales Analysis Data Analytics Project&quot;"/>
    <we:property name="reportState" value="&quot;CONNECTED&quot;"/>
    <we:property name="reportUrl" value="&quot;/links/sx34fs4O_X?ctid=206edc5d-e8f2-4faf-a165-101ae2adc6db&amp;ctid=206edc5d-e8f2-4faf-a165-101ae2adc6db&amp;pbi_source=shareVisual&amp;visual=7c32a375d4b7e724daaa&amp;height=292.48&amp;width=441.87&amp;bookmarkGuid=5f84d3b9-50cb-4f60-a12e-18056aaa7c37&amp;fromEntryPoint=sharevisual&quot;"/>
    <we:property name="isFooterCollapsed" value="true"/>
  </we:properties>
  <we:bindings/>
  <we:snapshot xmlns:r="http://schemas.openxmlformats.org/officeDocument/2006/relationships"/>
</we:webextension>
</file>

<file path=ppt/webextensions/webextension12.xml><?xml version="1.0" encoding="utf-8"?>
<we:webextension xmlns:we="http://schemas.microsoft.com/office/webextensions/webextension/2010/11" id="{3C7AA133-9D05-41FE-BD17-AF70C690097F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Name" value="&quot;Discount by Product Category&quot;"/>
    <we:property name="artifactViewState" value="&quot;live&quot;"/>
    <we:property name="backgroundColor" value="&quot;#694165&quot;"/>
    <we:property name="bookmark" value="&quot;H4sIAAAAAAAAA+1ZbW/bNhD+KwYxoF+MQbLerHxz7AwD2jRZMgQYBqM4kSebjSwKFJXGDfzfd5Rkx2hcK2mzzkv6KdHxyLvn4b0RvmNClkUGy/ewQHbEjpW6XoC+7rmsz/JWdnb29nR08fbD+9HpCYlVYaTKS3Z0xwzoGZorWVaQ2RNI+Pe0zyDLzmFmv1LISuyzAnWpcsjkZ2yUacnoCld9hrdFpjTYIy8NGLTH3pA6fZNt91ePLAI38gYvkZtGeoGF0qb9drjnxTDwfEfEkZdEQTRMaU/ZrNZudutbo7VjY5UbkDk5YGUuOjwRw8Ewcoeh5wOIdGjlpcxnWQvlfu+fy8LyZfDWJOrWMpV8JJv2JALaEm3VF0pYxbkUAnO2WtGqm4jATwMOHnfdMA2Ej75VTWVmWmeS5cltoYlh4r2xNBI3kHMUrKZRY9mwdsd+l6hB8/nyHd5g7eHJ7vWHS+da0W2Z5RVo2dyKqjTHh4qN/AJr8k5yIw2dxi4hw7InwECJhllkbWRtziNn1zas/lwWvYm9d6u75Rezwt69wC63aNhfCLoWzNWnsUZSFOzIWfU3xIxJNFNacrqeV8bNHxVoipif9Oym55Tye76XnNeaVBNYfhsvo9lM46xx4wGgscqqxQ75Y4FuobogR/OqwfRblbfNwDlon+nfVJoepJSSPeoAXFW56UYwJcneHlMa4NcoRrRlPKeE/7LZNB2TrH/caoNt2i/rFvLCo3ndIl480K16/+Kxrov3tHOcirg3AC+iMSqJMBr4AgA6x6l9bfF5a4KouOltRs3DLrtnWlDtojBrtL+/dvHat51lS1lbx02Bmki9HvgH/S9gHAr21fQxpfZfjp3ubIid0E0cJ/Z4EKYxODwVw29/XBxwv/9BGTxeB8MTI38BxdMb9fP73R0wAR8mYRhEsQ8JisHAhTjtfPdCDeC4MqYu9k94/EbAo9T104EbBRCEkRem3Y/fH3XXVWnUgqpAjfJ1Veq0ynPMfhbp7wyZ7nyDoRckDkKSCDfkXgCJdzAJMOL1o6V3CjnMdg4r3a+VTHLauR1HjPiZ1dOlNVvDKhqbEst7lu5qXPbvO0lMNGdfQVbZY99MaIdQn/I3lkXL89cKar2jfO57fsjMI1pxGvvD2Ash8AXGQsSeGx/KTW+Gi3VeHHS1m7Sv6d4vz1DpCon/i4F0H+j/bhi9j5dpnYir3ZmuKlMWwPEcctyR8RRGkAt7YXuzvv5JoUkmukKZZF1lwv7QsCkQq9U/tdWdofMYAAA=&quot;"/>
    <we:property name="creatorSessionId" value="&quot;1d3f701d-221d-427d-91be-e968e46f8f82&quot;"/>
    <we:property name="creatorTenantId" value="&quot;206edc5d-e8f2-4faf-a165-101ae2adc6db&quot;"/>
    <we:property name="creatorUserId" value="&quot;100320022F4ED13D&quot;"/>
    <we:property name="datasetId" value="&quot;5cc42a49-5c51-46f5-a3fd-f0cedfcfaa4a&quot;"/>
    <we:property name="embedUrl" value="&quot;/reportEmbed?reportId=3f118086-4785-457f-b1c7-4eb1be145e32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+1ZbW/bNhD+KwYxoF+MQbLerHxz7AwD2jRZMgQYBqM4kSebjSwKFJXGDfzfd5Rkx2hcK2mzzkv6KdHxyLvn4b0RvmNClkUGy/ewQHbEjpW6XoC+7rmsz/JWdnb29nR08fbD+9HpCYlVYaTKS3Z0xwzoGZorWVaQ2RNI+Pe0zyDLzmFmv1LISuyzAnWpcsjkZ2yUacnoCld9hrdFpjTYIy8NGLTH3pA6fZNt91ePLAI38gYvkZtGeoGF0qb9drjnxTDwfEfEkZdEQTRMaU/ZrNZudutbo7VjY5UbkDk5YGUuOjwRw8Ewcoeh5wOIdGjlpcxnWQvlfu+fy8LyZfDWJOrWMpV8JJv2JALaEm3VF0pYxbkUAnO2WtGqm4jATwMOHnfdMA2Ej75VTWVmWmeS5cltoYlh4r2xNBI3kHMUrKZRY9mwdsd+l6hB8/nyHd5g7eHJ7vWHS+da0W2Z5RVo2dyKqjTHh4qN/AJr8k5yIw2dxi4hw7InwECJhllkbWRtziNn1zas/lwWvYm9d6u75Rezwt69wC63aNhfCLoWzNWnsUZSFOzIWfU3xIxJNFNacrqeV8bNHxVoipif9Oym55Tye76XnNeaVBNYfhsvo9lM46xx4wGgscqqxQ75Y4FuobogR/OqwfRblbfNwDlon+nfVJoepJSSPeoAXFW56UYwJcneHlMa4NcoRrRlPKeE/7LZNB2TrH/caoNt2i/rFvLCo3ndIl480K16/+Kxrov3tHOcirg3AC+iMSqJMBr4AgA6x6l9bfF5a4KouOltRs3DLrtnWlDtojBrtL+/dvHat51lS1lbx02Bmki9HvgH/S9gHAr21fQxpfZfjp3ubIid0E0cJ/Z4EKYxODwVw29/XBxwv/9BGTxeB8MTI38BxdMb9fP73R0wAR8mYRhEsQ8JisHAhTjtfPdCDeC4MqYu9k94/EbAo9T104EbBRCEkRem3Y/fH3XXVWnUgqpAjfJ1Veq0ynPMfhbp7wyZ7nyDoRckDkKSCDfkXgCJdzAJMOL1o6V3CjnMdg4r3a+VTHLauR1HjPiZ1dOlNVvDKhqbEst7lu5qXPbvO0lMNGdfQVbZY99MaIdQn/I3lkXL89cKar2jfO57fsjMI1pxGvvD2Ash8AXGQsSeGx/KTW+Gi3VeHHS1m7Sv6d4vz1DpCon/i4F0H+j/bhi9j5dpnYir3ZmuKlMWwPEcctyR8RRGkAt7YXuzvv5JoUkmukKZZF1lwv7QsCkQq9U/tdWdofMYAAA=&quot;"/>
    <we:property name="isFiltersActionButtonVisible" value="true"/>
    <we:property name="isVisualContainerHeaderHidden" value="false"/>
    <we:property name="pageDisplayName" value="&quot;Page 2&quot;"/>
    <we:property name="pageName" value="&quot;ReportSection0c339a2340d973b7578f&quot;"/>
    <we:property name="pptInsertionSessionID" value="&quot;F2B237A8-899B-4A8E-AC7F-57B8AB392E2E&quot;"/>
    <we:property name="reportEmbeddedTime" value="&quot;2024-05-13T18:33:13.214Z&quot;"/>
    <we:property name="reportName" value="&quot;Sales Analysis Data Analytics Project&quot;"/>
    <we:property name="reportState" value="&quot;CONNECTED&quot;"/>
    <we:property name="reportUrl" value="&quot;/links/sx34fs4O_X?ctid=206edc5d-e8f2-4faf-a165-101ae2adc6db&amp;ctid=206edc5d-e8f2-4faf-a165-101ae2adc6db&amp;pbi_source=shareVisual&amp;visual=9f948936a54de9dd9319&amp;height=293.99&amp;width=307.56&amp;bookmarkGuid=a20e4969-9649-414b-9353-85dae8f6d9a4&amp;fromEntryPoint=sharevisual&quot;"/>
    <we:property name="isFooterCollapsed" value="true"/>
  </we:properties>
  <we:bindings/>
  <we:snapshot xmlns:r="http://schemas.openxmlformats.org/officeDocument/2006/relationships"/>
</we:webextension>
</file>

<file path=ppt/webextensions/webextension13.xml><?xml version="1.0" encoding="utf-8"?>
<we:webextension xmlns:we="http://schemas.microsoft.com/office/webextensions/webextension/2010/11" id="{B44D34AB-5B6E-40CC-AD3D-9ACABF474810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Name" value="&quot;Revenue by City&quot;"/>
    <we:property name="artifactViewState" value="&quot;live&quot;"/>
    <we:property name="backgroundColor" value="&quot;#694165&quot;"/>
    <we:property name="bookmark" value="&quot;H4sIAAAAAAAAA+1ZbW/bNhD+KwIxoF+MQbLerHxz7AwD2jRZMgQYBqM4kZTMRhYFikrjBv7vO1KyYzSulbRZ5yX9lOh45N09d/ccCd8RJuqqgOV7WHByRI6lvF6AunY8MiBlJzs7e3s6vnj74f349ATFstJCljU5uiMaVM71lagbKMwJKPx7NiBQFOeQm68MipoPSMVVLUsoxGfeKuOSVg1fDQi/rQqpwBx5qUFzc+wNquM32vZ+9dEiUC1u+CWnupVe8Eoq3X271PcTGPqBy5LYT+MwHmW4p25XrZv9+saodWwiSw2iRAeMzOMuTdloOIq9UeQHACwbGXktyrzoQrnf++eyMnhpfqtTeWuQSj+iTXMSBtoBbdQXkhnFuWCMl2S1wlUvZWGQhRR86nlRFrKAB0Y1E4XunEmXJ7eVQoQR99bSmN1ASTkjFkbF6xa1O/K74AoUnS/f8RtuPTzZvf5w6VxJzJZeXoESbVZkoyh/qNjKL7gF76TUQuNp5BIKXjsMNNRcExNZV1mb89DZtQ2jPxeVMzV5N7pbfhEjdO4FZrmLhvzFQVnBXH6aKI6KjBy5q8EGmAmKcqkExfS8Mmz+aEBhxfyEZzc8p9jf873gvNammsLy23AZ57nieevGg4AmsmgWO+SPDXQrqgt0tGzamH5rym4YuAftM/6bCe1Ahi3p4ASgsil1fwQzlOydMbUGes3ZGLdM5tjwXw6bdmKi9Y9bY7Br+6UdIS+8mtcj4sUHusX3Lz7WNXnPeq9TMfWH4Md4jUpjHg8DBgC916l9Y/F5OYE1VDubq+Zh0+6ZYshdWGat9vdzF7W+7aQtaWwdtwQ1FWp94R8OvgjjUGJfzR5Dtf9y7fR3Q+JGXuq6iU/DKEvApRkbffvj4oDn/Q/q4Mm6GJ5Y+Quonj6on9/vmS2KkI7SKArjJICUs+HQgyTrfduCdfK40doS+hMeuDHQOPOCbOjFIYRR7EdZ/wP3R+WzqbVcYKfbKF8XG2dNWfLiJxF/Z8n0kzCM/DB1OaQp8yLqh5D6B9MAY2ofJs4plJDvvJD0v0gKQXHndh0RxCe3N0hj1oZVtTYFr+9RurNxmb/vBCLRnn0FRWOOfTPFHUx+Kt8YFC13fSXTdkf93Hl+iMwjxm2WBKPEjyAMGE8YS3wvOZRMby4Q6744aLabdi9m55dnYLpK8P/FpXNf0P/dhfO+XvoawPbALhaQja4roPwcSr6DDbDEoGQmmXsZwf6k0DYaplekRR+FmB8aNuSxWv0DbMJSNPMYAAA=&quot;"/>
    <we:property name="creatorSessionId" value="&quot;129b0f2a-8ca4-4e89-b81f-928fffe3177b&quot;"/>
    <we:property name="creatorTenantId" value="&quot;206edc5d-e8f2-4faf-a165-101ae2adc6db&quot;"/>
    <we:property name="creatorUserId" value="&quot;100320022F4ED13D&quot;"/>
    <we:property name="datasetId" value="&quot;5cc42a49-5c51-46f5-a3fd-f0cedfcfaa4a&quot;"/>
    <we:property name="embedUrl" value="&quot;/reportEmbed?reportId=3f118086-4785-457f-b1c7-4eb1be145e32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+1ZbW/bNhD+KwIxoF+MQbLerHxz7AwD2jRZMgQYBqM4kZTMRhYFikrjBv7vO1KyYzSulbRZ5yX9lOh45N09d/ccCd8RJuqqgOV7WHByRI6lvF6AunY8MiBlJzs7e3s6vnj74f349ATFstJCljU5uiMaVM71lagbKMwJKPx7NiBQFOeQm68MipoPSMVVLUsoxGfeKuOSVg1fDQi/rQqpwBx5qUFzc+wNquM32vZ+9dEiUC1u+CWnupVe8Eoq3X271PcTGPqBy5LYT+MwHmW4p25XrZv9+saodWwiSw2iRAeMzOMuTdloOIq9UeQHACwbGXktyrzoQrnf++eyMnhpfqtTeWuQSj+iTXMSBtoBbdQXkhnFuWCMl2S1wlUvZWGQhRR86nlRFrKAB0Y1E4XunEmXJ7eVQoQR99bSmN1ASTkjFkbF6xa1O/K74AoUnS/f8RtuPTzZvf5w6VxJzJZeXoESbVZkoyh/qNjKL7gF76TUQuNp5BIKXjsMNNRcExNZV1mb89DZtQ2jPxeVMzV5N7pbfhEjdO4FZrmLhvzFQVnBXH6aKI6KjBy5q8EGmAmKcqkExfS8Mmz+aEBhxfyEZzc8p9jf873gvNammsLy23AZ57nieevGg4AmsmgWO+SPDXQrqgt0tGzamH5rym4YuAftM/6bCe1Ahi3p4ASgsil1fwQzlOydMbUGes3ZGLdM5tjwXw6bdmKi9Y9bY7Br+6UdIS+8mtcj4sUHusX3Lz7WNXnPeq9TMfWH4Md4jUpjHg8DBgC916l9Y/F5OYE1VDubq+Zh0+6ZYshdWGat9vdzF7W+7aQtaWwdtwQ1FWp94R8OvgjjUGJfzR5Dtf9y7fR3Q+JGXuq6iU/DKEvApRkbffvj4oDn/Q/q4Mm6GJ5Y+Quonj6on9/vmS2KkI7SKArjJICUs+HQgyTrfduCdfK40doS+hMeuDHQOPOCbOjFIYRR7EdZ/wP3R+WzqbVcYKfbKF8XG2dNWfLiJxF/Z8n0kzCM/DB1OaQp8yLqh5D6B9MAY2ofJs4plJDvvJD0v0gKQXHndh0RxCe3N0hj1oZVtTYFr+9RurNxmb/vBCLRnn0FRWOOfTPFHUx+Kt8YFC13fSXTdkf93Hl+iMwjxm2WBKPEjyAMGE8YS3wvOZRMby4Q6744aLabdi9m55dnYLpK8P/FpXNf0P/dhfO+XvoawPbALhaQja4roPwcSr6DDbDEoGQmmXsZwf6k0DYaplekRR+FmB8aNuSxWv0DbMJSNPMYAAA=&quot;"/>
    <we:property name="isFiltersActionButtonVisible" value="true"/>
    <we:property name="isVisualContainerHeaderHidden" value="false"/>
    <we:property name="pageDisplayName" value="&quot;Page 2&quot;"/>
    <we:property name="pageName" value="&quot;ReportSection0c339a2340d973b7578f&quot;"/>
    <we:property name="pptInsertionSessionID" value="&quot;F2B237A8-899B-4A8E-AC7F-57B8AB392E2E&quot;"/>
    <we:property name="reportEmbeddedTime" value="&quot;2024-05-13T18:34:42.632Z&quot;"/>
    <we:property name="reportName" value="&quot;Sales Analysis Data Analytics Project&quot;"/>
    <we:property name="reportState" value="&quot;CONNECTED&quot;"/>
    <we:property name="reportUrl" value="&quot;/links/sx34fs4O_X?ctid=206edc5d-e8f2-4faf-a165-101ae2adc6db&amp;ctid=206edc5d-e8f2-4faf-a165-101ae2adc6db&amp;pbi_source=shareVisual&amp;visual=9061b0093c56f9a0cfd8&amp;height=292.48&amp;width=479.61&amp;bookmarkGuid=ca95d000-ed2f-451c-844d-aca0b337a217&amp;fromEntryPoint=sharevisual&quot;"/>
    <we:property name="isFooterCollapsed" value="true"/>
  </we:properties>
  <we:bindings/>
  <we:snapshot xmlns:r="http://schemas.openxmlformats.org/officeDocument/2006/relationships"/>
</we:webextension>
</file>

<file path=ppt/webextensions/webextension14.xml><?xml version="1.0" encoding="utf-8"?>
<we:webextension xmlns:we="http://schemas.microsoft.com/office/webextensions/webextension/2010/11" id="{C4D71D85-0716-411B-9445-ECD406763AF0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694165&quot;"/>
    <we:property name="bookmark" value="&quot;H4sIAAAAAAAAA91ZS1PbSBD+K6655OLa0tOSuIHZVG3VJktwij1sceiZ6TFKhEY7GhG8lP/79oxsElxgmZCAAxc0r+6vu7/uefiGybJtKli8h0tkB+xI68+XYD6PQjZmdd+XxhJAZpkIc0wwTfOCRzSqG1vqumUHN8yCmaM9K9sOKieIOv85HzOoqhOYu5aCqsUxa9C0uoaq/A/7yTRkTYfLMcPrptIGnMiZBYtO7BVNpzZBCH+LSSMIW17hDIXte0+x0cau22PW9l8e0t0xJ8wrnOraQlmTYNeXF2laSJWKLMxzlSRhFEvXr8rKrqbwxe/XjSF7yMpF49zxUTfvSVk/x005W8OMxuyt0Zd+8sqfbcf/7dAsaIGTg227gjNbD9D3h/XHVklORG1LSzPZDCpsRxIstGhp4KOHFizJ6TOsyGi/cqqr7tJr29CtOyPwFNXXhlewpDicGE1R8koOhdBdbUfvoKYoGkajKyyqxEoyp+0vI9EcLby649Ks3R1tmns4nxucwzoYdwefiJM+VWl979uuXiEIlkuHj4LFDkLXWDspWo4f7dO/L9DgyqW1LNdW/LGBuf0pXvdmAK9wi5A1mZbu77xPp8c6+AFHDMIbswv9ZWqQklY6f41vM+VQXkEtqHcTz9PZsBvYh5ixCdl5rC3rebUqS1/rRU8CJqqupWxHeQRmegHG8UPzT0R3VyRotX62PHia5Y5MfRmlGZ++qZdT8sVcm8XuFP5evpz7ZEwkyCSSMlRpylWQFjmGTurWMFi8tlxf33W+k1YARrkMCsGlzCNEyBUOSgNv/VFnrd89NkTGSZLHaRrylKciBs6LLBvcG1ZeLAWp+4lJSJ+yE3Z0G7RtWfhMmPxOMDoxJamy2xG9eF3osX7ooJ/99PpgSs51/UtUhiHbn71C3EPmvkSIREmUGBepUgGP01DtcDp7cW6d4hXWHf6ITQeM3Hc2PWiti+GYBTwXQUC1OZ2ISCZcIFf7H8J+8xyBIowjuh/5HWw4oHtU4H7YwWcO3Rz3nYQ7xqunJMpJIrKowAlRUhAvA57sPyWnurVucxU7FJY94uEp0m272hX462DjtlD1FFQZqkylcTaZYF7EURqlw0fLF4/ld1bFV7HNParCSFQqzmOupJCQxQUvVL7/4Z1dlE1DcRodw6LdMC3cg/uFwzd6pyXec7UY5JjUdWd/ieP5QBie/XT+rdvPVxfjIpnkxSQXYRREPM4gGKb3M5Fk+HVqkCptRZXb3KEJu0Qz9+8JTq03q+l1ltiPO//Qf/RW37A/S/JEL/sMqs6JfXNMK6T+Ur9ZP9ItH4ikX/GIp8SnvcOoFOiSlQR5JumYrvJMhcOXrD1I+T065NymrNv5hyvnayxW91v+4sXKM/y+PNadbRsQeAI13pPPxCOoJcqBnPa/at2m83L5PwfHxldNGwAA&quot;"/>
    <we:property name="creatorSessionId" value="&quot;28cd410d-aa45-4b4e-a0db-ffe51c245b69&quot;"/>
    <we:property name="creatorTenantId" value="&quot;206edc5d-e8f2-4faf-a165-101ae2adc6db&quot;"/>
    <we:property name="creatorUserId" value="&quot;100320022F4ED13D&quot;"/>
    <we:property name="datasetId" value="&quot;5cc42a49-5c51-46f5-a3fd-f0cedfcfaa4a&quot;"/>
    <we:property name="embedUrl" value="&quot;/reportEmbed?reportId=3f118086-4785-457f-b1c7-4eb1be145e32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+1Y62/bNhD/VwxiQL8Yg2S9rHxznAwD2jRZMgQYCmM4kSebjSwKFJXGC/y/70jJjtt4dh9Z5yX9Zh2P9/jdk75nQtZVAYu3MEd2xI6VupmDvun5rM/KjnZ+/vpsdPn6z7ejs1Miq8pIVdbs6J4Z0FM017JuoLASiPhu0mdQFBcwtV85FDX2WYW6ViUU8i9smenI6AaXfYZ3VaE0WJFXBgxasbfETt+k2/85II3AjbzFK+SmpV5ipbTpvj0eBCkMgtATaRJkSZQMc7pTt6fOzP38VqkzbKxKA7IkAyzNR49nYjgYJv4wDkIAkQ8tvZbltOhcebj7+6KyeBm8M5m6s0hl70mnlbRckqt+JqIwjzgE3PfjPBIhhvZ2LgvTKcwWp3eVJhQJ21baSNxCyVEwB5XGukXmnv0qUYPms8UbvEVnxen288dHF1pRRMziGrRskVeN5viYsaVfogPotDTSkDR2BQXWPQEGajTMetZlz1oeGbvSYflnsuqd2Nha3g27mCX2Hgj2uPOG/YGgHWGmPow1EqNgR96yvwZmTKSp0pJTCF4YNr81oCljfsCzHZ4zquHZTnBealGdwOLrcBlNpxqnrRmPHBqroplvoX+uoxteXZKhZdP69EtTdg3fO2ib6WcuTQ9yKskejVOumtLs92BClJ1zpDbAb1CM6Mp4RgX/8UBZTUXS/n5j1HVlv3Aj5Jln82pEPHtHN/r9s/d11bwnbmVKeDCAIKFVKUswGYQCAPauTLtG39PWvWi46a1XxsNuredaUH+iVGq5v70/cWfb1takrK7jtgmdSL1a3Af9T9w4FN+Xk89pp/9y7rQZn3qxn3leGvAozlPweC6GX/9IOOC5/Z2qdLwK+Bdm9xyqLx+4T293mxQRH2ZxHCVpCBmKwcCHNN/7DgVn5HFjjGvMnzxGE+BJ7of5wE8iiOIkiPP9j9HvFbOmNmpOFes8eVldNW/KEosfDfUbU6atGxgGUeYhZJnwYx5EkAUHk+Qj7h4KvTMoYbp1edj/Qigkp5ubucIIg6nb6Kxa51bV6pTYnivhjtF5fc/eSEKilX0NRWPFvjqhG0J9KF+RUUuH5T9E092onzqWj5HpRmOehsM0iCEKBaZCpIGfHko01wN9ld8H3bVOuldq76cn6FiVxP/FErjL6f9uAXzIl4krtuX2alaNqSvgeAElbqlqSiMohQ3Yzsp2f8czp4RCKLNiXyuwf9Kvm8By+Tdy3xxdLxgAAA==&quot;"/>
    <we:property name="isFiltersActionButtonVisible" value="true"/>
    <we:property name="isFooterCollapsed" value="true"/>
    <we:property name="isTitleSuggestionsDialogRejected" value="true"/>
    <we:property name="isVisualContainerHeaderHidden" value="false"/>
    <we:property name="pageDisplayName" value="&quot;Page 1&quot;"/>
    <we:property name="pageName" value="&quot;ReportSection&quot;"/>
    <we:property name="pptInsertionSessionID" value="&quot;F2B237A8-899B-4A8E-AC7F-57B8AB392E2E&quot;"/>
    <we:property name="reportEmbeddedTime" value="&quot;2024-05-13T18:36:35.374Z&quot;"/>
    <we:property name="reportName" value="&quot;Sales Analysis Data Analytics Project&quot;"/>
    <we:property name="reportState" value="&quot;CONNECTED&quot;"/>
    <we:property name="reportUrl" value="&quot;/links/sx34fs4O_X?ctid=206edc5d-e8f2-4faf-a165-101ae2adc6db&amp;bookmarkGuid=9f601497-a840-4931-b317-6d39d6bbc462&amp;bookmarkUsage=1&amp;ctid=206edc5d-e8f2-4faf-a165-101ae2adc6db&amp;fromEntryPoint=export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AAD63271-CD7B-4B36-BECF-270F682C6E37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Name" value="&quot;Card&quot;"/>
    <we:property name="artifactViewState" value="&quot;live&quot;"/>
    <we:property name="backgroundColor" value="&quot;#694165&quot;"/>
    <we:property name="bookmark" value="&quot;H4sIAAAAAAAAA91Zy27bOBT9FUObboyBnpaUneO0wKCTR+MisxgUA4q8tNnKooai0riB/30uKTlpjMRyksZR440pPu7z3EORunaYqMqcLE/IApwD51DKbwuivg08Z+gUbd/p6cfj8fnHf0/Gx++xW5ZayKJyDq4dTdQM9IWoapIbCdj5z5ehQ/L8jMzMEyd5BUOnBFXJguTiBzSTcUirGlZDB67KXCpiRE410WDEXuJ0fEbd3h8BaiRUi0uYAtVN7zmUUun189CpmpY16e6YEWYVTmShiShQsOlL0ihKGY9o7CUJD0PPD5jp5yLX7ZRs+f6qVOgPerksTRw+y/IElTVzzJSLtZn+0Pmg5MJObgNZ1dl/NaglLjByoKpac6brAWx/Wje2SjIiCi00znSmJIdqwIgmFWgc+GxNc1cY9Cnk6LRdOZF5vbDaNnTLWlE4B377YBWsMA9nSmKWrJIxpbIu9OCYFJhF5eBoawsXkDPHaDtVDNTh0qo7Emodbn/T3fFspmBG1sm4O/hMO7HJhba9H+qitcBdrYx9mCznwDMP6yD5q+GjY/r3HBS0IS2YWHvx54bN1YtE3bpBshy2CFmDaWV+X5pyemyAHwhEp3lDZy6/TxRg0TITr+FNpYzZJSko9m7a83w07GbsQ8jYNNlErBLFLG9p6ZYvGhA4NK8rrHZgh0RN5kQZfMjsK8LdkASulnurg+d5bsDU0CjO+PoTX04wFjOplrtD+Kl4McFudxsjZiGZifBcMAaFYws1ZISFPmMej6KMu1GagGembk2RhiudyavNxGzXlBLwE+amNGMs8QFIwqFTE7FRO6y1trvOI9QFYZgEUeRlURbRgGRZGsed+02bGUHRlBcsbGyymurBDRC2VfaebLK7y+BMCVSlt1v06lzT2PqpJs3s53OOElkmi9+Cbbp83zvr3APmbtqhIWfAIEgjzt0siDy+w9vgq+PuHC6hqOFXbHJEsb4j7UFvDcS2p9fNEuq6yPfRiPoszChkvP/pbTbyAeFo4wAdtLtpd7J7RIy/7CVsRuoZ9B2gO+arG67ARiGN/RRGCFeKmHWzsP9wnchKmw2b7kBIPcLoOWgi8l0NfxtI3ZaqbnjyGHjMoyAejSBJAz/yo+5X2VfP8xPZ9E1snTszk+liwHmQBBlnlJE4SLOUJ/1P73QuyhLzNDgiy2rDNa8H5xlj3+DYFNMTMMZkUevf4jjQkYa9nwZ+Dnv3MSAI03CUpKOEer7rZ0FM3G7o7wlA3bdvnTCqcmR8dQdCzgLUzN57GLXWrbLRKaC6jdK19cv8/yUwEo3sC5LXRuy7I1zB5Pfi3foScvVAlu2KR1yVvtw9E48IHvhCN4kZHgt4EnOv+8DXA6ro0YvTTambt4luxn2LJHe/570mOYv+++pf1roqCYUzUsA9PIAYIwUD1sEF9mtfU2KYXNF+utiywHwDvKGN1ep/JQFDYI4cAAA=&quot;"/>
    <we:property name="creatorSessionId" value="&quot;145464c4-e934-4bc6-b950-a49cfa3b7f6c&quot;"/>
    <we:property name="creatorTenantId" value="&quot;206edc5d-e8f2-4faf-a165-101ae2adc6db&quot;"/>
    <we:property name="creatorUserId" value="&quot;100320022F4ED13D&quot;"/>
    <we:property name="datasetId" value="&quot;5cc42a49-5c51-46f5-a3fd-f0cedfcfaa4a&quot;"/>
    <we:property name="embedUrl" value="&quot;/reportEmbed?reportId=3f118086-4785-457f-b1c7-4eb1be145e32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91Zy27bOBT9FUObboyBnpaUneO0wKCTR+MisxgUA4q8tNnKooai0riB/30uKTlpjMRyksZR440pPu7z3EORunaYqMqcLE/IApwD51DKbwuivg08Z+gUbd/p6cfj8fnHf0/Gx++xW5ZayKJyDq4dTdQM9IWoapIbCdj5z5ehQ/L8jMzMEyd5BUOnBFXJguTiBzSTcUirGlZDB67KXCpiRE410WDEXuJ0fEbd3h8BaiRUi0uYAtVN7zmUUun189CpmpY16e6YEWYVTmShiShQsOlL0ihKGY9o7CUJD0PPD5jp5yLX7ZRs+f6qVOgPerksTRw+y/IElTVzzJSLtZn+0Pmg5MJObgNZ1dl/NaglLjByoKpac6brAWx/Wje2SjIiCi00znSmJIdqwIgmFWgc+GxNc1cY9Cnk6LRdOZF5vbDaNnTLWlE4B377YBWsMA9nSmKWrJIxpbIu9OCYFJhF5eBoawsXkDPHaDtVDNTh0qo7Emodbn/T3fFspmBG1sm4O/hMO7HJhba9H+qitcBdrYx9mCznwDMP6yD5q+GjY/r3HBS0IS2YWHvx54bN1YtE3bpBshy2CFmDaWV+X5pyemyAHwhEp3lDZy6/TxRg0TITr+FNpYzZJSko9m7a83w07GbsQ8jYNNlErBLFLG9p6ZYvGhA4NK8rrHZgh0RN5kQZfMjsK8LdkASulnurg+d5bsDU0CjO+PoTX04wFjOplrtD+Kl4McFudxsjZiGZifBcMAaFYws1ZISFPmMej6KMu1GagGembk2RhiudyavNxGzXlBLwE+amNGMs8QFIwqFTE7FRO6y1trvOI9QFYZgEUeRlURbRgGRZGsed+02bGUHRlBcsbGyymurBDRC2VfaebLK7y+BMCVSlt1v06lzT2PqpJs3s53OOElkmi9+Cbbp83zvr3APmbtqhIWfAIEgjzt0siDy+w9vgq+PuHC6hqOFXbHJEsb4j7UFvDcS2p9fNEuq6yPfRiPoszChkvP/pbTbyAeFo4wAdtLtpd7J7RIy/7CVsRuoZ9B2gO+arG67ARiGN/RRGCFeKmHWzsP9wnchKmw2b7kBIPcLoOWgi8l0NfxtI3ZaqbnjyGHjMoyAejSBJAz/yo+5X2VfP8xPZ9E1snTszk+liwHmQBBlnlJE4SLOUJ/1P73QuyhLzNDgiy2rDNa8H5xlj3+DYFNMTMMZkUevf4jjQkYa9nwZ+Dnv3MSAI03CUpKOEer7rZ0FM3G7o7wlA3bdvnTCqcmR8dQdCzgLUzN57GLXWrbLRKaC6jdK19cv8/yUwEo3sC5LXRuy7I1zB5Pfi3foScvVAlu2KR1yVvtw9E48IHvhCN4kZHgt4EnOv+8DXA6ro0YvTTambt4luxn2LJHe/570mOYv+++pf1roqCYUzUsA9PIAYIwUD1sEF9mtfU2KYXNF+utiywHwDvKGN1ep/JQFDYI4cAAA=&quot;"/>
    <we:property name="isFiltersActionButtonVisible" value="true"/>
    <we:property name="isFooterCollapsed" value="true"/>
    <we:property name="isVisualContainerHeaderHidden" value="false"/>
    <we:property name="pageDisplayName" value="&quot;Page 1&quot;"/>
    <we:property name="pageName" value="&quot;ReportSection&quot;"/>
    <we:property name="pptInsertionSessionID" value="&quot;F2B237A8-899B-4A8E-AC7F-57B8AB392E2E&quot;"/>
    <we:property name="reportEmbeddedTime" value="&quot;2024-05-13T18:21:03.777Z&quot;"/>
    <we:property name="reportName" value="&quot;Sales Analysis Data Analytics Project&quot;"/>
    <we:property name="reportState" value="&quot;CONNECTED&quot;"/>
    <we:property name="reportUrl" value="&quot;/links/sx34fs4O_X?ctid=206edc5d-e8f2-4faf-a165-101ae2adc6db&amp;ctid=206edc5d-e8f2-4faf-a165-101ae2adc6db&amp;pbi_source=shareVisual&amp;visual=f7ef7f53766e89325257&amp;height=117.60&amp;width=223.13&amp;bookmarkGuid=9d41edb0-44f3-4094-8602-ea1a255f32c7&amp;fromEntryPoint=sharevisual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1F597F1F-6CF0-4CE2-9FD1-9A432521548A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Name" value="&quot;Loss in Profit after Discount&quot;"/>
    <we:property name="artifactViewState" value="&quot;live&quot;"/>
    <we:property name="backgroundColor" value="&quot;#694165&quot;"/>
    <we:property name="bookmark" value="&quot;H4sIAAAAAAAAA91ZSW/bOBT+K4YuvRgDrZaUm+O0wKCTpXGROQyKAZdHW60saigqjRv4v88jJSeNkVhO0jhqfLG4vfV7H0np2uFZVeZkeUIW4Bw4h1J+WxD1beA5Q6do+05PPx6Pzz/+ezI+fo/dstSZLCrn4NrRRM1AX2RVTXIjATv/+TJ0SJ6fkZlpCZJXMHRKUJUsSJ79gGYyDmlVw2rowFWZS0WMyKkmGozYS5yObdTt/RGgRsJ0dglTYLrpPYdSKr1uD52qebIm3R0zwqzCiSw0yQoUbPqSNIpSLiIWe0kiwtDzA276RZbrdgpdvr8qFfqDXi5LE4fPsjxBZc0cM+VibaY/dD4oubCT20BWNf2vBrXEBUYOVFVrznQ9gM+f1g9bJRkRhc40znSmJIdqwIkmFWgc+GxNc1cY9Cnk6LRdOZF5vbDaNnTLWjE4B3HbsApWmIczJTFLVsmYMVkXenBMCsyicnC0tUVkkHPHaDtVHNTh0qo7ytQ63P6mu+PZTMGMrJNxd/CZduKjyLTt/VAXrQXuamXsw2Q5B55prIPkr4aPjunfc1DQhrTg2dqLPzdsrl4k6tYNQnPYImQNppX5fWnK6bEBfiAQneYNnbn8PlGARctNvIY3lTLml6Rg2Ltpz/PRsJuxDyFj02QTsSorZnlLS7d80YDAYXldYbUDPyRqMifK4EPSrwh3QxK4Wu6tDp7nuQFTQ6M44+tPfDnBWMykWu4O4afixQS73W2MmIXkJsLzjHMoHFuoISc89Dn3RBRR4UZpAp6ZujVFGq40lVebidmuKSXgJ9xNGeU88QFIIqBTE7FRO6y1trvOI9QFYZgEUeTRiEYsIJSmcdy537SZyRia8oKFjY+8ZnpwA4Rtlb0nm+zuMjhTGarS2y16da5pbP1Uk2b28zlHZZTK4rdgmy7f984694C5m3ZYKDhwCNJICJcGkSd2OA2+Ou7O4RKKGn7FJkcU7zvSHvTWQGx7el2aMNdFvo9GzOchZUBF/9PbbOQDItDGATpod9PuZPeIGH/ZIWxG6hn0HaA75gu9Nad0PgpZ7KcwQkgyxKVLw/5DciIrbTZltgPp9AiH54A3/3xXw98GGrelqpsxRQwiFlEQj0aQpIEf+VH3cfXV8/xExnwT2+PO7NOVeg5CBElABWecxEFKU5H0P/XTeVaWmMPBEVlWG257PbjPGPsGxybaT8Afl0Wtf4vrQEca9n4b+Dns3deAIEzDUZKOEub5rk+DmLjd0N8TgLrfvnXCqMpxN1B3IOQsQM3sew+j1rpVNjozqG6jdG39Mv9/ZRiJRvYFyWsj9t0RruDye/Fu/RJy9UCW7YpHvCp9ufdMIiJ44QvdJOZ4LRBJLLzuC18PqKJHh6qbUjcnjW7GfYskd7/nvSY5i/776l/WuioJgzNSwD08gBgjBQfewQX2a19TYpjcrP10sWWB+QZ4Qxur1f/y6sF0jhwAAA==&quot;"/>
    <we:property name="creatorSessionId" value="&quot;c982b568-de48-49b0-9a22-fbd95b5bab12&quot;"/>
    <we:property name="creatorTenantId" value="&quot;206edc5d-e8f2-4faf-a165-101ae2adc6db&quot;"/>
    <we:property name="creatorUserId" value="&quot;100320022F4ED13D&quot;"/>
    <we:property name="datasetId" value="&quot;5cc42a49-5c51-46f5-a3fd-f0cedfcfaa4a&quot;"/>
    <we:property name="embedUrl" value="&quot;/reportEmbed?reportId=3f118086-4785-457f-b1c7-4eb1be145e32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91ZSW/bOBT+K4YuvRgDrZaUm+O0wKCTpXGROQyKAZdHW60saigqjRv4v88jJSeNkVhO0jhqfLG4vfV7H0np2uFZVeZkeUIW4Bw4h1J+WxD1beA5Q6do+05PPx6Pzz/+ezI+fo/dstSZLCrn4NrRRM1AX2RVTXIjATv/+TJ0SJ6fkZlpCZJXMHRKUJUsSJ79gGYyDmlVw2rowFWZS0WMyKkmGozYS5yObdTt/RGgRsJ0dglTYLrpPYdSKr1uD52qebIm3R0zwqzCiSw0yQoUbPqSNIpSLiIWe0kiwtDzA276RZbrdgpdvr8qFfqDXi5LE4fPsjxBZc0cM+VibaY/dD4oubCT20BWNf2vBrXEBUYOVFVrznQ9gM+f1g9bJRkRhc40znSmJIdqwIkmFWgc+GxNc1cY9Cnk6LRdOZF5vbDaNnTLWjE4B3HbsApWmIczJTFLVsmYMVkXenBMCsyicnC0tUVkkHPHaDtVHNTh0qo7ytQ63P6mu+PZTMGMrJNxd/CZduKjyLTt/VAXrQXuamXsw2Q5B55prIPkr4aPjunfc1DQhrTg2dqLPzdsrl4k6tYNQnPYImQNppX5fWnK6bEBfiAQneYNnbn8PlGARctNvIY3lTLml6Rg2Ltpz/PRsJuxDyFj02QTsSorZnlLS7d80YDAYXldYbUDPyRqMifK4EPSrwh3QxK4Wu6tDp7nuQFTQ6M44+tPfDnBWMykWu4O4afixQS73W2MmIXkJsLzjHMoHFuoISc89Dn3RBRR4UZpAp6ZujVFGq40lVebidmuKSXgJ9xNGeU88QFIIqBTE7FRO6y1trvOI9QFYZgEUeTRiEYsIJSmcdy537SZyRia8oKFjY+8ZnpwA4Rtlb0nm+zuMjhTGarS2y16da5pbP1Uk2b28zlHZZTK4rdgmy7f984694C5m3ZYKDhwCNJICJcGkSd2OA2+Ou7O4RKKGn7FJkcU7zvSHvTWQGx7el2aMNdFvo9GzOchZUBF/9PbbOQDItDGATpod9PuZPeIGH/ZIWxG6hn0HaA75gu9Nad0PgpZ7KcwQkgyxKVLw/5DciIrbTZltgPp9AiH54A3/3xXw98GGrelqpsxRQwiFlEQj0aQpIEf+VH3cfXV8/xExnwT2+PO7NOVeg5CBElABWecxEFKU5H0P/XTeVaWmMPBEVlWG257PbjPGPsGxybaT8Afl0Wtf4vrQEca9n4b+Dns3deAIEzDUZKOEub5rk+DmLjd0N8TgLrfvnXCqMpxN1B3IOQsQM3sew+j1rpVNjozqG6jdG39Mv9/ZRiJRvYFyWsj9t0RruDye/Fu/RJy9UCW7YpHvCp9ufdMIiJ44QvdJOZ4LRBJLLzuC18PqKJHh6qbUjcnjW7GfYskd7/nvSY5i/776l/WuioJgzNSwD08gBgjBQfewQX2a19TYpjcrP10sWWB+QZ4Qxur1f/y6sF0jhwAAA==&quot;"/>
    <we:property name="isFiltersActionButtonVisible" value="true"/>
    <we:property name="isVisualContainerHeaderHidden" value="false"/>
    <we:property name="pageDisplayName" value="&quot;Page 1&quot;"/>
    <we:property name="pageName" value="&quot;ReportSection&quot;"/>
    <we:property name="pptInsertionSessionID" value="&quot;F2B237A8-899B-4A8E-AC7F-57B8AB392E2E&quot;"/>
    <we:property name="reportEmbeddedTime" value="&quot;2024-05-13T18:21:47.962Z&quot;"/>
    <we:property name="reportName" value="&quot;Sales Analysis Data Analytics Project&quot;"/>
    <we:property name="reportState" value="&quot;CONNECTED&quot;"/>
    <we:property name="reportUrl" value="&quot;/links/sx34fs4O_X?ctid=206edc5d-e8f2-4faf-a165-101ae2adc6db&amp;ctid=206edc5d-e8f2-4faf-a165-101ae2adc6db&amp;pbi_source=shareVisual&amp;visual=0b8c00e2856c2d4bcebf&amp;height=188.46&amp;width=223.13&amp;bookmarkGuid=84262fe7-9700-4541-92a5-a58b7aec189e&amp;fromEntryPoint=sharevisual&quot;"/>
    <we:property name="isFooterCollapsed" value="true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E0F335C9-4D07-411F-A900-C18D66D0DB73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Name" value="&quot;Cost Price VS Retail Price&quot;"/>
    <we:property name="artifactViewState" value="&quot;live&quot;"/>
    <we:property name="backgroundColor" value="&quot;#694165&quot;"/>
    <we:property name="bookmark" value="&quot;H4sIAAAAAAAAA91ZSW/bOBT+K4YuvRiFVkvKLXFaoOhkqV1kDoNiQJGPDltZ1FBUGjfwf59HSk4aI7GczVHjiykub/3eR5G6cpioypwsjskcnD3nQMofc6J+DDxn6BRt38nJ56P9yed/j/ePPmC3LLWQReXsXTmaqBnoM1HVJDcSsPOfb0OH5PkpmZknTvIKhk4JqpIFycUvaCbjkFY1LIcOXJa5VMSInGqiwYi9wOn4jLq99wFqJFSLC5gC1U3vBEqp9Op56FRNy5p0e8wIswrHstBEFCjY9CVpFKWMRzT2koSHoecHzPRzket2Srb4cFkq9Ae9XJQmDl9leYzKmjlmytnKTH/ofFRybie3gazq7L8a1AIXGDlQVa0509UAtr+sGhslGRGFFhpnOlOSQzVgRJMKNA58taa5Swz6FHJ02q4cy7yeW21rumWtKEyA3zxYBUvMw6mSmCWrZJ9SWRd6cEQKzKJycLS1hQvImWO0nSgG6mBh1R0KtQq3v+7u/mymYEZWybg9+EQ7scmFtr0f66K1wF0ujX2YLGfPMw+rIPnL4YNj+vc5KGhDWjCx8uLTms3Vi0TdukGyHDYIWYFpaX7fmnJ6aIDvCUSneUPnXP4cK8CiZSZew+tK2WcXpKDYu27P09GwnbH3IWPdZBOxShSzvKWlG75oQODQvK6w2oEdEDU+J8rgQ2bfEe6GJHC13FkdPM1zA6aGRnHG99/4coyxmEm12B7Cj8WLCXa72xgxc8lMhM8FY1A4tlBDRljoM+bxKMq4G6UJeGbqxhRpuNSZvFxPzGZNKQE/YW5KM8YSH4AkHDo1ERu1g1pru+s8QF0QhkkQRV4WZRENSJalcdy537SZERRNecHCxiarqR5cA2FTZe/IJru7DE6VQFV6s0WvzjWNrV9q0sx+OucokWWy+CPYpsv3nbPOHWDuph0acgYMgjTi3M2CyONbvA2+Ou4mcAFFDc+xyRHF+o60e701ENucXjdLqOsi30cj6rMwo5Dx/qe32cgHhKONA3TQ7qbdye4RMT7bS9iM1DPoO0C3zFc3XIGNQhr7KYwQrhQx62Zh/+E6lpU2GzbdgpB6hNEJaCLybQ1/G0jdlCp0Ebt4DDzmURCPRpCkgR/5Uffr6qvn8pGM+Sa2x2djHwacB0mQcUYZiYM0S3nS/9RPz0VZYg4Hh2RRrbnt9eA8Y+wbHJloPwJ/TBa1/iOOAx1p2Plp4Pewdx8DgjANR0k6Sqjnu34WxMTthv6OANR9+9YJoypHxle3IOTMQc3svYdRa90qG50CqpsoXVm/zP9fAiPRyD4jeW3EvjvEFUz+LN6tLiGX92TZrnjAVenL3TPxiOCBL3STmOGxgCcx97oPfD2gih69OF2Xunmb6Gbct0hyd3vea5Kz6L+r/mWtq5JQOCUF3MEDiDFSMGAdXGC/9jUlhskV7aeLDQvMN8Br2lgu/we9WO3FjhwAAA==&quot;"/>
    <we:property name="creatorSessionId" value="&quot;fbbb3755-045c-4261-b804-1103f5b05b55&quot;"/>
    <we:property name="creatorTenantId" value="&quot;206edc5d-e8f2-4faf-a165-101ae2adc6db&quot;"/>
    <we:property name="creatorUserId" value="&quot;100320022F4ED13D&quot;"/>
    <we:property name="datasetId" value="&quot;5cc42a49-5c51-46f5-a3fd-f0cedfcfaa4a&quot;"/>
    <we:property name="embedUrl" value="&quot;/reportEmbed?reportId=3f118086-4785-457f-b1c7-4eb1be145e32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91ZSW/bOBT+K4YuvRiFVkvKLXFaoOhkqV1kDoNiQJGPDltZ1FBUGjfwf59HSk4aI7GczVHjiykub/3eR5G6cpioypwsjskcnD3nQMofc6J+DDxn6BRt38nJ56P9yed/j/ePPmC3LLWQReXsXTmaqBnoM1HVJDcSsPOfb0OH5PkpmZknTvIKhk4JqpIFycUvaCbjkFY1LIcOXJa5VMSInGqiwYi9wOn4jLq99wFqJFSLC5gC1U3vBEqp9Op56FRNy5p0e8wIswrHstBEFCjY9CVpFKWMRzT2koSHoecHzPRzket2Srb4cFkq9Ae9XJQmDl9leYzKmjlmytnKTH/ofFRybie3gazq7L8a1AIXGDlQVa0509UAtr+sGhslGRGFFhpnOlOSQzVgRJMKNA58taa5Swz6FHJ02q4cy7yeW21rumWtKEyA3zxYBUvMw6mSmCWrZJ9SWRd6cEQKzKJycLS1hQvImWO0nSgG6mBh1R0KtQq3v+7u/mymYEZWybg9+EQ7scmFtr0f66K1wF0ujX2YLGfPMw+rIPnL4YNj+vc5KGhDWjCx8uLTms3Vi0TdukGyHDYIWYFpaX7fmnJ6aIDvCUSneUPnXP4cK8CiZSZew+tK2WcXpKDYu27P09GwnbH3IWPdZBOxShSzvKWlG75oQODQvK6w2oEdEDU+J8rgQ2bfEe6GJHC13FkdPM1zA6aGRnHG99/4coyxmEm12B7Cj8WLCXa72xgxc8lMhM8FY1A4tlBDRljoM+bxKMq4G6UJeGbqxhRpuNSZvFxPzGZNKQE/YW5KM8YSH4AkHDo1ERu1g1pru+s8QF0QhkkQRV4WZRENSJalcdy537SZERRNecHCxiarqR5cA2FTZe/IJru7DE6VQFV6s0WvzjWNrV9q0sx+OucokWWy+CPYpsv3nbPOHWDuph0acgYMgjTi3M2CyONbvA2+Ou4mcAFFDc+xyRHF+o60e701ENucXjdLqOsi30cj6rMwo5Dx/qe32cgHhKONA3TQ7qbdye4RMT7bS9iM1DPoO0C3zFc3XIGNQhr7KYwQrhQx62Zh/+E6lpU2GzbdgpB6hNEJaCLybQ1/G0jdlCp0Ebt4DDzmURCPRpCkgR/5Uffr6qvn8pGM+Sa2x2djHwacB0mQcUYZiYM0S3nS/9RPz0VZYg4Hh2RRrbnt9eA8Y+wbHJloPwJ/TBa1/iOOAx1p2Plp4Pewdx8DgjANR0k6Sqjnu34WxMTthv6OANR9+9YJoypHxle3IOTMQc3svYdRa90qG50CqpsoXVm/zP9fAiPRyD4jeW3EvjvEFUz+LN6tLiGX92TZrnjAVenL3TPxiOCBL3STmOGxgCcx97oPfD2gih69OF2Xunmb6Gbct0hyd3vea5Kz6L+r/mWtq5JQOCUF3MEDiDFSMGAdXGC/9jUlhskV7aeLDQvMN8Br2lgu/we9WO3FjhwAAA==&quot;"/>
    <we:property name="isFiltersActionButtonVisible" value="true"/>
    <we:property name="isTitleSuggestionsDialogRejected" value="true"/>
    <we:property name="isVisualContainerHeaderHidden" value="false"/>
    <we:property name="pageDisplayName" value="&quot;Page 1&quot;"/>
    <we:property name="pageName" value="&quot;ReportSection&quot;"/>
    <we:property name="pptInsertionSessionID" value="&quot;F2B237A8-899B-4A8E-AC7F-57B8AB392E2E&quot;"/>
    <we:property name="reportEmbeddedTime" value="&quot;2024-05-13T18:22:21.596Z&quot;"/>
    <we:property name="reportName" value="&quot;Sales Analysis Data Analytics Project&quot;"/>
    <we:property name="reportState" value="&quot;CONNECTED&quot;"/>
    <we:property name="reportUrl" value="&quot;/links/sx34fs4O_X?ctid=206edc5d-e8f2-4faf-a165-101ae2adc6db&amp;ctid=206edc5d-e8f2-4faf-a165-101ae2adc6db&amp;pbi_source=shareVisual&amp;visual=ed64c729e66c2c56c0b4&amp;height=186.95&amp;width=223.13&amp;bookmarkGuid=5809cbcb-6fa8-430a-8531-1c8c27df27f3&amp;fromEntryPoint=sharevisual&quot;"/>
    <we:property name="isFooterCollapsed" value="true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6AB5426F-FC76-485A-A7C0-076F980F4F82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Name" value="&quot;Top 10 Account Managers by Profit&quot;"/>
    <we:property name="artifactViewState" value="&quot;live&quot;"/>
    <we:property name="backgroundColor" value="&quot;#694165&quot;"/>
    <we:property name="bookmark" value="&quot;H4sIAAAAAAAAA91ZS2/bOBD+K4YuvRiFnpaUW+K0QNHNo3aRPSyCBUUOHbayqKWoNG7g/75DSk4aI7GcRx01vpgih/P8Zkakrh0mqjIni2MyB2fPOZDy+5yo7wPPGTpFO3dy8vlof/L53+P9ow84LUstZFE5e9eOJmoG+kxUNckNB5z853zokDw/JTPzxElewdApQVWyILn4CQ0xLmlVw3LowFWZS0UMy6kmGgzbSyTHZ5TtvQ9QIqFaXMIUqG5mJ1BKpVfPQ6dqRlalu2uGmRU4loUmokDGZi5JoyhlPKKxlyQ8DD0/YGaei1y3JNniw1Wp0B60clEaP3yV5TEKa2gMydlKTX/ofFRybolbR1Z19l8NaoEbDB+oqlad6WoBx19Wg42cDItCC42UzpTkUA0Y0aQCjQtfrWruEp0+hRyNtjvHMq/nVtqabFkrChPgtw9WwBLjcKokRskK2adU1oUeHJECo6gcXG114QJy5hhpJ4qBOlhYcYdCrdztr5u7P5spmJFVMO4uPlNPHHKh7ezHumg1cJdLox8Gy9nzzMPKSf5y+Gif/n0BClqXFkysrPi0pnP1W7xuzSBZDhuYrMC0NL/zJp0e6+AHHNGp3tC5kD/GCjBpmfHX8CZT9tklKSjOruvzfDRsp+xDyFhX2XisEsUsb8vSbb1oQODQvK4w24EdEDW+IMrgQ2bfEO6mSOBuubM8eJ7lBkxNGUWKb7/UyzH6YibVYnsIPxUv5zYZQ0ZY6DPm8SjKuBulCXiG68YwaLjSmbxad37buwz5XDJDeCEYg8KxklICfsLclGaMJT4ASTh0SiLWMwe11razPEJcEIZJEEVeFmURDUiWpXHc2VNa7wuKqvzG5MUhq6ke3AR7U/buSCfbQQanSqAovVmjV68nja5fatJQP7+uKJFlsvgjKkqX7TuvLPeA+bwzO2nIGTAI0ohzNwsij2/xxvfquJvAJRQ1vEQjI4r1HWkPWmsgtjm8bpZQ18V6H42oz8KMQsb7H96mWQ8IRx0HaKDtmN3B7lFhfLEXrRmpZ9B3gG4Zr264AhuFNPZTGCFcKWLWzcL+w3UsK20aNt2iIPUIoxPAk3++reJvA6mbQtUNTx4Dj3kUxKMRJGngR37U/Sr76nF+YjV9E63zxSoTA86DJMg4o4zEQZqlPOl/6KcXoiwxhoNDsqjWzPZ6cNYx+g2OjLefgD8mi1r/EUeFjjDs/KTwq9u7jwhBmIajJB0l1PNdPwti4nZDf0cA6r5964RRlWM3UHcg5MxBzeydiBFrzSobmQKqWy9dW7vM/18CPdHwPiN5bdi+O8QdTP4o3q0uIZcPRNnueMRV6dPvmTr7W0TwMBi6SczwyMCTmHvdh8EelIoevVTdpLp50+iuuG+xyN1vea+LnEX/ffkva12VhMIpKeCeOoAYIwUD1lEL7Ne+JsUwuKL9dLFhg/kGeFM2lsv/AQMVO0WOHAAA&quot;"/>
    <we:property name="creatorSessionId" value="&quot;4f159377-0221-4581-b714-119ad5607b36&quot;"/>
    <we:property name="creatorTenantId" value="&quot;206edc5d-e8f2-4faf-a165-101ae2adc6db&quot;"/>
    <we:property name="creatorUserId" value="&quot;100320022F4ED13D&quot;"/>
    <we:property name="datasetId" value="&quot;5cc42a49-5c51-46f5-a3fd-f0cedfcfaa4a&quot;"/>
    <we:property name="embedUrl" value="&quot;/reportEmbed?reportId=3f118086-4785-457f-b1c7-4eb1be145e32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91ZS2/bOBD+K4YuvRiFnpaUW+K0QNHNo3aRPSyCBUUOHbayqKWoNG7g/75DSk4aI7GcRx01vpgih/P8Zkakrh0mqjIni2MyB2fPOZDy+5yo7wPPGTpFO3dy8vlof/L53+P9ow84LUstZFE5e9eOJmoG+kxUNckNB5z853zokDw/JTPzxElewdApQVWyILn4CQ0xLmlVw3LowFWZS0UMy6kmGgzbSyTHZ5TtvQ9QIqFaXMIUqG5mJ1BKpVfPQ6dqRlalu2uGmRU4loUmokDGZi5JoyhlPKKxlyQ8DD0/YGaei1y3JNniw1Wp0B60clEaP3yV5TEKa2gMydlKTX/ofFRybolbR1Z19l8NaoEbDB+oqlad6WoBx19Wg42cDItCC42UzpTkUA0Y0aQCjQtfrWruEp0+hRyNtjvHMq/nVtqabFkrChPgtw9WwBLjcKokRskK2adU1oUeHJECo6gcXG114QJy5hhpJ4qBOlhYcYdCrdztr5u7P5spmJFVMO4uPlNPHHKh7ezHumg1cJdLox8Gy9nzzMPKSf5y+Gif/n0BClqXFkysrPi0pnP1W7xuzSBZDhuYrMC0NL/zJp0e6+AHHNGp3tC5kD/GCjBpmfHX8CZT9tklKSjOruvzfDRsp+xDyFhX2XisEsUsb8vSbb1oQODQvK4w24EdEDW+IMrgQ2bfEO6mSOBuubM8eJ7lBkxNGUWKb7/UyzH6YibVYnsIPxUv5zYZQ0ZY6DPm8SjKuBulCXiG68YwaLjSmbxad37buwz5XDJDeCEYg8KxklICfsLclGaMJT4ASTh0SiLWMwe11razPEJcEIZJEEVeFmURDUiWpXHc2VNa7wuKqvzG5MUhq6ke3AR7U/buSCfbQQanSqAovVmjV68nja5fatJQP7+uKJFlsvgjKkqX7TuvLPeA+bwzO2nIGTAI0ohzNwsij2/xxvfquJvAJRQ1vEQjI4r1HWkPWmsgtjm8bpZQ18V6H42oz8KMQsb7H96mWQ8IRx0HaKDtmN3B7lFhfLEXrRmpZ9B3gG4Zr264AhuFNPZTGCFcKWLWzcL+w3UsK20aNt2iIPUIoxPAk3++reJvA6mbQtUNTx4Dj3kUxKMRJGngR37U/Sr76nF+YjV9E63zxSoTA86DJMg4o4zEQZqlPOl/6KcXoiwxhoNDsqjWzPZ6cNYx+g2OjLefgD8mi1r/EUeFjjDs/KTwq9u7jwhBmIajJB0l1PNdPwti4nZDf0cA6r5964RRlWM3UHcg5MxBzeydiBFrzSobmQKqWy9dW7vM/18CPdHwPiN5bdi+O8QdTP4o3q0uIZcPRNnueMRV6dPvmTr7W0TwMBi6SczwyMCTmHvdh8EelIoevVTdpLp50+iuuG+xyN1vea+LnEX/ffkva12VhMIpKeCeOoAYIwUD1lEL7Ne+JsUwuKL9dLFhg/kGeFM2lsv/AQMVO0WOHAAA&quot;"/>
    <we:property name="isFiltersActionButtonVisible" value="true"/>
    <we:property name="isTitleSuggestionsDialogRejected" value="true"/>
    <we:property name="isVisualContainerHeaderHidden" value="false"/>
    <we:property name="pageDisplayName" value="&quot;Page 1&quot;"/>
    <we:property name="pageName" value="&quot;ReportSection&quot;"/>
    <we:property name="pptInsertionSessionID" value="&quot;F2B237A8-899B-4A8E-AC7F-57B8AB392E2E&quot;"/>
    <we:property name="reportEmbeddedTime" value="&quot;2024-05-13T18:23:31.185Z&quot;"/>
    <we:property name="reportName" value="&quot;Sales Analysis Data Analytics Project&quot;"/>
    <we:property name="reportState" value="&quot;CONNECTED&quot;"/>
    <we:property name="reportUrl" value="&quot;/links/sx34fs4O_X?ctid=206edc5d-e8f2-4faf-a165-101ae2adc6db&amp;ctid=206edc5d-e8f2-4faf-a165-101ae2adc6db&amp;pbi_source=shareVisual&amp;visual=89559df5c7188f44123d&amp;height=307.56&amp;width=684.48&amp;bookmarkGuid=0acd70ee-8aad-4b83-b14e-37fad84f1b24&amp;fromEntryPoint=sharevisual&quot;"/>
    <we:property name="isFooterCollapsed" value="true"/>
  </we:properties>
  <we:bindings/>
  <we:snapshot xmlns:r="http://schemas.openxmlformats.org/officeDocument/2006/relationships"/>
</we:webextension>
</file>

<file path=ppt/webextensions/webextension6.xml><?xml version="1.0" encoding="utf-8"?>
<we:webextension xmlns:we="http://schemas.microsoft.com/office/webextensions/webextension/2010/11" id="{A5EE6854-56CA-4128-82EF-33BB44BF191F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Name" value="&quot;Quantity by Product Category and Order Priority&quot;"/>
    <we:property name="artifactViewState" value="&quot;live&quot;"/>
    <we:property name="backgroundColor" value="&quot;#694165&quot;"/>
    <we:property name="bookmark" value="&quot;H4sIAAAAAAAAA91ZSW/bOBT+K4YuvRgDrZaUm+O0wKCTpXGROQyCAUU+2mxlUUNRadzA/30eKTlpjMRydjW+WOLy1u99XHTlMFGVOVkekQU4e86+lN8XRH0feM7QKdq24+PPh+PTz/8ejQ8/YrMstZBF5exdOZqoGegzUdUkNxKw8Z/zoUPy/ITMzBsneQVDpwRVyYLk4ic0g7FLqxpWQwcuy1wqYkRONdFgxF7gcHxH3d4fAWokVIsLmALVTesplFLp9fvQqZona9LtPiPMKpzIQhNRoGDTlqRRlDIe0dhLEh6Gnh8w085Frtsh2fLjZanQH/RyWZo4fJXlESprxpghZ2sz/aHzScmFHdwGsqqz/2pQS5xg5EBVteZM1x34/GX9sFWSEVFooXGkMyU5VANGNKlAY8dXa5q7wqBPIUen7cyJzOuF1bahW9aKwinwmxerYIV5OFESs2SVjCmVdaEHh6TALCoHe1tbuICcOUbbsWKg9pdW3YFQ63D7m+6OZzMFM7JOxu3OJ9qJj1xo2/qpLloL3NXK2IfJcvY887IOkr8aPjimf89BQRvSgom1F39u2Fy9SNStGyTLYYuQNZhW5nfelNNDA3xPIDrNGzpz+WOiAIuWmXgNrytlzC5IQbF1056no2E3Y+9DxqbJJmKVKGZ5S0s3fNGAwKF5XWG1A9snajInyuBDZt8Q7oYkcLZ8tTp4mucGTA2N4ohvv/DlBGMxk2q5O4QfixcT7Ha1MWIWkpkIzwVjUDi2UENGWOgz5vEoyrgbpQl4ZujWFGm41Jm83EzMdk0pAT9hbkozxhIfgCQcOjURG7X9Wmu76jxAXRCGSRBFXhZlEQ1IlqVx3LnetJkRFE15wcLGR1ZTPbgGwrbKfiWb7OoyOFECVentFr051zS2fqlJM/rpnKNElsnit2CbLt9fnXXuAPO5rUAacgYMgjTi3M2CyOM77PjeHFuncAFFDc+xkBHF+o6me701MNpOsG6WUNdFTo9G1GdhRiHj/U9vs1gPCEcbB+igXTG7k90j8nu2jdaM1DPoO0B3zFc3XIGNQhr7KYwQrhQx62Zh/+E6kZU2izLdgZB6hNFTwJN/vqvh7wOp21LVDU8eA495FMSjESRp4Ed+1L1dffM8P5JN38XS+WzMxIDzIAkyzigjcZBmKU/6n/rpXJQl5nBwQJbVhtteD84zxr7BoYn2I/DHZFHr3+I40JGGVz8N/Br27tuHIEzDUZKOEur5rp8FMXG7of9KAOq+feuEUZXjaqBuQchZgJrZew+j1rpVNjoFVDdRurJ+mf+/BEaikX1G8tqI/XCAM5j8UXxYX0Ku7smynfGAq9KXu2fiEcHDYOgmMcMjA09i7nUfBntAFT3aVF2XutlpdDPueyS5uz3vNclZ9N9V/7LWVUkonJAC7uABxBgpGLAOLrBf+5oSw+SK9tPFlgnmG+A1baxW/wPd7fLEjhwAAA==&quot;"/>
    <we:property name="creatorSessionId" value="&quot;f8838ca8-13b9-4ce8-a84f-22c8a4e17a58&quot;"/>
    <we:property name="creatorTenantId" value="&quot;206edc5d-e8f2-4faf-a165-101ae2adc6db&quot;"/>
    <we:property name="creatorUserId" value="&quot;100320022F4ED13D&quot;"/>
    <we:property name="datasetId" value="&quot;5cc42a49-5c51-46f5-a3fd-f0cedfcfaa4a&quot;"/>
    <we:property name="embedUrl" value="&quot;/reportEmbed?reportId=3f118086-4785-457f-b1c7-4eb1be145e32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91ZSW/bOBT+K4YuvRgDrZaUm+O0wKCTpXGROQyCAUU+2mxlUUNRadzA/30eKTlpjMRydjW+WOLy1u99XHTlMFGVOVkekQU4e86+lN8XRH0feM7QKdq24+PPh+PTz/8ejQ8/YrMstZBF5exdOZqoGegzUdUkNxKw8Z/zoUPy/ITMzBsneQVDpwRVyYLk4ic0g7FLqxpWQwcuy1wqYkRONdFgxF7gcHxH3d4fAWokVIsLmALVTesplFLp9fvQqZona9LtPiPMKpzIQhNRoGDTlqRRlDIe0dhLEh6Gnh8w085Frtsh2fLjZanQH/RyWZo4fJXlESprxpghZ2sz/aHzScmFHdwGsqqz/2pQS5xg5EBVteZM1x34/GX9sFWSEVFooXGkMyU5VANGNKlAY8dXa5q7wqBPIUen7cyJzOuF1bahW9aKwinwmxerYIV5OFESs2SVjCmVdaEHh6TALCoHe1tbuICcOUbbsWKg9pdW3YFQ63D7m+6OZzMFM7JOxu3OJ9qJj1xo2/qpLloL3NXK2IfJcvY887IOkr8aPjimf89BQRvSgom1F39u2Fy9SNStGyTLYYuQNZhW5nfelNNDA3xPIDrNGzpz+WOiAIuWmXgNrytlzC5IQbF1056no2E3Y+9DxqbJJmKVKGZ5S0s3fNGAwKF5XWG1A9snajInyuBDZt8Q7oYkcLZ8tTp4mucGTA2N4ohvv/DlBGMxk2q5O4QfixcT7Ha1MWIWkpkIzwVjUDi2UENGWOgz5vEoyrgbpQl4ZujWFGm41Jm83EzMdk0pAT9hbkozxhIfgCQcOjURG7X9Wmu76jxAXRCGSRBFXhZlEQ1IlqVx3LnetJkRFE15wcLGR1ZTPbgGwrbKfiWb7OoyOFECVentFr051zS2fqlJM/rpnKNElsnit2CbLt9fnXXuAPO5rUAacgYMgjTi3M2CyOM77PjeHFuncAFFDc+xkBHF+o6me701MNpOsG6WUNdFTo9G1GdhRiHj/U9vs1gPCEcbB+igXTG7k90j8nu2jdaM1DPoO0B3zFc3XIGNQhr7KYwQrhQx62Zh/+E6kZU2izLdgZB6hNFTwJN/vqvh7wOp21LVDU8eA495FMSjESRp4Ed+1L1dffM8P5JN38XS+WzMxIDzIAkyzigjcZBmKU/6n/rpXJQl5nBwQJbVhtteD84zxr7BoYn2I/DHZFHr3+I40JGGVz8N/Br27tuHIEzDUZKOEur5rp8FMXG7of9KAOq+feuEUZXjaqBuQchZgJrZew+j1rpVNjoFVDdRurJ+mf+/BEaikX1G8tqI/XCAM5j8UXxYX0Ku7smynfGAq9KXu2fiEcHDYOgmMcMjA09i7nUfBntAFT3aVF2XutlpdDPueyS5uz3vNclZ9N9V/7LWVUkonJAC7uABxBgpGLAOLrBf+5oSw+SK9tPFlgnmG+A1baxW/wPd7fLEjhwAAA==&quot;"/>
    <we:property name="isFiltersActionButtonVisible" value="true"/>
    <we:property name="isVisualContainerHeaderHidden" value="false"/>
    <we:property name="pageDisplayName" value="&quot;Page 1&quot;"/>
    <we:property name="pageName" value="&quot;ReportSection&quot;"/>
    <we:property name="pptInsertionSessionID" value="&quot;F2B237A8-899B-4A8E-AC7F-57B8AB392E2E&quot;"/>
    <we:property name="reportEmbeddedTime" value="&quot;2024-05-13T18:24:10.704Z&quot;"/>
    <we:property name="reportName" value="&quot;Sales Analysis Data Analytics Project&quot;"/>
    <we:property name="reportState" value="&quot;CONNECTED&quot;"/>
    <we:property name="reportUrl" value="&quot;/links/sx34fs4O_X?ctid=206edc5d-e8f2-4faf-a165-101ae2adc6db&amp;ctid=206edc5d-e8f2-4faf-a165-101ae2adc6db&amp;pbi_source=shareVisual&amp;visual=34483551b5b5c3abb977&amp;height=339.22&amp;width=684.48&amp;bookmarkGuid=8a65f89a-3d3e-47b8-9165-f68332e5482f&amp;fromEntryPoint=sharevisual&quot;"/>
    <we:property name="isFooterCollapsed" value="true"/>
  </we:properties>
  <we:bindings/>
  <we:snapshot xmlns:r="http://schemas.openxmlformats.org/officeDocument/2006/relationships"/>
</we:webextension>
</file>

<file path=ppt/webextensions/webextension7.xml><?xml version="1.0" encoding="utf-8"?>
<we:webextension xmlns:we="http://schemas.microsoft.com/office/webextensions/webextension/2010/11" id="{530787DE-819D-4815-851E-4A67586FE16E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Name" value="&quot;Average Shipping Cost by Ship Mode&quot;"/>
    <we:property name="artifactViewState" value="&quot;live&quot;"/>
    <we:property name="backgroundColor" value="&quot;#694165&quot;"/>
    <we:property name="bookmark" value="&quot;H4sIAAAAAAAAA91ZWW/bOBD+K4Ze+mIUOi0pb4nTAkU3R+Mi+7AoFjyGDltZ1FJUGjfwf98hJSeNkVjO7cYv5jnnNzMkdelxWVcFmR+SGXg73p5SP2ZE/xgE3tAru7Gjo88Huyef/z3cPfiAw6oyUpW1t3PpGaKnYE5l3ZDCUsDBf74NPVIUx2Rqe4IUNQy9CnStSlLIX9AuximjG1gMPbioCqWJJTkxxIAle47LsY+8g/cRciTMyHOYADPt6AlUSptlf+jVbcuJdHPOEnMMx6o0RJZI2I5leZLkXCQsDbJMxHEQRtyOC1mYbgmdf7ioNOqDWs4ra4evqjpEZu0au+R0KWY49D5qNXOLO0PWDf2vAT3HDZYO1HUnzmQ5ge0vy8ZaSpZEaaTBld6EFFAPODGkBoMTX51o/gKNPoEClXY7x6poZo7bCm/VaAYnIK47jsEC/XCsFXrJMdllTDWlGRyQEr2oPZztZBESCu5Zbkeag96bO3b7Ui/NHa6quzudapiSpTNuTj5STmwKadzox6bsJPAXCysfOsvbCWxnaaRwMby3Tf8+Aw2dSUsul1p8WpG5fharOzUILWANkSWYFvb3rQ2n+xr4DkP0ijf0ztTPsQYMWm7tNbyKlF1+TkqGo6vyPB4Nmwl7FzJWRbYWq2U5Lbq0dJ0vWhB4rGhqjHbge0SPz4i2+FD0O8LdJgncrV4sDh6nuQVTm0Zxxfff8uUYbTFVer45hB+KF2vsrtpYMjPFrYXPJOdQei5QY054HHIeiCShwk/yDAK7dK2LDFwYqi5WHbOeU04gzLifM8p5FgKQTEAvJ+KsttcY46rOPdhFcZxFSRLQhCYsIpTmadpbbzrPSIaiPGNgY5M3zAyugLAusl9IJlddBsdaIiuzXqJXzzWtrF8a0q5+fM7RklJV/hHZpk/3F886t4C5P+2wWHDgEOWJED6NkkBscBp8ddydwDmUDTxFkSOabzvS7tTWQmy9e32aMd/HfJ+MWMhjyoCK7XdvW8gHRKCMA1TQVdN+Z29RYnyyQ9iUNFPYdoBu6K9+uAIfxSwNcxghXBli1qfx9sN1rGpjCzbbICFtEUZPwBBZbCr420DqOlf1w1OkIFKRROloBFkehUmY9B9lX93PD8ymb6J0Pllm4iBElEVUcMZJGuU0F9n2u35yJqsKfTjYJ/N6Re1gC+46Vr7BgbX2A/DHVdmYP+Kq0OOGF78p/G72/itCFOfxKMtHGQtCP6RRSvx+6L8QgPpf5nphVBdYDfQNCHkz0FP3JmLZOrWqlqeE+tpKl04v+/+XREu0tE9J0Viy7/ZxB1c/y3fLB8rFHV52O+7xjPp8b1AiIXgZjP0s5XhlEFkqgv7L4Bakii06VF2Fuj1p9Gfct5jkbtf8lZOc+90e46oxdUUYHJMSbol1xBEpOfCeeHdf+9owQgfK7tPFmg32G+BValgs/gcGSdwRjhwAAA==&quot;"/>
    <we:property name="creatorSessionId" value="&quot;2a0645c5-6dc1-4be6-9468-f65763e0fcc1&quot;"/>
    <we:property name="creatorTenantId" value="&quot;206edc5d-e8f2-4faf-a165-101ae2adc6db&quot;"/>
    <we:property name="creatorUserId" value="&quot;100320022F4ED13D&quot;"/>
    <we:property name="datasetId" value="&quot;5cc42a49-5c51-46f5-a3fd-f0cedfcfaa4a&quot;"/>
    <we:property name="embedUrl" value="&quot;/reportEmbed?reportId=3f118086-4785-457f-b1c7-4eb1be145e32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91ZWW/bOBD+K4Ze+mIUOi0pb4nTAkU3R+Mi+7AoFjyGDltZ1FJUGjfwf98hJSeNkVjO7cYv5jnnNzMkdelxWVcFmR+SGXg73p5SP2ZE/xgE3tAru7Gjo88Huyef/z3cPfiAw6oyUpW1t3PpGaKnYE5l3ZDCUsDBf74NPVIUx2Rqe4IUNQy9CnStSlLIX9AuximjG1gMPbioCqWJJTkxxIAle47LsY+8g/cRciTMyHOYADPt6AlUSptlf+jVbcuJdHPOEnMMx6o0RJZI2I5leZLkXCQsDbJMxHEQRtyOC1mYbgmdf7ioNOqDWs4ra4evqjpEZu0au+R0KWY49D5qNXOLO0PWDf2vAT3HDZYO1HUnzmQ5ge0vy8ZaSpZEaaTBld6EFFAPODGkBoMTX51o/gKNPoEClXY7x6poZo7bCm/VaAYnIK47jsEC/XCsFXrJMdllTDWlGRyQEr2oPZztZBESCu5Zbkeag96bO3b7Ui/NHa6quzudapiSpTNuTj5STmwKadzox6bsJPAXCysfOsvbCWxnaaRwMby3Tf8+Aw2dSUsul1p8WpG5fharOzUILWANkSWYFvb3rQ2n+xr4DkP0ijf0ztTPsQYMWm7tNbyKlF1+TkqGo6vyPB4Nmwl7FzJWRbYWq2U5Lbq0dJ0vWhB4rGhqjHbge0SPz4i2+FD0O8LdJgncrV4sDh6nuQVTm0Zxxfff8uUYbTFVer45hB+KF2vsrtpYMjPFrYXPJOdQei5QY054HHIeiCShwk/yDAK7dK2LDFwYqi5WHbOeU04gzLifM8p5FgKQTEAvJ+KsttcY46rOPdhFcZxFSRLQhCYsIpTmadpbbzrPSIaiPGNgY5M3zAyugLAusl9IJlddBsdaIiuzXqJXzzWtrF8a0q5+fM7RklJV/hHZpk/3F886t4C5P+2wWHDgEOWJED6NkkBscBp8ddydwDmUDTxFkSOabzvS7tTWQmy9e32aMd/HfJ+MWMhjyoCK7XdvW8gHRKCMA1TQVdN+Z29RYnyyQ9iUNFPYdoBu6K9+uAIfxSwNcxghXBli1qfx9sN1rGpjCzbbICFtEUZPwBBZbCr420DqOlf1w1OkIFKRROloBFkehUmY9B9lX93PD8ymb6J0Pllm4iBElEVUcMZJGuU0F9n2u35yJqsKfTjYJ/N6Re1gC+46Vr7BgbX2A/DHVdmYP+Kq0OOGF78p/G72/itCFOfxKMtHGQtCP6RRSvx+6L8QgPpf5nphVBdYDfQNCHkz0FP3JmLZOrWqlqeE+tpKl04v+/+XREu0tE9J0Viy7/ZxB1c/y3fLB8rFHV52O+7xjPp8b1AiIXgZjP0s5XhlEFkqgv7L4Bakii06VF2Fuj1p9Gfct5jkbtf8lZOc+90e46oxdUUYHJMSbol1xBEpOfCeeHdf+9owQgfK7tPFmg32G+BValgs/gcGSdwRjhwAAA==&quot;"/>
    <we:property name="isFiltersActionButtonVisible" value="true"/>
    <we:property name="isTitleSuggestionsDialogRejected" value="true"/>
    <we:property name="isVisualContainerHeaderHidden" value="false"/>
    <we:property name="pageDisplayName" value="&quot;Page 1&quot;"/>
    <we:property name="pageName" value="&quot;ReportSection&quot;"/>
    <we:property name="pptInsertionSessionID" value="&quot;F2B237A8-899B-4A8E-AC7F-57B8AB392E2E&quot;"/>
    <we:property name="reportEmbeddedTime" value="&quot;2024-05-13T18:25:09.310Z&quot;"/>
    <we:property name="reportName" value="&quot;Sales Analysis Data Analytics Project&quot;"/>
    <we:property name="reportState" value="&quot;CONNECTED&quot;"/>
    <we:property name="reportUrl" value="&quot;/links/sx34fs4O_X?ctid=206edc5d-e8f2-4faf-a165-101ae2adc6db&amp;ctid=206edc5d-e8f2-4faf-a165-101ae2adc6db&amp;pbi_source=shareVisual&amp;visual=f5aded4087de28f87f1d&amp;height=300.02&amp;width=319.62&amp;bookmarkGuid=3cf1fa74-afe6-4255-882a-9b0a043f583a&amp;fromEntryPoint=sharevisual&quot;"/>
    <we:property name="isFooterCollapsed" value="true"/>
  </we:properties>
  <we:bindings/>
  <we:snapshot xmlns:r="http://schemas.openxmlformats.org/officeDocument/2006/relationships"/>
</we:webextension>
</file>

<file path=ppt/webextensions/webextension8.xml><?xml version="1.0" encoding="utf-8"?>
<we:webextension xmlns:we="http://schemas.microsoft.com/office/webextensions/webextension/2010/11" id="{9BDE8118-EA7D-4C25-A247-590C5CED2D62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Name" value="&quot;Average Shipping Days by Ship Mode&quot;"/>
    <we:property name="artifactViewState" value="&quot;live&quot;"/>
    <we:property name="backgroundColor" value="&quot;#694165&quot;"/>
    <we:property name="bookmark" value="&quot;H4sIAAAAAAAAA91ZSW/bOBT+K4YuvRgDrZaUW+K0wKCTpXGROQyCAZdHh60saigqjRv4v88jJSeNkVjO7sYXU1ze+r2PInXlcVlXBZkfkhl4O96eUt9nRH8fBN7QK7u+o6PPB7snn/893D34iN2qMlKVtbdz5Rmip2BOZd2QwkrAzn/Ohh4pimMytU+CFDUMvQp0rUpSyJ/QTsYhoxtYDD24rAqliRU5McSAFXuB0/EZdQd/RKiRMCMvYALMtL0nUCltls9Dr25bzqTbY1aYUzhWpSGyRMG2L8uTJOciYWmQZSKOgzDitl/IwnRT6PzjZaXRH/RyXtk4fFXVISpr59gpp0szw6H3SauZm9wFsm7ofw3oOS6wcqCuO3MmywFsf1k21kqyIkojDc70JqSAesCJITUYHPjqTPMXGPQJFOi0WzlWRTNz2lZ0q0YzOAFx8+AULDAPx1phlpySXcZUU5rBASkxi9rD0c4WIaHgntV2pDnovblTty/1Mtzhqru706mGKVkm4/bgE+3EppDG9X5qys4Cf7Gw9mGyvJ3APiyDFC6GD47p3+egoQtpyeXSiz9XbK5fJOrODUILWCNkCaaF/Z215fTQAN8TiF7zht65+jHWgEXLbbyG15Wyyy9IybB31Z6no2EzY+9DxqrJNmK1LKdFR0s3fNGCwGNFU2O1A98jenxOtMWHot8Q7pYkcLV6tTp4mucWTC2N4oxvv/DlGGMxVXq+OYQfixcb7G63sWJmitsIn0vOofRcocac8DjkPBBJQoWf5BkEduraFBm4NFRdriZmvaacQJhxP2eU8ywEIJmAXk3ERW2vMcbtOg9QF8VxFiVJQBOasIhQmqdp737TZUYyNOUFCxubvGFmcA2EdZX9Sja53WVwrCWqMustenOuaW390pB29tM5R0tKVflbsE2f76/OOneAuZ92WCw4cIjyRAifRkkgNngbfHPcncAFlA08xyZHNN92pN3rrYXY+vT6NGO+j3yfjFjIY8qAiu1Pb7uRD4hAGwfooNtN+5O9RcT4bC9hU9JMYdsBumG++uEKfBSzNMxhhHBliFmfxtsP17Gqjd2w2QaEtEUYPQFDZLGp4e8DqetS1Q9PkYJIRRKloxFkeRQmYdL/KvvmeX4km76LrfPZmImDEFEWUcEZJ2mU01xk25/6ybmsKszhYJ/M6xW3gy0461j7Bgc22o/AH1dlY36Lo0JPGl79pPBr2M+6Q3oej7J8lLEg9EMapcTvh/crgaT/9q0XKnWBjK9vwcSbgZ66ew+r1rlVtTol1DckcOX8sv9/SYxEK/uUFI0V+2EfV3D1o/ywvIRc3JNJt+IBV6Uvd88kEoIHvtjPUo7HApGlIug/8G0BHWzRi9N1Odu3iX5WfY9Edrfnb0xk66Hv0H9X/avG1BVhcExKuIMHEGOk5MB7uMB97WtLDJMru08XaxbYb4DXtLFY/A+nBVDmjhwAAA==&quot;"/>
    <we:property name="creatorSessionId" value="&quot;42ac026b-0ed4-46e4-a3b6-d03e2a4b719e&quot;"/>
    <we:property name="creatorTenantId" value="&quot;206edc5d-e8f2-4faf-a165-101ae2adc6db&quot;"/>
    <we:property name="creatorUserId" value="&quot;100320022F4ED13D&quot;"/>
    <we:property name="datasetId" value="&quot;5cc42a49-5c51-46f5-a3fd-f0cedfcfaa4a&quot;"/>
    <we:property name="embedUrl" value="&quot;/reportEmbed?reportId=3f118086-4785-457f-b1c7-4eb1be145e32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91ZSW/bOBT+K4YuvRgDrZaUW+K0wKCTpXGROQyCAZdHh60saigqjRv4v88jJSeNkVjO7sYXU1ze+r2PInXlcVlXBZkfkhl4O96eUt9nRH8fBN7QK7u+o6PPB7snn/893D34iN2qMlKVtbdz5Rmip2BOZd2QwkrAzn/Ohh4pimMytU+CFDUMvQp0rUpSyJ/QTsYhoxtYDD24rAqliRU5McSAFXuB0/EZdQd/RKiRMCMvYALMtL0nUCltls9Dr25bzqTbY1aYUzhWpSGyRMG2L8uTJOciYWmQZSKOgzDitl/IwnRT6PzjZaXRH/RyXtk4fFXVISpr59gpp0szw6H3SauZm9wFsm7ofw3oOS6wcqCuO3MmywFsf1k21kqyIkojDc70JqSAesCJITUYHPjqTPMXGPQJFOi0WzlWRTNz2lZ0q0YzOAFx8+AULDAPx1phlpySXcZUU5rBASkxi9rD0c4WIaHgntV2pDnovblTty/1Mtzhqru706mGKVkm4/bgE+3EppDG9X5qys4Cf7Gw9mGyvJ3APiyDFC6GD47p3+egoQtpyeXSiz9XbK5fJOrODUILWCNkCaaF/Z215fTQAN8TiF7zht65+jHWgEXLbbyG15Wyyy9IybB31Z6no2EzY+9DxqrJNmK1LKdFR0s3fNGCwGNFU2O1A98jenxOtMWHot8Q7pYkcLV6tTp4mucWTC2N4oxvv/DlGGMxVXq+OYQfixcb7G63sWJmitsIn0vOofRcocac8DjkPBBJQoWf5BkEduraFBm4NFRdriZmvaacQJhxP2eU8ywEIJmAXk3ERW2vMcbtOg9QF8VxFiVJQBOasIhQmqdp737TZUYyNOUFCxubvGFmcA2EdZX9Sja53WVwrCWqMustenOuaW390pB29tM5R0tKVflbsE2f76/OOneAuZ92WCw4cIjyRAifRkkgNngbfHPcncAFlA08xyZHNN92pN3rrYXY+vT6NGO+j3yfjFjIY8qAiu1Pb7uRD4hAGwfooNtN+5O9RcT4bC9hU9JMYdsBumG++uEKfBSzNMxhhHBliFmfxtsP17Gqjd2w2QaEtEUYPQFDZLGp4e8DqetS1Q9PkYJIRRKloxFkeRQmYdL/KvvmeX4km76LrfPZmImDEFEWUcEZJ2mU01xk25/6ybmsKszhYJ/M6xW3gy0461j7Bgc22o/AH1dlY36Lo0JPGl79pPBr2M+6Q3oej7J8lLEg9EMapcTvh/crgaT/9q0XKnWBjK9vwcSbgZ66ew+r1rlVtTol1DckcOX8sv9/SYxEK/uUFI0V+2EfV3D1o/ywvIRc3JNJt+IBV6Uvd88kEoIHvtjPUo7HApGlIug/8G0BHWzRi9N1Odu3iX5WfY9Edrfnb0xk66Hv0H9X/avG1BVhcExKuIMHEGOk5MB7uMB97WtLDJMru08XaxbYb4DXtLFY/A+nBVDmjhwAAA==&quot;"/>
    <we:property name="isFiltersActionButtonVisible" value="true"/>
    <we:property name="isVisualContainerHeaderHidden" value="false"/>
    <we:property name="pageDisplayName" value="&quot;Page 1&quot;"/>
    <we:property name="pageName" value="&quot;ReportSection&quot;"/>
    <we:property name="pptInsertionSessionID" value="&quot;F2B237A8-899B-4A8E-AC7F-57B8AB392E2E&quot;"/>
    <we:property name="reportEmbeddedTime" value="&quot;2024-05-13T18:26:01.971Z&quot;"/>
    <we:property name="reportName" value="&quot;Sales Analysis Data Analytics Project&quot;"/>
    <we:property name="reportState" value="&quot;CONNECTED&quot;"/>
    <we:property name="reportUrl" value="&quot;/links/sx34fs4O_X?ctid=206edc5d-e8f2-4faf-a165-101ae2adc6db&amp;ctid=206edc5d-e8f2-4faf-a165-101ae2adc6db&amp;pbi_source=shareVisual&amp;visual=deff383bfdcda739b9f8&amp;height=268.36&amp;width=319.62&amp;bookmarkGuid=d6d39807-9efc-43a4-be38-5b0fb5a8bb8a&amp;fromEntryPoint=sharevisual&quot;"/>
    <we:property name="isFooterCollapsed" value="true"/>
  </we:properties>
  <we:bindings/>
  <we:snapshot xmlns:r="http://schemas.openxmlformats.org/officeDocument/2006/relationships"/>
</we:webextension>
</file>

<file path=ppt/webextensions/webextension9.xml><?xml version="1.0" encoding="utf-8"?>
<we:webextension xmlns:we="http://schemas.microsoft.com/office/webextensions/webextension/2010/11" id="{92A1C35C-10D8-4929-9967-977D2CD99F1F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Name" value="&quot;Revenue VS Profit&quot;"/>
    <we:property name="artifactViewState" value="&quot;live&quot;"/>
    <we:property name="backgroundColor" value="&quot;#694165&quot;"/>
    <we:property name="bookmark" value="&quot;H4sIAAAAAAAAA+1ZbW/bNhD+KwIxoF+MQbLerHxz7AwD2jRZMgQYBqM4kZTMRhYFikrjBv7vO1KyYzSulbRZ5yX9lOh45N09vHvuCN8RJuqqgOV7WHByRI6lvF6AunY8MiBlJzs7e3s6vnj74f349ATFstJCljU5uiMaVM71lagbKMwJKPx7NiBQFOeQm68MipoPSMVVLUsoxGfeKuOSVg1fDQi/rQqpwBx5qUFzc+wNquM32vZ+9dEiUC1u+CWnupVe8Eoq3X271PcTGPqBy5LYT+MwHmW4p25XrZv9+saodWwiSw2iRAeMzOMuTdloOIq9UeQHACwbGXktyrzoQrnf++eyMnhpfqtTeWuQSj+iTXMSBtoBbdQXkhnFuWCMl2S1wlUvZWGQhRR86nlRFrKAB0Y1E4XunEmXJ7eVQoQR99bSmN1ASTkjFkbF6xa1O/K74AoUnS/f8RtuPTzZvf5w6VxJvC29vAIl2luRjaL8oWIrv+AWvJNSC42nkUsoeO0w0FBzTUxkXWZtzkNn1zaM/lxUztTcu9Hd8osYoXMvMMtdNOQvDsoK5vLTRHFUZOTIXQ02wExQlEslKF7PK8PmjwYUZsxPeHbDc4r1Pd8Lzmstqiksvw2XcZ4rnrduPAhoIotmsUP+2EC3orpAR8umjem3puyagXvQPuO/mdAOZFiSDnYAKptS90cwQ8neHlNroNecjXHLZI4F/2WzaTsmWv+41Qa7sl/aFvLCs3ndIl58oFt8/+JjXZP3zI5MMfWH4Mc4KqUxj4cBA4DekWlf63veumcN1c5mnDxsaj1TDPkJU6nV/n5+ota3ndQkja3jloSmQq2H+uHgizAOJfbV7DF0+i/nzqz3AZG4kZe6buLTMMoScGnGRt/+gDjgnv6DKniyToYnZv4Cqqc34+f3uz9hQjpKoyiMkwBSzoZDD5Ks920LNoDjRmtL6E944MZA48wLsqEXhxBGsR9l/Q/cH3XXTa3lAlnARvm6mDprypIXP0n6O1Omv95g5IepyyFNmRdRP4TUP5gCGFP7MHFOoYR857DS/yIpBMWd23lEEJ/cTpDGrA2ram0KXt+jdGfjMn/fCUSiPfsKisYc+2aKO5j8VL4xKNrR7ys3bXfUz33PD5F5RCvOkmCU+BGEAeMJY4nvJYdy05vhYl0XB8120+7F7PzyDExXCf6/GEj3Bf3fDaP3+dJXALYGdrGAbHRdAeXnUPIdbIApBiUzl7mXEexPCm2h4fWKtOijEPNDw4Y8Vqt/AHYKAGjzGAAA&quot;"/>
    <we:property name="creatorSessionId" value="&quot;6a58a0b5-1704-41a6-8fab-103388c90877&quot;"/>
    <we:property name="creatorTenantId" value="&quot;206edc5d-e8f2-4faf-a165-101ae2adc6db&quot;"/>
    <we:property name="creatorUserId" value="&quot;100320022F4ED13D&quot;"/>
    <we:property name="datasetId" value="&quot;5cc42a49-5c51-46f5-a3fd-f0cedfcfaa4a&quot;"/>
    <we:property name="embedUrl" value="&quot;/reportEmbed?reportId=3f118086-4785-457f-b1c7-4eb1be145e32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+1ZbW/bNhD+KwIxoF+MQbLerHxz7AwD2jRZMgQYBqM4kZTMRhYFikrjBv7vO1KyYzSulbRZ5yX9lOh45N09vHvuCN8RJuqqgOV7WHByRI6lvF6AunY8MiBlJzs7e3s6vnj74f349ATFstJCljU5uiMaVM71lagbKMwJKPx7NiBQFOeQm68MipoPSMVVLUsoxGfeKuOSVg1fDQi/rQqpwBx5qUFzc+wNquM32vZ+9dEiUC1u+CWnupVe8Eoq3X271PcTGPqBy5LYT+MwHmW4p25XrZv9+saodWwiSw2iRAeMzOMuTdloOIq9UeQHACwbGXktyrzoQrnf++eyMnhpfqtTeWuQSj+iTXMSBtoBbdQXkhnFuWCMl2S1wlUvZWGQhRR86nlRFrKAB0Y1E4XunEmXJ7eVQoQR99bSmN1ASTkjFkbF6xa1O/K74AoUnS/f8RtuPTzZvf5w6VxJvC29vAIl2luRjaL8oWIrv+AWvJNSC42nkUsoeO0w0FBzTUxkXWZtzkNn1zaM/lxUztTcu9Hd8osYoXMvMMtdNOQvDsoK5vLTRHFUZOTIXQ02wExQlEslKF7PK8PmjwYUZsxPeHbDc4r1Pd8Lzmstqiksvw2XcZ4rnrduPAhoIotmsUP+2EC3orpAR8umjem3puyagXvQPuO/mdAOZFiSDnYAKptS90cwQ8neHlNroNecjXHLZI4F/2WzaTsmWv+41Qa7sl/aFvLCs3ndIl58oFt8/+JjXZP3zI5MMfWH4Mc4KqUxj4cBA4DekWlf63veumcN1c5mnDxsaj1TDPkJU6nV/n5+ota3ndQkja3jloSmQq2H+uHgizAOJfbV7DF0+i/nzqz3AZG4kZe6buLTMMoScGnGRt/+gDjgnv6DKniyToYnZv4Cqqc34+f3uz9hQjpKoyiMkwBSzoZDD5Ks920LNoDjRmtL6E944MZA48wLsqEXhxBGsR9l/Q/cH3XXTa3lAlnARvm6mDprypIXP0n6O1Omv95g5IepyyFNmRdRP4TUP5gCGFP7MHFOoYR857DS/yIpBMWd23lEEJ/cTpDGrA2ram0KXt+jdGfjMn/fCUSiPfsKisYc+2aKO5j8VL4xKNrR7ys3bXfUz33PD5F5RCvOkmCU+BGEAeMJY4nvJYdy05vhYl0XB8120+7F7PzyDExXCf6/GEj3Bf3fDaP3+dJXALYGdrGAbHRdAeXnUPIdbIApBiUzl7mXEexPCm2h4fWKtOijEPNDw4Y8Vqt/AHYKAGjzGAAA&quot;"/>
    <we:property name="isFiltersActionButtonVisible" value="true"/>
    <we:property name="isVisualContainerHeaderHidden" value="false"/>
    <we:property name="pageDisplayName" value="&quot;Page 2&quot;"/>
    <we:property name="pageName" value="&quot;ReportSection0c339a2340d973b7578f&quot;"/>
    <we:property name="pptInsertionSessionID" value="&quot;F2B237A8-899B-4A8E-AC7F-57B8AB392E2E&quot;"/>
    <we:property name="reportEmbeddedTime" value="&quot;2024-05-13T18:27:08.255Z&quot;"/>
    <we:property name="reportName" value="&quot;Sales Analysis Data Analytics Project&quot;"/>
    <we:property name="reportState" value="&quot;CONNECTED&quot;"/>
    <we:property name="reportUrl" value="&quot;/links/sx34fs4O_X?ctid=206edc5d-e8f2-4faf-a165-101ae2adc6db&amp;ctid=206edc5d-e8f2-4faf-a165-101ae2adc6db&amp;pbi_source=shareVisual&amp;visual=1bd54f5ca3c116f5d4e4&amp;height=347.52&amp;width=883.73&amp;bookmarkGuid=f9cf1505-4498-4bbf-bcfa-1d5f9c12a033&amp;fromEntryPoint=sharevisual&quot;"/>
    <we:property name="isFooterCollapsed" value="tru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1633</TotalTime>
  <Words>328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Abadi</vt:lpstr>
      <vt:lpstr>ADLaM Display</vt:lpstr>
      <vt:lpstr>Aptos SemiBold</vt:lpstr>
      <vt:lpstr>Arial</vt:lpstr>
      <vt:lpstr>Bauhaus 93</vt:lpstr>
      <vt:lpstr>Century Gothic</vt:lpstr>
      <vt:lpstr>Congenial SemiBold</vt:lpstr>
      <vt:lpstr>Wingdings</vt:lpstr>
      <vt:lpstr>Wingdings 3</vt:lpstr>
      <vt:lpstr>Ion Boardroom</vt:lpstr>
      <vt:lpstr>Ion</vt:lpstr>
      <vt:lpstr>ACCOUNT MANAGERS SALES PERFORMANCE</vt:lpstr>
      <vt:lpstr>Contents</vt:lpstr>
      <vt:lpstr>Business Task</vt:lpstr>
      <vt:lpstr>Data source and cleaning</vt:lpstr>
      <vt:lpstr>KEY METRICS</vt:lpstr>
      <vt:lpstr>TOP 10 MANAGERS BY PROFIT</vt:lpstr>
      <vt:lpstr>QUANTITY BY PRODUCT CATEGORY AND ORDER PRIORITY</vt:lpstr>
      <vt:lpstr>SHIPPING MODE</vt:lpstr>
      <vt:lpstr>REVENUE VS PROFIT</vt:lpstr>
      <vt:lpstr>QUANTITY BY CUSTOMER TYPE</vt:lpstr>
      <vt:lpstr>QUANTITY BY PRODUCT CONTAINER</vt:lpstr>
      <vt:lpstr>DISCOUNT BY PRODUCT CATEGORY</vt:lpstr>
      <vt:lpstr>REVENUE BY CITY</vt:lpstr>
      <vt:lpstr>LIVE INTERACTIVE DASHBOARD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Riaz Uddin</cp:lastModifiedBy>
  <cp:revision>21</cp:revision>
  <dcterms:created xsi:type="dcterms:W3CDTF">2018-06-07T21:39:02Z</dcterms:created>
  <dcterms:modified xsi:type="dcterms:W3CDTF">2024-05-13T20:35:42Z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MSIP_Label_defa4170-0d19-0005-0004-bc88714345d2_Enabled">
    <vt:lpwstr>true</vt:lpwstr>
  </property>
  <property fmtid="{D5CDD505-2E9C-101B-9397-08002B2CF9AE}" pid="11" name="MSIP_Label_defa4170-0d19-0005-0004-bc88714345d2_SetDate">
    <vt:lpwstr>2024-05-13T18:17:54Z</vt:lpwstr>
  </property>
  <property fmtid="{D5CDD505-2E9C-101B-9397-08002B2CF9AE}" pid="12" name="MSIP_Label_defa4170-0d19-0005-0004-bc88714345d2_Method">
    <vt:lpwstr>Standard</vt:lpwstr>
  </property>
  <property fmtid="{D5CDD505-2E9C-101B-9397-08002B2CF9AE}" pid="13" name="MSIP_Label_defa4170-0d19-0005-0004-bc88714345d2_Name">
    <vt:lpwstr>defa4170-0d19-0005-0004-bc88714345d2</vt:lpwstr>
  </property>
  <property fmtid="{D5CDD505-2E9C-101B-9397-08002B2CF9AE}" pid="14" name="MSIP_Label_defa4170-0d19-0005-0004-bc88714345d2_SiteId">
    <vt:lpwstr>206edc5d-e8f2-4faf-a165-101ae2adc6db</vt:lpwstr>
  </property>
  <property fmtid="{D5CDD505-2E9C-101B-9397-08002B2CF9AE}" pid="15" name="MSIP_Label_defa4170-0d19-0005-0004-bc88714345d2_ActionId">
    <vt:lpwstr>ef49aad1-b7bc-45b2-aaec-b49fbb4471df</vt:lpwstr>
  </property>
  <property fmtid="{D5CDD505-2E9C-101B-9397-08002B2CF9AE}" pid="16" name="MSIP_Label_defa4170-0d19-0005-0004-bc88714345d2_ContentBits">
    <vt:lpwstr>0</vt:lpwstr>
  </property>
</Properties>
</file>