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96" r:id="rId5"/>
  </p:sldMasterIdLst>
  <p:notesMasterIdLst>
    <p:notesMasterId r:id="rId23"/>
  </p:notesMasterIdLst>
  <p:sldIdLst>
    <p:sldId id="267" r:id="rId6"/>
    <p:sldId id="268" r:id="rId7"/>
    <p:sldId id="269" r:id="rId8"/>
    <p:sldId id="270" r:id="rId9"/>
    <p:sldId id="271" r:id="rId10"/>
    <p:sldId id="258" r:id="rId11"/>
    <p:sldId id="259" r:id="rId12"/>
    <p:sldId id="260" r:id="rId13"/>
    <p:sldId id="261" r:id="rId14"/>
    <p:sldId id="262" r:id="rId15"/>
    <p:sldId id="263" r:id="rId16"/>
    <p:sldId id="264" r:id="rId17"/>
    <p:sldId id="265" r:id="rId18"/>
    <p:sldId id="266" r:id="rId19"/>
    <p:sldId id="257" r:id="rId20"/>
    <p:sldId id="272" r:id="rId21"/>
    <p:sldId id="273" r:id="rId22"/>
  </p:sldIdLst>
  <p:sldSz cx="12192000" cy="6858000"/>
  <p:notesSz cx="6858000" cy="9144000"/>
  <p:custDataLst>
    <p:tags r:id="rId24"/>
  </p:custDataLst>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47"/>
  </p:normalViewPr>
  <p:slideViewPr>
    <p:cSldViewPr snapToGrid="0" snapToObjects="1">
      <p:cViewPr varScale="1">
        <p:scale>
          <a:sx n="69" d="100"/>
          <a:sy n="69" d="100"/>
        </p:scale>
        <p:origin x="852" y="60"/>
      </p:cViewPr>
      <p:guideLst/>
    </p:cSldViewPr>
  </p:slideViewPr>
  <p:notesTextViewPr>
    <p:cViewPr>
      <p:scale>
        <a:sx n="1" d="1"/>
        <a:sy n="1" d="1"/>
      </p:scale>
      <p:origin x="0" y="0"/>
    </p:cViewPr>
  </p:notesTextViewPr>
  <p:sorterViewPr>
    <p:cViewPr>
      <p:scale>
        <a:sx n="100" d="100"/>
        <a:sy n="100" d="100"/>
      </p:scale>
      <p:origin x="0" y="-12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hyperlink" Target="https://www.kaggle.com/datasets/rajneesh231/retail-insights-a-comprehensive-sales-dataset" TargetMode="External"/><Relationship Id="rId5" Type="http://schemas.openxmlformats.org/officeDocument/2006/relationships/image" Target="../media/image15.svg"/><Relationship Id="rId4" Type="http://schemas.openxmlformats.org/officeDocument/2006/relationships/image" Target="../media/image14.pn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3.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6.png"/><Relationship Id="rId10" Type="http://schemas.openxmlformats.org/officeDocument/2006/relationships/image" Target="../media/image39.svg"/><Relationship Id="rId4" Type="http://schemas.openxmlformats.org/officeDocument/2006/relationships/image" Target="../media/image34.svg"/><Relationship Id="rId9" Type="http://schemas.openxmlformats.org/officeDocument/2006/relationships/image" Target="../media/image3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hyperlink" Target="https://www.kaggle.com/datasets/rajneesh231/retail-insights-a-comprehensive-sales-dataset" TargetMode="External"/><Relationship Id="rId2" Type="http://schemas.openxmlformats.org/officeDocument/2006/relationships/image" Target="../media/image13.svg"/><Relationship Id="rId1"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3.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6.png"/><Relationship Id="rId10" Type="http://schemas.openxmlformats.org/officeDocument/2006/relationships/image" Target="../media/image39.svg"/><Relationship Id="rId4" Type="http://schemas.openxmlformats.org/officeDocument/2006/relationships/image" Target="../media/image34.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F7635-C30C-411D-9F03-BFBD5F852AA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26FBC9-9B43-47E6-8F3C-97A7A93CE885}">
      <dgm:prSet custT="1"/>
      <dgm:spPr/>
      <dgm:t>
        <a:bodyPr/>
        <a:lstStyle/>
        <a:p>
          <a:r>
            <a:rPr lang="en-GB" sz="2000" dirty="0">
              <a:latin typeface="Aptos SemiBold" panose="020B0004020202020204" pitchFamily="34" charset="0"/>
            </a:rPr>
            <a:t>Introduction</a:t>
          </a:r>
          <a:endParaRPr lang="en-US" sz="2000" dirty="0">
            <a:latin typeface="Aptos SemiBold" panose="020B0004020202020204" pitchFamily="34" charset="0"/>
          </a:endParaRPr>
        </a:p>
      </dgm:t>
    </dgm:pt>
    <dgm:pt modelId="{9E545583-DACD-4011-A422-7EF65D5C6ECA}" type="parTrans" cxnId="{2C99A1FB-FE9E-4B7D-84D6-FBFCDA8A9F7C}">
      <dgm:prSet/>
      <dgm:spPr/>
      <dgm:t>
        <a:bodyPr/>
        <a:lstStyle/>
        <a:p>
          <a:endParaRPr lang="en-US"/>
        </a:p>
      </dgm:t>
    </dgm:pt>
    <dgm:pt modelId="{D8E539EC-9AAD-42C5-B079-EFFBC315D8B2}" type="sibTrans" cxnId="{2C99A1FB-FE9E-4B7D-84D6-FBFCDA8A9F7C}">
      <dgm:prSet/>
      <dgm:spPr/>
      <dgm:t>
        <a:bodyPr/>
        <a:lstStyle/>
        <a:p>
          <a:endParaRPr lang="en-US"/>
        </a:p>
      </dgm:t>
    </dgm:pt>
    <dgm:pt modelId="{64F5FB7B-80E2-482D-A896-738282F39C3B}">
      <dgm:prSet custT="1"/>
      <dgm:spPr/>
      <dgm:t>
        <a:bodyPr/>
        <a:lstStyle/>
        <a:p>
          <a:r>
            <a:rPr lang="en-GB" sz="2000" kern="1200" dirty="0">
              <a:solidFill>
                <a:prstClr val="white"/>
              </a:solidFill>
              <a:latin typeface="Aptos SemiBold" panose="020B0004020202020204" pitchFamily="34" charset="0"/>
              <a:ea typeface="+mn-ea"/>
              <a:cs typeface="+mn-cs"/>
            </a:rPr>
            <a:t>Data</a:t>
          </a:r>
          <a:r>
            <a:rPr lang="en-GB" sz="1500" kern="1200" dirty="0"/>
            <a:t> </a:t>
          </a:r>
          <a:r>
            <a:rPr lang="en-GB" sz="2000" kern="1200" dirty="0">
              <a:solidFill>
                <a:prstClr val="white"/>
              </a:solidFill>
              <a:latin typeface="Aptos SemiBold" panose="020B0004020202020204" pitchFamily="34" charset="0"/>
              <a:ea typeface="+mn-ea"/>
              <a:cs typeface="+mn-cs"/>
            </a:rPr>
            <a:t>Insights</a:t>
          </a:r>
          <a:endParaRPr lang="en-US" sz="2000" kern="1200" dirty="0">
            <a:solidFill>
              <a:prstClr val="white"/>
            </a:solidFill>
            <a:latin typeface="Aptos SemiBold" panose="020B0004020202020204" pitchFamily="34" charset="0"/>
            <a:ea typeface="+mn-ea"/>
            <a:cs typeface="+mn-cs"/>
          </a:endParaRPr>
        </a:p>
      </dgm:t>
    </dgm:pt>
    <dgm:pt modelId="{6D99D168-C5C4-4DBB-A90A-D2E64240808B}" type="parTrans" cxnId="{EC64B45D-A265-4887-8CD0-96128B7D61A6}">
      <dgm:prSet/>
      <dgm:spPr/>
      <dgm:t>
        <a:bodyPr/>
        <a:lstStyle/>
        <a:p>
          <a:endParaRPr lang="en-US"/>
        </a:p>
      </dgm:t>
    </dgm:pt>
    <dgm:pt modelId="{D48A275A-497D-4957-BABC-A4087521648A}" type="sibTrans" cxnId="{EC64B45D-A265-4887-8CD0-96128B7D61A6}">
      <dgm:prSet/>
      <dgm:spPr/>
      <dgm:t>
        <a:bodyPr/>
        <a:lstStyle/>
        <a:p>
          <a:endParaRPr lang="en-US"/>
        </a:p>
      </dgm:t>
    </dgm:pt>
    <dgm:pt modelId="{B831D6D1-CD18-4B67-92F8-1BDE366A48BD}">
      <dgm:prSet custT="1"/>
      <dgm:spPr/>
      <dgm:t>
        <a:bodyPr/>
        <a:lstStyle/>
        <a:p>
          <a:r>
            <a:rPr lang="en-GB" sz="2000" kern="1200" dirty="0">
              <a:solidFill>
                <a:prstClr val="white"/>
              </a:solidFill>
              <a:latin typeface="Aptos SemiBold" panose="020B0004020202020204" pitchFamily="34" charset="0"/>
              <a:ea typeface="+mn-ea"/>
              <a:cs typeface="+mn-cs"/>
            </a:rPr>
            <a:t>Analysis</a:t>
          </a:r>
          <a:endParaRPr lang="en-US" sz="2000" kern="1200" dirty="0">
            <a:solidFill>
              <a:prstClr val="white"/>
            </a:solidFill>
            <a:latin typeface="Aptos SemiBold" panose="020B0004020202020204" pitchFamily="34" charset="0"/>
            <a:ea typeface="+mn-ea"/>
            <a:cs typeface="+mn-cs"/>
          </a:endParaRPr>
        </a:p>
      </dgm:t>
    </dgm:pt>
    <dgm:pt modelId="{D09D9368-51A0-4082-9E87-A3308D7F1C2B}" type="parTrans" cxnId="{8AF33A9D-A986-410E-B5C4-ED7CA566AF76}">
      <dgm:prSet/>
      <dgm:spPr/>
      <dgm:t>
        <a:bodyPr/>
        <a:lstStyle/>
        <a:p>
          <a:endParaRPr lang="en-US"/>
        </a:p>
      </dgm:t>
    </dgm:pt>
    <dgm:pt modelId="{50B4E866-F65D-4917-87D2-768722CD00E6}" type="sibTrans" cxnId="{8AF33A9D-A986-410E-B5C4-ED7CA566AF76}">
      <dgm:prSet/>
      <dgm:spPr/>
      <dgm:t>
        <a:bodyPr/>
        <a:lstStyle/>
        <a:p>
          <a:endParaRPr lang="en-US"/>
        </a:p>
      </dgm:t>
    </dgm:pt>
    <dgm:pt modelId="{5581571E-1ADE-4B16-9180-58D81B3532AF}">
      <dgm:prSet custT="1"/>
      <dgm:spPr/>
      <dgm:t>
        <a:bodyPr/>
        <a:lstStyle/>
        <a:p>
          <a:r>
            <a:rPr lang="en-GB" sz="2000" kern="1200" dirty="0">
              <a:solidFill>
                <a:prstClr val="white"/>
              </a:solidFill>
              <a:latin typeface="Aptos SemiBold" panose="020B0004020202020204" pitchFamily="34" charset="0"/>
              <a:ea typeface="+mn-ea"/>
              <a:cs typeface="+mn-cs"/>
            </a:rPr>
            <a:t>Live Interactive Report</a:t>
          </a:r>
          <a:endParaRPr lang="en-US" sz="2000" kern="1200" dirty="0">
            <a:solidFill>
              <a:prstClr val="white"/>
            </a:solidFill>
            <a:latin typeface="Aptos SemiBold" panose="020B0004020202020204" pitchFamily="34" charset="0"/>
            <a:ea typeface="+mn-ea"/>
            <a:cs typeface="+mn-cs"/>
          </a:endParaRPr>
        </a:p>
      </dgm:t>
    </dgm:pt>
    <dgm:pt modelId="{535EE22D-B78D-445F-B5A7-60120BA9DC10}" type="parTrans" cxnId="{8575B737-1216-4998-BB0B-2D2D54B62568}">
      <dgm:prSet/>
      <dgm:spPr/>
      <dgm:t>
        <a:bodyPr/>
        <a:lstStyle/>
        <a:p>
          <a:endParaRPr lang="en-US"/>
        </a:p>
      </dgm:t>
    </dgm:pt>
    <dgm:pt modelId="{965EB948-C89C-4DD8-8DBC-C9245D444E97}" type="sibTrans" cxnId="{8575B737-1216-4998-BB0B-2D2D54B62568}">
      <dgm:prSet/>
      <dgm:spPr/>
      <dgm:t>
        <a:bodyPr/>
        <a:lstStyle/>
        <a:p>
          <a:endParaRPr lang="en-US"/>
        </a:p>
      </dgm:t>
    </dgm:pt>
    <dgm:pt modelId="{033D38C5-9C8C-4A11-9316-1324E39594B1}">
      <dgm:prSet custT="1"/>
      <dgm:spPr/>
      <dgm:t>
        <a:bodyPr/>
        <a:lstStyle/>
        <a:p>
          <a:r>
            <a:rPr lang="en-US" sz="2000" kern="1200" dirty="0">
              <a:solidFill>
                <a:prstClr val="white"/>
              </a:solidFill>
              <a:latin typeface="Aptos SemiBold" panose="020B0004020202020204" pitchFamily="34" charset="0"/>
              <a:ea typeface="+mn-ea"/>
              <a:cs typeface="+mn-cs"/>
            </a:rPr>
            <a:t>Recommendations</a:t>
          </a:r>
        </a:p>
      </dgm:t>
    </dgm:pt>
    <dgm:pt modelId="{FF0EB8C2-5923-4ABA-9328-63B802642E68}" type="parTrans" cxnId="{B7854494-FEA5-4B00-A3DC-A02E94F82399}">
      <dgm:prSet/>
      <dgm:spPr/>
      <dgm:t>
        <a:bodyPr/>
        <a:lstStyle/>
        <a:p>
          <a:endParaRPr lang="en-US"/>
        </a:p>
      </dgm:t>
    </dgm:pt>
    <dgm:pt modelId="{C8B6BDA9-4EB2-4C1C-A7C3-213D67E7D7A1}" type="sibTrans" cxnId="{B7854494-FEA5-4B00-A3DC-A02E94F82399}">
      <dgm:prSet/>
      <dgm:spPr/>
      <dgm:t>
        <a:bodyPr/>
        <a:lstStyle/>
        <a:p>
          <a:endParaRPr lang="en-US"/>
        </a:p>
      </dgm:t>
    </dgm:pt>
    <dgm:pt modelId="{6C166D1C-6CCA-42F6-9803-022FB8572497}" type="pres">
      <dgm:prSet presAssocID="{DC2F7635-C30C-411D-9F03-BFBD5F852AAF}" presName="linear" presStyleCnt="0">
        <dgm:presLayoutVars>
          <dgm:dir/>
          <dgm:animLvl val="lvl"/>
          <dgm:resizeHandles val="exact"/>
        </dgm:presLayoutVars>
      </dgm:prSet>
      <dgm:spPr/>
    </dgm:pt>
    <dgm:pt modelId="{44350A5A-3C50-4D9D-BF2C-5AFA93B6D5A0}" type="pres">
      <dgm:prSet presAssocID="{0026FBC9-9B43-47E6-8F3C-97A7A93CE885}" presName="parentLin" presStyleCnt="0"/>
      <dgm:spPr/>
    </dgm:pt>
    <dgm:pt modelId="{0415D2D8-27F8-47C6-9424-B91044B7EF00}" type="pres">
      <dgm:prSet presAssocID="{0026FBC9-9B43-47E6-8F3C-97A7A93CE885}" presName="parentLeftMargin" presStyleLbl="node1" presStyleIdx="0" presStyleCnt="5"/>
      <dgm:spPr/>
    </dgm:pt>
    <dgm:pt modelId="{C0C9B9D2-8090-4B2F-B278-A1441CF033D4}" type="pres">
      <dgm:prSet presAssocID="{0026FBC9-9B43-47E6-8F3C-97A7A93CE885}" presName="parentText" presStyleLbl="node1" presStyleIdx="0" presStyleCnt="5">
        <dgm:presLayoutVars>
          <dgm:chMax val="0"/>
          <dgm:bulletEnabled val="1"/>
        </dgm:presLayoutVars>
      </dgm:prSet>
      <dgm:spPr/>
    </dgm:pt>
    <dgm:pt modelId="{C91BA4AA-274E-443B-939F-2E41D0A34FAB}" type="pres">
      <dgm:prSet presAssocID="{0026FBC9-9B43-47E6-8F3C-97A7A93CE885}" presName="negativeSpace" presStyleCnt="0"/>
      <dgm:spPr/>
    </dgm:pt>
    <dgm:pt modelId="{EF1EE044-E63E-4A5E-9E85-D96FB6FAF641}" type="pres">
      <dgm:prSet presAssocID="{0026FBC9-9B43-47E6-8F3C-97A7A93CE885}" presName="childText" presStyleLbl="conFgAcc1" presStyleIdx="0" presStyleCnt="5">
        <dgm:presLayoutVars>
          <dgm:bulletEnabled val="1"/>
        </dgm:presLayoutVars>
      </dgm:prSet>
      <dgm:spPr/>
    </dgm:pt>
    <dgm:pt modelId="{215E12B6-BDC7-4F8F-B348-4DAFD52F490A}" type="pres">
      <dgm:prSet presAssocID="{D8E539EC-9AAD-42C5-B079-EFFBC315D8B2}" presName="spaceBetweenRectangles" presStyleCnt="0"/>
      <dgm:spPr/>
    </dgm:pt>
    <dgm:pt modelId="{6C4B3C6B-0257-41A0-990D-52ACB8BF3E57}" type="pres">
      <dgm:prSet presAssocID="{64F5FB7B-80E2-482D-A896-738282F39C3B}" presName="parentLin" presStyleCnt="0"/>
      <dgm:spPr/>
    </dgm:pt>
    <dgm:pt modelId="{3B0826BA-ACF3-4629-AA9C-E2E01959B193}" type="pres">
      <dgm:prSet presAssocID="{64F5FB7B-80E2-482D-A896-738282F39C3B}" presName="parentLeftMargin" presStyleLbl="node1" presStyleIdx="0" presStyleCnt="5"/>
      <dgm:spPr/>
    </dgm:pt>
    <dgm:pt modelId="{EEDA3AFD-D1DA-4B97-9577-18399D28328B}" type="pres">
      <dgm:prSet presAssocID="{64F5FB7B-80E2-482D-A896-738282F39C3B}" presName="parentText" presStyleLbl="node1" presStyleIdx="1" presStyleCnt="5">
        <dgm:presLayoutVars>
          <dgm:chMax val="0"/>
          <dgm:bulletEnabled val="1"/>
        </dgm:presLayoutVars>
      </dgm:prSet>
      <dgm:spPr/>
    </dgm:pt>
    <dgm:pt modelId="{5EB60BB8-2E60-4D16-8541-F81370F7036D}" type="pres">
      <dgm:prSet presAssocID="{64F5FB7B-80E2-482D-A896-738282F39C3B}" presName="negativeSpace" presStyleCnt="0"/>
      <dgm:spPr/>
    </dgm:pt>
    <dgm:pt modelId="{CB9663E2-DCD0-46A3-B853-984979D372D5}" type="pres">
      <dgm:prSet presAssocID="{64F5FB7B-80E2-482D-A896-738282F39C3B}" presName="childText" presStyleLbl="conFgAcc1" presStyleIdx="1" presStyleCnt="5">
        <dgm:presLayoutVars>
          <dgm:bulletEnabled val="1"/>
        </dgm:presLayoutVars>
      </dgm:prSet>
      <dgm:spPr/>
    </dgm:pt>
    <dgm:pt modelId="{A249D778-1155-4911-9ECB-48E51FD34200}" type="pres">
      <dgm:prSet presAssocID="{D48A275A-497D-4957-BABC-A4087521648A}" presName="spaceBetweenRectangles" presStyleCnt="0"/>
      <dgm:spPr/>
    </dgm:pt>
    <dgm:pt modelId="{581D28EA-9AA7-4768-AB7C-ACEF76279970}" type="pres">
      <dgm:prSet presAssocID="{B831D6D1-CD18-4B67-92F8-1BDE366A48BD}" presName="parentLin" presStyleCnt="0"/>
      <dgm:spPr/>
    </dgm:pt>
    <dgm:pt modelId="{C3B80025-2CC2-44E6-9625-600FB74D5E9C}" type="pres">
      <dgm:prSet presAssocID="{B831D6D1-CD18-4B67-92F8-1BDE366A48BD}" presName="parentLeftMargin" presStyleLbl="node1" presStyleIdx="1" presStyleCnt="5"/>
      <dgm:spPr/>
    </dgm:pt>
    <dgm:pt modelId="{5FAE5F26-ACB6-4DF9-9895-C80591B920C1}" type="pres">
      <dgm:prSet presAssocID="{B831D6D1-CD18-4B67-92F8-1BDE366A48BD}" presName="parentText" presStyleLbl="node1" presStyleIdx="2" presStyleCnt="5">
        <dgm:presLayoutVars>
          <dgm:chMax val="0"/>
          <dgm:bulletEnabled val="1"/>
        </dgm:presLayoutVars>
      </dgm:prSet>
      <dgm:spPr/>
    </dgm:pt>
    <dgm:pt modelId="{9EC9AD52-B849-4739-B07A-676200362207}" type="pres">
      <dgm:prSet presAssocID="{B831D6D1-CD18-4B67-92F8-1BDE366A48BD}" presName="negativeSpace" presStyleCnt="0"/>
      <dgm:spPr/>
    </dgm:pt>
    <dgm:pt modelId="{446A9CAD-8393-41E5-96C5-567EC8F56701}" type="pres">
      <dgm:prSet presAssocID="{B831D6D1-CD18-4B67-92F8-1BDE366A48BD}" presName="childText" presStyleLbl="conFgAcc1" presStyleIdx="2" presStyleCnt="5">
        <dgm:presLayoutVars>
          <dgm:bulletEnabled val="1"/>
        </dgm:presLayoutVars>
      </dgm:prSet>
      <dgm:spPr/>
    </dgm:pt>
    <dgm:pt modelId="{55D12067-555C-4DA6-9C53-092B769DB50B}" type="pres">
      <dgm:prSet presAssocID="{50B4E866-F65D-4917-87D2-768722CD00E6}" presName="spaceBetweenRectangles" presStyleCnt="0"/>
      <dgm:spPr/>
    </dgm:pt>
    <dgm:pt modelId="{30497607-AB36-4231-8837-873AA5A88EE1}" type="pres">
      <dgm:prSet presAssocID="{5581571E-1ADE-4B16-9180-58D81B3532AF}" presName="parentLin" presStyleCnt="0"/>
      <dgm:spPr/>
    </dgm:pt>
    <dgm:pt modelId="{A2D29F2A-0883-4C49-BE6D-4C09494F34C8}" type="pres">
      <dgm:prSet presAssocID="{5581571E-1ADE-4B16-9180-58D81B3532AF}" presName="parentLeftMargin" presStyleLbl="node1" presStyleIdx="2" presStyleCnt="5"/>
      <dgm:spPr/>
    </dgm:pt>
    <dgm:pt modelId="{12A85ABA-7711-4320-B2BD-F1B7DAE32900}" type="pres">
      <dgm:prSet presAssocID="{5581571E-1ADE-4B16-9180-58D81B3532AF}" presName="parentText" presStyleLbl="node1" presStyleIdx="3" presStyleCnt="5">
        <dgm:presLayoutVars>
          <dgm:chMax val="0"/>
          <dgm:bulletEnabled val="1"/>
        </dgm:presLayoutVars>
      </dgm:prSet>
      <dgm:spPr/>
    </dgm:pt>
    <dgm:pt modelId="{3E23B92D-FCF4-4ACF-99FE-0C854FB1CC09}" type="pres">
      <dgm:prSet presAssocID="{5581571E-1ADE-4B16-9180-58D81B3532AF}" presName="negativeSpace" presStyleCnt="0"/>
      <dgm:spPr/>
    </dgm:pt>
    <dgm:pt modelId="{A8FAD938-7B2F-4411-9077-62418920015D}" type="pres">
      <dgm:prSet presAssocID="{5581571E-1ADE-4B16-9180-58D81B3532AF}" presName="childText" presStyleLbl="conFgAcc1" presStyleIdx="3" presStyleCnt="5">
        <dgm:presLayoutVars>
          <dgm:bulletEnabled val="1"/>
        </dgm:presLayoutVars>
      </dgm:prSet>
      <dgm:spPr/>
    </dgm:pt>
    <dgm:pt modelId="{E7AB0702-642A-45B1-9DA6-8B0EC5CC0F65}" type="pres">
      <dgm:prSet presAssocID="{965EB948-C89C-4DD8-8DBC-C9245D444E97}" presName="spaceBetweenRectangles" presStyleCnt="0"/>
      <dgm:spPr/>
    </dgm:pt>
    <dgm:pt modelId="{B9488286-EAC7-47A7-8406-E73B94E666EF}" type="pres">
      <dgm:prSet presAssocID="{033D38C5-9C8C-4A11-9316-1324E39594B1}" presName="parentLin" presStyleCnt="0"/>
      <dgm:spPr/>
    </dgm:pt>
    <dgm:pt modelId="{47231D01-E2E6-464F-9A81-377E6D7BE702}" type="pres">
      <dgm:prSet presAssocID="{033D38C5-9C8C-4A11-9316-1324E39594B1}" presName="parentLeftMargin" presStyleLbl="node1" presStyleIdx="3" presStyleCnt="5"/>
      <dgm:spPr/>
    </dgm:pt>
    <dgm:pt modelId="{1E2A5443-C394-4B7D-807D-B392F3A29817}" type="pres">
      <dgm:prSet presAssocID="{033D38C5-9C8C-4A11-9316-1324E39594B1}" presName="parentText" presStyleLbl="node1" presStyleIdx="4" presStyleCnt="5">
        <dgm:presLayoutVars>
          <dgm:chMax val="0"/>
          <dgm:bulletEnabled val="1"/>
        </dgm:presLayoutVars>
      </dgm:prSet>
      <dgm:spPr/>
    </dgm:pt>
    <dgm:pt modelId="{5EA91977-5884-4AF4-A7D1-B0E52D11929D}" type="pres">
      <dgm:prSet presAssocID="{033D38C5-9C8C-4A11-9316-1324E39594B1}" presName="negativeSpace" presStyleCnt="0"/>
      <dgm:spPr/>
    </dgm:pt>
    <dgm:pt modelId="{21BAC74B-630F-4E1C-9770-B8E590603E3B}" type="pres">
      <dgm:prSet presAssocID="{033D38C5-9C8C-4A11-9316-1324E39594B1}" presName="childText" presStyleLbl="conFgAcc1" presStyleIdx="4" presStyleCnt="5">
        <dgm:presLayoutVars>
          <dgm:bulletEnabled val="1"/>
        </dgm:presLayoutVars>
      </dgm:prSet>
      <dgm:spPr/>
    </dgm:pt>
  </dgm:ptLst>
  <dgm:cxnLst>
    <dgm:cxn modelId="{67DC740B-918D-4745-9912-8FBE96632A71}" type="presOf" srcId="{5581571E-1ADE-4B16-9180-58D81B3532AF}" destId="{A2D29F2A-0883-4C49-BE6D-4C09494F34C8}" srcOrd="0" destOrd="0" presId="urn:microsoft.com/office/officeart/2005/8/layout/list1"/>
    <dgm:cxn modelId="{AC52A726-AF73-4F21-9B1A-2759DDFB917E}" type="presOf" srcId="{DC2F7635-C30C-411D-9F03-BFBD5F852AAF}" destId="{6C166D1C-6CCA-42F6-9803-022FB8572497}" srcOrd="0" destOrd="0" presId="urn:microsoft.com/office/officeart/2005/8/layout/list1"/>
    <dgm:cxn modelId="{8575B737-1216-4998-BB0B-2D2D54B62568}" srcId="{DC2F7635-C30C-411D-9F03-BFBD5F852AAF}" destId="{5581571E-1ADE-4B16-9180-58D81B3532AF}" srcOrd="3" destOrd="0" parTransId="{535EE22D-B78D-445F-B5A7-60120BA9DC10}" sibTransId="{965EB948-C89C-4DD8-8DBC-C9245D444E97}"/>
    <dgm:cxn modelId="{EC64B45D-A265-4887-8CD0-96128B7D61A6}" srcId="{DC2F7635-C30C-411D-9F03-BFBD5F852AAF}" destId="{64F5FB7B-80E2-482D-A896-738282F39C3B}" srcOrd="1" destOrd="0" parTransId="{6D99D168-C5C4-4DBB-A90A-D2E64240808B}" sibTransId="{D48A275A-497D-4957-BABC-A4087521648A}"/>
    <dgm:cxn modelId="{0EFC994C-7E46-4516-96C6-04A56DC063DC}" type="presOf" srcId="{033D38C5-9C8C-4A11-9316-1324E39594B1}" destId="{47231D01-E2E6-464F-9A81-377E6D7BE702}" srcOrd="0" destOrd="0" presId="urn:microsoft.com/office/officeart/2005/8/layout/list1"/>
    <dgm:cxn modelId="{92F23683-7545-40FE-874C-4D337CF96E57}" type="presOf" srcId="{5581571E-1ADE-4B16-9180-58D81B3532AF}" destId="{12A85ABA-7711-4320-B2BD-F1B7DAE32900}" srcOrd="1" destOrd="0" presId="urn:microsoft.com/office/officeart/2005/8/layout/list1"/>
    <dgm:cxn modelId="{E805CC8A-BC55-46BE-AB43-35B3E5E8B71C}" type="presOf" srcId="{64F5FB7B-80E2-482D-A896-738282F39C3B}" destId="{3B0826BA-ACF3-4629-AA9C-E2E01959B193}" srcOrd="0" destOrd="0" presId="urn:microsoft.com/office/officeart/2005/8/layout/list1"/>
    <dgm:cxn modelId="{B53E4393-DF3E-4784-B6F9-4F65A5B82FEA}" type="presOf" srcId="{B831D6D1-CD18-4B67-92F8-1BDE366A48BD}" destId="{C3B80025-2CC2-44E6-9625-600FB74D5E9C}" srcOrd="0" destOrd="0" presId="urn:microsoft.com/office/officeart/2005/8/layout/list1"/>
    <dgm:cxn modelId="{40608B93-4083-4C62-B67A-D65A385E3DB5}" type="presOf" srcId="{033D38C5-9C8C-4A11-9316-1324E39594B1}" destId="{1E2A5443-C394-4B7D-807D-B392F3A29817}" srcOrd="1" destOrd="0" presId="urn:microsoft.com/office/officeart/2005/8/layout/list1"/>
    <dgm:cxn modelId="{B7854494-FEA5-4B00-A3DC-A02E94F82399}" srcId="{DC2F7635-C30C-411D-9F03-BFBD5F852AAF}" destId="{033D38C5-9C8C-4A11-9316-1324E39594B1}" srcOrd="4" destOrd="0" parTransId="{FF0EB8C2-5923-4ABA-9328-63B802642E68}" sibTransId="{C8B6BDA9-4EB2-4C1C-A7C3-213D67E7D7A1}"/>
    <dgm:cxn modelId="{8AF33A9D-A986-410E-B5C4-ED7CA566AF76}" srcId="{DC2F7635-C30C-411D-9F03-BFBD5F852AAF}" destId="{B831D6D1-CD18-4B67-92F8-1BDE366A48BD}" srcOrd="2" destOrd="0" parTransId="{D09D9368-51A0-4082-9E87-A3308D7F1C2B}" sibTransId="{50B4E866-F65D-4917-87D2-768722CD00E6}"/>
    <dgm:cxn modelId="{0D6322B6-2F6E-47D9-BF49-49716B24BE67}" type="presOf" srcId="{0026FBC9-9B43-47E6-8F3C-97A7A93CE885}" destId="{0415D2D8-27F8-47C6-9424-B91044B7EF00}" srcOrd="0" destOrd="0" presId="urn:microsoft.com/office/officeart/2005/8/layout/list1"/>
    <dgm:cxn modelId="{5B4DFEC3-10C1-43E3-9E76-FB208E4B437F}" type="presOf" srcId="{B831D6D1-CD18-4B67-92F8-1BDE366A48BD}" destId="{5FAE5F26-ACB6-4DF9-9895-C80591B920C1}" srcOrd="1" destOrd="0" presId="urn:microsoft.com/office/officeart/2005/8/layout/list1"/>
    <dgm:cxn modelId="{657D0DE1-6DCC-4F05-B73B-C5048C724C33}" type="presOf" srcId="{0026FBC9-9B43-47E6-8F3C-97A7A93CE885}" destId="{C0C9B9D2-8090-4B2F-B278-A1441CF033D4}" srcOrd="1" destOrd="0" presId="urn:microsoft.com/office/officeart/2005/8/layout/list1"/>
    <dgm:cxn modelId="{019083E5-26B1-4726-B116-48A7F5BAA446}" type="presOf" srcId="{64F5FB7B-80E2-482D-A896-738282F39C3B}" destId="{EEDA3AFD-D1DA-4B97-9577-18399D28328B}" srcOrd="1" destOrd="0" presId="urn:microsoft.com/office/officeart/2005/8/layout/list1"/>
    <dgm:cxn modelId="{2C99A1FB-FE9E-4B7D-84D6-FBFCDA8A9F7C}" srcId="{DC2F7635-C30C-411D-9F03-BFBD5F852AAF}" destId="{0026FBC9-9B43-47E6-8F3C-97A7A93CE885}" srcOrd="0" destOrd="0" parTransId="{9E545583-DACD-4011-A422-7EF65D5C6ECA}" sibTransId="{D8E539EC-9AAD-42C5-B079-EFFBC315D8B2}"/>
    <dgm:cxn modelId="{CB46DD12-D146-4BF9-BEF2-9AEC45F9A567}" type="presParOf" srcId="{6C166D1C-6CCA-42F6-9803-022FB8572497}" destId="{44350A5A-3C50-4D9D-BF2C-5AFA93B6D5A0}" srcOrd="0" destOrd="0" presId="urn:microsoft.com/office/officeart/2005/8/layout/list1"/>
    <dgm:cxn modelId="{671F1B39-E356-4E51-97F1-4100B17D3E78}" type="presParOf" srcId="{44350A5A-3C50-4D9D-BF2C-5AFA93B6D5A0}" destId="{0415D2D8-27F8-47C6-9424-B91044B7EF00}" srcOrd="0" destOrd="0" presId="urn:microsoft.com/office/officeart/2005/8/layout/list1"/>
    <dgm:cxn modelId="{F81C9A90-DC6E-4063-A184-B181F49CCC5E}" type="presParOf" srcId="{44350A5A-3C50-4D9D-BF2C-5AFA93B6D5A0}" destId="{C0C9B9D2-8090-4B2F-B278-A1441CF033D4}" srcOrd="1" destOrd="0" presId="urn:microsoft.com/office/officeart/2005/8/layout/list1"/>
    <dgm:cxn modelId="{A35483A1-D203-4F86-9CB3-6906C7ABD2A4}" type="presParOf" srcId="{6C166D1C-6CCA-42F6-9803-022FB8572497}" destId="{C91BA4AA-274E-443B-939F-2E41D0A34FAB}" srcOrd="1" destOrd="0" presId="urn:microsoft.com/office/officeart/2005/8/layout/list1"/>
    <dgm:cxn modelId="{6A2CFE5D-2426-4AEA-B227-96010540A31B}" type="presParOf" srcId="{6C166D1C-6CCA-42F6-9803-022FB8572497}" destId="{EF1EE044-E63E-4A5E-9E85-D96FB6FAF641}" srcOrd="2" destOrd="0" presId="urn:microsoft.com/office/officeart/2005/8/layout/list1"/>
    <dgm:cxn modelId="{51ADA662-0558-496E-9B99-6404DD00BFB2}" type="presParOf" srcId="{6C166D1C-6CCA-42F6-9803-022FB8572497}" destId="{215E12B6-BDC7-4F8F-B348-4DAFD52F490A}" srcOrd="3" destOrd="0" presId="urn:microsoft.com/office/officeart/2005/8/layout/list1"/>
    <dgm:cxn modelId="{53E841F2-82FE-4047-BD0B-0EABC7D56D5C}" type="presParOf" srcId="{6C166D1C-6CCA-42F6-9803-022FB8572497}" destId="{6C4B3C6B-0257-41A0-990D-52ACB8BF3E57}" srcOrd="4" destOrd="0" presId="urn:microsoft.com/office/officeart/2005/8/layout/list1"/>
    <dgm:cxn modelId="{715A169E-07B7-4830-9D51-59D5F320B201}" type="presParOf" srcId="{6C4B3C6B-0257-41A0-990D-52ACB8BF3E57}" destId="{3B0826BA-ACF3-4629-AA9C-E2E01959B193}" srcOrd="0" destOrd="0" presId="urn:microsoft.com/office/officeart/2005/8/layout/list1"/>
    <dgm:cxn modelId="{E498B39E-D551-4995-8B04-20541672FCBF}" type="presParOf" srcId="{6C4B3C6B-0257-41A0-990D-52ACB8BF3E57}" destId="{EEDA3AFD-D1DA-4B97-9577-18399D28328B}" srcOrd="1" destOrd="0" presId="urn:microsoft.com/office/officeart/2005/8/layout/list1"/>
    <dgm:cxn modelId="{20C4EC03-A926-4099-8BDA-53E45CEC2405}" type="presParOf" srcId="{6C166D1C-6CCA-42F6-9803-022FB8572497}" destId="{5EB60BB8-2E60-4D16-8541-F81370F7036D}" srcOrd="5" destOrd="0" presId="urn:microsoft.com/office/officeart/2005/8/layout/list1"/>
    <dgm:cxn modelId="{0816FFB7-C9DB-4643-9908-A671AFEC5EA7}" type="presParOf" srcId="{6C166D1C-6CCA-42F6-9803-022FB8572497}" destId="{CB9663E2-DCD0-46A3-B853-984979D372D5}" srcOrd="6" destOrd="0" presId="urn:microsoft.com/office/officeart/2005/8/layout/list1"/>
    <dgm:cxn modelId="{6C580790-248F-4339-AA11-9AF517D80EAB}" type="presParOf" srcId="{6C166D1C-6CCA-42F6-9803-022FB8572497}" destId="{A249D778-1155-4911-9ECB-48E51FD34200}" srcOrd="7" destOrd="0" presId="urn:microsoft.com/office/officeart/2005/8/layout/list1"/>
    <dgm:cxn modelId="{9A14A724-E1C3-4B21-A668-F11ABB241378}" type="presParOf" srcId="{6C166D1C-6CCA-42F6-9803-022FB8572497}" destId="{581D28EA-9AA7-4768-AB7C-ACEF76279970}" srcOrd="8" destOrd="0" presId="urn:microsoft.com/office/officeart/2005/8/layout/list1"/>
    <dgm:cxn modelId="{A3C0BCD9-99D6-4BD7-AC61-DF216CE61132}" type="presParOf" srcId="{581D28EA-9AA7-4768-AB7C-ACEF76279970}" destId="{C3B80025-2CC2-44E6-9625-600FB74D5E9C}" srcOrd="0" destOrd="0" presId="urn:microsoft.com/office/officeart/2005/8/layout/list1"/>
    <dgm:cxn modelId="{C045B439-81AE-4E83-8C31-6949E32D3525}" type="presParOf" srcId="{581D28EA-9AA7-4768-AB7C-ACEF76279970}" destId="{5FAE5F26-ACB6-4DF9-9895-C80591B920C1}" srcOrd="1" destOrd="0" presId="urn:microsoft.com/office/officeart/2005/8/layout/list1"/>
    <dgm:cxn modelId="{9FD7A10D-1086-4CD8-BDEB-151F3911DAD3}" type="presParOf" srcId="{6C166D1C-6CCA-42F6-9803-022FB8572497}" destId="{9EC9AD52-B849-4739-B07A-676200362207}" srcOrd="9" destOrd="0" presId="urn:microsoft.com/office/officeart/2005/8/layout/list1"/>
    <dgm:cxn modelId="{73B42B06-8290-4856-833C-2ED99814D18B}" type="presParOf" srcId="{6C166D1C-6CCA-42F6-9803-022FB8572497}" destId="{446A9CAD-8393-41E5-96C5-567EC8F56701}" srcOrd="10" destOrd="0" presId="urn:microsoft.com/office/officeart/2005/8/layout/list1"/>
    <dgm:cxn modelId="{81BDC3DB-CD09-44DF-A297-6BCFCC919F3F}" type="presParOf" srcId="{6C166D1C-6CCA-42F6-9803-022FB8572497}" destId="{55D12067-555C-4DA6-9C53-092B769DB50B}" srcOrd="11" destOrd="0" presId="urn:microsoft.com/office/officeart/2005/8/layout/list1"/>
    <dgm:cxn modelId="{CD2F2ACB-9D17-4460-A2E2-1554A149C405}" type="presParOf" srcId="{6C166D1C-6CCA-42F6-9803-022FB8572497}" destId="{30497607-AB36-4231-8837-873AA5A88EE1}" srcOrd="12" destOrd="0" presId="urn:microsoft.com/office/officeart/2005/8/layout/list1"/>
    <dgm:cxn modelId="{3A6639F7-61BD-4CEE-913F-14DFB2BE695B}" type="presParOf" srcId="{30497607-AB36-4231-8837-873AA5A88EE1}" destId="{A2D29F2A-0883-4C49-BE6D-4C09494F34C8}" srcOrd="0" destOrd="0" presId="urn:microsoft.com/office/officeart/2005/8/layout/list1"/>
    <dgm:cxn modelId="{8812AEF7-04AA-4C66-B74F-C374B09D9D3C}" type="presParOf" srcId="{30497607-AB36-4231-8837-873AA5A88EE1}" destId="{12A85ABA-7711-4320-B2BD-F1B7DAE32900}" srcOrd="1" destOrd="0" presId="urn:microsoft.com/office/officeart/2005/8/layout/list1"/>
    <dgm:cxn modelId="{C3C698C5-F8BC-4796-B359-608D0B0EE3A7}" type="presParOf" srcId="{6C166D1C-6CCA-42F6-9803-022FB8572497}" destId="{3E23B92D-FCF4-4ACF-99FE-0C854FB1CC09}" srcOrd="13" destOrd="0" presId="urn:microsoft.com/office/officeart/2005/8/layout/list1"/>
    <dgm:cxn modelId="{3F797EA4-9A58-4305-9F97-EADBF99D5B6A}" type="presParOf" srcId="{6C166D1C-6CCA-42F6-9803-022FB8572497}" destId="{A8FAD938-7B2F-4411-9077-62418920015D}" srcOrd="14" destOrd="0" presId="urn:microsoft.com/office/officeart/2005/8/layout/list1"/>
    <dgm:cxn modelId="{D78FE141-A071-4120-B8CF-567851ED3745}" type="presParOf" srcId="{6C166D1C-6CCA-42F6-9803-022FB8572497}" destId="{E7AB0702-642A-45B1-9DA6-8B0EC5CC0F65}" srcOrd="15" destOrd="0" presId="urn:microsoft.com/office/officeart/2005/8/layout/list1"/>
    <dgm:cxn modelId="{E5B45894-FE60-4327-A811-6806B80BB339}" type="presParOf" srcId="{6C166D1C-6CCA-42F6-9803-022FB8572497}" destId="{B9488286-EAC7-47A7-8406-E73B94E666EF}" srcOrd="16" destOrd="0" presId="urn:microsoft.com/office/officeart/2005/8/layout/list1"/>
    <dgm:cxn modelId="{B5010A31-94AE-4EAB-9335-0585EB3FA53C}" type="presParOf" srcId="{B9488286-EAC7-47A7-8406-E73B94E666EF}" destId="{47231D01-E2E6-464F-9A81-377E6D7BE702}" srcOrd="0" destOrd="0" presId="urn:microsoft.com/office/officeart/2005/8/layout/list1"/>
    <dgm:cxn modelId="{E6CD65EE-86AB-46A8-AD00-9F07861C81BD}" type="presParOf" srcId="{B9488286-EAC7-47A7-8406-E73B94E666EF}" destId="{1E2A5443-C394-4B7D-807D-B392F3A29817}" srcOrd="1" destOrd="0" presId="urn:microsoft.com/office/officeart/2005/8/layout/list1"/>
    <dgm:cxn modelId="{AADCC01C-B59C-429A-95CC-AFEF2CEB2BD8}" type="presParOf" srcId="{6C166D1C-6CCA-42F6-9803-022FB8572497}" destId="{5EA91977-5884-4AF4-A7D1-B0E52D11929D}" srcOrd="17" destOrd="0" presId="urn:microsoft.com/office/officeart/2005/8/layout/list1"/>
    <dgm:cxn modelId="{47977B7F-C97D-44B7-B6E7-1721D3392347}" type="presParOf" srcId="{6C166D1C-6CCA-42F6-9803-022FB8572497}" destId="{21BAC74B-630F-4E1C-9770-B8E590603E3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F4C6E0-D1BC-4801-AABE-0A304265BB9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46B8D6F-7F24-4E19-961D-5CF8AE40AC13}">
      <dgm:prSet/>
      <dgm:spPr/>
      <dgm:t>
        <a:bodyPr/>
        <a:lstStyle/>
        <a:p>
          <a:r>
            <a:rPr lang="en-GB" b="0" i="0" dirty="0">
              <a:solidFill>
                <a:schemeClr val="accent6">
                  <a:lumMod val="75000"/>
                </a:schemeClr>
              </a:solidFill>
              <a:latin typeface="Aptos SemiBold" panose="020B0004020202020204" pitchFamily="34" charset="0"/>
            </a:rPr>
            <a:t>Understand the Sales report of the company for past 3 years. </a:t>
          </a:r>
          <a:endParaRPr lang="en-US" dirty="0">
            <a:solidFill>
              <a:schemeClr val="accent6">
                <a:lumMod val="75000"/>
              </a:schemeClr>
            </a:solidFill>
            <a:latin typeface="Aptos SemiBold" panose="020B0004020202020204" pitchFamily="34" charset="0"/>
          </a:endParaRPr>
        </a:p>
      </dgm:t>
    </dgm:pt>
    <dgm:pt modelId="{B772740A-6BC1-4488-9674-39CC297E9ACC}" type="parTrans" cxnId="{F3203075-2784-466C-8B14-973006C6D7C2}">
      <dgm:prSet/>
      <dgm:spPr/>
      <dgm:t>
        <a:bodyPr/>
        <a:lstStyle/>
        <a:p>
          <a:endParaRPr lang="en-US"/>
        </a:p>
      </dgm:t>
    </dgm:pt>
    <dgm:pt modelId="{706DE513-D0AD-490D-8EF4-3E63504A7622}" type="sibTrans" cxnId="{F3203075-2784-466C-8B14-973006C6D7C2}">
      <dgm:prSet/>
      <dgm:spPr/>
      <dgm:t>
        <a:bodyPr/>
        <a:lstStyle/>
        <a:p>
          <a:endParaRPr lang="en-US"/>
        </a:p>
      </dgm:t>
    </dgm:pt>
    <dgm:pt modelId="{2C396135-C98C-4345-884C-1DA96411A3BC}">
      <dgm:prSet custT="1"/>
      <dgm:spPr/>
      <dgm:t>
        <a:bodyPr/>
        <a:lstStyle/>
        <a:p>
          <a:r>
            <a:rPr lang="en-GB" sz="2500" b="0" i="0" kern="1200" dirty="0">
              <a:solidFill>
                <a:srgbClr val="D53DD0">
                  <a:lumMod val="75000"/>
                </a:srgbClr>
              </a:solidFill>
              <a:latin typeface="Aptos SemiBold" panose="020B0004020202020204" pitchFamily="34" charset="0"/>
              <a:ea typeface="+mn-ea"/>
              <a:cs typeface="+mn-cs"/>
            </a:rPr>
            <a:t>Analyse and check the performance of Account Managers of the company.</a:t>
          </a:r>
          <a:endParaRPr lang="en-US" sz="2500" b="0" i="0" kern="1200" dirty="0">
            <a:solidFill>
              <a:srgbClr val="D53DD0">
                <a:lumMod val="75000"/>
              </a:srgbClr>
            </a:solidFill>
            <a:latin typeface="Aptos SemiBold" panose="020B0004020202020204" pitchFamily="34" charset="0"/>
            <a:ea typeface="+mn-ea"/>
            <a:cs typeface="+mn-cs"/>
          </a:endParaRPr>
        </a:p>
      </dgm:t>
    </dgm:pt>
    <dgm:pt modelId="{EFA0A290-D286-4D70-AC24-E41AA5C557D3}" type="parTrans" cxnId="{0699E696-9C6B-4D5C-BF4B-3FD243CE9F3A}">
      <dgm:prSet/>
      <dgm:spPr/>
      <dgm:t>
        <a:bodyPr/>
        <a:lstStyle/>
        <a:p>
          <a:endParaRPr lang="en-US"/>
        </a:p>
      </dgm:t>
    </dgm:pt>
    <dgm:pt modelId="{904E1DA6-44C3-4E43-8470-DE6766EC60C6}" type="sibTrans" cxnId="{0699E696-9C6B-4D5C-BF4B-3FD243CE9F3A}">
      <dgm:prSet/>
      <dgm:spPr/>
      <dgm:t>
        <a:bodyPr/>
        <a:lstStyle/>
        <a:p>
          <a:endParaRPr lang="en-US"/>
        </a:p>
      </dgm:t>
    </dgm:pt>
    <dgm:pt modelId="{CE26DD6A-254A-4945-BEB0-6926342AE3E5}" type="pres">
      <dgm:prSet presAssocID="{D7F4C6E0-D1BC-4801-AABE-0A304265BB94}" presName="root" presStyleCnt="0">
        <dgm:presLayoutVars>
          <dgm:dir/>
          <dgm:resizeHandles val="exact"/>
        </dgm:presLayoutVars>
      </dgm:prSet>
      <dgm:spPr/>
    </dgm:pt>
    <dgm:pt modelId="{743890EA-9FF9-4BD5-8F73-472C2F5B3A6B}" type="pres">
      <dgm:prSet presAssocID="{846B8D6F-7F24-4E19-961D-5CF8AE40AC13}" presName="compNode" presStyleCnt="0"/>
      <dgm:spPr/>
    </dgm:pt>
    <dgm:pt modelId="{B113D857-1F8C-4C6B-88F0-1DAF993A94E5}" type="pres">
      <dgm:prSet presAssocID="{846B8D6F-7F24-4E19-961D-5CF8AE40AC13}" presName="bgRect" presStyleLbl="bgShp" presStyleIdx="0" presStyleCnt="2"/>
      <dgm:spPr/>
    </dgm:pt>
    <dgm:pt modelId="{FADFC994-7801-4AB9-991E-FF44B70938BF}" type="pres">
      <dgm:prSet presAssocID="{846B8D6F-7F24-4E19-961D-5CF8AE40AC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ptain"/>
        </a:ext>
      </dgm:extLst>
    </dgm:pt>
    <dgm:pt modelId="{B103CBFC-5671-4C72-9353-5943240C2D7B}" type="pres">
      <dgm:prSet presAssocID="{846B8D6F-7F24-4E19-961D-5CF8AE40AC13}" presName="spaceRect" presStyleCnt="0"/>
      <dgm:spPr/>
    </dgm:pt>
    <dgm:pt modelId="{1465B31F-9408-4CD1-8638-CE0BA2745548}" type="pres">
      <dgm:prSet presAssocID="{846B8D6F-7F24-4E19-961D-5CF8AE40AC13}" presName="parTx" presStyleLbl="revTx" presStyleIdx="0" presStyleCnt="2">
        <dgm:presLayoutVars>
          <dgm:chMax val="0"/>
          <dgm:chPref val="0"/>
        </dgm:presLayoutVars>
      </dgm:prSet>
      <dgm:spPr/>
    </dgm:pt>
    <dgm:pt modelId="{74C6CBF8-3337-4163-AD26-AC773CC5E452}" type="pres">
      <dgm:prSet presAssocID="{706DE513-D0AD-490D-8EF4-3E63504A7622}" presName="sibTrans" presStyleCnt="0"/>
      <dgm:spPr/>
    </dgm:pt>
    <dgm:pt modelId="{E20B9BB2-0396-4BE0-B854-2D3A3634F8D4}" type="pres">
      <dgm:prSet presAssocID="{2C396135-C98C-4345-884C-1DA96411A3BC}" presName="compNode" presStyleCnt="0"/>
      <dgm:spPr/>
    </dgm:pt>
    <dgm:pt modelId="{7F758A9D-6B45-4D22-BC6C-068879A35ACD}" type="pres">
      <dgm:prSet presAssocID="{2C396135-C98C-4345-884C-1DA96411A3BC}" presName="bgRect" presStyleLbl="bgShp" presStyleIdx="1" presStyleCnt="2"/>
      <dgm:spPr/>
    </dgm:pt>
    <dgm:pt modelId="{830B7A5C-A7F2-4487-AAB0-4F4D69D14578}" type="pres">
      <dgm:prSet presAssocID="{2C396135-C98C-4345-884C-1DA96411A3B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8764B057-8782-444B-B0F0-57B06F613965}" type="pres">
      <dgm:prSet presAssocID="{2C396135-C98C-4345-884C-1DA96411A3BC}" presName="spaceRect" presStyleCnt="0"/>
      <dgm:spPr/>
    </dgm:pt>
    <dgm:pt modelId="{93B10468-0254-4C07-BE58-A66236B83A73}" type="pres">
      <dgm:prSet presAssocID="{2C396135-C98C-4345-884C-1DA96411A3BC}" presName="parTx" presStyleLbl="revTx" presStyleIdx="1" presStyleCnt="2">
        <dgm:presLayoutVars>
          <dgm:chMax val="0"/>
          <dgm:chPref val="0"/>
        </dgm:presLayoutVars>
      </dgm:prSet>
      <dgm:spPr/>
    </dgm:pt>
  </dgm:ptLst>
  <dgm:cxnLst>
    <dgm:cxn modelId="{CC3C404F-E02A-4323-8ED7-552027E84292}" type="presOf" srcId="{D7F4C6E0-D1BC-4801-AABE-0A304265BB94}" destId="{CE26DD6A-254A-4945-BEB0-6926342AE3E5}" srcOrd="0" destOrd="0" presId="urn:microsoft.com/office/officeart/2018/2/layout/IconVerticalSolidList"/>
    <dgm:cxn modelId="{2F88A951-414D-4E56-94EE-FA53ABEAE010}" type="presOf" srcId="{2C396135-C98C-4345-884C-1DA96411A3BC}" destId="{93B10468-0254-4C07-BE58-A66236B83A73}" srcOrd="0" destOrd="0" presId="urn:microsoft.com/office/officeart/2018/2/layout/IconVerticalSolidList"/>
    <dgm:cxn modelId="{F3203075-2784-466C-8B14-973006C6D7C2}" srcId="{D7F4C6E0-D1BC-4801-AABE-0A304265BB94}" destId="{846B8D6F-7F24-4E19-961D-5CF8AE40AC13}" srcOrd="0" destOrd="0" parTransId="{B772740A-6BC1-4488-9674-39CC297E9ACC}" sibTransId="{706DE513-D0AD-490D-8EF4-3E63504A7622}"/>
    <dgm:cxn modelId="{0699E696-9C6B-4D5C-BF4B-3FD243CE9F3A}" srcId="{D7F4C6E0-D1BC-4801-AABE-0A304265BB94}" destId="{2C396135-C98C-4345-884C-1DA96411A3BC}" srcOrd="1" destOrd="0" parTransId="{EFA0A290-D286-4D70-AC24-E41AA5C557D3}" sibTransId="{904E1DA6-44C3-4E43-8470-DE6766EC60C6}"/>
    <dgm:cxn modelId="{790153C8-50D4-4FB3-857F-1BF6D263D020}" type="presOf" srcId="{846B8D6F-7F24-4E19-961D-5CF8AE40AC13}" destId="{1465B31F-9408-4CD1-8638-CE0BA2745548}" srcOrd="0" destOrd="0" presId="urn:microsoft.com/office/officeart/2018/2/layout/IconVerticalSolidList"/>
    <dgm:cxn modelId="{D026756A-8BE7-4F90-A248-A97D9CA176B2}" type="presParOf" srcId="{CE26DD6A-254A-4945-BEB0-6926342AE3E5}" destId="{743890EA-9FF9-4BD5-8F73-472C2F5B3A6B}" srcOrd="0" destOrd="0" presId="urn:microsoft.com/office/officeart/2018/2/layout/IconVerticalSolidList"/>
    <dgm:cxn modelId="{EF3C82FD-D105-4636-A647-D74605FD63D9}" type="presParOf" srcId="{743890EA-9FF9-4BD5-8F73-472C2F5B3A6B}" destId="{B113D857-1F8C-4C6B-88F0-1DAF993A94E5}" srcOrd="0" destOrd="0" presId="urn:microsoft.com/office/officeart/2018/2/layout/IconVerticalSolidList"/>
    <dgm:cxn modelId="{11406FC3-356E-43BA-81BE-D651A0615976}" type="presParOf" srcId="{743890EA-9FF9-4BD5-8F73-472C2F5B3A6B}" destId="{FADFC994-7801-4AB9-991E-FF44B70938BF}" srcOrd="1" destOrd="0" presId="urn:microsoft.com/office/officeart/2018/2/layout/IconVerticalSolidList"/>
    <dgm:cxn modelId="{0E4E4F02-CEF7-4AE8-A0EC-3EE63FB5BF10}" type="presParOf" srcId="{743890EA-9FF9-4BD5-8F73-472C2F5B3A6B}" destId="{B103CBFC-5671-4C72-9353-5943240C2D7B}" srcOrd="2" destOrd="0" presId="urn:microsoft.com/office/officeart/2018/2/layout/IconVerticalSolidList"/>
    <dgm:cxn modelId="{4371C5D5-3519-47D5-A905-BFB89FA96DAE}" type="presParOf" srcId="{743890EA-9FF9-4BD5-8F73-472C2F5B3A6B}" destId="{1465B31F-9408-4CD1-8638-CE0BA2745548}" srcOrd="3" destOrd="0" presId="urn:microsoft.com/office/officeart/2018/2/layout/IconVerticalSolidList"/>
    <dgm:cxn modelId="{7E27713A-9318-4302-B1E3-BED953D0BBC5}" type="presParOf" srcId="{CE26DD6A-254A-4945-BEB0-6926342AE3E5}" destId="{74C6CBF8-3337-4163-AD26-AC773CC5E452}" srcOrd="1" destOrd="0" presId="urn:microsoft.com/office/officeart/2018/2/layout/IconVerticalSolidList"/>
    <dgm:cxn modelId="{9E3ECF3B-5533-4DB1-8109-578357315A6C}" type="presParOf" srcId="{CE26DD6A-254A-4945-BEB0-6926342AE3E5}" destId="{E20B9BB2-0396-4BE0-B854-2D3A3634F8D4}" srcOrd="2" destOrd="0" presId="urn:microsoft.com/office/officeart/2018/2/layout/IconVerticalSolidList"/>
    <dgm:cxn modelId="{B0BEB77E-916E-4CEB-9152-777A1E02C087}" type="presParOf" srcId="{E20B9BB2-0396-4BE0-B854-2D3A3634F8D4}" destId="{7F758A9D-6B45-4D22-BC6C-068879A35ACD}" srcOrd="0" destOrd="0" presId="urn:microsoft.com/office/officeart/2018/2/layout/IconVerticalSolidList"/>
    <dgm:cxn modelId="{935C8F13-1021-4060-A750-0D679BE3C023}" type="presParOf" srcId="{E20B9BB2-0396-4BE0-B854-2D3A3634F8D4}" destId="{830B7A5C-A7F2-4487-AAB0-4F4D69D14578}" srcOrd="1" destOrd="0" presId="urn:microsoft.com/office/officeart/2018/2/layout/IconVerticalSolidList"/>
    <dgm:cxn modelId="{8EDFC4E7-29A6-4CAA-A439-CAFFCDB4CAB8}" type="presParOf" srcId="{E20B9BB2-0396-4BE0-B854-2D3A3634F8D4}" destId="{8764B057-8782-444B-B0F0-57B06F613965}" srcOrd="2" destOrd="0" presId="urn:microsoft.com/office/officeart/2018/2/layout/IconVerticalSolidList"/>
    <dgm:cxn modelId="{46F75F1F-FAD1-4F0A-86F3-7252FABA68CC}" type="presParOf" srcId="{E20B9BB2-0396-4BE0-B854-2D3A3634F8D4}" destId="{93B10468-0254-4C07-BE58-A66236B83A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68446A-842E-45A4-ADAC-AFEE7E77CAC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DF7517-CEB1-4840-BC09-DC993884AE27}">
      <dgm:prSet/>
      <dgm:spPr/>
      <dgm:t>
        <a:bodyPr/>
        <a:lstStyle/>
        <a:p>
          <a:pPr>
            <a:lnSpc>
              <a:spcPct val="100000"/>
            </a:lnSpc>
          </a:pPr>
          <a:r>
            <a:rPr lang="en-GB" b="0" i="0" dirty="0">
              <a:latin typeface="Aptos SemiBold" panose="020B0004020202020204" pitchFamily="34" charset="0"/>
            </a:rPr>
            <a:t>Source</a:t>
          </a:r>
          <a:r>
            <a:rPr lang="en-GB" b="0" i="0" dirty="0"/>
            <a:t>: </a:t>
          </a:r>
          <a:endParaRPr lang="en-US" dirty="0"/>
        </a:p>
      </dgm:t>
    </dgm:pt>
    <dgm:pt modelId="{1640093C-E22A-4688-B177-2BBA21AA3787}" type="parTrans" cxnId="{79F8E01B-965A-4436-B86E-A5D434846E90}">
      <dgm:prSet/>
      <dgm:spPr/>
      <dgm:t>
        <a:bodyPr/>
        <a:lstStyle/>
        <a:p>
          <a:endParaRPr lang="en-US"/>
        </a:p>
      </dgm:t>
    </dgm:pt>
    <dgm:pt modelId="{B71E3D83-1430-42C5-9E94-EBB144922696}" type="sibTrans" cxnId="{79F8E01B-965A-4436-B86E-A5D434846E90}">
      <dgm:prSet/>
      <dgm:spPr/>
      <dgm:t>
        <a:bodyPr/>
        <a:lstStyle/>
        <a:p>
          <a:endParaRPr lang="en-US"/>
        </a:p>
      </dgm:t>
    </dgm:pt>
    <dgm:pt modelId="{CEE8A10A-9B00-459A-8081-64FF392A8551}">
      <dgm:prSet custT="1"/>
      <dgm:spPr/>
      <dgm:t>
        <a:bodyPr/>
        <a:lstStyle/>
        <a:p>
          <a:pPr>
            <a:lnSpc>
              <a:spcPct val="100000"/>
            </a:lnSpc>
          </a:pPr>
          <a:r>
            <a:rPr lang="en-GB" sz="1600" b="0" i="0" dirty="0">
              <a:solidFill>
                <a:schemeClr val="accent6">
                  <a:lumMod val="75000"/>
                </a:schemeClr>
              </a:solidFill>
              <a:latin typeface="Abadi" panose="020F0502020204030204" pitchFamily="34" charset="0"/>
              <a:hlinkClick xmlns:r="http://schemas.openxmlformats.org/officeDocument/2006/relationships" r:id="rId1">
                <a:extLst>
                  <a:ext uri="{A12FA001-AC4F-418D-AE19-62706E023703}">
                    <ahyp:hlinkClr xmlns:ahyp="http://schemas.microsoft.com/office/drawing/2018/hyperlinkcolor" val="tx"/>
                  </a:ext>
                </a:extLst>
              </a:hlinkClick>
            </a:rPr>
            <a:t>https://www.kaggle.com/datasets/rajneesh231/retail-insights-a-comprehensive-sales-dataset</a:t>
          </a:r>
          <a:endParaRPr lang="en-US" sz="1600" dirty="0">
            <a:solidFill>
              <a:schemeClr val="accent6">
                <a:lumMod val="75000"/>
              </a:schemeClr>
            </a:solidFill>
            <a:latin typeface="Abadi" panose="020F0502020204030204" pitchFamily="34" charset="0"/>
          </a:endParaRPr>
        </a:p>
      </dgm:t>
    </dgm:pt>
    <dgm:pt modelId="{FB0A6EBA-6413-4B43-8F6A-231C495E08BD}" type="parTrans" cxnId="{713AFE5E-42B1-44BD-AC59-78D889841816}">
      <dgm:prSet/>
      <dgm:spPr/>
      <dgm:t>
        <a:bodyPr/>
        <a:lstStyle/>
        <a:p>
          <a:endParaRPr lang="en-US"/>
        </a:p>
      </dgm:t>
    </dgm:pt>
    <dgm:pt modelId="{9CF1C1A1-F754-47D8-9E51-3046012ED933}" type="sibTrans" cxnId="{713AFE5E-42B1-44BD-AC59-78D889841816}">
      <dgm:prSet/>
      <dgm:spPr/>
      <dgm:t>
        <a:bodyPr/>
        <a:lstStyle/>
        <a:p>
          <a:endParaRPr lang="en-US"/>
        </a:p>
      </dgm:t>
    </dgm:pt>
    <dgm:pt modelId="{B5749AF4-928C-4989-B868-71AFB0D7BD6D}">
      <dgm:prSet custT="1"/>
      <dgm:spPr/>
      <dgm:t>
        <a:bodyPr/>
        <a:lstStyle/>
        <a:p>
          <a:pPr>
            <a:lnSpc>
              <a:spcPct val="100000"/>
            </a:lnSpc>
          </a:pPr>
          <a:r>
            <a:rPr lang="en-GB" sz="2500" b="0" i="0" kern="1200" dirty="0">
              <a:solidFill>
                <a:prstClr val="black">
                  <a:hueOff val="0"/>
                  <a:satOff val="0"/>
                  <a:lumOff val="0"/>
                  <a:alphaOff val="0"/>
                </a:prstClr>
              </a:solidFill>
              <a:latin typeface="Aptos SemiBold" panose="020B0004020202020204" pitchFamily="34" charset="0"/>
              <a:ea typeface="+mn-ea"/>
              <a:cs typeface="+mn-cs"/>
            </a:rPr>
            <a:t>Cleaning</a:t>
          </a:r>
          <a:r>
            <a:rPr lang="en-GB" sz="2500" b="0" i="0" kern="1200" dirty="0"/>
            <a:t>:</a:t>
          </a:r>
          <a:endParaRPr lang="en-US" sz="2500" kern="1200" dirty="0"/>
        </a:p>
      </dgm:t>
    </dgm:pt>
    <dgm:pt modelId="{9AD80955-6FA0-40A2-8E3A-065FC49DDBB2}" type="parTrans" cxnId="{A8C76001-E728-4CF7-A362-0E5B0887E56F}">
      <dgm:prSet/>
      <dgm:spPr/>
      <dgm:t>
        <a:bodyPr/>
        <a:lstStyle/>
        <a:p>
          <a:endParaRPr lang="en-US"/>
        </a:p>
      </dgm:t>
    </dgm:pt>
    <dgm:pt modelId="{D3974319-0D94-4E0D-BB44-BD461B65EB48}" type="sibTrans" cxnId="{A8C76001-E728-4CF7-A362-0E5B0887E56F}">
      <dgm:prSet/>
      <dgm:spPr/>
      <dgm:t>
        <a:bodyPr/>
        <a:lstStyle/>
        <a:p>
          <a:endParaRPr lang="en-US"/>
        </a:p>
      </dgm:t>
    </dgm:pt>
    <dgm:pt modelId="{CDF8D808-F830-455B-9FE0-CD2764B4297C}" type="pres">
      <dgm:prSet presAssocID="{DB68446A-842E-45A4-ADAC-AFEE7E77CACC}" presName="root" presStyleCnt="0">
        <dgm:presLayoutVars>
          <dgm:dir/>
          <dgm:resizeHandles val="exact"/>
        </dgm:presLayoutVars>
      </dgm:prSet>
      <dgm:spPr/>
    </dgm:pt>
    <dgm:pt modelId="{28633760-0A44-47CD-AE64-B2DC9C585B26}" type="pres">
      <dgm:prSet presAssocID="{B0DF7517-CEB1-4840-BC09-DC993884AE27}" presName="compNode" presStyleCnt="0"/>
      <dgm:spPr/>
    </dgm:pt>
    <dgm:pt modelId="{3D04E0A5-4629-4177-BB8F-A6D25FC3E8F0}" type="pres">
      <dgm:prSet presAssocID="{B0DF7517-CEB1-4840-BC09-DC993884AE27}" presName="bgRect" presStyleLbl="bgShp" presStyleIdx="0" presStyleCnt="2" custLinFactNeighborX="9611" custLinFactNeighborY="-614"/>
      <dgm:spPr/>
    </dgm:pt>
    <dgm:pt modelId="{ADAD72F3-DC1E-40D4-9A16-207DE6BA4966}" type="pres">
      <dgm:prSet presAssocID="{B0DF7517-CEB1-4840-BC09-DC993884AE27}" presName="iconRect" presStyleLbl="node1" presStyleIdx="0" presStyleCnt="2" custLinFactNeighborX="80770" custLinFactNeighborY="-2890"/>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Newspaper"/>
        </a:ext>
      </dgm:extLst>
    </dgm:pt>
    <dgm:pt modelId="{491D1089-1740-45F4-9CB6-6C9A1D723D05}" type="pres">
      <dgm:prSet presAssocID="{B0DF7517-CEB1-4840-BC09-DC993884AE27}" presName="spaceRect" presStyleCnt="0"/>
      <dgm:spPr/>
    </dgm:pt>
    <dgm:pt modelId="{AD6D0322-A244-422D-95DA-F9D3967B2923}" type="pres">
      <dgm:prSet presAssocID="{B0DF7517-CEB1-4840-BC09-DC993884AE27}" presName="parTx" presStyleLbl="revTx" presStyleIdx="0" presStyleCnt="3" custLinFactNeighborX="5747" custLinFactNeighborY="-614">
        <dgm:presLayoutVars>
          <dgm:chMax val="0"/>
          <dgm:chPref val="0"/>
        </dgm:presLayoutVars>
      </dgm:prSet>
      <dgm:spPr/>
    </dgm:pt>
    <dgm:pt modelId="{CC587F02-0E4B-4566-89D7-515D5230B950}" type="pres">
      <dgm:prSet presAssocID="{B0DF7517-CEB1-4840-BC09-DC993884AE27}" presName="desTx" presStyleLbl="revTx" presStyleIdx="1" presStyleCnt="3" custScaleX="138241" custLinFactNeighborX="-22415" custLinFactNeighborY="-614">
        <dgm:presLayoutVars/>
      </dgm:prSet>
      <dgm:spPr/>
    </dgm:pt>
    <dgm:pt modelId="{E2B63BA9-3679-4A08-963E-E8A7D2B995D3}" type="pres">
      <dgm:prSet presAssocID="{B71E3D83-1430-42C5-9E94-EBB144922696}" presName="sibTrans" presStyleCnt="0"/>
      <dgm:spPr/>
    </dgm:pt>
    <dgm:pt modelId="{E1D1D1D4-EC46-4AEF-9CBA-B382C30606E6}" type="pres">
      <dgm:prSet presAssocID="{B5749AF4-928C-4989-B868-71AFB0D7BD6D}" presName="compNode" presStyleCnt="0"/>
      <dgm:spPr/>
    </dgm:pt>
    <dgm:pt modelId="{977463C7-B379-4AB9-918E-52C3C9F8D038}" type="pres">
      <dgm:prSet presAssocID="{B5749AF4-928C-4989-B868-71AFB0D7BD6D}" presName="bgRect" presStyleLbl="bgShp" presStyleIdx="1" presStyleCnt="2" custScaleY="209395" custLinFactNeighborX="8250" custLinFactNeighborY="614"/>
      <dgm:spPr/>
    </dgm:pt>
    <dgm:pt modelId="{030CC5B5-1517-490C-B1B4-82A71493A4C3}" type="pres">
      <dgm:prSet presAssocID="{B5749AF4-928C-4989-B868-71AFB0D7BD6D}" presName="iconRect" presStyleLbl="node1" presStyleIdx="1" presStyleCnt="2" custLinFactNeighborX="91951" custLinFactNeighborY="-4179"/>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Filter"/>
        </a:ext>
      </dgm:extLst>
    </dgm:pt>
    <dgm:pt modelId="{93373B7C-67F9-40FA-AFF4-7922D26F4C8A}" type="pres">
      <dgm:prSet presAssocID="{B5749AF4-928C-4989-B868-71AFB0D7BD6D}" presName="spaceRect" presStyleCnt="0"/>
      <dgm:spPr/>
    </dgm:pt>
    <dgm:pt modelId="{624D00C3-7CF5-46E2-A2E1-49DC827FF0E8}" type="pres">
      <dgm:prSet presAssocID="{B5749AF4-928C-4989-B868-71AFB0D7BD6D}" presName="parTx" presStyleLbl="revTx" presStyleIdx="2" presStyleCnt="3" custScaleX="75389" custLinFactNeighborX="-8821" custLinFactNeighborY="-2298">
        <dgm:presLayoutVars>
          <dgm:chMax val="0"/>
          <dgm:chPref val="0"/>
        </dgm:presLayoutVars>
      </dgm:prSet>
      <dgm:spPr/>
    </dgm:pt>
  </dgm:ptLst>
  <dgm:cxnLst>
    <dgm:cxn modelId="{A8C76001-E728-4CF7-A362-0E5B0887E56F}" srcId="{DB68446A-842E-45A4-ADAC-AFEE7E77CACC}" destId="{B5749AF4-928C-4989-B868-71AFB0D7BD6D}" srcOrd="1" destOrd="0" parTransId="{9AD80955-6FA0-40A2-8E3A-065FC49DDBB2}" sibTransId="{D3974319-0D94-4E0D-BB44-BD461B65EB48}"/>
    <dgm:cxn modelId="{52180A0C-A971-40C6-AD3A-DF23E8155AE9}" type="presOf" srcId="{CEE8A10A-9B00-459A-8081-64FF392A8551}" destId="{CC587F02-0E4B-4566-89D7-515D5230B950}" srcOrd="0" destOrd="0" presId="urn:microsoft.com/office/officeart/2018/2/layout/IconVerticalSolidList"/>
    <dgm:cxn modelId="{79F8E01B-965A-4436-B86E-A5D434846E90}" srcId="{DB68446A-842E-45A4-ADAC-AFEE7E77CACC}" destId="{B0DF7517-CEB1-4840-BC09-DC993884AE27}" srcOrd="0" destOrd="0" parTransId="{1640093C-E22A-4688-B177-2BBA21AA3787}" sibTransId="{B71E3D83-1430-42C5-9E94-EBB144922696}"/>
    <dgm:cxn modelId="{612AC840-DDE8-4C93-891E-5A62B5FCA99D}" type="presOf" srcId="{B5749AF4-928C-4989-B868-71AFB0D7BD6D}" destId="{624D00C3-7CF5-46E2-A2E1-49DC827FF0E8}" srcOrd="0" destOrd="0" presId="urn:microsoft.com/office/officeart/2018/2/layout/IconVerticalSolidList"/>
    <dgm:cxn modelId="{713AFE5E-42B1-44BD-AC59-78D889841816}" srcId="{B0DF7517-CEB1-4840-BC09-DC993884AE27}" destId="{CEE8A10A-9B00-459A-8081-64FF392A8551}" srcOrd="0" destOrd="0" parTransId="{FB0A6EBA-6413-4B43-8F6A-231C495E08BD}" sibTransId="{9CF1C1A1-F754-47D8-9E51-3046012ED933}"/>
    <dgm:cxn modelId="{F0E4CB89-C381-4D01-BD3F-8A891A99BF6C}" type="presOf" srcId="{DB68446A-842E-45A4-ADAC-AFEE7E77CACC}" destId="{CDF8D808-F830-455B-9FE0-CD2764B4297C}" srcOrd="0" destOrd="0" presId="urn:microsoft.com/office/officeart/2018/2/layout/IconVerticalSolidList"/>
    <dgm:cxn modelId="{FA8A92CB-509A-45D7-AC05-9BF7D6F0034B}" type="presOf" srcId="{B0DF7517-CEB1-4840-BC09-DC993884AE27}" destId="{AD6D0322-A244-422D-95DA-F9D3967B2923}" srcOrd="0" destOrd="0" presId="urn:microsoft.com/office/officeart/2018/2/layout/IconVerticalSolidList"/>
    <dgm:cxn modelId="{11351EA4-15F7-4387-8CCF-57E62A441BE5}" type="presParOf" srcId="{CDF8D808-F830-455B-9FE0-CD2764B4297C}" destId="{28633760-0A44-47CD-AE64-B2DC9C585B26}" srcOrd="0" destOrd="0" presId="urn:microsoft.com/office/officeart/2018/2/layout/IconVerticalSolidList"/>
    <dgm:cxn modelId="{A87A9BFB-083A-48B5-BE39-47E495A366A0}" type="presParOf" srcId="{28633760-0A44-47CD-AE64-B2DC9C585B26}" destId="{3D04E0A5-4629-4177-BB8F-A6D25FC3E8F0}" srcOrd="0" destOrd="0" presId="urn:microsoft.com/office/officeart/2018/2/layout/IconVerticalSolidList"/>
    <dgm:cxn modelId="{B47757E9-F9EA-405B-8524-E6413EAFBF4A}" type="presParOf" srcId="{28633760-0A44-47CD-AE64-B2DC9C585B26}" destId="{ADAD72F3-DC1E-40D4-9A16-207DE6BA4966}" srcOrd="1" destOrd="0" presId="urn:microsoft.com/office/officeart/2018/2/layout/IconVerticalSolidList"/>
    <dgm:cxn modelId="{996BD66C-B6BF-4AF4-92DE-9D9EE0A9DC1A}" type="presParOf" srcId="{28633760-0A44-47CD-AE64-B2DC9C585B26}" destId="{491D1089-1740-45F4-9CB6-6C9A1D723D05}" srcOrd="2" destOrd="0" presId="urn:microsoft.com/office/officeart/2018/2/layout/IconVerticalSolidList"/>
    <dgm:cxn modelId="{8B630F43-C9A8-4C02-92FF-BF5B959111A2}" type="presParOf" srcId="{28633760-0A44-47CD-AE64-B2DC9C585B26}" destId="{AD6D0322-A244-422D-95DA-F9D3967B2923}" srcOrd="3" destOrd="0" presId="urn:microsoft.com/office/officeart/2018/2/layout/IconVerticalSolidList"/>
    <dgm:cxn modelId="{386E1973-0874-43D8-B108-EB72C14728CD}" type="presParOf" srcId="{28633760-0A44-47CD-AE64-B2DC9C585B26}" destId="{CC587F02-0E4B-4566-89D7-515D5230B950}" srcOrd="4" destOrd="0" presId="urn:microsoft.com/office/officeart/2018/2/layout/IconVerticalSolidList"/>
    <dgm:cxn modelId="{15D55D7B-63D4-4054-9351-76C117CD914D}" type="presParOf" srcId="{CDF8D808-F830-455B-9FE0-CD2764B4297C}" destId="{E2B63BA9-3679-4A08-963E-E8A7D2B995D3}" srcOrd="1" destOrd="0" presId="urn:microsoft.com/office/officeart/2018/2/layout/IconVerticalSolidList"/>
    <dgm:cxn modelId="{812545A0-F2C0-4C2A-B721-F90019DC1EF8}" type="presParOf" srcId="{CDF8D808-F830-455B-9FE0-CD2764B4297C}" destId="{E1D1D1D4-EC46-4AEF-9CBA-B382C30606E6}" srcOrd="2" destOrd="0" presId="urn:microsoft.com/office/officeart/2018/2/layout/IconVerticalSolidList"/>
    <dgm:cxn modelId="{68226842-ED89-4EEA-8FAB-3FCF1B827563}" type="presParOf" srcId="{E1D1D1D4-EC46-4AEF-9CBA-B382C30606E6}" destId="{977463C7-B379-4AB9-918E-52C3C9F8D038}" srcOrd="0" destOrd="0" presId="urn:microsoft.com/office/officeart/2018/2/layout/IconVerticalSolidList"/>
    <dgm:cxn modelId="{26AC5697-FA42-4E52-A45D-EDE0304CB466}" type="presParOf" srcId="{E1D1D1D4-EC46-4AEF-9CBA-B382C30606E6}" destId="{030CC5B5-1517-490C-B1B4-82A71493A4C3}" srcOrd="1" destOrd="0" presId="urn:microsoft.com/office/officeart/2018/2/layout/IconVerticalSolidList"/>
    <dgm:cxn modelId="{D55BB568-483E-46B0-B3CC-C09278A8A9A8}" type="presParOf" srcId="{E1D1D1D4-EC46-4AEF-9CBA-B382C30606E6}" destId="{93373B7C-67F9-40FA-AFF4-7922D26F4C8A}" srcOrd="2" destOrd="0" presId="urn:microsoft.com/office/officeart/2018/2/layout/IconVerticalSolidList"/>
    <dgm:cxn modelId="{DCADD346-71B5-4491-AA9E-F9328107E71F}" type="presParOf" srcId="{E1D1D1D4-EC46-4AEF-9CBA-B382C30606E6}" destId="{624D00C3-7CF5-46E2-A2E1-49DC827FF0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FE4538-E8D1-4B7E-8864-2E1C6B2AFBE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6CC8981-AE92-4066-AEC3-D5775537367D}">
      <dgm:prSet custT="1"/>
      <dgm:spPr/>
      <dgm:t>
        <a:bodyPr/>
        <a:lstStyle/>
        <a:p>
          <a:pPr>
            <a:lnSpc>
              <a:spcPct val="100000"/>
            </a:lnSpc>
          </a:pPr>
          <a:r>
            <a:rPr lang="en-GB" sz="1600" b="0" i="0" dirty="0">
              <a:latin typeface="Abadi" panose="020B0604020104020204" pitchFamily="34" charset="0"/>
            </a:rPr>
            <a:t>Connor Betts, Tina Carlton and Yvette Biti must be given an appreciation with some benefits to enhance the company’s growth</a:t>
          </a:r>
          <a:endParaRPr lang="en-US" sz="1600" dirty="0">
            <a:latin typeface="Abadi" panose="020B0604020104020204" pitchFamily="34" charset="0"/>
          </a:endParaRPr>
        </a:p>
      </dgm:t>
    </dgm:pt>
    <dgm:pt modelId="{53C64B97-6A82-4AA3-9ECD-5ABE993C7BB3}" type="parTrans" cxnId="{89946E99-1D14-42A2-91D1-B33EC9A92FD8}">
      <dgm:prSet/>
      <dgm:spPr/>
      <dgm:t>
        <a:bodyPr/>
        <a:lstStyle/>
        <a:p>
          <a:endParaRPr lang="en-US"/>
        </a:p>
      </dgm:t>
    </dgm:pt>
    <dgm:pt modelId="{B184725E-BD36-45C4-99C9-2385C8F322E3}" type="sibTrans" cxnId="{89946E99-1D14-42A2-91D1-B33EC9A92FD8}">
      <dgm:prSet/>
      <dgm:spPr/>
      <dgm:t>
        <a:bodyPr/>
        <a:lstStyle/>
        <a:p>
          <a:endParaRPr lang="en-US"/>
        </a:p>
      </dgm:t>
    </dgm:pt>
    <dgm:pt modelId="{7C326EF4-0374-4D16-9DF3-3BD49347FF12}">
      <dgm:prSet custT="1"/>
      <dgm:spPr/>
      <dgm:t>
        <a:bodyPr/>
        <a:lstStyle/>
        <a:p>
          <a:pPr>
            <a:lnSpc>
              <a:spcPct val="100000"/>
            </a:lnSpc>
          </a:pPr>
          <a:r>
            <a:rPr lang="en-GB" sz="1600" b="0" i="0" kern="1200" dirty="0">
              <a:solidFill>
                <a:prstClr val="black">
                  <a:hueOff val="0"/>
                  <a:satOff val="0"/>
                  <a:lumOff val="0"/>
                  <a:alphaOff val="0"/>
                </a:prstClr>
              </a:solidFill>
              <a:latin typeface="Abadi" panose="020B0604020104020204" pitchFamily="34" charset="0"/>
              <a:ea typeface="+mn-ea"/>
              <a:cs typeface="+mn-cs"/>
            </a:rPr>
            <a:t>Delivery trucks should be more promoted for shipping</a:t>
          </a:r>
          <a:endParaRPr lang="en-US" sz="1600" b="0" i="0" kern="1200" dirty="0">
            <a:solidFill>
              <a:prstClr val="black">
                <a:hueOff val="0"/>
                <a:satOff val="0"/>
                <a:lumOff val="0"/>
                <a:alphaOff val="0"/>
              </a:prstClr>
            </a:solidFill>
            <a:latin typeface="Abadi" panose="020B0604020104020204" pitchFamily="34" charset="0"/>
            <a:ea typeface="+mn-ea"/>
            <a:cs typeface="+mn-cs"/>
          </a:endParaRPr>
        </a:p>
      </dgm:t>
    </dgm:pt>
    <dgm:pt modelId="{EB6C09D2-9F5E-4716-9A7B-FF6A9EEE695C}" type="parTrans" cxnId="{81E9B0EB-187D-4B38-816D-CBBE7A5B5A46}">
      <dgm:prSet/>
      <dgm:spPr/>
      <dgm:t>
        <a:bodyPr/>
        <a:lstStyle/>
        <a:p>
          <a:endParaRPr lang="en-US"/>
        </a:p>
      </dgm:t>
    </dgm:pt>
    <dgm:pt modelId="{EA172444-893B-4DD8-B4D4-37A44997B561}" type="sibTrans" cxnId="{81E9B0EB-187D-4B38-816D-CBBE7A5B5A46}">
      <dgm:prSet/>
      <dgm:spPr/>
      <dgm:t>
        <a:bodyPr/>
        <a:lstStyle/>
        <a:p>
          <a:endParaRPr lang="en-US"/>
        </a:p>
      </dgm:t>
    </dgm:pt>
    <dgm:pt modelId="{9F20E2DE-B0B5-4EB6-96C1-35D0AE65B4BE}">
      <dgm:prSet custT="1"/>
      <dgm:spPr/>
      <dgm:t>
        <a:bodyPr/>
        <a:lstStyle/>
        <a:p>
          <a:pPr>
            <a:lnSpc>
              <a:spcPct val="100000"/>
            </a:lnSpc>
          </a:pPr>
          <a:r>
            <a:rPr lang="en-GB" sz="1600" b="0" i="0" kern="1200" dirty="0">
              <a:solidFill>
                <a:prstClr val="black">
                  <a:hueOff val="0"/>
                  <a:satOff val="0"/>
                  <a:lumOff val="0"/>
                  <a:alphaOff val="0"/>
                </a:prstClr>
              </a:solidFill>
              <a:latin typeface="Abadi" panose="020B0604020104020204" pitchFamily="34" charset="0"/>
              <a:ea typeface="+mn-ea"/>
              <a:cs typeface="+mn-cs"/>
            </a:rPr>
            <a:t>Production of Office Supplies should increase</a:t>
          </a:r>
          <a:endParaRPr lang="en-US" sz="1600" b="0" i="0" kern="1200" dirty="0">
            <a:solidFill>
              <a:prstClr val="black">
                <a:hueOff val="0"/>
                <a:satOff val="0"/>
                <a:lumOff val="0"/>
                <a:alphaOff val="0"/>
              </a:prstClr>
            </a:solidFill>
            <a:latin typeface="Abadi" panose="020B0604020104020204" pitchFamily="34" charset="0"/>
            <a:ea typeface="+mn-ea"/>
            <a:cs typeface="+mn-cs"/>
          </a:endParaRPr>
        </a:p>
      </dgm:t>
    </dgm:pt>
    <dgm:pt modelId="{AF1529A2-5805-4F85-9A6F-456D905D7C04}" type="parTrans" cxnId="{A784880D-4049-429F-8466-96A301F38152}">
      <dgm:prSet/>
      <dgm:spPr/>
      <dgm:t>
        <a:bodyPr/>
        <a:lstStyle/>
        <a:p>
          <a:endParaRPr lang="en-US"/>
        </a:p>
      </dgm:t>
    </dgm:pt>
    <dgm:pt modelId="{BA3357CD-5BE6-47B4-B254-7CAA35503B92}" type="sibTrans" cxnId="{A784880D-4049-429F-8466-96A301F38152}">
      <dgm:prSet/>
      <dgm:spPr/>
      <dgm:t>
        <a:bodyPr/>
        <a:lstStyle/>
        <a:p>
          <a:endParaRPr lang="en-US"/>
        </a:p>
      </dgm:t>
    </dgm:pt>
    <dgm:pt modelId="{C9B5F75A-73DE-4450-8883-DEED5F635F18}">
      <dgm:prSet custT="1"/>
      <dgm:spPr/>
      <dgm:t>
        <a:bodyPr/>
        <a:lstStyle/>
        <a:p>
          <a:pPr marL="0" lvl="0" indent="0" algn="ctr" defTabSz="711200">
            <a:lnSpc>
              <a:spcPct val="100000"/>
            </a:lnSpc>
            <a:spcBef>
              <a:spcPct val="0"/>
            </a:spcBef>
            <a:spcAft>
              <a:spcPct val="35000"/>
            </a:spcAft>
            <a:buNone/>
          </a:pPr>
          <a:r>
            <a:rPr lang="en-GB" sz="1600" b="0" i="0" kern="1200" dirty="0">
              <a:solidFill>
                <a:prstClr val="black">
                  <a:hueOff val="0"/>
                  <a:satOff val="0"/>
                  <a:lumOff val="0"/>
                  <a:alphaOff val="0"/>
                </a:prstClr>
              </a:solidFill>
              <a:latin typeface="Abadi" panose="020B0604020104020204" pitchFamily="34" charset="0"/>
              <a:ea typeface="+mn-ea"/>
              <a:cs typeface="+mn-cs"/>
            </a:rPr>
            <a:t>Products with small packaging must be promoted</a:t>
          </a:r>
          <a:endParaRPr lang="en-US" sz="1600" b="0" i="0" kern="1200" dirty="0">
            <a:solidFill>
              <a:prstClr val="black">
                <a:hueOff val="0"/>
                <a:satOff val="0"/>
                <a:lumOff val="0"/>
                <a:alphaOff val="0"/>
              </a:prstClr>
            </a:solidFill>
            <a:latin typeface="Abadi" panose="020B0604020104020204" pitchFamily="34" charset="0"/>
            <a:ea typeface="+mn-ea"/>
            <a:cs typeface="+mn-cs"/>
          </a:endParaRPr>
        </a:p>
      </dgm:t>
    </dgm:pt>
    <dgm:pt modelId="{F29B7E1F-8587-497F-AC9B-8DC751EC7CC5}" type="parTrans" cxnId="{F9A5EF09-15AA-4653-A21E-F1611C231492}">
      <dgm:prSet/>
      <dgm:spPr/>
      <dgm:t>
        <a:bodyPr/>
        <a:lstStyle/>
        <a:p>
          <a:endParaRPr lang="en-US"/>
        </a:p>
      </dgm:t>
    </dgm:pt>
    <dgm:pt modelId="{66BB02F6-E84B-4E54-BB7A-CA6601CA0A5B}" type="sibTrans" cxnId="{F9A5EF09-15AA-4653-A21E-F1611C231492}">
      <dgm:prSet/>
      <dgm:spPr/>
      <dgm:t>
        <a:bodyPr/>
        <a:lstStyle/>
        <a:p>
          <a:endParaRPr lang="en-US"/>
        </a:p>
      </dgm:t>
    </dgm:pt>
    <dgm:pt modelId="{B88DB14A-D575-4549-9257-EF8EF2CEBFE0}">
      <dgm:prSet custT="1"/>
      <dgm:spPr/>
      <dgm:t>
        <a:bodyPr/>
        <a:lstStyle/>
        <a:p>
          <a:pPr marL="0" lvl="0" indent="0" algn="ctr" defTabSz="711200">
            <a:lnSpc>
              <a:spcPct val="100000"/>
            </a:lnSpc>
            <a:spcBef>
              <a:spcPct val="0"/>
            </a:spcBef>
            <a:spcAft>
              <a:spcPct val="35000"/>
            </a:spcAft>
            <a:buNone/>
          </a:pPr>
          <a:r>
            <a:rPr lang="en-GB" sz="1600" b="0" i="0" kern="1200" dirty="0">
              <a:solidFill>
                <a:prstClr val="black">
                  <a:hueOff val="0"/>
                  <a:satOff val="0"/>
                  <a:lumOff val="0"/>
                  <a:alphaOff val="0"/>
                </a:prstClr>
              </a:solidFill>
              <a:latin typeface="Abadi" panose="020B0604020104020204" pitchFamily="34" charset="0"/>
              <a:ea typeface="+mn-ea"/>
              <a:cs typeface="+mn-cs"/>
            </a:rPr>
            <a:t>Discount on Office Supplies must be decreased to increase the profits</a:t>
          </a:r>
          <a:endParaRPr lang="en-US" sz="1600" b="0" i="0" kern="1200" dirty="0">
            <a:solidFill>
              <a:prstClr val="black">
                <a:hueOff val="0"/>
                <a:satOff val="0"/>
                <a:lumOff val="0"/>
                <a:alphaOff val="0"/>
              </a:prstClr>
            </a:solidFill>
            <a:latin typeface="Abadi" panose="020B0604020104020204" pitchFamily="34" charset="0"/>
            <a:ea typeface="+mn-ea"/>
            <a:cs typeface="+mn-cs"/>
          </a:endParaRPr>
        </a:p>
      </dgm:t>
    </dgm:pt>
    <dgm:pt modelId="{81A631FA-BB9E-493B-BE71-8FADFAE6341E}" type="parTrans" cxnId="{537465E7-826A-4D7C-A377-0D2AD4DD4A27}">
      <dgm:prSet/>
      <dgm:spPr/>
      <dgm:t>
        <a:bodyPr/>
        <a:lstStyle/>
        <a:p>
          <a:endParaRPr lang="en-US"/>
        </a:p>
      </dgm:t>
    </dgm:pt>
    <dgm:pt modelId="{45BC8D2F-2D9B-4016-8F9C-C31E7A35D86A}" type="sibTrans" cxnId="{537465E7-826A-4D7C-A377-0D2AD4DD4A27}">
      <dgm:prSet/>
      <dgm:spPr/>
      <dgm:t>
        <a:bodyPr/>
        <a:lstStyle/>
        <a:p>
          <a:endParaRPr lang="en-US"/>
        </a:p>
      </dgm:t>
    </dgm:pt>
    <dgm:pt modelId="{45BF1C7B-1D4B-47A3-9C18-474803059134}">
      <dgm:prSet custT="1"/>
      <dgm:spPr/>
      <dgm:t>
        <a:bodyPr/>
        <a:lstStyle/>
        <a:p>
          <a:pPr marL="0" lvl="0" indent="0" algn="ctr" defTabSz="711200">
            <a:lnSpc>
              <a:spcPct val="100000"/>
            </a:lnSpc>
            <a:spcBef>
              <a:spcPct val="0"/>
            </a:spcBef>
            <a:spcAft>
              <a:spcPct val="35000"/>
            </a:spcAft>
            <a:buNone/>
          </a:pPr>
          <a:r>
            <a:rPr lang="en-GB" sz="1600" b="0" i="0" kern="1200" dirty="0">
              <a:solidFill>
                <a:prstClr val="black">
                  <a:hueOff val="0"/>
                  <a:satOff val="0"/>
                  <a:lumOff val="0"/>
                  <a:alphaOff val="0"/>
                </a:prstClr>
              </a:solidFill>
              <a:latin typeface="Abadi" panose="020B0604020104020204" pitchFamily="34" charset="0"/>
              <a:ea typeface="+mn-ea"/>
              <a:cs typeface="+mn-cs"/>
            </a:rPr>
            <a:t>Stores and sales should be promoted in the cities of Sydney and Melbourne</a:t>
          </a:r>
          <a:endParaRPr lang="en-US" sz="1600" b="0" i="0" kern="1200" dirty="0">
            <a:solidFill>
              <a:prstClr val="black">
                <a:hueOff val="0"/>
                <a:satOff val="0"/>
                <a:lumOff val="0"/>
                <a:alphaOff val="0"/>
              </a:prstClr>
            </a:solidFill>
            <a:latin typeface="Abadi" panose="020B0604020104020204" pitchFamily="34" charset="0"/>
            <a:ea typeface="+mn-ea"/>
            <a:cs typeface="+mn-cs"/>
          </a:endParaRPr>
        </a:p>
      </dgm:t>
    </dgm:pt>
    <dgm:pt modelId="{CD39E852-136D-428B-BE37-C9DC6D9F4EA5}" type="parTrans" cxnId="{A95131DC-8E17-451C-8C26-B2EBF415F76D}">
      <dgm:prSet/>
      <dgm:spPr/>
      <dgm:t>
        <a:bodyPr/>
        <a:lstStyle/>
        <a:p>
          <a:endParaRPr lang="en-US"/>
        </a:p>
      </dgm:t>
    </dgm:pt>
    <dgm:pt modelId="{31AC6FFA-A432-4DB1-9DFF-61D533183508}" type="sibTrans" cxnId="{A95131DC-8E17-451C-8C26-B2EBF415F76D}">
      <dgm:prSet/>
      <dgm:spPr/>
      <dgm:t>
        <a:bodyPr/>
        <a:lstStyle/>
        <a:p>
          <a:endParaRPr lang="en-US"/>
        </a:p>
      </dgm:t>
    </dgm:pt>
    <dgm:pt modelId="{5CFD6565-4BAB-4855-AB30-0A00DB30853C}" type="pres">
      <dgm:prSet presAssocID="{86FE4538-E8D1-4B7E-8864-2E1C6B2AFBEB}" presName="root" presStyleCnt="0">
        <dgm:presLayoutVars>
          <dgm:dir/>
          <dgm:resizeHandles val="exact"/>
        </dgm:presLayoutVars>
      </dgm:prSet>
      <dgm:spPr/>
    </dgm:pt>
    <dgm:pt modelId="{5063C533-3A73-49E5-841C-7574AA8DFF86}" type="pres">
      <dgm:prSet presAssocID="{16CC8981-AE92-4066-AEC3-D5775537367D}" presName="compNode" presStyleCnt="0"/>
      <dgm:spPr/>
    </dgm:pt>
    <dgm:pt modelId="{B9177AD3-65CE-4413-BE6B-8D85CCF237DA}" type="pres">
      <dgm:prSet presAssocID="{16CC8981-AE92-4066-AEC3-D5775537367D}" presName="iconRect" presStyleLbl="node1" presStyleIdx="0" presStyleCnt="6" custLinFactNeighborX="9613" custLinFactNeighborY="-9357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DFB67E9E-3990-47FF-8B17-1CD13F0786E7}" type="pres">
      <dgm:prSet presAssocID="{16CC8981-AE92-4066-AEC3-D5775537367D}" presName="spaceRect" presStyleCnt="0"/>
      <dgm:spPr/>
    </dgm:pt>
    <dgm:pt modelId="{1C639A5E-C5B6-49BD-AAA4-AAA0EB24F762}" type="pres">
      <dgm:prSet presAssocID="{16CC8981-AE92-4066-AEC3-D5775537367D}" presName="textRect" presStyleLbl="revTx" presStyleIdx="0" presStyleCnt="6" custScaleY="126433" custLinFactNeighborX="6610" custLinFactNeighborY="-25583">
        <dgm:presLayoutVars>
          <dgm:chMax val="1"/>
          <dgm:chPref val="1"/>
        </dgm:presLayoutVars>
      </dgm:prSet>
      <dgm:spPr/>
    </dgm:pt>
    <dgm:pt modelId="{08F9D34E-0FFF-4C23-AB22-9141E595B011}" type="pres">
      <dgm:prSet presAssocID="{B184725E-BD36-45C4-99C9-2385C8F322E3}" presName="sibTrans" presStyleCnt="0"/>
      <dgm:spPr/>
    </dgm:pt>
    <dgm:pt modelId="{45EA4C2D-B0A0-45C5-99F3-C69E776B7757}" type="pres">
      <dgm:prSet presAssocID="{7C326EF4-0374-4D16-9DF3-3BD49347FF12}" presName="compNode" presStyleCnt="0"/>
      <dgm:spPr/>
    </dgm:pt>
    <dgm:pt modelId="{D540E153-88BA-4187-8D2E-B1FEC5F452E2}" type="pres">
      <dgm:prSet presAssocID="{7C326EF4-0374-4D16-9DF3-3BD49347FF12}" presName="iconRect" presStyleLbl="node1" presStyleIdx="1" presStyleCnt="6" custLinFactY="-16555" custLinFactNeighborX="-1836"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uck"/>
        </a:ext>
      </dgm:extLst>
    </dgm:pt>
    <dgm:pt modelId="{D14A890D-CD2A-4506-B7B9-273A92134187}" type="pres">
      <dgm:prSet presAssocID="{7C326EF4-0374-4D16-9DF3-3BD49347FF12}" presName="spaceRect" presStyleCnt="0"/>
      <dgm:spPr/>
    </dgm:pt>
    <dgm:pt modelId="{23C4E605-FCCE-428F-BC25-81219D39D098}" type="pres">
      <dgm:prSet presAssocID="{7C326EF4-0374-4D16-9DF3-3BD49347FF12}" presName="textRect" presStyleLbl="revTx" presStyleIdx="1" presStyleCnt="6" custLinFactNeighborX="826" custLinFactNeighborY="-44063">
        <dgm:presLayoutVars>
          <dgm:chMax val="1"/>
          <dgm:chPref val="1"/>
        </dgm:presLayoutVars>
      </dgm:prSet>
      <dgm:spPr/>
    </dgm:pt>
    <dgm:pt modelId="{230B4DEC-1B11-4E34-BE41-E524B9C00A6F}" type="pres">
      <dgm:prSet presAssocID="{EA172444-893B-4DD8-B4D4-37A44997B561}" presName="sibTrans" presStyleCnt="0"/>
      <dgm:spPr/>
    </dgm:pt>
    <dgm:pt modelId="{87A8EC08-51B2-45FC-B0C0-7D902F37449A}" type="pres">
      <dgm:prSet presAssocID="{9F20E2DE-B0B5-4EB6-96C1-35D0AE65B4BE}" presName="compNode" presStyleCnt="0"/>
      <dgm:spPr/>
    </dgm:pt>
    <dgm:pt modelId="{42CA627A-CEC0-4E0C-8BE3-C497B1EC8EBD}" type="pres">
      <dgm:prSet presAssocID="{9F20E2DE-B0B5-4EB6-96C1-35D0AE65B4BE}" presName="iconRect" presStyleLbl="node1" presStyleIdx="2" presStyleCnt="6" custLinFactY="-16555" custLinFactNeighborX="-457"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B563974B-17BC-4308-B61B-1CAFC05C2EF1}" type="pres">
      <dgm:prSet presAssocID="{9F20E2DE-B0B5-4EB6-96C1-35D0AE65B4BE}" presName="spaceRect" presStyleCnt="0"/>
      <dgm:spPr/>
    </dgm:pt>
    <dgm:pt modelId="{597DA0AC-FBE0-4B7A-9354-1730A718E1BA}" type="pres">
      <dgm:prSet presAssocID="{9F20E2DE-B0B5-4EB6-96C1-35D0AE65B4BE}" presName="textRect" presStyleLbl="revTx" presStyleIdx="2" presStyleCnt="6" custLinFactNeighborX="5709" custLinFactNeighborY="-44063">
        <dgm:presLayoutVars>
          <dgm:chMax val="1"/>
          <dgm:chPref val="1"/>
        </dgm:presLayoutVars>
      </dgm:prSet>
      <dgm:spPr/>
    </dgm:pt>
    <dgm:pt modelId="{9D8C0E84-4872-471A-9F1F-A12C23244EF3}" type="pres">
      <dgm:prSet presAssocID="{BA3357CD-5BE6-47B4-B254-7CAA35503B92}" presName="sibTrans" presStyleCnt="0"/>
      <dgm:spPr/>
    </dgm:pt>
    <dgm:pt modelId="{393B360D-166A-470D-9243-36104E2BC75B}" type="pres">
      <dgm:prSet presAssocID="{C9B5F75A-73DE-4450-8883-DEED5F635F18}" presName="compNode" presStyleCnt="0"/>
      <dgm:spPr/>
    </dgm:pt>
    <dgm:pt modelId="{2EDD185B-FACB-46E9-9CD6-7C04613C3FD6}" type="pres">
      <dgm:prSet presAssocID="{C9B5F75A-73DE-4450-8883-DEED5F635F18}" presName="iconRect" presStyleLbl="node1" presStyleIdx="3" presStyleCnt="6" custLinFactY="-16555" custLinFactNeighborX="-9180"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30FB377-1994-4948-9296-AF1398F11464}" type="pres">
      <dgm:prSet presAssocID="{C9B5F75A-73DE-4450-8883-DEED5F635F18}" presName="spaceRect" presStyleCnt="0"/>
      <dgm:spPr/>
    </dgm:pt>
    <dgm:pt modelId="{0FC8D3F5-B42D-4361-B90C-4C42B945FFB0}" type="pres">
      <dgm:prSet presAssocID="{C9B5F75A-73DE-4450-8883-DEED5F635F18}" presName="textRect" presStyleLbl="revTx" presStyleIdx="3" presStyleCnt="6" custLinFactNeighborX="-1652" custLinFactNeighborY="-43145">
        <dgm:presLayoutVars>
          <dgm:chMax val="1"/>
          <dgm:chPref val="1"/>
        </dgm:presLayoutVars>
      </dgm:prSet>
      <dgm:spPr/>
    </dgm:pt>
    <dgm:pt modelId="{7FAA8AD5-CCC0-42A5-888C-4704EF4EAF55}" type="pres">
      <dgm:prSet presAssocID="{66BB02F6-E84B-4E54-BB7A-CA6601CA0A5B}" presName="sibTrans" presStyleCnt="0"/>
      <dgm:spPr/>
    </dgm:pt>
    <dgm:pt modelId="{38A3C916-9F47-4CBA-99A5-BC40871537CF}" type="pres">
      <dgm:prSet presAssocID="{B88DB14A-D575-4549-9257-EF8EF2CEBFE0}" presName="compNode" presStyleCnt="0"/>
      <dgm:spPr/>
    </dgm:pt>
    <dgm:pt modelId="{E2308A02-E085-4B2C-9C0A-4BE37F31DE07}" type="pres">
      <dgm:prSet presAssocID="{B88DB14A-D575-4549-9257-EF8EF2CEBFE0}" presName="iconRect" presStyleLbl="node1" presStyleIdx="4" presStyleCnt="6" custLinFactY="-16555" custLinFactNeighborX="-16523" custLinFactNeighborY="-1000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ey"/>
        </a:ext>
      </dgm:extLst>
    </dgm:pt>
    <dgm:pt modelId="{4A104CA8-EFEC-43A8-9EB6-08B0D9EBA50F}" type="pres">
      <dgm:prSet presAssocID="{B88DB14A-D575-4549-9257-EF8EF2CEBFE0}" presName="spaceRect" presStyleCnt="0"/>
      <dgm:spPr/>
    </dgm:pt>
    <dgm:pt modelId="{DFD6B770-174C-4DD1-AC79-E401B70B7CDC}" type="pres">
      <dgm:prSet presAssocID="{B88DB14A-D575-4549-9257-EF8EF2CEBFE0}" presName="textRect" presStyleLbl="revTx" presStyleIdx="4" presStyleCnt="6" custLinFactNeighborX="-1475" custLinFactNeighborY="-44981">
        <dgm:presLayoutVars>
          <dgm:chMax val="1"/>
          <dgm:chPref val="1"/>
        </dgm:presLayoutVars>
      </dgm:prSet>
      <dgm:spPr/>
    </dgm:pt>
    <dgm:pt modelId="{856EAD0F-1073-4C07-A205-242BAE684F82}" type="pres">
      <dgm:prSet presAssocID="{45BC8D2F-2D9B-4016-8F9C-C31E7A35D86A}" presName="sibTrans" presStyleCnt="0"/>
      <dgm:spPr/>
    </dgm:pt>
    <dgm:pt modelId="{B18D0A8F-3E2B-4FEB-A732-F11EBE500758}" type="pres">
      <dgm:prSet presAssocID="{45BF1C7B-1D4B-47A3-9C18-474803059134}" presName="compNode" presStyleCnt="0"/>
      <dgm:spPr/>
    </dgm:pt>
    <dgm:pt modelId="{D3629CB6-71B5-45A2-8C76-93ACA4A01667}" type="pres">
      <dgm:prSet presAssocID="{45BF1C7B-1D4B-47A3-9C18-474803059134}" presName="iconRect" presStyleLbl="node1" presStyleIdx="5" presStyleCnt="6" custLinFactY="-16555" custLinFactNeighborX="-16523" custLinFactNeighborY="-10000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arker"/>
        </a:ext>
      </dgm:extLst>
    </dgm:pt>
    <dgm:pt modelId="{ED4CA469-3900-44E0-B60B-19B449B3A905}" type="pres">
      <dgm:prSet presAssocID="{45BF1C7B-1D4B-47A3-9C18-474803059134}" presName="spaceRect" presStyleCnt="0"/>
      <dgm:spPr/>
    </dgm:pt>
    <dgm:pt modelId="{716B1709-DF3F-4C7C-A8F6-BECA23EA8390}" type="pres">
      <dgm:prSet presAssocID="{45BF1C7B-1D4B-47A3-9C18-474803059134}" presName="textRect" presStyleLbl="revTx" presStyleIdx="5" presStyleCnt="6" custLinFactNeighborX="201" custLinFactNeighborY="-46816">
        <dgm:presLayoutVars>
          <dgm:chMax val="1"/>
          <dgm:chPref val="1"/>
        </dgm:presLayoutVars>
      </dgm:prSet>
      <dgm:spPr/>
    </dgm:pt>
  </dgm:ptLst>
  <dgm:cxnLst>
    <dgm:cxn modelId="{F9A5EF09-15AA-4653-A21E-F1611C231492}" srcId="{86FE4538-E8D1-4B7E-8864-2E1C6B2AFBEB}" destId="{C9B5F75A-73DE-4450-8883-DEED5F635F18}" srcOrd="3" destOrd="0" parTransId="{F29B7E1F-8587-497F-AC9B-8DC751EC7CC5}" sibTransId="{66BB02F6-E84B-4E54-BB7A-CA6601CA0A5B}"/>
    <dgm:cxn modelId="{A784880D-4049-429F-8466-96A301F38152}" srcId="{86FE4538-E8D1-4B7E-8864-2E1C6B2AFBEB}" destId="{9F20E2DE-B0B5-4EB6-96C1-35D0AE65B4BE}" srcOrd="2" destOrd="0" parTransId="{AF1529A2-5805-4F85-9A6F-456D905D7C04}" sibTransId="{BA3357CD-5BE6-47B4-B254-7CAA35503B92}"/>
    <dgm:cxn modelId="{602C6A39-CF54-4EC2-91B1-A4B970CDC2E0}" type="presOf" srcId="{7C326EF4-0374-4D16-9DF3-3BD49347FF12}" destId="{23C4E605-FCCE-428F-BC25-81219D39D098}" srcOrd="0" destOrd="0" presId="urn:microsoft.com/office/officeart/2018/2/layout/IconLabelList"/>
    <dgm:cxn modelId="{F9997B42-6F1A-497F-AB3F-A5F7FAF01938}" type="presOf" srcId="{86FE4538-E8D1-4B7E-8864-2E1C6B2AFBEB}" destId="{5CFD6565-4BAB-4855-AB30-0A00DB30853C}" srcOrd="0" destOrd="0" presId="urn:microsoft.com/office/officeart/2018/2/layout/IconLabelList"/>
    <dgm:cxn modelId="{52139F6A-2CFD-49D2-B857-23A54F3FA145}" type="presOf" srcId="{C9B5F75A-73DE-4450-8883-DEED5F635F18}" destId="{0FC8D3F5-B42D-4361-B90C-4C42B945FFB0}" srcOrd="0" destOrd="0" presId="urn:microsoft.com/office/officeart/2018/2/layout/IconLabelList"/>
    <dgm:cxn modelId="{EADE494B-6BBA-4A96-AA60-6F590437E697}" type="presOf" srcId="{16CC8981-AE92-4066-AEC3-D5775537367D}" destId="{1C639A5E-C5B6-49BD-AAA4-AAA0EB24F762}" srcOrd="0" destOrd="0" presId="urn:microsoft.com/office/officeart/2018/2/layout/IconLabelList"/>
    <dgm:cxn modelId="{7988236D-730B-4790-81ED-446444AD8BDD}" type="presOf" srcId="{45BF1C7B-1D4B-47A3-9C18-474803059134}" destId="{716B1709-DF3F-4C7C-A8F6-BECA23EA8390}" srcOrd="0" destOrd="0" presId="urn:microsoft.com/office/officeart/2018/2/layout/IconLabelList"/>
    <dgm:cxn modelId="{EDBC2F56-E43C-4441-8DBA-C066F37E19BB}" type="presOf" srcId="{9F20E2DE-B0B5-4EB6-96C1-35D0AE65B4BE}" destId="{597DA0AC-FBE0-4B7A-9354-1730A718E1BA}" srcOrd="0" destOrd="0" presId="urn:microsoft.com/office/officeart/2018/2/layout/IconLabelList"/>
    <dgm:cxn modelId="{89946E99-1D14-42A2-91D1-B33EC9A92FD8}" srcId="{86FE4538-E8D1-4B7E-8864-2E1C6B2AFBEB}" destId="{16CC8981-AE92-4066-AEC3-D5775537367D}" srcOrd="0" destOrd="0" parTransId="{53C64B97-6A82-4AA3-9ECD-5ABE993C7BB3}" sibTransId="{B184725E-BD36-45C4-99C9-2385C8F322E3}"/>
    <dgm:cxn modelId="{A95131DC-8E17-451C-8C26-B2EBF415F76D}" srcId="{86FE4538-E8D1-4B7E-8864-2E1C6B2AFBEB}" destId="{45BF1C7B-1D4B-47A3-9C18-474803059134}" srcOrd="5" destOrd="0" parTransId="{CD39E852-136D-428B-BE37-C9DC6D9F4EA5}" sibTransId="{31AC6FFA-A432-4DB1-9DFF-61D533183508}"/>
    <dgm:cxn modelId="{537465E7-826A-4D7C-A377-0D2AD4DD4A27}" srcId="{86FE4538-E8D1-4B7E-8864-2E1C6B2AFBEB}" destId="{B88DB14A-D575-4549-9257-EF8EF2CEBFE0}" srcOrd="4" destOrd="0" parTransId="{81A631FA-BB9E-493B-BE71-8FADFAE6341E}" sibTransId="{45BC8D2F-2D9B-4016-8F9C-C31E7A35D86A}"/>
    <dgm:cxn modelId="{81E9B0EB-187D-4B38-816D-CBBE7A5B5A46}" srcId="{86FE4538-E8D1-4B7E-8864-2E1C6B2AFBEB}" destId="{7C326EF4-0374-4D16-9DF3-3BD49347FF12}" srcOrd="1" destOrd="0" parTransId="{EB6C09D2-9F5E-4716-9A7B-FF6A9EEE695C}" sibTransId="{EA172444-893B-4DD8-B4D4-37A44997B561}"/>
    <dgm:cxn modelId="{6E8624F7-D80D-4860-A239-5C0DC22F1B97}" type="presOf" srcId="{B88DB14A-D575-4549-9257-EF8EF2CEBFE0}" destId="{DFD6B770-174C-4DD1-AC79-E401B70B7CDC}" srcOrd="0" destOrd="0" presId="urn:microsoft.com/office/officeart/2018/2/layout/IconLabelList"/>
    <dgm:cxn modelId="{5D83F813-38F8-4E85-8587-FFD7334547B5}" type="presParOf" srcId="{5CFD6565-4BAB-4855-AB30-0A00DB30853C}" destId="{5063C533-3A73-49E5-841C-7574AA8DFF86}" srcOrd="0" destOrd="0" presId="urn:microsoft.com/office/officeart/2018/2/layout/IconLabelList"/>
    <dgm:cxn modelId="{EA23A73D-4829-4B6B-A8B3-C80153737F33}" type="presParOf" srcId="{5063C533-3A73-49E5-841C-7574AA8DFF86}" destId="{B9177AD3-65CE-4413-BE6B-8D85CCF237DA}" srcOrd="0" destOrd="0" presId="urn:microsoft.com/office/officeart/2018/2/layout/IconLabelList"/>
    <dgm:cxn modelId="{8A16DEEA-02AD-4704-A350-B748EECB1EB3}" type="presParOf" srcId="{5063C533-3A73-49E5-841C-7574AA8DFF86}" destId="{DFB67E9E-3990-47FF-8B17-1CD13F0786E7}" srcOrd="1" destOrd="0" presId="urn:microsoft.com/office/officeart/2018/2/layout/IconLabelList"/>
    <dgm:cxn modelId="{43B2231E-89ED-4E3E-8AC2-7FE8AD7DA268}" type="presParOf" srcId="{5063C533-3A73-49E5-841C-7574AA8DFF86}" destId="{1C639A5E-C5B6-49BD-AAA4-AAA0EB24F762}" srcOrd="2" destOrd="0" presId="urn:microsoft.com/office/officeart/2018/2/layout/IconLabelList"/>
    <dgm:cxn modelId="{14503C77-CF13-45FD-82E5-D7AC36447689}" type="presParOf" srcId="{5CFD6565-4BAB-4855-AB30-0A00DB30853C}" destId="{08F9D34E-0FFF-4C23-AB22-9141E595B011}" srcOrd="1" destOrd="0" presId="urn:microsoft.com/office/officeart/2018/2/layout/IconLabelList"/>
    <dgm:cxn modelId="{50755482-921D-4D64-BC85-4C53BE05BE90}" type="presParOf" srcId="{5CFD6565-4BAB-4855-AB30-0A00DB30853C}" destId="{45EA4C2D-B0A0-45C5-99F3-C69E776B7757}" srcOrd="2" destOrd="0" presId="urn:microsoft.com/office/officeart/2018/2/layout/IconLabelList"/>
    <dgm:cxn modelId="{1F95A48F-A20A-4975-A179-6172CFFF1DCC}" type="presParOf" srcId="{45EA4C2D-B0A0-45C5-99F3-C69E776B7757}" destId="{D540E153-88BA-4187-8D2E-B1FEC5F452E2}" srcOrd="0" destOrd="0" presId="urn:microsoft.com/office/officeart/2018/2/layout/IconLabelList"/>
    <dgm:cxn modelId="{8443F6EC-500C-4BAB-A9AD-47C253D6D121}" type="presParOf" srcId="{45EA4C2D-B0A0-45C5-99F3-C69E776B7757}" destId="{D14A890D-CD2A-4506-B7B9-273A92134187}" srcOrd="1" destOrd="0" presId="urn:microsoft.com/office/officeart/2018/2/layout/IconLabelList"/>
    <dgm:cxn modelId="{50767C07-1065-43BF-9C39-E4F09C976363}" type="presParOf" srcId="{45EA4C2D-B0A0-45C5-99F3-C69E776B7757}" destId="{23C4E605-FCCE-428F-BC25-81219D39D098}" srcOrd="2" destOrd="0" presId="urn:microsoft.com/office/officeart/2018/2/layout/IconLabelList"/>
    <dgm:cxn modelId="{01AB586F-8917-41C6-8012-A98E33836928}" type="presParOf" srcId="{5CFD6565-4BAB-4855-AB30-0A00DB30853C}" destId="{230B4DEC-1B11-4E34-BE41-E524B9C00A6F}" srcOrd="3" destOrd="0" presId="urn:microsoft.com/office/officeart/2018/2/layout/IconLabelList"/>
    <dgm:cxn modelId="{EB57E4DE-C973-4125-8941-E1390D880D13}" type="presParOf" srcId="{5CFD6565-4BAB-4855-AB30-0A00DB30853C}" destId="{87A8EC08-51B2-45FC-B0C0-7D902F37449A}" srcOrd="4" destOrd="0" presId="urn:microsoft.com/office/officeart/2018/2/layout/IconLabelList"/>
    <dgm:cxn modelId="{2866E8DD-2765-4CBA-A7A8-8BF90B0033B5}" type="presParOf" srcId="{87A8EC08-51B2-45FC-B0C0-7D902F37449A}" destId="{42CA627A-CEC0-4E0C-8BE3-C497B1EC8EBD}" srcOrd="0" destOrd="0" presId="urn:microsoft.com/office/officeart/2018/2/layout/IconLabelList"/>
    <dgm:cxn modelId="{E92FE425-69D1-408A-8B5A-2CD5121D3BB8}" type="presParOf" srcId="{87A8EC08-51B2-45FC-B0C0-7D902F37449A}" destId="{B563974B-17BC-4308-B61B-1CAFC05C2EF1}" srcOrd="1" destOrd="0" presId="urn:microsoft.com/office/officeart/2018/2/layout/IconLabelList"/>
    <dgm:cxn modelId="{1ED2F89A-0C35-4670-860F-584D32E5853C}" type="presParOf" srcId="{87A8EC08-51B2-45FC-B0C0-7D902F37449A}" destId="{597DA0AC-FBE0-4B7A-9354-1730A718E1BA}" srcOrd="2" destOrd="0" presId="urn:microsoft.com/office/officeart/2018/2/layout/IconLabelList"/>
    <dgm:cxn modelId="{528D1360-476F-4B51-8502-3004EBC37ADC}" type="presParOf" srcId="{5CFD6565-4BAB-4855-AB30-0A00DB30853C}" destId="{9D8C0E84-4872-471A-9F1F-A12C23244EF3}" srcOrd="5" destOrd="0" presId="urn:microsoft.com/office/officeart/2018/2/layout/IconLabelList"/>
    <dgm:cxn modelId="{9FEF8A28-B7B5-40D0-B60E-D34DC03E4C0B}" type="presParOf" srcId="{5CFD6565-4BAB-4855-AB30-0A00DB30853C}" destId="{393B360D-166A-470D-9243-36104E2BC75B}" srcOrd="6" destOrd="0" presId="urn:microsoft.com/office/officeart/2018/2/layout/IconLabelList"/>
    <dgm:cxn modelId="{EC581185-4E08-44F2-9BE1-EC597F857963}" type="presParOf" srcId="{393B360D-166A-470D-9243-36104E2BC75B}" destId="{2EDD185B-FACB-46E9-9CD6-7C04613C3FD6}" srcOrd="0" destOrd="0" presId="urn:microsoft.com/office/officeart/2018/2/layout/IconLabelList"/>
    <dgm:cxn modelId="{B30CB761-DC3E-4651-A506-24DC2B4B05C6}" type="presParOf" srcId="{393B360D-166A-470D-9243-36104E2BC75B}" destId="{530FB377-1994-4948-9296-AF1398F11464}" srcOrd="1" destOrd="0" presId="urn:microsoft.com/office/officeart/2018/2/layout/IconLabelList"/>
    <dgm:cxn modelId="{51816101-F4D3-439F-BFBA-067B7FBBB7AE}" type="presParOf" srcId="{393B360D-166A-470D-9243-36104E2BC75B}" destId="{0FC8D3F5-B42D-4361-B90C-4C42B945FFB0}" srcOrd="2" destOrd="0" presId="urn:microsoft.com/office/officeart/2018/2/layout/IconLabelList"/>
    <dgm:cxn modelId="{C22A8E00-6E98-4137-A5EA-06732CE8F89B}" type="presParOf" srcId="{5CFD6565-4BAB-4855-AB30-0A00DB30853C}" destId="{7FAA8AD5-CCC0-42A5-888C-4704EF4EAF55}" srcOrd="7" destOrd="0" presId="urn:microsoft.com/office/officeart/2018/2/layout/IconLabelList"/>
    <dgm:cxn modelId="{3D82B617-C376-4312-B6C3-43D14A8BF71C}" type="presParOf" srcId="{5CFD6565-4BAB-4855-AB30-0A00DB30853C}" destId="{38A3C916-9F47-4CBA-99A5-BC40871537CF}" srcOrd="8" destOrd="0" presId="urn:microsoft.com/office/officeart/2018/2/layout/IconLabelList"/>
    <dgm:cxn modelId="{12DCC4DB-06FF-4A5C-8E4E-F2AAF3D9EDC4}" type="presParOf" srcId="{38A3C916-9F47-4CBA-99A5-BC40871537CF}" destId="{E2308A02-E085-4B2C-9C0A-4BE37F31DE07}" srcOrd="0" destOrd="0" presId="urn:microsoft.com/office/officeart/2018/2/layout/IconLabelList"/>
    <dgm:cxn modelId="{94FAFE8C-45EC-4919-B2E1-FAC5B511D78F}" type="presParOf" srcId="{38A3C916-9F47-4CBA-99A5-BC40871537CF}" destId="{4A104CA8-EFEC-43A8-9EB6-08B0D9EBA50F}" srcOrd="1" destOrd="0" presId="urn:microsoft.com/office/officeart/2018/2/layout/IconLabelList"/>
    <dgm:cxn modelId="{982F33CF-AEDC-47DD-BF7A-5979B581C100}" type="presParOf" srcId="{38A3C916-9F47-4CBA-99A5-BC40871537CF}" destId="{DFD6B770-174C-4DD1-AC79-E401B70B7CDC}" srcOrd="2" destOrd="0" presId="urn:microsoft.com/office/officeart/2018/2/layout/IconLabelList"/>
    <dgm:cxn modelId="{E1DAB27E-0215-49F6-A958-EFC9D8B4AA14}" type="presParOf" srcId="{5CFD6565-4BAB-4855-AB30-0A00DB30853C}" destId="{856EAD0F-1073-4C07-A205-242BAE684F82}" srcOrd="9" destOrd="0" presId="urn:microsoft.com/office/officeart/2018/2/layout/IconLabelList"/>
    <dgm:cxn modelId="{70F2C245-8C89-4D07-8AD0-BC96DD10A98B}" type="presParOf" srcId="{5CFD6565-4BAB-4855-AB30-0A00DB30853C}" destId="{B18D0A8F-3E2B-4FEB-A732-F11EBE500758}" srcOrd="10" destOrd="0" presId="urn:microsoft.com/office/officeart/2018/2/layout/IconLabelList"/>
    <dgm:cxn modelId="{C508DA92-D27E-4E8E-92EB-D0EAE89D2134}" type="presParOf" srcId="{B18D0A8F-3E2B-4FEB-A732-F11EBE500758}" destId="{D3629CB6-71B5-45A2-8C76-93ACA4A01667}" srcOrd="0" destOrd="0" presId="urn:microsoft.com/office/officeart/2018/2/layout/IconLabelList"/>
    <dgm:cxn modelId="{B8766C72-5B5D-4839-B151-7F5637153970}" type="presParOf" srcId="{B18D0A8F-3E2B-4FEB-A732-F11EBE500758}" destId="{ED4CA469-3900-44E0-B60B-19B449B3A905}" srcOrd="1" destOrd="0" presId="urn:microsoft.com/office/officeart/2018/2/layout/IconLabelList"/>
    <dgm:cxn modelId="{15A62661-DBCB-493A-B20D-858C11632798}" type="presParOf" srcId="{B18D0A8F-3E2B-4FEB-A732-F11EBE500758}" destId="{716B1709-DF3F-4C7C-A8F6-BECA23EA839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EE044-E63E-4A5E-9E85-D96FB6FAF641}">
      <dsp:nvSpPr>
        <dsp:cNvPr id="0" name=""/>
        <dsp:cNvSpPr/>
      </dsp:nvSpPr>
      <dsp:spPr>
        <a:xfrm>
          <a:off x="0" y="269049"/>
          <a:ext cx="8824913"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C9B9D2-8090-4B2F-B278-A1441CF033D4}">
      <dsp:nvSpPr>
        <dsp:cNvPr id="0" name=""/>
        <dsp:cNvSpPr/>
      </dsp:nvSpPr>
      <dsp:spPr>
        <a:xfrm>
          <a:off x="441245" y="47649"/>
          <a:ext cx="6177439"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492" tIns="0" rIns="233492" bIns="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Aptos SemiBold" panose="020B0004020202020204" pitchFamily="34" charset="0"/>
            </a:rPr>
            <a:t>Introduction</a:t>
          </a:r>
          <a:endParaRPr lang="en-US" sz="2000" kern="1200" dirty="0">
            <a:latin typeface="Aptos SemiBold" panose="020B0004020202020204" pitchFamily="34" charset="0"/>
          </a:endParaRPr>
        </a:p>
      </dsp:txBody>
      <dsp:txXfrm>
        <a:off x="462861" y="69265"/>
        <a:ext cx="6134207" cy="399568"/>
      </dsp:txXfrm>
    </dsp:sp>
    <dsp:sp modelId="{CB9663E2-DCD0-46A3-B853-984979D372D5}">
      <dsp:nvSpPr>
        <dsp:cNvPr id="0" name=""/>
        <dsp:cNvSpPr/>
      </dsp:nvSpPr>
      <dsp:spPr>
        <a:xfrm>
          <a:off x="0" y="949450"/>
          <a:ext cx="8824913"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DA3AFD-D1DA-4B97-9577-18399D28328B}">
      <dsp:nvSpPr>
        <dsp:cNvPr id="0" name=""/>
        <dsp:cNvSpPr/>
      </dsp:nvSpPr>
      <dsp:spPr>
        <a:xfrm>
          <a:off x="441245" y="728049"/>
          <a:ext cx="6177439"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492" tIns="0" rIns="233492" bIns="0" numCol="1" spcCol="1270" anchor="ctr" anchorCtr="0">
          <a:noAutofit/>
        </a:bodyPr>
        <a:lstStyle/>
        <a:p>
          <a:pPr marL="0" lvl="0" indent="0" algn="l" defTabSz="889000">
            <a:lnSpc>
              <a:spcPct val="90000"/>
            </a:lnSpc>
            <a:spcBef>
              <a:spcPct val="0"/>
            </a:spcBef>
            <a:spcAft>
              <a:spcPct val="35000"/>
            </a:spcAft>
            <a:buNone/>
          </a:pPr>
          <a:r>
            <a:rPr lang="en-GB" sz="2000" kern="1200" dirty="0">
              <a:solidFill>
                <a:prstClr val="white"/>
              </a:solidFill>
              <a:latin typeface="Aptos SemiBold" panose="020B0004020202020204" pitchFamily="34" charset="0"/>
              <a:ea typeface="+mn-ea"/>
              <a:cs typeface="+mn-cs"/>
            </a:rPr>
            <a:t>Data</a:t>
          </a:r>
          <a:r>
            <a:rPr lang="en-GB" sz="1500" kern="1200" dirty="0"/>
            <a:t> </a:t>
          </a:r>
          <a:r>
            <a:rPr lang="en-GB" sz="2000" kern="1200" dirty="0">
              <a:solidFill>
                <a:prstClr val="white"/>
              </a:solidFill>
              <a:latin typeface="Aptos SemiBold" panose="020B0004020202020204" pitchFamily="34" charset="0"/>
              <a:ea typeface="+mn-ea"/>
              <a:cs typeface="+mn-cs"/>
            </a:rPr>
            <a:t>Insights</a:t>
          </a:r>
          <a:endParaRPr lang="en-US" sz="2000" kern="1200" dirty="0">
            <a:solidFill>
              <a:prstClr val="white"/>
            </a:solidFill>
            <a:latin typeface="Aptos SemiBold" panose="020B0004020202020204" pitchFamily="34" charset="0"/>
            <a:ea typeface="+mn-ea"/>
            <a:cs typeface="+mn-cs"/>
          </a:endParaRPr>
        </a:p>
      </dsp:txBody>
      <dsp:txXfrm>
        <a:off x="462861" y="749665"/>
        <a:ext cx="6134207" cy="399568"/>
      </dsp:txXfrm>
    </dsp:sp>
    <dsp:sp modelId="{446A9CAD-8393-41E5-96C5-567EC8F56701}">
      <dsp:nvSpPr>
        <dsp:cNvPr id="0" name=""/>
        <dsp:cNvSpPr/>
      </dsp:nvSpPr>
      <dsp:spPr>
        <a:xfrm>
          <a:off x="0" y="1629850"/>
          <a:ext cx="8824913"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E5F26-ACB6-4DF9-9895-C80591B920C1}">
      <dsp:nvSpPr>
        <dsp:cNvPr id="0" name=""/>
        <dsp:cNvSpPr/>
      </dsp:nvSpPr>
      <dsp:spPr>
        <a:xfrm>
          <a:off x="441245" y="1408450"/>
          <a:ext cx="6177439"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492" tIns="0" rIns="233492" bIns="0" numCol="1" spcCol="1270" anchor="ctr" anchorCtr="0">
          <a:noAutofit/>
        </a:bodyPr>
        <a:lstStyle/>
        <a:p>
          <a:pPr marL="0" lvl="0" indent="0" algn="l" defTabSz="889000">
            <a:lnSpc>
              <a:spcPct val="90000"/>
            </a:lnSpc>
            <a:spcBef>
              <a:spcPct val="0"/>
            </a:spcBef>
            <a:spcAft>
              <a:spcPct val="35000"/>
            </a:spcAft>
            <a:buNone/>
          </a:pPr>
          <a:r>
            <a:rPr lang="en-GB" sz="2000" kern="1200" dirty="0">
              <a:solidFill>
                <a:prstClr val="white"/>
              </a:solidFill>
              <a:latin typeface="Aptos SemiBold" panose="020B0004020202020204" pitchFamily="34" charset="0"/>
              <a:ea typeface="+mn-ea"/>
              <a:cs typeface="+mn-cs"/>
            </a:rPr>
            <a:t>Analysis</a:t>
          </a:r>
          <a:endParaRPr lang="en-US" sz="2000" kern="1200" dirty="0">
            <a:solidFill>
              <a:prstClr val="white"/>
            </a:solidFill>
            <a:latin typeface="Aptos SemiBold" panose="020B0004020202020204" pitchFamily="34" charset="0"/>
            <a:ea typeface="+mn-ea"/>
            <a:cs typeface="+mn-cs"/>
          </a:endParaRPr>
        </a:p>
      </dsp:txBody>
      <dsp:txXfrm>
        <a:off x="462861" y="1430066"/>
        <a:ext cx="6134207" cy="399568"/>
      </dsp:txXfrm>
    </dsp:sp>
    <dsp:sp modelId="{A8FAD938-7B2F-4411-9077-62418920015D}">
      <dsp:nvSpPr>
        <dsp:cNvPr id="0" name=""/>
        <dsp:cNvSpPr/>
      </dsp:nvSpPr>
      <dsp:spPr>
        <a:xfrm>
          <a:off x="0" y="2310250"/>
          <a:ext cx="8824913"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A85ABA-7711-4320-B2BD-F1B7DAE32900}">
      <dsp:nvSpPr>
        <dsp:cNvPr id="0" name=""/>
        <dsp:cNvSpPr/>
      </dsp:nvSpPr>
      <dsp:spPr>
        <a:xfrm>
          <a:off x="441245" y="2088850"/>
          <a:ext cx="6177439"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492" tIns="0" rIns="233492" bIns="0" numCol="1" spcCol="1270" anchor="ctr" anchorCtr="0">
          <a:noAutofit/>
        </a:bodyPr>
        <a:lstStyle/>
        <a:p>
          <a:pPr marL="0" lvl="0" indent="0" algn="l" defTabSz="889000">
            <a:lnSpc>
              <a:spcPct val="90000"/>
            </a:lnSpc>
            <a:spcBef>
              <a:spcPct val="0"/>
            </a:spcBef>
            <a:spcAft>
              <a:spcPct val="35000"/>
            </a:spcAft>
            <a:buNone/>
          </a:pPr>
          <a:r>
            <a:rPr lang="en-GB" sz="2000" kern="1200" dirty="0">
              <a:solidFill>
                <a:prstClr val="white"/>
              </a:solidFill>
              <a:latin typeface="Aptos SemiBold" panose="020B0004020202020204" pitchFamily="34" charset="0"/>
              <a:ea typeface="+mn-ea"/>
              <a:cs typeface="+mn-cs"/>
            </a:rPr>
            <a:t>Live Interactive Report</a:t>
          </a:r>
          <a:endParaRPr lang="en-US" sz="2000" kern="1200" dirty="0">
            <a:solidFill>
              <a:prstClr val="white"/>
            </a:solidFill>
            <a:latin typeface="Aptos SemiBold" panose="020B0004020202020204" pitchFamily="34" charset="0"/>
            <a:ea typeface="+mn-ea"/>
            <a:cs typeface="+mn-cs"/>
          </a:endParaRPr>
        </a:p>
      </dsp:txBody>
      <dsp:txXfrm>
        <a:off x="462861" y="2110466"/>
        <a:ext cx="6134207" cy="399568"/>
      </dsp:txXfrm>
    </dsp:sp>
    <dsp:sp modelId="{21BAC74B-630F-4E1C-9770-B8E590603E3B}">
      <dsp:nvSpPr>
        <dsp:cNvPr id="0" name=""/>
        <dsp:cNvSpPr/>
      </dsp:nvSpPr>
      <dsp:spPr>
        <a:xfrm>
          <a:off x="0" y="2990650"/>
          <a:ext cx="8824913"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2A5443-C394-4B7D-807D-B392F3A29817}">
      <dsp:nvSpPr>
        <dsp:cNvPr id="0" name=""/>
        <dsp:cNvSpPr/>
      </dsp:nvSpPr>
      <dsp:spPr>
        <a:xfrm>
          <a:off x="441245" y="2769250"/>
          <a:ext cx="6177439"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492" tIns="0" rIns="233492"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white"/>
              </a:solidFill>
              <a:latin typeface="Aptos SemiBold" panose="020B0004020202020204" pitchFamily="34" charset="0"/>
              <a:ea typeface="+mn-ea"/>
              <a:cs typeface="+mn-cs"/>
            </a:rPr>
            <a:t>Recommendations</a:t>
          </a:r>
        </a:p>
      </dsp:txBody>
      <dsp:txXfrm>
        <a:off x="462861" y="2790866"/>
        <a:ext cx="6134207"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3D857-1F8C-4C6B-88F0-1DAF993A94E5}">
      <dsp:nvSpPr>
        <dsp:cNvPr id="0" name=""/>
        <dsp:cNvSpPr/>
      </dsp:nvSpPr>
      <dsp:spPr>
        <a:xfrm>
          <a:off x="0" y="852586"/>
          <a:ext cx="6391275" cy="1574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FC994-7801-4AB9-991E-FF44B70938BF}">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65B31F-9408-4CD1-8638-CE0BA2745548}">
      <dsp:nvSpPr>
        <dsp:cNvPr id="0" name=""/>
        <dsp:cNvSpPr/>
      </dsp:nvSpPr>
      <dsp:spPr>
        <a:xfrm>
          <a:off x="1817977" y="852586"/>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1111250">
            <a:lnSpc>
              <a:spcPct val="90000"/>
            </a:lnSpc>
            <a:spcBef>
              <a:spcPct val="0"/>
            </a:spcBef>
            <a:spcAft>
              <a:spcPct val="35000"/>
            </a:spcAft>
            <a:buNone/>
          </a:pPr>
          <a:r>
            <a:rPr lang="en-GB" sz="2500" b="0" i="0" kern="1200" dirty="0">
              <a:solidFill>
                <a:schemeClr val="accent6">
                  <a:lumMod val="75000"/>
                </a:schemeClr>
              </a:solidFill>
              <a:latin typeface="Aptos SemiBold" panose="020B0004020202020204" pitchFamily="34" charset="0"/>
            </a:rPr>
            <a:t>Understand the Sales report of the company for past 3 years. </a:t>
          </a:r>
          <a:endParaRPr lang="en-US" sz="2500" kern="1200" dirty="0">
            <a:solidFill>
              <a:schemeClr val="accent6">
                <a:lumMod val="75000"/>
              </a:schemeClr>
            </a:solidFill>
            <a:latin typeface="Aptos SemiBold" panose="020B0004020202020204" pitchFamily="34" charset="0"/>
          </a:endParaRPr>
        </a:p>
      </dsp:txBody>
      <dsp:txXfrm>
        <a:off x="1817977" y="852586"/>
        <a:ext cx="4573297" cy="1574006"/>
      </dsp:txXfrm>
    </dsp:sp>
    <dsp:sp modelId="{7F758A9D-6B45-4D22-BC6C-068879A35ACD}">
      <dsp:nvSpPr>
        <dsp:cNvPr id="0" name=""/>
        <dsp:cNvSpPr/>
      </dsp:nvSpPr>
      <dsp:spPr>
        <a:xfrm>
          <a:off x="0" y="2820094"/>
          <a:ext cx="6391275" cy="1574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B7A5C-A7F2-4487-AAB0-4F4D69D14578}">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B10468-0254-4C07-BE58-A66236B83A73}">
      <dsp:nvSpPr>
        <dsp:cNvPr id="0" name=""/>
        <dsp:cNvSpPr/>
      </dsp:nvSpPr>
      <dsp:spPr>
        <a:xfrm>
          <a:off x="1817977" y="2820094"/>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1111250">
            <a:lnSpc>
              <a:spcPct val="90000"/>
            </a:lnSpc>
            <a:spcBef>
              <a:spcPct val="0"/>
            </a:spcBef>
            <a:spcAft>
              <a:spcPct val="35000"/>
            </a:spcAft>
            <a:buNone/>
          </a:pPr>
          <a:r>
            <a:rPr lang="en-GB" sz="2500" b="0" i="0" kern="1200" dirty="0">
              <a:solidFill>
                <a:srgbClr val="D53DD0">
                  <a:lumMod val="75000"/>
                </a:srgbClr>
              </a:solidFill>
              <a:latin typeface="Aptos SemiBold" panose="020B0004020202020204" pitchFamily="34" charset="0"/>
              <a:ea typeface="+mn-ea"/>
              <a:cs typeface="+mn-cs"/>
            </a:rPr>
            <a:t>Analyse and check the performance of Account Managers of the company.</a:t>
          </a:r>
          <a:endParaRPr lang="en-US" sz="2500" b="0" i="0" kern="1200" dirty="0">
            <a:solidFill>
              <a:srgbClr val="D53DD0">
                <a:lumMod val="75000"/>
              </a:srgbClr>
            </a:solidFill>
            <a:latin typeface="Aptos SemiBold" panose="020B0004020202020204" pitchFamily="34" charset="0"/>
            <a:ea typeface="+mn-ea"/>
            <a:cs typeface="+mn-cs"/>
          </a:endParaRPr>
        </a:p>
      </dsp:txBody>
      <dsp:txXfrm>
        <a:off x="1817977" y="2820094"/>
        <a:ext cx="4573297" cy="1574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4E0A5-4629-4177-BB8F-A6D25FC3E8F0}">
      <dsp:nvSpPr>
        <dsp:cNvPr id="0" name=""/>
        <dsp:cNvSpPr/>
      </dsp:nvSpPr>
      <dsp:spPr>
        <a:xfrm>
          <a:off x="0" y="0"/>
          <a:ext cx="10178064" cy="1205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AD72F3-DC1E-40D4-9A16-207DE6BA4966}">
      <dsp:nvSpPr>
        <dsp:cNvPr id="0" name=""/>
        <dsp:cNvSpPr/>
      </dsp:nvSpPr>
      <dsp:spPr>
        <a:xfrm>
          <a:off x="499642" y="259450"/>
          <a:ext cx="662958" cy="6629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D0322-A244-422D-95DA-F9D3967B2923}">
      <dsp:nvSpPr>
        <dsp:cNvPr id="0" name=""/>
        <dsp:cNvSpPr/>
      </dsp:nvSpPr>
      <dsp:spPr>
        <a:xfrm>
          <a:off x="1254977" y="0"/>
          <a:ext cx="4580128" cy="1205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69" tIns="127569" rIns="127569" bIns="127569" numCol="1" spcCol="1270" anchor="ctr" anchorCtr="0">
          <a:noAutofit/>
        </a:bodyPr>
        <a:lstStyle/>
        <a:p>
          <a:pPr marL="0" lvl="0" indent="0" algn="l" defTabSz="1111250">
            <a:lnSpc>
              <a:spcPct val="100000"/>
            </a:lnSpc>
            <a:spcBef>
              <a:spcPct val="0"/>
            </a:spcBef>
            <a:spcAft>
              <a:spcPct val="35000"/>
            </a:spcAft>
            <a:buNone/>
          </a:pPr>
          <a:r>
            <a:rPr lang="en-GB" sz="2500" b="0" i="0" kern="1200" dirty="0">
              <a:latin typeface="Aptos SemiBold" panose="020B0004020202020204" pitchFamily="34" charset="0"/>
            </a:rPr>
            <a:t>Source</a:t>
          </a:r>
          <a:r>
            <a:rPr lang="en-GB" sz="2500" b="0" i="0" kern="1200" dirty="0"/>
            <a:t>: </a:t>
          </a:r>
          <a:endParaRPr lang="en-US" sz="2500" kern="1200" dirty="0"/>
        </a:p>
      </dsp:txBody>
      <dsp:txXfrm>
        <a:off x="1254977" y="0"/>
        <a:ext cx="4580128" cy="1205378"/>
      </dsp:txXfrm>
    </dsp:sp>
    <dsp:sp modelId="{CC587F02-0E4B-4566-89D7-515D5230B950}">
      <dsp:nvSpPr>
        <dsp:cNvPr id="0" name=""/>
        <dsp:cNvSpPr/>
      </dsp:nvSpPr>
      <dsp:spPr>
        <a:xfrm>
          <a:off x="3826149" y="0"/>
          <a:ext cx="5810268" cy="1205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69" tIns="127569" rIns="127569" bIns="127569" numCol="1" spcCol="1270" anchor="ctr" anchorCtr="0">
          <a:noAutofit/>
        </a:bodyPr>
        <a:lstStyle/>
        <a:p>
          <a:pPr marL="0" lvl="0" indent="0" algn="l" defTabSz="711200">
            <a:lnSpc>
              <a:spcPct val="100000"/>
            </a:lnSpc>
            <a:spcBef>
              <a:spcPct val="0"/>
            </a:spcBef>
            <a:spcAft>
              <a:spcPct val="35000"/>
            </a:spcAft>
            <a:buNone/>
          </a:pPr>
          <a:r>
            <a:rPr lang="en-GB" sz="1600" b="0" i="0" kern="1200" dirty="0">
              <a:solidFill>
                <a:schemeClr val="accent6">
                  <a:lumMod val="75000"/>
                </a:schemeClr>
              </a:solidFill>
              <a:latin typeface="Abadi" panose="020F0502020204030204" pitchFamily="34" charset="0"/>
              <a:hlinkClick xmlns:r="http://schemas.openxmlformats.org/officeDocument/2006/relationships" r:id="rId3">
                <a:extLst>
                  <a:ext uri="{A12FA001-AC4F-418D-AE19-62706E023703}">
                    <ahyp:hlinkClr xmlns:ahyp="http://schemas.microsoft.com/office/drawing/2018/hyperlinkcolor" val="tx"/>
                  </a:ext>
                </a:extLst>
              </a:hlinkClick>
            </a:rPr>
            <a:t>https://www.kaggle.com/datasets/rajneesh231/retail-insights-a-comprehensive-sales-dataset</a:t>
          </a:r>
          <a:endParaRPr lang="en-US" sz="1600" kern="1200" dirty="0">
            <a:solidFill>
              <a:schemeClr val="accent6">
                <a:lumMod val="75000"/>
              </a:schemeClr>
            </a:solidFill>
            <a:latin typeface="Abadi" panose="020F0502020204030204" pitchFamily="34" charset="0"/>
          </a:endParaRPr>
        </a:p>
      </dsp:txBody>
      <dsp:txXfrm>
        <a:off x="3826149" y="0"/>
        <a:ext cx="5810268" cy="1205378"/>
      </dsp:txXfrm>
    </dsp:sp>
    <dsp:sp modelId="{977463C7-B379-4AB9-918E-52C3C9F8D038}">
      <dsp:nvSpPr>
        <dsp:cNvPr id="0" name=""/>
        <dsp:cNvSpPr/>
      </dsp:nvSpPr>
      <dsp:spPr>
        <a:xfrm>
          <a:off x="0" y="1521523"/>
          <a:ext cx="10178064" cy="2524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0CC5B5-1517-490C-B1B4-82A71493A4C3}">
      <dsp:nvSpPr>
        <dsp:cNvPr id="0" name=""/>
        <dsp:cNvSpPr/>
      </dsp:nvSpPr>
      <dsp:spPr>
        <a:xfrm>
          <a:off x="573768" y="2416941"/>
          <a:ext cx="662958" cy="66295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4D00C3-7CF5-46E2-A2E1-49DC827FF0E8}">
      <dsp:nvSpPr>
        <dsp:cNvPr id="0" name=""/>
        <dsp:cNvSpPr/>
      </dsp:nvSpPr>
      <dsp:spPr>
        <a:xfrm>
          <a:off x="1297805" y="2145736"/>
          <a:ext cx="6621512" cy="1205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69" tIns="127569" rIns="127569" bIns="127569" numCol="1" spcCol="1270" anchor="ctr" anchorCtr="0">
          <a:noAutofit/>
        </a:bodyPr>
        <a:lstStyle/>
        <a:p>
          <a:pPr marL="0" lvl="0" indent="0" algn="l" defTabSz="1111250">
            <a:lnSpc>
              <a:spcPct val="100000"/>
            </a:lnSpc>
            <a:spcBef>
              <a:spcPct val="0"/>
            </a:spcBef>
            <a:spcAft>
              <a:spcPct val="35000"/>
            </a:spcAft>
            <a:buNone/>
          </a:pPr>
          <a:r>
            <a:rPr lang="en-GB" sz="2500" b="0" i="0" kern="1200" dirty="0">
              <a:solidFill>
                <a:prstClr val="black">
                  <a:hueOff val="0"/>
                  <a:satOff val="0"/>
                  <a:lumOff val="0"/>
                  <a:alphaOff val="0"/>
                </a:prstClr>
              </a:solidFill>
              <a:latin typeface="Aptos SemiBold" panose="020B0004020202020204" pitchFamily="34" charset="0"/>
              <a:ea typeface="+mn-ea"/>
              <a:cs typeface="+mn-cs"/>
            </a:rPr>
            <a:t>Cleaning</a:t>
          </a:r>
          <a:r>
            <a:rPr lang="en-GB" sz="2500" b="0" i="0" kern="1200" dirty="0"/>
            <a:t>:</a:t>
          </a:r>
          <a:endParaRPr lang="en-US" sz="2500" kern="1200" dirty="0"/>
        </a:p>
      </dsp:txBody>
      <dsp:txXfrm>
        <a:off x="1297805" y="2145736"/>
        <a:ext cx="6621512" cy="120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77AD3-65CE-4413-BE6B-8D85CCF237DA}">
      <dsp:nvSpPr>
        <dsp:cNvPr id="0" name=""/>
        <dsp:cNvSpPr/>
      </dsp:nvSpPr>
      <dsp:spPr>
        <a:xfrm>
          <a:off x="537082" y="0"/>
          <a:ext cx="754628" cy="75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39A5E-C5B6-49BD-AAA4-AAA0EB24F762}">
      <dsp:nvSpPr>
        <dsp:cNvPr id="0" name=""/>
        <dsp:cNvSpPr/>
      </dsp:nvSpPr>
      <dsp:spPr>
        <a:xfrm>
          <a:off x="114224" y="1208382"/>
          <a:ext cx="1676953" cy="1908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0" i="0" kern="1200" dirty="0">
              <a:latin typeface="Abadi" panose="020B0604020104020204" pitchFamily="34" charset="0"/>
            </a:rPr>
            <a:t>Connor Betts, Tina Carlton and Yvette Biti must be given an appreciation with some benefits to enhance the company’s growth</a:t>
          </a:r>
          <a:endParaRPr lang="en-US" sz="1600" kern="1200" dirty="0">
            <a:latin typeface="Abadi" panose="020B0604020104020204" pitchFamily="34" charset="0"/>
          </a:endParaRPr>
        </a:p>
      </dsp:txBody>
      <dsp:txXfrm>
        <a:off x="114224" y="1208382"/>
        <a:ext cx="1676953" cy="1908199"/>
      </dsp:txXfrm>
    </dsp:sp>
    <dsp:sp modelId="{D540E153-88BA-4187-8D2E-B1FEC5F452E2}">
      <dsp:nvSpPr>
        <dsp:cNvPr id="0" name=""/>
        <dsp:cNvSpPr/>
      </dsp:nvSpPr>
      <dsp:spPr>
        <a:xfrm>
          <a:off x="2421104" y="0"/>
          <a:ext cx="754628" cy="75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C4E605-FCCE-428F-BC25-81219D39D098}">
      <dsp:nvSpPr>
        <dsp:cNvPr id="0" name=""/>
        <dsp:cNvSpPr/>
      </dsp:nvSpPr>
      <dsp:spPr>
        <a:xfrm>
          <a:off x="1987649" y="1228678"/>
          <a:ext cx="1676953" cy="150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0" i="0" kern="1200" dirty="0">
              <a:solidFill>
                <a:prstClr val="black">
                  <a:hueOff val="0"/>
                  <a:satOff val="0"/>
                  <a:lumOff val="0"/>
                  <a:alphaOff val="0"/>
                </a:prstClr>
              </a:solidFill>
              <a:latin typeface="Abadi" panose="020B0604020104020204" pitchFamily="34" charset="0"/>
              <a:ea typeface="+mn-ea"/>
              <a:cs typeface="+mn-cs"/>
            </a:rPr>
            <a:t>Delivery trucks should be more promoted for shipping</a:t>
          </a:r>
          <a:endParaRPr lang="en-US" sz="1600" b="0" i="0" kern="1200" dirty="0">
            <a:solidFill>
              <a:prstClr val="black">
                <a:hueOff val="0"/>
                <a:satOff val="0"/>
                <a:lumOff val="0"/>
                <a:alphaOff val="0"/>
              </a:prstClr>
            </a:solidFill>
            <a:latin typeface="Abadi" panose="020B0604020104020204" pitchFamily="34" charset="0"/>
            <a:ea typeface="+mn-ea"/>
            <a:cs typeface="+mn-cs"/>
          </a:endParaRPr>
        </a:p>
      </dsp:txBody>
      <dsp:txXfrm>
        <a:off x="1987649" y="1228678"/>
        <a:ext cx="1676953" cy="1509257"/>
      </dsp:txXfrm>
    </dsp:sp>
    <dsp:sp modelId="{42CA627A-CEC0-4E0C-8BE3-C497B1EC8EBD}">
      <dsp:nvSpPr>
        <dsp:cNvPr id="0" name=""/>
        <dsp:cNvSpPr/>
      </dsp:nvSpPr>
      <dsp:spPr>
        <a:xfrm>
          <a:off x="4401930" y="0"/>
          <a:ext cx="754628" cy="75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7DA0AC-FBE0-4B7A-9354-1730A718E1BA}">
      <dsp:nvSpPr>
        <dsp:cNvPr id="0" name=""/>
        <dsp:cNvSpPr/>
      </dsp:nvSpPr>
      <dsp:spPr>
        <a:xfrm>
          <a:off x="4039954" y="1228678"/>
          <a:ext cx="1676953" cy="150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0" i="0" kern="1200" dirty="0">
              <a:solidFill>
                <a:prstClr val="black">
                  <a:hueOff val="0"/>
                  <a:satOff val="0"/>
                  <a:lumOff val="0"/>
                  <a:alphaOff val="0"/>
                </a:prstClr>
              </a:solidFill>
              <a:latin typeface="Abadi" panose="020B0604020104020204" pitchFamily="34" charset="0"/>
              <a:ea typeface="+mn-ea"/>
              <a:cs typeface="+mn-cs"/>
            </a:rPr>
            <a:t>Production of Office Supplies should increase</a:t>
          </a:r>
          <a:endParaRPr lang="en-US" sz="1600" b="0" i="0" kern="1200" dirty="0">
            <a:solidFill>
              <a:prstClr val="black">
                <a:hueOff val="0"/>
                <a:satOff val="0"/>
                <a:lumOff val="0"/>
                <a:alphaOff val="0"/>
              </a:prstClr>
            </a:solidFill>
            <a:latin typeface="Abadi" panose="020B0604020104020204" pitchFamily="34" charset="0"/>
            <a:ea typeface="+mn-ea"/>
            <a:cs typeface="+mn-cs"/>
          </a:endParaRPr>
        </a:p>
      </dsp:txBody>
      <dsp:txXfrm>
        <a:off x="4039954" y="1228678"/>
        <a:ext cx="1676953" cy="1509257"/>
      </dsp:txXfrm>
    </dsp:sp>
    <dsp:sp modelId="{2EDD185B-FACB-46E9-9CD6-7C04613C3FD6}">
      <dsp:nvSpPr>
        <dsp:cNvPr id="0" name=""/>
        <dsp:cNvSpPr/>
      </dsp:nvSpPr>
      <dsp:spPr>
        <a:xfrm>
          <a:off x="6306524" y="0"/>
          <a:ext cx="754628" cy="75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C8D3F5-B42D-4361-B90C-4C42B945FFB0}">
      <dsp:nvSpPr>
        <dsp:cNvPr id="0" name=""/>
        <dsp:cNvSpPr/>
      </dsp:nvSpPr>
      <dsp:spPr>
        <a:xfrm>
          <a:off x="5886934" y="1242533"/>
          <a:ext cx="1676953" cy="150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0" i="0" kern="1200" dirty="0">
              <a:solidFill>
                <a:prstClr val="black">
                  <a:hueOff val="0"/>
                  <a:satOff val="0"/>
                  <a:lumOff val="0"/>
                  <a:alphaOff val="0"/>
                </a:prstClr>
              </a:solidFill>
              <a:latin typeface="Abadi" panose="020B0604020104020204" pitchFamily="34" charset="0"/>
              <a:ea typeface="+mn-ea"/>
              <a:cs typeface="+mn-cs"/>
            </a:rPr>
            <a:t>Products with small packaging must be promoted</a:t>
          </a:r>
          <a:endParaRPr lang="en-US" sz="1600" b="0" i="0" kern="1200" dirty="0">
            <a:solidFill>
              <a:prstClr val="black">
                <a:hueOff val="0"/>
                <a:satOff val="0"/>
                <a:lumOff val="0"/>
                <a:alphaOff val="0"/>
              </a:prstClr>
            </a:solidFill>
            <a:latin typeface="Abadi" panose="020B0604020104020204" pitchFamily="34" charset="0"/>
            <a:ea typeface="+mn-ea"/>
            <a:cs typeface="+mn-cs"/>
          </a:endParaRPr>
        </a:p>
      </dsp:txBody>
      <dsp:txXfrm>
        <a:off x="5886934" y="1242533"/>
        <a:ext cx="1676953" cy="1509257"/>
      </dsp:txXfrm>
    </dsp:sp>
    <dsp:sp modelId="{E2308A02-E085-4B2C-9C0A-4BE37F31DE07}">
      <dsp:nvSpPr>
        <dsp:cNvPr id="0" name=""/>
        <dsp:cNvSpPr/>
      </dsp:nvSpPr>
      <dsp:spPr>
        <a:xfrm>
          <a:off x="8221532" y="0"/>
          <a:ext cx="754628" cy="75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6B770-174C-4DD1-AC79-E401B70B7CDC}">
      <dsp:nvSpPr>
        <dsp:cNvPr id="0" name=""/>
        <dsp:cNvSpPr/>
      </dsp:nvSpPr>
      <dsp:spPr>
        <a:xfrm>
          <a:off x="7860322" y="1214823"/>
          <a:ext cx="1676953" cy="150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0" i="0" kern="1200" dirty="0">
              <a:solidFill>
                <a:prstClr val="black">
                  <a:hueOff val="0"/>
                  <a:satOff val="0"/>
                  <a:lumOff val="0"/>
                  <a:alphaOff val="0"/>
                </a:prstClr>
              </a:solidFill>
              <a:latin typeface="Abadi" panose="020B0604020104020204" pitchFamily="34" charset="0"/>
              <a:ea typeface="+mn-ea"/>
              <a:cs typeface="+mn-cs"/>
            </a:rPr>
            <a:t>Discount on Office Supplies must be decreased to increase the profits</a:t>
          </a:r>
          <a:endParaRPr lang="en-US" sz="1600" b="0" i="0" kern="1200" dirty="0">
            <a:solidFill>
              <a:prstClr val="black">
                <a:hueOff val="0"/>
                <a:satOff val="0"/>
                <a:lumOff val="0"/>
                <a:alphaOff val="0"/>
              </a:prstClr>
            </a:solidFill>
            <a:latin typeface="Abadi" panose="020B0604020104020204" pitchFamily="34" charset="0"/>
            <a:ea typeface="+mn-ea"/>
            <a:cs typeface="+mn-cs"/>
          </a:endParaRPr>
        </a:p>
      </dsp:txBody>
      <dsp:txXfrm>
        <a:off x="7860322" y="1214823"/>
        <a:ext cx="1676953" cy="1509257"/>
      </dsp:txXfrm>
    </dsp:sp>
    <dsp:sp modelId="{D3629CB6-71B5-45A2-8C76-93ACA4A01667}">
      <dsp:nvSpPr>
        <dsp:cNvPr id="0" name=""/>
        <dsp:cNvSpPr/>
      </dsp:nvSpPr>
      <dsp:spPr>
        <a:xfrm>
          <a:off x="10191952" y="0"/>
          <a:ext cx="754628" cy="75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B1709-DF3F-4C7C-A8F6-BECA23EA8390}">
      <dsp:nvSpPr>
        <dsp:cNvPr id="0" name=""/>
        <dsp:cNvSpPr/>
      </dsp:nvSpPr>
      <dsp:spPr>
        <a:xfrm>
          <a:off x="9858847" y="1187128"/>
          <a:ext cx="1676953" cy="150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0" i="0" kern="1200" dirty="0">
              <a:solidFill>
                <a:prstClr val="black">
                  <a:hueOff val="0"/>
                  <a:satOff val="0"/>
                  <a:lumOff val="0"/>
                  <a:alphaOff val="0"/>
                </a:prstClr>
              </a:solidFill>
              <a:latin typeface="Abadi" panose="020B0604020104020204" pitchFamily="34" charset="0"/>
              <a:ea typeface="+mn-ea"/>
              <a:cs typeface="+mn-cs"/>
            </a:rPr>
            <a:t>Stores and sales should be promoted in the cities of Sydney and Melbourne</a:t>
          </a:r>
          <a:endParaRPr lang="en-US" sz="1600" b="0" i="0" kern="1200" dirty="0">
            <a:solidFill>
              <a:prstClr val="black">
                <a:hueOff val="0"/>
                <a:satOff val="0"/>
                <a:lumOff val="0"/>
                <a:alphaOff val="0"/>
              </a:prstClr>
            </a:solidFill>
            <a:latin typeface="Abadi" panose="020B0604020104020204" pitchFamily="34" charset="0"/>
            <a:ea typeface="+mn-ea"/>
            <a:cs typeface="+mn-cs"/>
          </a:endParaRPr>
        </a:p>
      </dsp:txBody>
      <dsp:txXfrm>
        <a:off x="9858847" y="1187128"/>
        <a:ext cx="1676953" cy="15092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F4186-9C63-4A28-AFEA-966E31E7361C}" type="datetimeFigureOut">
              <a:rPr lang="en-IN" smtClean="0"/>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9DEA2-0BC0-4F4C-A5D6-6260855D35C5}" type="slidenum">
              <a:rPr lang="en-IN" smtClean="0"/>
              <a:t>‹#›</a:t>
            </a:fld>
            <a:endParaRPr lang="en-IN"/>
          </a:p>
        </p:txBody>
      </p:sp>
    </p:spTree>
    <p:extLst>
      <p:ext uri="{BB962C8B-B14F-4D97-AF65-F5344CB8AC3E}">
        <p14:creationId xmlns:p14="http://schemas.microsoft.com/office/powerpoint/2010/main" val="373017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10 Account Managers by Profit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Quantity by Product Category and Order Priority</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Loss in Profit after Discount</a:t>
            </a:r>
            <a:endParaRPr dirty="0"/>
          </a:p>
          <a:p>
            <a:r>
              <a:rPr b="0" dirty="0"/>
              <a:t>No alt text provided</a:t>
            </a:r>
            <a:endParaRPr dirty="0"/>
          </a:p>
          <a:p>
            <a:endParaRPr dirty="0"/>
          </a:p>
          <a:p>
            <a:r>
              <a:rPr b="1" dirty="0"/>
              <a:t>Cost Price VS Retail Price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Average Shipping Days by Ship Mode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Average Shipping Cost by Ship Mode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9"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1"/>
            <a:ext cx="8825659" cy="861420"/>
          </a:xfrm>
        </p:spPr>
        <p:txBody>
          <a:bodyPr anchor="t"/>
          <a:lstStyle>
            <a:lvl1pPr marL="0" indent="0" algn="l">
              <a:buNone/>
              <a:defRPr cap="all">
                <a:solidFill>
                  <a:schemeClr val="accent1">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6" y="1792226"/>
            <a:ext cx="990599" cy="304799"/>
          </a:xfrm>
        </p:spPr>
        <p:txBody>
          <a:bodyPr anchor="t"/>
          <a:lstStyle>
            <a:lvl1pPr algn="l">
              <a:defRPr b="0" i="0">
                <a:solidFill>
                  <a:schemeClr val="bg1">
                    <a:alpha val="60000"/>
                  </a:schemeClr>
                </a:solidFill>
              </a:defRPr>
            </a:lvl1p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bwMode="gray">
          <a:xfrm rot="5400000">
            <a:off x="8951976" y="3227833"/>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2" y="295730"/>
            <a:ext cx="838199" cy="767687"/>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623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4969927"/>
            <a:ext cx="8825659" cy="566739"/>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3" y="5536665"/>
            <a:ext cx="8825659" cy="493712"/>
          </a:xfrm>
        </p:spPr>
        <p:txBody>
          <a:bodyPr>
            <a:normAutofit/>
          </a:bodyPr>
          <a:lstStyle>
            <a:lvl1pPr marL="0" indent="0">
              <a:buNone/>
              <a:defRPr sz="12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500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7" y="1063417"/>
            <a:ext cx="8831816" cy="1372987"/>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5" y="3543301"/>
            <a:ext cx="8825659" cy="24765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502510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7"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9" y="2613788"/>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7" y="982133"/>
            <a:ext cx="8453907"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5"/>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6" y="5029200"/>
            <a:ext cx="9244897" cy="997857"/>
          </a:xfrm>
        </p:spPr>
        <p:txBody>
          <a:bodyPr anchor="ct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539465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370667"/>
            <a:ext cx="8825660" cy="1822515"/>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5024967"/>
            <a:ext cx="8825659" cy="860400"/>
          </a:xfrm>
        </p:spPr>
        <p:txBody>
          <a:bodyPr anchor="t"/>
          <a:lstStyle>
            <a:lvl1pPr marL="0" indent="0" algn="l">
              <a:buNone/>
              <a:defRPr sz="2000" cap="none">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830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9"/>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9"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4187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2" y="2603501"/>
            <a:ext cx="3147009"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2" y="3179764"/>
            <a:ext cx="314700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2"/>
            <a:ext cx="3145731"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3"/>
            <a:ext cx="3145536"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A2730A-859E-B540-ADF3-E97069AD1FDB}"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524198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9"/>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9"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1"/>
            <a:ext cx="2691243" cy="15915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6" y="4532846"/>
            <a:ext cx="3050439"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3" y="2603501"/>
            <a:ext cx="2691243" cy="15915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3" y="5109105"/>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7" y="4532846"/>
            <a:ext cx="3051095"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1"/>
            <a:ext cx="2691243" cy="15915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3"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A2730A-859E-B540-ADF3-E97069AD1FDB}" type="datetimeFigureOut">
              <a:rPr lang="en-US" smtClean="0"/>
              <a:t>5/14/2024</a:t>
            </a:fld>
            <a:endParaRPr lang="en-US"/>
          </a:p>
        </p:txBody>
      </p:sp>
      <p:sp>
        <p:nvSpPr>
          <p:cNvPr id="8" name="Footer Placeholder 7"/>
          <p:cNvSpPr>
            <a:spLocks noGrp="1"/>
          </p:cNvSpPr>
          <p:nvPr>
            <p:ph type="ftr" sz="quarter" idx="11"/>
          </p:nvPr>
        </p:nvSpPr>
        <p:spPr>
          <a:xfrm>
            <a:off x="561111" y="6391840"/>
            <a:ext cx="3644283" cy="304801"/>
          </a:xfrm>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98531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9"/>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5" y="2603501"/>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41" y="6391839"/>
            <a:ext cx="990599" cy="304799"/>
          </a:xfrm>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35794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6" y="1278467"/>
            <a:ext cx="1409965" cy="4748591"/>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6" y="1278467"/>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6" y="6391839"/>
            <a:ext cx="992135" cy="304799"/>
          </a:xfrm>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45036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90806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2305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5" y="2603501"/>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01132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35652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928302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5155851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23245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045980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5309262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030745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887360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7348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8217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61" y="2677644"/>
            <a:ext cx="3757545" cy="2283824"/>
          </a:xfrm>
        </p:spPr>
        <p:txBody>
          <a:bodyPr anchor="ctr"/>
          <a:lstStyle>
            <a:lvl1pPr marL="0" indent="0" algn="l">
              <a:buNone/>
              <a:defRPr sz="2000" cap="all">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999188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197667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5441358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657492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887733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69801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9"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4" y="2603501"/>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604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5" y="2603501"/>
            <a:ext cx="4825157" cy="576263"/>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3"/>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4" y="2603501"/>
            <a:ext cx="4825159" cy="576263"/>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4" y="3179763"/>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26423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5" y="973669"/>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3156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2726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5" y="1447800"/>
            <a:ext cx="519006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2"/>
            <a:ext cx="2793159" cy="2895599"/>
          </a:xfrm>
        </p:spPr>
        <p:txBody>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87847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5"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5554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5" y="973669"/>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1"/>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6" y="6391839"/>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7A2730A-859E-B540-ADF3-E97069AD1FDB}" type="datetimeFigureOut">
              <a:rPr lang="en-US" smtClean="0"/>
              <a:t>5/14/2024</a:t>
            </a:fld>
            <a:endParaRPr lang="en-US"/>
          </a:p>
        </p:txBody>
      </p:sp>
      <p:sp>
        <p:nvSpPr>
          <p:cNvPr id="5" name="Footer Placeholder 4"/>
          <p:cNvSpPr>
            <a:spLocks noGrp="1"/>
          </p:cNvSpPr>
          <p:nvPr>
            <p:ph type="ftr" sz="quarter" idx="3"/>
          </p:nvPr>
        </p:nvSpPr>
        <p:spPr>
          <a:xfrm>
            <a:off x="561111" y="6391840"/>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2" y="295730"/>
            <a:ext cx="838199" cy="767687"/>
          </a:xfrm>
          <a:prstGeom prst="rect">
            <a:avLst/>
          </a:prstGeom>
        </p:spPr>
        <p:txBody>
          <a:bodyPr vert="horz" lIns="91440" tIns="45720" rIns="91440" bIns="45720" rtlCol="0" anchor="b"/>
          <a:lstStyle>
            <a:lvl1pPr algn="ctr">
              <a:defRPr sz="2800" b="0" i="0">
                <a:solidFill>
                  <a:schemeClr val="bg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292599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189"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A2730A-859E-B540-ADF3-E97069AD1FDB}" type="datetimeFigureOut">
              <a:rPr lang="en-US" smtClean="0"/>
              <a:t>5/14/2024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1427183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app.powerbi.com/groups/me/reports/3f118086-4785-457f-b1c7-4eb1be145e32/?pbi_source=PowerPoint" TargetMode="Externa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3f118086-4785-457f-b1c7-4eb1be145e3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C2D4-BC39-3D40-3357-B0FA7E9AE3AA}"/>
              </a:ext>
            </a:extLst>
          </p:cNvPr>
          <p:cNvSpPr>
            <a:spLocks noGrp="1"/>
          </p:cNvSpPr>
          <p:nvPr>
            <p:ph type="title"/>
          </p:nvPr>
        </p:nvSpPr>
        <p:spPr>
          <a:xfrm>
            <a:off x="4855366" y="2255629"/>
            <a:ext cx="6268247" cy="2462087"/>
          </a:xfrm>
        </p:spPr>
        <p:txBody>
          <a:bodyPr vert="horz" lIns="91440" tIns="45720" rIns="91440" bIns="45720" rtlCol="0" anchor="b">
            <a:normAutofit/>
          </a:bodyPr>
          <a:lstStyle/>
          <a:p>
            <a:pPr>
              <a:lnSpc>
                <a:spcPct val="90000"/>
              </a:lnSpc>
            </a:pPr>
            <a:r>
              <a:rPr lang="en-US" sz="5100" dirty="0">
                <a:solidFill>
                  <a:srgbClr val="EBEBEB"/>
                </a:solidFill>
                <a:latin typeface="ADLaM Display" panose="020F0502020204030204" pitchFamily="2" charset="0"/>
                <a:ea typeface="ADLaM Display" panose="020F0502020204030204" pitchFamily="2" charset="0"/>
                <a:cs typeface="ADLaM Display" panose="020F0502020204030204" pitchFamily="2" charset="0"/>
              </a:rPr>
              <a:t>ACCOUNT MANAGERS SALES PERFORMANCE</a:t>
            </a:r>
          </a:p>
        </p:txBody>
      </p:sp>
      <p:sp>
        <p:nvSpPr>
          <p:cNvPr id="3" name="Content Placeholder 2">
            <a:extLst>
              <a:ext uri="{FF2B5EF4-FFF2-40B4-BE49-F238E27FC236}">
                <a16:creationId xmlns:a16="http://schemas.microsoft.com/office/drawing/2014/main" id="{B6C3F008-CD24-61E3-2432-6A2AFECF7535}"/>
              </a:ext>
            </a:extLst>
          </p:cNvPr>
          <p:cNvSpPr>
            <a:spLocks noGrp="1"/>
          </p:cNvSpPr>
          <p:nvPr>
            <p:ph idx="1"/>
          </p:nvPr>
        </p:nvSpPr>
        <p:spPr>
          <a:xfrm>
            <a:off x="8289055" y="1582877"/>
            <a:ext cx="1873036" cy="475299"/>
          </a:xfrm>
          <a:effectLst>
            <a:softEdge rad="635000"/>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marL="0" indent="0" algn="ctr">
              <a:buNone/>
            </a:pPr>
            <a:r>
              <a:rPr lang="en-US" sz="2400" cap="all" dirty="0">
                <a:solidFill>
                  <a:schemeClr val="accent6">
                    <a:lumMod val="60000"/>
                    <a:lumOff val="40000"/>
                  </a:schemeClr>
                </a:solidFill>
                <a:latin typeface="Bauhaus 93" panose="04030905020B02020C02" pitchFamily="82" charset="0"/>
              </a:rPr>
              <a:t>REPORT</a:t>
            </a:r>
          </a:p>
        </p:txBody>
      </p:sp>
      <p:pic>
        <p:nvPicPr>
          <p:cNvPr id="16" name="Graphic 15" descr="Upward trend">
            <a:extLst>
              <a:ext uri="{FF2B5EF4-FFF2-40B4-BE49-F238E27FC236}">
                <a16:creationId xmlns:a16="http://schemas.microsoft.com/office/drawing/2014/main" id="{95518061-C0CF-2BB4-31F5-8A38C31A92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5" y="1661911"/>
            <a:ext cx="3531063" cy="3531063"/>
          </a:xfrm>
          <a:prstGeom prst="roundRect">
            <a:avLst>
              <a:gd name="adj" fmla="val 1858"/>
            </a:avLst>
          </a:prstGeom>
          <a:effectLst>
            <a:outerShdw blurRad="50800" dist="50800" dir="5400000" algn="tl" rotWithShape="0">
              <a:srgbClr val="000000">
                <a:alpha val="43000"/>
              </a:srgbClr>
            </a:outerShdw>
          </a:effectLst>
        </p:spPr>
      </p:pic>
      <p:sp>
        <p:nvSpPr>
          <p:cNvPr id="5" name="Title 1">
            <a:extLst>
              <a:ext uri="{FF2B5EF4-FFF2-40B4-BE49-F238E27FC236}">
                <a16:creationId xmlns:a16="http://schemas.microsoft.com/office/drawing/2014/main" id="{8E48615E-D546-F7C1-F2AF-79265261D9E0}"/>
              </a:ext>
            </a:extLst>
          </p:cNvPr>
          <p:cNvSpPr txBox="1">
            <a:spLocks/>
          </p:cNvSpPr>
          <p:nvPr/>
        </p:nvSpPr>
        <p:spPr bwMode="gray">
          <a:xfrm>
            <a:off x="8315209" y="5466661"/>
            <a:ext cx="3007449" cy="5717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GB" sz="2600" b="1" dirty="0">
                <a:solidFill>
                  <a:schemeClr val="accent6">
                    <a:lumMod val="60000"/>
                    <a:lumOff val="40000"/>
                  </a:schemeClr>
                </a:solidFill>
                <a:latin typeface="Congenial SemiBold" panose="020F0502020204030204" pitchFamily="2" charset="0"/>
              </a:rPr>
              <a:t>Presented by Riaz</a:t>
            </a:r>
            <a:endParaRPr lang="en-IN" sz="2600" b="1" dirty="0">
              <a:solidFill>
                <a:schemeClr val="accent6">
                  <a:lumMod val="60000"/>
                  <a:lumOff val="40000"/>
                </a:schemeClr>
              </a:solidFill>
              <a:latin typeface="Congenial SemiBold" panose="020F0502020204030204" pitchFamily="2" charset="0"/>
            </a:endParaRPr>
          </a:p>
        </p:txBody>
      </p:sp>
      <p:sp>
        <p:nvSpPr>
          <p:cNvPr id="6" name="Thought Bubble: Cloud 5">
            <a:extLst>
              <a:ext uri="{FF2B5EF4-FFF2-40B4-BE49-F238E27FC236}">
                <a16:creationId xmlns:a16="http://schemas.microsoft.com/office/drawing/2014/main" id="{44252309-CAD5-41B8-3922-7F164AB2250A}"/>
              </a:ext>
            </a:extLst>
          </p:cNvPr>
          <p:cNvSpPr/>
          <p:nvPr/>
        </p:nvSpPr>
        <p:spPr>
          <a:xfrm>
            <a:off x="7989489" y="819632"/>
            <a:ext cx="2694727" cy="1860755"/>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6">
                    <a:lumMod val="20000"/>
                    <a:lumOff val="80000"/>
                  </a:schemeClr>
                </a:solidFill>
                <a:latin typeface="Congenial SemiBold" panose="02000503040000020004" pitchFamily="2" charset="0"/>
              </a:rPr>
              <a:t>REPORT</a:t>
            </a:r>
            <a:endParaRPr lang="en-IN" sz="2000" dirty="0">
              <a:solidFill>
                <a:schemeClr val="accent6">
                  <a:lumMod val="20000"/>
                  <a:lumOff val="80000"/>
                </a:schemeClr>
              </a:solidFill>
              <a:latin typeface="Congenial SemiBold" panose="02000503040000020004" pitchFamily="2" charset="0"/>
            </a:endParaRPr>
          </a:p>
        </p:txBody>
      </p:sp>
    </p:spTree>
    <p:extLst>
      <p:ext uri="{BB962C8B-B14F-4D97-AF65-F5344CB8AC3E}">
        <p14:creationId xmlns:p14="http://schemas.microsoft.com/office/powerpoint/2010/main" val="38993793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9E34B4-FB91-CE73-9241-141FD848CD51}"/>
              </a:ext>
            </a:extLst>
          </p:cNvPr>
          <p:cNvSpPr>
            <a:spLocks noGrp="1"/>
          </p:cNvSpPr>
          <p:nvPr>
            <p:ph type="title"/>
          </p:nvPr>
        </p:nvSpPr>
        <p:spPr>
          <a:xfrm>
            <a:off x="1427018" y="328435"/>
            <a:ext cx="8728365" cy="906864"/>
          </a:xfrm>
          <a:solidFill>
            <a:schemeClr val="accent6">
              <a:lumMod val="20000"/>
              <a:lumOff val="80000"/>
            </a:schemeClr>
          </a:solidFill>
          <a:effectLst/>
          <a:scene3d>
            <a:camera prst="orthographicFront"/>
            <a:lightRig rig="threePt" dir="t"/>
          </a:scene3d>
          <a:sp3d>
            <a:bevelT w="114300" prst="artDeco"/>
          </a:sp3d>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QUANTITY BY CUSTOMER TYPE</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84CF1C4D-279E-3C8C-A844-C689234DFE62}"/>
              </a:ext>
            </a:extLst>
          </p:cNvPr>
          <p:cNvSpPr txBox="1"/>
          <p:nvPr/>
        </p:nvSpPr>
        <p:spPr>
          <a:xfrm>
            <a:off x="9131999" y="2751635"/>
            <a:ext cx="2280660" cy="135473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sz="2800" dirty="0">
                <a:solidFill>
                  <a:srgbClr val="FFFF00"/>
                </a:solidFill>
                <a:latin typeface="Congenial SemiBold" panose="02000503040000020004" pitchFamily="2" charset="0"/>
              </a:rPr>
              <a:t>Insight #5</a:t>
            </a:r>
          </a:p>
          <a:p>
            <a:pPr marL="285750" indent="-285750">
              <a:buFont typeface="Arial" panose="020B0604020202020204" pitchFamily="34" charset="0"/>
              <a:buChar char="•"/>
            </a:pPr>
            <a:r>
              <a:rPr lang="en-GB" sz="1351" dirty="0"/>
              <a:t>Corporate has the highest demand</a:t>
            </a:r>
          </a:p>
          <a:p>
            <a:pPr marL="285750" indent="-285750">
              <a:buFont typeface="Arial" panose="020B0604020202020204" pitchFamily="34" charset="0"/>
              <a:buChar char="•"/>
            </a:pPr>
            <a:r>
              <a:rPr lang="en-GB" sz="1351" dirty="0"/>
              <a:t>Whereas Consumer with lowest demand</a:t>
            </a:r>
          </a:p>
        </p:txBody>
      </p:sp>
      <p:pic>
        <p:nvPicPr>
          <p:cNvPr id="6" name="Picture 5">
            <a:extLst>
              <a:ext uri="{FF2B5EF4-FFF2-40B4-BE49-F238E27FC236}">
                <a16:creationId xmlns:a16="http://schemas.microsoft.com/office/drawing/2014/main" id="{D76AC149-7E9E-EC25-F5A5-21C50A077042}"/>
              </a:ext>
            </a:extLst>
          </p:cNvPr>
          <p:cNvPicPr>
            <a:picLocks noChangeAspect="1"/>
          </p:cNvPicPr>
          <p:nvPr/>
        </p:nvPicPr>
        <p:blipFill>
          <a:blip r:embed="rId2"/>
          <a:stretch>
            <a:fillRect/>
          </a:stretch>
        </p:blipFill>
        <p:spPr>
          <a:xfrm>
            <a:off x="348197" y="1601806"/>
            <a:ext cx="8047657" cy="4647239"/>
          </a:xfrm>
          <a:prstGeom prst="rect">
            <a:avLst/>
          </a:prstGeom>
        </p:spPr>
      </p:pic>
    </p:spTree>
    <p:extLst>
      <p:ext uri="{BB962C8B-B14F-4D97-AF65-F5344CB8AC3E}">
        <p14:creationId xmlns:p14="http://schemas.microsoft.com/office/powerpoint/2010/main" val="270078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989895-0F35-867C-404E-C0C4E848E984}"/>
              </a:ext>
            </a:extLst>
          </p:cNvPr>
          <p:cNvSpPr>
            <a:spLocks noGrp="1"/>
          </p:cNvSpPr>
          <p:nvPr>
            <p:ph type="title"/>
          </p:nvPr>
        </p:nvSpPr>
        <p:spPr>
          <a:xfrm>
            <a:off x="166255" y="328435"/>
            <a:ext cx="10155384" cy="906864"/>
          </a:xfrm>
          <a:solidFill>
            <a:schemeClr val="accent6">
              <a:lumMod val="20000"/>
              <a:lumOff val="80000"/>
            </a:schemeClr>
          </a:solidFill>
          <a:effectLst/>
          <a:scene3d>
            <a:camera prst="orthographicFront"/>
            <a:lightRig rig="threePt" dir="t"/>
          </a:scene3d>
          <a:sp3d>
            <a:bevelT w="114300" prst="artDeco"/>
          </a:sp3d>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QUANTITY BY PRODUCT CONTAINER</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10871F6E-A105-02FE-60D2-480F07C520B5}"/>
              </a:ext>
            </a:extLst>
          </p:cNvPr>
          <p:cNvSpPr txBox="1"/>
          <p:nvPr/>
        </p:nvSpPr>
        <p:spPr>
          <a:xfrm>
            <a:off x="9131999" y="2751635"/>
            <a:ext cx="2280660" cy="15626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sz="2800" dirty="0">
                <a:solidFill>
                  <a:srgbClr val="FFFF00"/>
                </a:solidFill>
                <a:latin typeface="Congenial SemiBold" panose="02000503040000020004" pitchFamily="2" charset="0"/>
              </a:rPr>
              <a:t>Insight #6</a:t>
            </a:r>
          </a:p>
          <a:p>
            <a:pPr marL="285750" indent="-285750">
              <a:buFont typeface="Arial" panose="020B0604020202020204" pitchFamily="34" charset="0"/>
              <a:buChar char="•"/>
            </a:pPr>
            <a:r>
              <a:rPr lang="en-GB" sz="1351" dirty="0"/>
              <a:t>Maximum products pack in small box</a:t>
            </a:r>
          </a:p>
          <a:p>
            <a:pPr marL="285750" indent="-285750">
              <a:buFont typeface="Arial" panose="020B0604020202020204" pitchFamily="34" charset="0"/>
              <a:buChar char="•"/>
            </a:pPr>
            <a:r>
              <a:rPr lang="en-GB" sz="1351" dirty="0"/>
              <a:t>Large or medium size boxes has lowest frequency</a:t>
            </a:r>
          </a:p>
        </p:txBody>
      </p:sp>
      <p:pic>
        <p:nvPicPr>
          <p:cNvPr id="6" name="Picture 5">
            <a:extLst>
              <a:ext uri="{FF2B5EF4-FFF2-40B4-BE49-F238E27FC236}">
                <a16:creationId xmlns:a16="http://schemas.microsoft.com/office/drawing/2014/main" id="{1D8E0D6E-CCBA-A56F-2CCE-A58A9406D2DE}"/>
              </a:ext>
            </a:extLst>
          </p:cNvPr>
          <p:cNvPicPr>
            <a:picLocks noChangeAspect="1"/>
          </p:cNvPicPr>
          <p:nvPr/>
        </p:nvPicPr>
        <p:blipFill>
          <a:blip r:embed="rId2"/>
          <a:stretch>
            <a:fillRect/>
          </a:stretch>
        </p:blipFill>
        <p:spPr>
          <a:xfrm>
            <a:off x="487892" y="1655405"/>
            <a:ext cx="8198907" cy="4858611"/>
          </a:xfrm>
          <a:prstGeom prst="rect">
            <a:avLst/>
          </a:prstGeom>
        </p:spPr>
      </p:pic>
    </p:spTree>
    <p:extLst>
      <p:ext uri="{BB962C8B-B14F-4D97-AF65-F5344CB8AC3E}">
        <p14:creationId xmlns:p14="http://schemas.microsoft.com/office/powerpoint/2010/main" val="25937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25083A-D5F4-99C6-8507-84F7305635A7}"/>
              </a:ext>
            </a:extLst>
          </p:cNvPr>
          <p:cNvSpPr>
            <a:spLocks noGrp="1"/>
          </p:cNvSpPr>
          <p:nvPr>
            <p:ph type="title"/>
          </p:nvPr>
        </p:nvSpPr>
        <p:spPr>
          <a:xfrm>
            <a:off x="166255" y="328435"/>
            <a:ext cx="10155384" cy="906864"/>
          </a:xfrm>
          <a:solidFill>
            <a:schemeClr val="accent6">
              <a:lumMod val="20000"/>
              <a:lumOff val="80000"/>
            </a:schemeClr>
          </a:solidFill>
          <a:effectLst/>
          <a:scene3d>
            <a:camera prst="orthographicFront"/>
            <a:lightRig rig="threePt" dir="t"/>
          </a:scene3d>
          <a:sp3d>
            <a:bevelT w="114300" prst="artDeco"/>
          </a:sp3d>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DISCOUNT BY PRODUCT CATEGORY</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FBA6675E-552C-A093-12FF-3D0D4EED2767}"/>
              </a:ext>
            </a:extLst>
          </p:cNvPr>
          <p:cNvSpPr txBox="1"/>
          <p:nvPr/>
        </p:nvSpPr>
        <p:spPr>
          <a:xfrm>
            <a:off x="8922328" y="3325061"/>
            <a:ext cx="2102404" cy="114685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sz="2800" dirty="0">
                <a:solidFill>
                  <a:srgbClr val="FFFF00"/>
                </a:solidFill>
                <a:latin typeface="Congenial SemiBold" panose="02000503040000020004" pitchFamily="2" charset="0"/>
              </a:rPr>
              <a:t>Insight #7</a:t>
            </a:r>
          </a:p>
          <a:p>
            <a:r>
              <a:rPr lang="en-GB" sz="1351" dirty="0"/>
              <a:t>Office supplies has been given maximum discount</a:t>
            </a:r>
          </a:p>
        </p:txBody>
      </p:sp>
      <p:pic>
        <p:nvPicPr>
          <p:cNvPr id="6" name="Picture 5">
            <a:extLst>
              <a:ext uri="{FF2B5EF4-FFF2-40B4-BE49-F238E27FC236}">
                <a16:creationId xmlns:a16="http://schemas.microsoft.com/office/drawing/2014/main" id="{3278F939-1560-8D0A-26F8-48FA4201A0B9}"/>
              </a:ext>
            </a:extLst>
          </p:cNvPr>
          <p:cNvPicPr>
            <a:picLocks noChangeAspect="1"/>
          </p:cNvPicPr>
          <p:nvPr/>
        </p:nvPicPr>
        <p:blipFill>
          <a:blip r:embed="rId2"/>
          <a:stretch>
            <a:fillRect/>
          </a:stretch>
        </p:blipFill>
        <p:spPr>
          <a:xfrm>
            <a:off x="1323367" y="1811386"/>
            <a:ext cx="5590051" cy="4629261"/>
          </a:xfrm>
          <a:prstGeom prst="rect">
            <a:avLst/>
          </a:prstGeom>
        </p:spPr>
      </p:pic>
    </p:spTree>
    <p:extLst>
      <p:ext uri="{BB962C8B-B14F-4D97-AF65-F5344CB8AC3E}">
        <p14:creationId xmlns:p14="http://schemas.microsoft.com/office/powerpoint/2010/main" val="194828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62E39CA-F313-6CF6-E598-F27ED1C5D90E}"/>
              </a:ext>
            </a:extLst>
          </p:cNvPr>
          <p:cNvSpPr>
            <a:spLocks noGrp="1"/>
          </p:cNvSpPr>
          <p:nvPr>
            <p:ph type="title"/>
          </p:nvPr>
        </p:nvSpPr>
        <p:spPr>
          <a:xfrm>
            <a:off x="3172689" y="338215"/>
            <a:ext cx="5846621" cy="906864"/>
          </a:xfrm>
          <a:solidFill>
            <a:schemeClr val="accent6">
              <a:lumMod val="20000"/>
              <a:lumOff val="80000"/>
            </a:schemeClr>
          </a:solidFill>
          <a:effectLst/>
          <a:scene3d>
            <a:camera prst="orthographicFront"/>
            <a:lightRig rig="threePt" dir="t"/>
          </a:scene3d>
          <a:sp3d>
            <a:bevelT w="114300" prst="artDeco"/>
          </a:sp3d>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REVENUE BY CITY</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F570109C-8402-CD27-657F-A22938BB5272}"/>
              </a:ext>
            </a:extLst>
          </p:cNvPr>
          <p:cNvSpPr txBox="1"/>
          <p:nvPr/>
        </p:nvSpPr>
        <p:spPr>
          <a:xfrm>
            <a:off x="8922328" y="3401261"/>
            <a:ext cx="2299854" cy="93897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sz="2800" dirty="0">
                <a:solidFill>
                  <a:srgbClr val="FFFF00"/>
                </a:solidFill>
                <a:latin typeface="Congenial SemiBold" panose="02000503040000020004" pitchFamily="2" charset="0"/>
              </a:rPr>
              <a:t>Insight #8</a:t>
            </a:r>
          </a:p>
          <a:p>
            <a:r>
              <a:rPr lang="en-GB" sz="1351" dirty="0"/>
              <a:t>Sydney and Melbourne has highest Sales</a:t>
            </a:r>
          </a:p>
        </p:txBody>
      </p:sp>
      <p:pic>
        <p:nvPicPr>
          <p:cNvPr id="6" name="Picture 5">
            <a:extLst>
              <a:ext uri="{FF2B5EF4-FFF2-40B4-BE49-F238E27FC236}">
                <a16:creationId xmlns:a16="http://schemas.microsoft.com/office/drawing/2014/main" id="{41F47E03-643B-5661-3EF6-E39553B68EF1}"/>
              </a:ext>
            </a:extLst>
          </p:cNvPr>
          <p:cNvPicPr>
            <a:picLocks noChangeAspect="1"/>
          </p:cNvPicPr>
          <p:nvPr/>
        </p:nvPicPr>
        <p:blipFill>
          <a:blip r:embed="rId2"/>
          <a:stretch>
            <a:fillRect/>
          </a:stretch>
        </p:blipFill>
        <p:spPr>
          <a:xfrm>
            <a:off x="1011932" y="1844627"/>
            <a:ext cx="7313691" cy="4459191"/>
          </a:xfrm>
          <a:prstGeom prst="rect">
            <a:avLst/>
          </a:prstGeom>
        </p:spPr>
      </p:pic>
    </p:spTree>
    <p:extLst>
      <p:ext uri="{BB962C8B-B14F-4D97-AF65-F5344CB8AC3E}">
        <p14:creationId xmlns:p14="http://schemas.microsoft.com/office/powerpoint/2010/main" val="321038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0ABA58-FE9C-95AC-CC0E-BAC969B3B84F}"/>
              </a:ext>
            </a:extLst>
          </p:cNvPr>
          <p:cNvSpPr>
            <a:spLocks noGrp="1"/>
          </p:cNvSpPr>
          <p:nvPr>
            <p:ph type="title"/>
          </p:nvPr>
        </p:nvSpPr>
        <p:spPr>
          <a:xfrm>
            <a:off x="1163783" y="166867"/>
            <a:ext cx="9019310" cy="906864"/>
          </a:xfrm>
          <a:solidFill>
            <a:schemeClr val="accent6">
              <a:lumMod val="20000"/>
              <a:lumOff val="80000"/>
            </a:schemeClr>
          </a:solidFill>
          <a:effectLst/>
          <a:scene3d>
            <a:camera prst="orthographicFront"/>
            <a:lightRig rig="threePt" dir="t"/>
          </a:scene3d>
          <a:sp3d>
            <a:bevelT w="114300" prst="artDeco"/>
          </a:sp3d>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LIVE INTERACTIVE DASHBOARD</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2" name="Picture" title="This slide contains the following visuals: Top 10 Account Managers by Profit ,textbox ,actionButton ,Quantity by Product Category and Order Priority ,card ,Loss in Profit after Discount ,Cost Price VS Retail Price ,card ,Average Shipping Days by Ship Mode ,slicer ,Average Shipping Cost by Ship Mode. Please refer to the notes on this slide for details">
            <a:hlinkClick r:id="rId2"/>
            <a:extLst>
              <a:ext uri="{FF2B5EF4-FFF2-40B4-BE49-F238E27FC236}">
                <a16:creationId xmlns:a16="http://schemas.microsoft.com/office/drawing/2014/main" id="{C67885FA-E507-2B1D-97C9-BDFE045954D5}"/>
              </a:ext>
            </a:extLst>
          </p:cNvPr>
          <p:cNvPicPr>
            <a:picLocks noChangeAspect="1"/>
          </p:cNvPicPr>
          <p:nvPr/>
        </p:nvPicPr>
        <p:blipFill>
          <a:blip r:embed="rId3"/>
          <a:stretch>
            <a:fillRect/>
          </a:stretch>
        </p:blipFill>
        <p:spPr>
          <a:xfrm>
            <a:off x="1163783" y="1299388"/>
            <a:ext cx="9450531" cy="5391745"/>
          </a:xfrm>
          <a:prstGeom prst="rect">
            <a:avLst/>
          </a:prstGeom>
          <a:noFill/>
        </p:spPr>
      </p:pic>
    </p:spTree>
    <p:extLst>
      <p:ext uri="{BB962C8B-B14F-4D97-AF65-F5344CB8AC3E}">
        <p14:creationId xmlns:p14="http://schemas.microsoft.com/office/powerpoint/2010/main" val="228517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1</a:t>
            </a:r>
          </a:p>
        </p:txBody>
      </p:sp>
      <p:pic>
        <p:nvPicPr>
          <p:cNvPr id="2" name="Picture" title="This slide contains the following visuals: textbox ,Revenue VS Profit ,Quantity by Product Container ,Revenue by City ,actionButton ,Quantity by Customer Type ,slicer ,Discount by Product Category. Please refer to the notes on this slide for details">
            <a:hlinkClick r:id="rId3"/>
            <a:extLst>
              <a:ext uri="{FF2B5EF4-FFF2-40B4-BE49-F238E27FC236}">
                <a16:creationId xmlns:a16="http://schemas.microsoft.com/office/drawing/2014/main" id="{435F8C87-2C18-4D0A-010C-E9F5FD74508D}"/>
              </a:ext>
            </a:extLst>
          </p:cNvPr>
          <p:cNvPicPr>
            <a:picLocks noChangeAspect="1"/>
          </p:cNvPicPr>
          <p:nvPr/>
        </p:nvPicPr>
        <p:blipFill>
          <a:blip r:embed="rId4"/>
          <a:stretch>
            <a:fillRect/>
          </a:stretch>
        </p:blipFill>
        <p:spPr>
          <a:xfrm>
            <a:off x="944687" y="1233054"/>
            <a:ext cx="9859279" cy="5624945"/>
          </a:xfrm>
          <a:prstGeom prst="rect">
            <a:avLst/>
          </a:prstGeom>
          <a:noFill/>
        </p:spPr>
      </p:pic>
      <p:sp>
        <p:nvSpPr>
          <p:cNvPr id="5" name="Title 1">
            <a:extLst>
              <a:ext uri="{FF2B5EF4-FFF2-40B4-BE49-F238E27FC236}">
                <a16:creationId xmlns:a16="http://schemas.microsoft.com/office/drawing/2014/main" id="{FE4D16E9-A3E3-F4C1-6870-65CC4EBCD81F}"/>
              </a:ext>
            </a:extLst>
          </p:cNvPr>
          <p:cNvSpPr txBox="1">
            <a:spLocks/>
          </p:cNvSpPr>
          <p:nvPr/>
        </p:nvSpPr>
        <p:spPr>
          <a:xfrm>
            <a:off x="1163783" y="166867"/>
            <a:ext cx="9019310" cy="906864"/>
          </a:xfrm>
          <a:prstGeom prst="rect">
            <a:avLst/>
          </a:prstGeom>
          <a:solidFill>
            <a:schemeClr val="accent6">
              <a:lumMod val="20000"/>
              <a:lumOff val="80000"/>
            </a:schemeClr>
          </a:solidFill>
          <a:effectLst/>
          <a:scene3d>
            <a:camera prst="orthographicFront"/>
            <a:lightRig rig="threePt" dir="t"/>
          </a:scene3d>
          <a:sp3d>
            <a:bevelT w="114300" prst="artDeco"/>
          </a:sp3d>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4400">
                <a:latin typeface="ADLaM Display" panose="02010000000000000000" pitchFamily="2" charset="0"/>
                <a:ea typeface="ADLaM Display" panose="02010000000000000000" pitchFamily="2" charset="0"/>
                <a:cs typeface="ADLaM Display" panose="02010000000000000000" pitchFamily="2" charset="0"/>
              </a:rPr>
              <a:t>LIVE INTERACTIVE DASHBOARD</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5F33-17DD-F227-0597-F98018E7E14B}"/>
              </a:ext>
            </a:extLst>
          </p:cNvPr>
          <p:cNvSpPr>
            <a:spLocks noGrp="1"/>
          </p:cNvSpPr>
          <p:nvPr>
            <p:ph type="title"/>
          </p:nvPr>
        </p:nvSpPr>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RECOMMENDATIONS</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5" name="Content Placeholder 2">
            <a:extLst>
              <a:ext uri="{FF2B5EF4-FFF2-40B4-BE49-F238E27FC236}">
                <a16:creationId xmlns:a16="http://schemas.microsoft.com/office/drawing/2014/main" id="{6866F648-0796-753C-B908-EB48F7CBBBA6}"/>
              </a:ext>
            </a:extLst>
          </p:cNvPr>
          <p:cNvGraphicFramePr>
            <a:graphicFrameLocks noGrp="1"/>
          </p:cNvGraphicFramePr>
          <p:nvPr>
            <p:ph idx="1"/>
            <p:extLst>
              <p:ext uri="{D42A27DB-BD31-4B8C-83A1-F6EECF244321}">
                <p14:modId xmlns:p14="http://schemas.microsoft.com/office/powerpoint/2010/main" val="3402056080"/>
              </p:ext>
            </p:extLst>
          </p:nvPr>
        </p:nvGraphicFramePr>
        <p:xfrm>
          <a:off x="379101" y="2715491"/>
          <a:ext cx="11535808" cy="4142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558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grpSp>
      <p:sp>
        <p:nvSpPr>
          <p:cNvPr id="2" name="Title 1">
            <a:extLst>
              <a:ext uri="{FF2B5EF4-FFF2-40B4-BE49-F238E27FC236}">
                <a16:creationId xmlns:a16="http://schemas.microsoft.com/office/drawing/2014/main" id="{D93DBEC4-7CA2-6B81-9DBE-3429984F303E}"/>
              </a:ext>
            </a:extLst>
          </p:cNvPr>
          <p:cNvSpPr>
            <a:spLocks noGrp="1"/>
          </p:cNvSpPr>
          <p:nvPr>
            <p:ph type="title"/>
          </p:nvPr>
        </p:nvSpPr>
        <p:spPr>
          <a:xfrm>
            <a:off x="836247" y="1085549"/>
            <a:ext cx="3818049" cy="4686903"/>
          </a:xfrm>
        </p:spPr>
        <p:txBody>
          <a:bodyPr anchor="ctr">
            <a:normAutofit/>
          </a:bodyPr>
          <a:lstStyle/>
          <a:p>
            <a:pPr algn="ctr"/>
            <a:r>
              <a:rPr lang="en-GB" sz="4800" dirty="0">
                <a:solidFill>
                  <a:schemeClr val="tx1"/>
                </a:solidFill>
                <a:latin typeface="Congenial SemiBold" panose="02000503040000020004" pitchFamily="2" charset="0"/>
              </a:rPr>
              <a:t>THANK YOU</a:t>
            </a:r>
            <a:endParaRPr lang="en-IN" sz="4800" dirty="0">
              <a:solidFill>
                <a:schemeClr val="tx1"/>
              </a:solidFill>
              <a:latin typeface="Congenial SemiBold" panose="02000503040000020004" pitchFamily="2" charset="0"/>
            </a:endParaRPr>
          </a:p>
        </p:txBody>
      </p:sp>
      <p:cxnSp>
        <p:nvCxnSpPr>
          <p:cNvPr id="21" name="Straight Connector 20">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29FEDD-ED86-4E86-7B05-E94DD588D732}"/>
              </a:ext>
            </a:extLst>
          </p:cNvPr>
          <p:cNvSpPr>
            <a:spLocks noGrp="1"/>
          </p:cNvSpPr>
          <p:nvPr>
            <p:ph idx="1"/>
          </p:nvPr>
        </p:nvSpPr>
        <p:spPr>
          <a:xfrm>
            <a:off x="5041399" y="1085549"/>
            <a:ext cx="5579707" cy="4686903"/>
          </a:xfrm>
        </p:spPr>
        <p:txBody>
          <a:bodyPr anchor="ctr">
            <a:normAutofit/>
          </a:bodyPr>
          <a:lstStyle/>
          <a:p>
            <a:pPr marL="0" indent="0">
              <a:buNone/>
            </a:pPr>
            <a:r>
              <a:rPr lang="en-GB" sz="2400" dirty="0">
                <a:solidFill>
                  <a:schemeClr val="tx1"/>
                </a:solidFill>
                <a:latin typeface="Aptos SemiBold" panose="020B0004020202020204" pitchFamily="34" charset="0"/>
                <a:ea typeface="ADLaM Display" panose="02010000000000000000" pitchFamily="2" charset="0"/>
                <a:cs typeface="ADLaM Display" panose="02010000000000000000" pitchFamily="2" charset="0"/>
              </a:rPr>
              <a:t>Riaz</a:t>
            </a:r>
          </a:p>
          <a:p>
            <a:pPr marL="0" indent="0">
              <a:buNone/>
            </a:pPr>
            <a:r>
              <a:rPr lang="en-GB" sz="2400" dirty="0">
                <a:solidFill>
                  <a:schemeClr val="tx1"/>
                </a:solidFill>
                <a:latin typeface="Aptos SemiBold" panose="020B0004020202020204" pitchFamily="34" charset="0"/>
                <a:ea typeface="ADLaM Display" panose="02010000000000000000" pitchFamily="2" charset="0"/>
                <a:cs typeface="ADLaM Display" panose="02010000000000000000" pitchFamily="2" charset="0"/>
              </a:rPr>
              <a:t>riazuddin4244@gmail.com</a:t>
            </a:r>
            <a:endParaRPr lang="en-IN" sz="2400" dirty="0">
              <a:solidFill>
                <a:schemeClr val="tx1"/>
              </a:solidFill>
              <a:latin typeface="Aptos SemiBold" panose="020B0004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2698641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5194-340E-F834-D268-B28C5257C2A3}"/>
              </a:ext>
            </a:extLst>
          </p:cNvPr>
          <p:cNvSpPr>
            <a:spLocks noGrp="1"/>
          </p:cNvSpPr>
          <p:nvPr>
            <p:ph type="title"/>
          </p:nvPr>
        </p:nvSpPr>
        <p:spPr/>
        <p:txBody>
          <a:bodyPr/>
          <a:lstStyle/>
          <a:p>
            <a:r>
              <a:rPr lang="en-GB" sz="4800" dirty="0">
                <a:latin typeface="ADLaM Display" panose="02010000000000000000" pitchFamily="2" charset="0"/>
                <a:ea typeface="ADLaM Display" panose="02010000000000000000" pitchFamily="2" charset="0"/>
                <a:cs typeface="ADLaM Display" panose="02010000000000000000" pitchFamily="2" charset="0"/>
              </a:rPr>
              <a:t>Contents</a:t>
            </a:r>
            <a:endParaRPr lang="en-IN" sz="4800"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5" name="Content Placeholder 2">
            <a:extLst>
              <a:ext uri="{FF2B5EF4-FFF2-40B4-BE49-F238E27FC236}">
                <a16:creationId xmlns:a16="http://schemas.microsoft.com/office/drawing/2014/main" id="{87D13BAE-8178-C0DD-BF13-FD5653F5FFBC}"/>
              </a:ext>
            </a:extLst>
          </p:cNvPr>
          <p:cNvGraphicFramePr>
            <a:graphicFrameLocks noGrp="1"/>
          </p:cNvGraphicFramePr>
          <p:nvPr>
            <p:ph idx="1"/>
            <p:extLst>
              <p:ext uri="{D42A27DB-BD31-4B8C-83A1-F6EECF244321}">
                <p14:modId xmlns:p14="http://schemas.microsoft.com/office/powerpoint/2010/main" val="2018388211"/>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763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BA68-05DF-B681-F964-7429898BEFA2}"/>
              </a:ext>
            </a:extLst>
          </p:cNvPr>
          <p:cNvSpPr>
            <a:spLocks noGrp="1"/>
          </p:cNvSpPr>
          <p:nvPr>
            <p:ph type="title"/>
          </p:nvPr>
        </p:nvSpPr>
        <p:spPr>
          <a:xfrm>
            <a:off x="1154955" y="973669"/>
            <a:ext cx="2942211" cy="4833745"/>
          </a:xfrm>
        </p:spPr>
        <p:txBody>
          <a:bodyPr>
            <a:normAutofit/>
          </a:bodyPr>
          <a:lstStyle/>
          <a:p>
            <a:r>
              <a:rPr lang="en-GB" sz="4800" dirty="0">
                <a:solidFill>
                  <a:schemeClr val="accent1">
                    <a:lumMod val="50000"/>
                  </a:schemeClr>
                </a:solidFill>
                <a:latin typeface="ADLaM Display" panose="02010000000000000000" pitchFamily="2" charset="0"/>
                <a:ea typeface="ADLaM Display" panose="02010000000000000000" pitchFamily="2" charset="0"/>
                <a:cs typeface="ADLaM Display" panose="02010000000000000000" pitchFamily="2" charset="0"/>
              </a:rPr>
              <a:t>Business Task</a:t>
            </a:r>
            <a:endParaRPr lang="en-IN" sz="4800" dirty="0">
              <a:solidFill>
                <a:schemeClr val="accent1">
                  <a:lumMod val="5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5" name="Content Placeholder 2">
            <a:extLst>
              <a:ext uri="{FF2B5EF4-FFF2-40B4-BE49-F238E27FC236}">
                <a16:creationId xmlns:a16="http://schemas.microsoft.com/office/drawing/2014/main" id="{F222C098-6106-8B21-CFD4-E9FD4A5BA788}"/>
              </a:ext>
            </a:extLst>
          </p:cNvPr>
          <p:cNvGraphicFramePr>
            <a:graphicFrameLocks noGrp="1"/>
          </p:cNvGraphicFramePr>
          <p:nvPr>
            <p:ph idx="1"/>
            <p:extLst>
              <p:ext uri="{D42A27DB-BD31-4B8C-83A1-F6EECF244321}">
                <p14:modId xmlns:p14="http://schemas.microsoft.com/office/powerpoint/2010/main" val="3462796382"/>
              </p:ext>
            </p:extLst>
          </p:nvPr>
        </p:nvGraphicFramePr>
        <p:xfrm>
          <a:off x="5194301" y="808039"/>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36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36CF-647C-0978-865D-AD99013145C6}"/>
              </a:ext>
            </a:extLst>
          </p:cNvPr>
          <p:cNvSpPr>
            <a:spLocks noGrp="1"/>
          </p:cNvSpPr>
          <p:nvPr>
            <p:ph type="title"/>
          </p:nvPr>
        </p:nvSpPr>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Data source and cleaning</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5" name="Content Placeholder 2">
            <a:extLst>
              <a:ext uri="{FF2B5EF4-FFF2-40B4-BE49-F238E27FC236}">
                <a16:creationId xmlns:a16="http://schemas.microsoft.com/office/drawing/2014/main" id="{D86DA2F6-AE64-CCB0-1B5D-DB1469B5E1CD}"/>
              </a:ext>
            </a:extLst>
          </p:cNvPr>
          <p:cNvGraphicFramePr>
            <a:graphicFrameLocks noGrp="1"/>
          </p:cNvGraphicFramePr>
          <p:nvPr>
            <p:ph idx="1"/>
            <p:extLst>
              <p:ext uri="{D42A27DB-BD31-4B8C-83A1-F6EECF244321}">
                <p14:modId xmlns:p14="http://schemas.microsoft.com/office/powerpoint/2010/main" val="1026166037"/>
              </p:ext>
            </p:extLst>
          </p:nvPr>
        </p:nvGraphicFramePr>
        <p:xfrm>
          <a:off x="1487463" y="2452255"/>
          <a:ext cx="10178064" cy="4045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C562ADA-28B6-7BD5-03FE-7B164F267F59}"/>
              </a:ext>
            </a:extLst>
          </p:cNvPr>
          <p:cNvSpPr txBox="1"/>
          <p:nvPr/>
        </p:nvSpPr>
        <p:spPr>
          <a:xfrm>
            <a:off x="5247387" y="4142509"/>
            <a:ext cx="5126181" cy="2516202"/>
          </a:xfrm>
          <a:prstGeom prst="rect">
            <a:avLst/>
          </a:prstGeom>
          <a:noFill/>
        </p:spPr>
        <p:txBody>
          <a:bodyPr wrap="square" rtlCol="0">
            <a:spAutoFit/>
          </a:bodyPr>
          <a:lstStyle/>
          <a:p>
            <a:pPr marL="285744" indent="-285744">
              <a:buFont typeface="Wingdings" panose="05000000000000000000" pitchFamily="2" charset="2"/>
              <a:buChar char="Ø"/>
            </a:pPr>
            <a:r>
              <a:rPr lang="en-GB" sz="2400" dirty="0">
                <a:solidFill>
                  <a:schemeClr val="accent6">
                    <a:lumMod val="75000"/>
                  </a:schemeClr>
                </a:solidFill>
                <a:latin typeface="Abadi" panose="020F0502020204030204" pitchFamily="34" charset="0"/>
              </a:rPr>
              <a:t>Changed some data formats</a:t>
            </a:r>
            <a:endParaRPr lang="en-US" sz="2400" dirty="0">
              <a:solidFill>
                <a:schemeClr val="accent6">
                  <a:lumMod val="75000"/>
                </a:schemeClr>
              </a:solidFill>
              <a:latin typeface="Abadi" panose="020F0502020204030204" pitchFamily="34" charset="0"/>
            </a:endParaRPr>
          </a:p>
          <a:p>
            <a:pPr marL="285744" indent="-285744">
              <a:buFont typeface="Wingdings" panose="05000000000000000000" pitchFamily="2" charset="2"/>
              <a:buChar char="Ø"/>
            </a:pPr>
            <a:r>
              <a:rPr lang="en-GB" sz="2400" dirty="0">
                <a:solidFill>
                  <a:schemeClr val="accent6">
                    <a:lumMod val="75000"/>
                  </a:schemeClr>
                </a:solidFill>
                <a:latin typeface="Abadi" panose="020F0502020204030204" pitchFamily="34" charset="0"/>
              </a:rPr>
              <a:t>Handled NULL values</a:t>
            </a:r>
            <a:endParaRPr lang="en-US" sz="2400" dirty="0">
              <a:solidFill>
                <a:schemeClr val="accent6">
                  <a:lumMod val="75000"/>
                </a:schemeClr>
              </a:solidFill>
              <a:latin typeface="Abadi" panose="020F0502020204030204" pitchFamily="34" charset="0"/>
            </a:endParaRPr>
          </a:p>
          <a:p>
            <a:pPr marL="285744" indent="-285744">
              <a:buFont typeface="Wingdings" panose="05000000000000000000" pitchFamily="2" charset="2"/>
              <a:buChar char="Ø"/>
            </a:pPr>
            <a:r>
              <a:rPr lang="en-GB" sz="2400" dirty="0">
                <a:solidFill>
                  <a:schemeClr val="accent6">
                    <a:lumMod val="75000"/>
                  </a:schemeClr>
                </a:solidFill>
                <a:latin typeface="Abadi" panose="020F0502020204030204" pitchFamily="34" charset="0"/>
              </a:rPr>
              <a:t>Modified State column</a:t>
            </a:r>
            <a:endParaRPr lang="en-US" sz="2400" dirty="0">
              <a:solidFill>
                <a:schemeClr val="accent6">
                  <a:lumMod val="75000"/>
                </a:schemeClr>
              </a:solidFill>
              <a:latin typeface="Abadi" panose="020F0502020204030204" pitchFamily="34" charset="0"/>
            </a:endParaRPr>
          </a:p>
          <a:p>
            <a:pPr marL="285744" indent="-285744">
              <a:buFont typeface="Wingdings" panose="05000000000000000000" pitchFamily="2" charset="2"/>
              <a:buChar char="Ø"/>
            </a:pPr>
            <a:r>
              <a:rPr lang="en-GB" sz="2400" dirty="0">
                <a:solidFill>
                  <a:schemeClr val="accent6">
                    <a:lumMod val="75000"/>
                  </a:schemeClr>
                </a:solidFill>
                <a:latin typeface="Abadi" panose="020F0502020204030204" pitchFamily="34" charset="0"/>
              </a:rPr>
              <a:t>Recalculated Revenue and Profit columns</a:t>
            </a:r>
            <a:endParaRPr lang="en-US" sz="2400" dirty="0">
              <a:solidFill>
                <a:schemeClr val="accent6">
                  <a:lumMod val="75000"/>
                </a:schemeClr>
              </a:solidFill>
              <a:latin typeface="Abadi" panose="020F0502020204030204" pitchFamily="34" charset="0"/>
            </a:endParaRPr>
          </a:p>
          <a:p>
            <a:pPr marL="285744" indent="-285744">
              <a:buFont typeface="Wingdings" panose="05000000000000000000" pitchFamily="2" charset="2"/>
              <a:buChar char="Ø"/>
            </a:pPr>
            <a:r>
              <a:rPr lang="en-IN" sz="2400" dirty="0">
                <a:solidFill>
                  <a:schemeClr val="accent6">
                    <a:lumMod val="75000"/>
                  </a:schemeClr>
                </a:solidFill>
                <a:latin typeface="Abadi" panose="020F0502020204030204" pitchFamily="34" charset="0"/>
              </a:rPr>
              <a:t>Calculated a field of shipping days</a:t>
            </a:r>
            <a:endParaRPr lang="en-US" sz="2400" dirty="0">
              <a:solidFill>
                <a:schemeClr val="accent6">
                  <a:lumMod val="75000"/>
                </a:schemeClr>
              </a:solidFill>
              <a:latin typeface="Abadi" panose="020F0502020204030204" pitchFamily="34" charset="0"/>
            </a:endParaRPr>
          </a:p>
          <a:p>
            <a:pPr marL="285744" indent="-285744">
              <a:buFont typeface="Wingdings" panose="05000000000000000000" pitchFamily="2" charset="2"/>
              <a:buChar char="Ø"/>
            </a:pPr>
            <a:endParaRPr lang="en-IN" sz="1351" dirty="0">
              <a:solidFill>
                <a:schemeClr val="accent6">
                  <a:lumMod val="75000"/>
                </a:schemeClr>
              </a:solidFill>
            </a:endParaRPr>
          </a:p>
        </p:txBody>
      </p:sp>
    </p:spTree>
    <p:extLst>
      <p:ext uri="{BB962C8B-B14F-4D97-AF65-F5344CB8AC3E}">
        <p14:creationId xmlns:p14="http://schemas.microsoft.com/office/powerpoint/2010/main" val="276004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C5A3-C920-EFCD-CD75-8EBDBE036BCE}"/>
              </a:ext>
            </a:extLst>
          </p:cNvPr>
          <p:cNvSpPr>
            <a:spLocks noGrp="1"/>
          </p:cNvSpPr>
          <p:nvPr>
            <p:ph type="title"/>
          </p:nvPr>
        </p:nvSpPr>
        <p:spPr>
          <a:xfrm>
            <a:off x="1715293" y="973669"/>
            <a:ext cx="8761413" cy="706964"/>
          </a:xfrm>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KEY METRICS</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Picture 3">
            <a:extLst>
              <a:ext uri="{FF2B5EF4-FFF2-40B4-BE49-F238E27FC236}">
                <a16:creationId xmlns:a16="http://schemas.microsoft.com/office/drawing/2014/main" id="{53258A7E-CD31-E174-B05A-E4D4E22B1F53}"/>
              </a:ext>
            </a:extLst>
          </p:cNvPr>
          <p:cNvPicPr>
            <a:picLocks noChangeAspect="1"/>
          </p:cNvPicPr>
          <p:nvPr/>
        </p:nvPicPr>
        <p:blipFill>
          <a:blip r:embed="rId2"/>
          <a:stretch>
            <a:fillRect/>
          </a:stretch>
        </p:blipFill>
        <p:spPr>
          <a:xfrm>
            <a:off x="2136929" y="2412165"/>
            <a:ext cx="2399507" cy="1375327"/>
          </a:xfrm>
          <a:prstGeom prst="rect">
            <a:avLst/>
          </a:prstGeom>
        </p:spPr>
      </p:pic>
      <p:pic>
        <p:nvPicPr>
          <p:cNvPr id="6" name="Picture 5">
            <a:extLst>
              <a:ext uri="{FF2B5EF4-FFF2-40B4-BE49-F238E27FC236}">
                <a16:creationId xmlns:a16="http://schemas.microsoft.com/office/drawing/2014/main" id="{DC335D0D-129A-B60A-0962-5143D147BF62}"/>
              </a:ext>
            </a:extLst>
          </p:cNvPr>
          <p:cNvPicPr>
            <a:picLocks noChangeAspect="1"/>
          </p:cNvPicPr>
          <p:nvPr/>
        </p:nvPicPr>
        <p:blipFill>
          <a:blip r:embed="rId3"/>
          <a:stretch>
            <a:fillRect/>
          </a:stretch>
        </p:blipFill>
        <p:spPr>
          <a:xfrm>
            <a:off x="7797368" y="2343192"/>
            <a:ext cx="2399507" cy="1392307"/>
          </a:xfrm>
          <a:prstGeom prst="rect">
            <a:avLst/>
          </a:prstGeom>
        </p:spPr>
      </p:pic>
      <p:pic>
        <p:nvPicPr>
          <p:cNvPr id="12" name="Picture 11">
            <a:extLst>
              <a:ext uri="{FF2B5EF4-FFF2-40B4-BE49-F238E27FC236}">
                <a16:creationId xmlns:a16="http://schemas.microsoft.com/office/drawing/2014/main" id="{E72C6370-6378-3895-0F99-BE8F2366DF5E}"/>
              </a:ext>
            </a:extLst>
          </p:cNvPr>
          <p:cNvPicPr>
            <a:picLocks noChangeAspect="1"/>
          </p:cNvPicPr>
          <p:nvPr/>
        </p:nvPicPr>
        <p:blipFill>
          <a:blip r:embed="rId4"/>
          <a:stretch>
            <a:fillRect/>
          </a:stretch>
        </p:blipFill>
        <p:spPr>
          <a:xfrm>
            <a:off x="1574689" y="4009652"/>
            <a:ext cx="3523988" cy="2564147"/>
          </a:xfrm>
          <a:prstGeom prst="rect">
            <a:avLst/>
          </a:prstGeom>
        </p:spPr>
      </p:pic>
      <p:pic>
        <p:nvPicPr>
          <p:cNvPr id="14" name="Picture 13">
            <a:extLst>
              <a:ext uri="{FF2B5EF4-FFF2-40B4-BE49-F238E27FC236}">
                <a16:creationId xmlns:a16="http://schemas.microsoft.com/office/drawing/2014/main" id="{E725E5FC-6A33-6F70-D948-5E2301644B13}"/>
              </a:ext>
            </a:extLst>
          </p:cNvPr>
          <p:cNvPicPr>
            <a:picLocks noChangeAspect="1"/>
          </p:cNvPicPr>
          <p:nvPr/>
        </p:nvPicPr>
        <p:blipFill>
          <a:blip r:embed="rId5"/>
          <a:stretch>
            <a:fillRect/>
          </a:stretch>
        </p:blipFill>
        <p:spPr>
          <a:xfrm>
            <a:off x="7324896" y="4009652"/>
            <a:ext cx="3523988" cy="2526891"/>
          </a:xfrm>
          <a:prstGeom prst="rect">
            <a:avLst/>
          </a:prstGeom>
        </p:spPr>
      </p:pic>
    </p:spTree>
    <p:extLst>
      <p:ext uri="{BB962C8B-B14F-4D97-AF65-F5344CB8AC3E}">
        <p14:creationId xmlns:p14="http://schemas.microsoft.com/office/powerpoint/2010/main" val="4996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B2DA-6D84-6D06-4548-4A96B3DAECE0}"/>
              </a:ext>
            </a:extLst>
          </p:cNvPr>
          <p:cNvSpPr>
            <a:spLocks noGrp="1"/>
          </p:cNvSpPr>
          <p:nvPr>
            <p:ph type="title"/>
          </p:nvPr>
        </p:nvSpPr>
        <p:spPr>
          <a:xfrm>
            <a:off x="1424348" y="495496"/>
            <a:ext cx="8761413" cy="706964"/>
          </a:xfrm>
          <a:solidFill>
            <a:schemeClr val="accent6">
              <a:lumMod val="20000"/>
              <a:lumOff val="80000"/>
            </a:schemeClr>
          </a:solidFill>
          <a:effectLst>
            <a:softEdge rad="63500"/>
          </a:effectLst>
          <a:scene3d>
            <a:camera prst="orthographicFront"/>
            <a:lightRig rig="threePt" dir="t"/>
          </a:scene3d>
          <a:sp3d>
            <a:bevelT w="114300" prst="artDeco"/>
          </a:sp3d>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TOP 10 MANAGERS BY PROFIT</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908CDFDA-6728-C435-C932-0267F4BD73DD}"/>
              </a:ext>
            </a:extLst>
          </p:cNvPr>
          <p:cNvSpPr txBox="1"/>
          <p:nvPr/>
        </p:nvSpPr>
        <p:spPr>
          <a:xfrm>
            <a:off x="9486901" y="3241961"/>
            <a:ext cx="2280660" cy="146976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sz="2800" dirty="0">
                <a:solidFill>
                  <a:srgbClr val="FFFF00"/>
                </a:solidFill>
                <a:latin typeface="Congenial SemiBold" panose="02000503040000020004" pitchFamily="2" charset="0"/>
              </a:rPr>
              <a:t>Insight #1</a:t>
            </a:r>
          </a:p>
          <a:p>
            <a:endParaRPr lang="en-GB" sz="1351" dirty="0"/>
          </a:p>
          <a:p>
            <a:r>
              <a:rPr lang="en-GB" sz="1600" dirty="0">
                <a:latin typeface="Abadi" panose="020B0604020104020204" pitchFamily="34" charset="0"/>
              </a:rPr>
              <a:t>Connor Betts has given the highest number of profits to the company</a:t>
            </a:r>
            <a:endParaRPr lang="en-IN" sz="1600" dirty="0">
              <a:latin typeface="Abadi" panose="020B0604020104020204" pitchFamily="34" charset="0"/>
            </a:endParaRPr>
          </a:p>
        </p:txBody>
      </p:sp>
      <p:pic>
        <p:nvPicPr>
          <p:cNvPr id="6" name="Picture 5">
            <a:extLst>
              <a:ext uri="{FF2B5EF4-FFF2-40B4-BE49-F238E27FC236}">
                <a16:creationId xmlns:a16="http://schemas.microsoft.com/office/drawing/2014/main" id="{03FF82F2-CBA3-6507-2A10-1914EA769637}"/>
              </a:ext>
            </a:extLst>
          </p:cNvPr>
          <p:cNvPicPr>
            <a:picLocks noChangeAspect="1"/>
          </p:cNvPicPr>
          <p:nvPr/>
        </p:nvPicPr>
        <p:blipFill>
          <a:blip r:embed="rId2"/>
          <a:stretch>
            <a:fillRect/>
          </a:stretch>
        </p:blipFill>
        <p:spPr>
          <a:xfrm>
            <a:off x="424439" y="2193601"/>
            <a:ext cx="8781513" cy="3888545"/>
          </a:xfrm>
          <a:prstGeom prst="rect">
            <a:avLst/>
          </a:prstGeom>
        </p:spPr>
      </p:pic>
    </p:spTree>
    <p:extLst>
      <p:ext uri="{BB962C8B-B14F-4D97-AF65-F5344CB8AC3E}">
        <p14:creationId xmlns:p14="http://schemas.microsoft.com/office/powerpoint/2010/main" val="184955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FBC1-B89B-4BE6-9F5A-45CE7F54544E}"/>
              </a:ext>
            </a:extLst>
          </p:cNvPr>
          <p:cNvSpPr>
            <a:spLocks noGrp="1"/>
          </p:cNvSpPr>
          <p:nvPr>
            <p:ph type="title"/>
          </p:nvPr>
        </p:nvSpPr>
        <p:spPr>
          <a:xfrm>
            <a:off x="646111" y="434381"/>
            <a:ext cx="9404723" cy="1400530"/>
          </a:xfrm>
          <a:solidFill>
            <a:schemeClr val="accent6">
              <a:lumMod val="20000"/>
              <a:lumOff val="80000"/>
            </a:schemeClr>
          </a:solidFill>
          <a:effectLst/>
          <a:scene3d>
            <a:camera prst="orthographicFront"/>
            <a:lightRig rig="threePt" dir="t"/>
          </a:scene3d>
          <a:sp3d>
            <a:bevelT w="114300" prst="artDeco"/>
          </a:sp3d>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QUANTITY BY PRODUCT CATEGORY AND ORDER PRIORITY</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A1312B70-6105-CC69-2775-A5A0502B0C5F}"/>
              </a:ext>
            </a:extLst>
          </p:cNvPr>
          <p:cNvSpPr txBox="1"/>
          <p:nvPr/>
        </p:nvSpPr>
        <p:spPr>
          <a:xfrm>
            <a:off x="9486901" y="3241961"/>
            <a:ext cx="2280660" cy="270086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sz="2800" dirty="0">
                <a:solidFill>
                  <a:srgbClr val="FFFF00"/>
                </a:solidFill>
                <a:latin typeface="Congenial SemiBold" panose="02000503040000020004" pitchFamily="2" charset="0"/>
              </a:rPr>
              <a:t>Insight #2</a:t>
            </a:r>
          </a:p>
          <a:p>
            <a:endParaRPr lang="en-GB" sz="1351" dirty="0"/>
          </a:p>
          <a:p>
            <a:pPr marL="285750" indent="-285750">
              <a:buFont typeface="Arial" panose="020B0604020202020204" pitchFamily="34" charset="0"/>
              <a:buChar char="•"/>
            </a:pPr>
            <a:r>
              <a:rPr lang="en-GB" sz="1600" dirty="0">
                <a:solidFill>
                  <a:schemeClr val="bg1"/>
                </a:solidFill>
                <a:latin typeface="Abadi" panose="020B0604020104020204" pitchFamily="34" charset="0"/>
              </a:rPr>
              <a:t>Office supplies has the highest demand </a:t>
            </a:r>
          </a:p>
          <a:p>
            <a:pPr marL="285750" indent="-285750">
              <a:buFont typeface="Arial" panose="020B0604020202020204" pitchFamily="34" charset="0"/>
              <a:buChar char="•"/>
            </a:pPr>
            <a:r>
              <a:rPr lang="en-GB" sz="1600" dirty="0">
                <a:solidFill>
                  <a:schemeClr val="bg1"/>
                </a:solidFill>
                <a:latin typeface="Abadi" panose="020B0604020104020204" pitchFamily="34" charset="0"/>
              </a:rPr>
              <a:t>Furniture has the lowest demand</a:t>
            </a:r>
          </a:p>
          <a:p>
            <a:pPr marL="285750" indent="-285750">
              <a:buFont typeface="Arial" panose="020B0604020202020204" pitchFamily="34" charset="0"/>
              <a:buChar char="•"/>
            </a:pPr>
            <a:r>
              <a:rPr lang="en-GB" sz="1600" dirty="0">
                <a:solidFill>
                  <a:schemeClr val="bg1"/>
                </a:solidFill>
                <a:latin typeface="Abadi" panose="020B0604020104020204" pitchFamily="34" charset="0"/>
              </a:rPr>
              <a:t>On an average High priority category products has highest demand</a:t>
            </a:r>
          </a:p>
        </p:txBody>
      </p:sp>
      <p:pic>
        <p:nvPicPr>
          <p:cNvPr id="6" name="Picture 5">
            <a:extLst>
              <a:ext uri="{FF2B5EF4-FFF2-40B4-BE49-F238E27FC236}">
                <a16:creationId xmlns:a16="http://schemas.microsoft.com/office/drawing/2014/main" id="{26F8941A-8A50-AFD0-1750-07440B03154E}"/>
              </a:ext>
            </a:extLst>
          </p:cNvPr>
          <p:cNvPicPr>
            <a:picLocks noChangeAspect="1"/>
          </p:cNvPicPr>
          <p:nvPr/>
        </p:nvPicPr>
        <p:blipFill>
          <a:blip r:embed="rId2"/>
          <a:stretch>
            <a:fillRect/>
          </a:stretch>
        </p:blipFill>
        <p:spPr>
          <a:xfrm>
            <a:off x="278426" y="2157081"/>
            <a:ext cx="8768591" cy="4413721"/>
          </a:xfrm>
          <a:prstGeom prst="rect">
            <a:avLst/>
          </a:prstGeom>
        </p:spPr>
      </p:pic>
    </p:spTree>
    <p:extLst>
      <p:ext uri="{BB962C8B-B14F-4D97-AF65-F5344CB8AC3E}">
        <p14:creationId xmlns:p14="http://schemas.microsoft.com/office/powerpoint/2010/main" val="347579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6A3417B-8F74-1EF7-8269-8E900912E37C}"/>
              </a:ext>
            </a:extLst>
          </p:cNvPr>
          <p:cNvSpPr>
            <a:spLocks noGrp="1"/>
          </p:cNvSpPr>
          <p:nvPr>
            <p:ph type="title"/>
          </p:nvPr>
        </p:nvSpPr>
        <p:spPr>
          <a:xfrm>
            <a:off x="3029094" y="309690"/>
            <a:ext cx="5325198" cy="906864"/>
          </a:xfrm>
          <a:solidFill>
            <a:schemeClr val="accent6">
              <a:lumMod val="20000"/>
              <a:lumOff val="80000"/>
            </a:schemeClr>
          </a:solidFill>
          <a:effectLst/>
          <a:scene3d>
            <a:camera prst="orthographicFront"/>
            <a:lightRig rig="threePt" dir="t"/>
          </a:scene3d>
          <a:sp3d>
            <a:bevelT w="114300" prst="artDeco"/>
          </a:sp3d>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SHIPPING MODE</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57D0B2DF-8EAE-239A-85F5-8400C9115543}"/>
              </a:ext>
            </a:extLst>
          </p:cNvPr>
          <p:cNvSpPr txBox="1"/>
          <p:nvPr/>
        </p:nvSpPr>
        <p:spPr>
          <a:xfrm>
            <a:off x="4900251" y="2842367"/>
            <a:ext cx="2280660" cy="1962204"/>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sz="2800" dirty="0">
                <a:solidFill>
                  <a:srgbClr val="FFFF00"/>
                </a:solidFill>
                <a:latin typeface="Congenial SemiBold" panose="02000503040000020004" pitchFamily="2" charset="0"/>
              </a:rPr>
              <a:t>Insight #3</a:t>
            </a:r>
          </a:p>
          <a:p>
            <a:endParaRPr lang="en-GB" sz="1351" dirty="0"/>
          </a:p>
          <a:p>
            <a:pPr marL="285750" indent="-285750">
              <a:buFont typeface="Arial" panose="020B0604020202020204" pitchFamily="34" charset="0"/>
              <a:buChar char="•"/>
            </a:pPr>
            <a:r>
              <a:rPr lang="en-GB" sz="1600" dirty="0">
                <a:solidFill>
                  <a:schemeClr val="bg1"/>
                </a:solidFill>
                <a:latin typeface="Abadi" panose="020B0604020104020204" pitchFamily="34" charset="0"/>
              </a:rPr>
              <a:t>Express Air has the lowest shipping cost</a:t>
            </a:r>
          </a:p>
          <a:p>
            <a:pPr marL="285750" indent="-285750">
              <a:buFont typeface="Arial" panose="020B0604020202020204" pitchFamily="34" charset="0"/>
              <a:buChar char="•"/>
            </a:pPr>
            <a:r>
              <a:rPr lang="en-GB" sz="1600" dirty="0">
                <a:solidFill>
                  <a:schemeClr val="bg1"/>
                </a:solidFill>
                <a:latin typeface="Abadi" panose="020B0604020104020204" pitchFamily="34" charset="0"/>
              </a:rPr>
              <a:t>Delivery truck takes the lowest time to ship</a:t>
            </a:r>
          </a:p>
        </p:txBody>
      </p:sp>
      <p:pic>
        <p:nvPicPr>
          <p:cNvPr id="5" name="Picture 4">
            <a:extLst>
              <a:ext uri="{FF2B5EF4-FFF2-40B4-BE49-F238E27FC236}">
                <a16:creationId xmlns:a16="http://schemas.microsoft.com/office/drawing/2014/main" id="{6C7A30C3-6FDB-F32B-A24E-87713CF4D421}"/>
              </a:ext>
            </a:extLst>
          </p:cNvPr>
          <p:cNvPicPr>
            <a:picLocks noChangeAspect="1"/>
          </p:cNvPicPr>
          <p:nvPr/>
        </p:nvPicPr>
        <p:blipFill>
          <a:blip r:embed="rId2"/>
          <a:stretch>
            <a:fillRect/>
          </a:stretch>
        </p:blipFill>
        <p:spPr>
          <a:xfrm>
            <a:off x="315047" y="2264833"/>
            <a:ext cx="4056210" cy="3117273"/>
          </a:xfrm>
          <a:prstGeom prst="rect">
            <a:avLst/>
          </a:prstGeom>
        </p:spPr>
      </p:pic>
      <p:pic>
        <p:nvPicPr>
          <p:cNvPr id="9" name="Picture 8">
            <a:extLst>
              <a:ext uri="{FF2B5EF4-FFF2-40B4-BE49-F238E27FC236}">
                <a16:creationId xmlns:a16="http://schemas.microsoft.com/office/drawing/2014/main" id="{8803D73F-6351-E441-6B0C-F846DA75AE15}"/>
              </a:ext>
            </a:extLst>
          </p:cNvPr>
          <p:cNvPicPr>
            <a:picLocks noChangeAspect="1"/>
          </p:cNvPicPr>
          <p:nvPr/>
        </p:nvPicPr>
        <p:blipFill>
          <a:blip r:embed="rId3"/>
          <a:stretch>
            <a:fillRect/>
          </a:stretch>
        </p:blipFill>
        <p:spPr>
          <a:xfrm>
            <a:off x="7709905" y="2264833"/>
            <a:ext cx="4056208" cy="3152692"/>
          </a:xfrm>
          <a:prstGeom prst="rect">
            <a:avLst/>
          </a:prstGeom>
        </p:spPr>
      </p:pic>
    </p:spTree>
    <p:extLst>
      <p:ext uri="{BB962C8B-B14F-4D97-AF65-F5344CB8AC3E}">
        <p14:creationId xmlns:p14="http://schemas.microsoft.com/office/powerpoint/2010/main" val="91341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5E9D6DE-63B9-A533-8137-2F245EAD520B}"/>
              </a:ext>
            </a:extLst>
          </p:cNvPr>
          <p:cNvSpPr>
            <a:spLocks noGrp="1"/>
          </p:cNvSpPr>
          <p:nvPr>
            <p:ph type="title"/>
          </p:nvPr>
        </p:nvSpPr>
        <p:spPr>
          <a:xfrm>
            <a:off x="2576946" y="328435"/>
            <a:ext cx="5902037" cy="906864"/>
          </a:xfrm>
          <a:solidFill>
            <a:schemeClr val="accent6">
              <a:lumMod val="20000"/>
              <a:lumOff val="80000"/>
            </a:schemeClr>
          </a:solidFill>
          <a:effectLst/>
          <a:scene3d>
            <a:camera prst="orthographicFront"/>
            <a:lightRig rig="threePt" dir="t"/>
          </a:scene3d>
          <a:sp3d>
            <a:bevelT w="114300" prst="artDeco"/>
          </a:sp3d>
        </p:spPr>
        <p:txBody>
          <a:bodyPr/>
          <a:lstStyle/>
          <a:p>
            <a:pPr algn="ctr"/>
            <a:r>
              <a:rPr lang="en-GB" sz="4400" dirty="0">
                <a:latin typeface="ADLaM Display" panose="02010000000000000000" pitchFamily="2" charset="0"/>
                <a:ea typeface="ADLaM Display" panose="02010000000000000000" pitchFamily="2" charset="0"/>
                <a:cs typeface="ADLaM Display" panose="02010000000000000000" pitchFamily="2" charset="0"/>
              </a:rPr>
              <a:t>REVENUE VS PROFIT</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E782EDEE-BA24-A52C-8466-2767E54B5FB3}"/>
              </a:ext>
            </a:extLst>
          </p:cNvPr>
          <p:cNvSpPr txBox="1"/>
          <p:nvPr/>
        </p:nvSpPr>
        <p:spPr>
          <a:xfrm>
            <a:off x="9492238" y="2676112"/>
            <a:ext cx="2280660" cy="218624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sz="2800" dirty="0">
                <a:solidFill>
                  <a:srgbClr val="FFFF00"/>
                </a:solidFill>
                <a:latin typeface="Congenial SemiBold" panose="02000503040000020004" pitchFamily="2" charset="0"/>
              </a:rPr>
              <a:t>Insight #4</a:t>
            </a:r>
          </a:p>
          <a:p>
            <a:pPr marL="285750" indent="-285750">
              <a:buFont typeface="Arial" panose="020B0604020202020204" pitchFamily="34" charset="0"/>
              <a:buChar char="•"/>
            </a:pPr>
            <a:r>
              <a:rPr lang="en-GB" sz="1351" dirty="0"/>
              <a:t>Profit is exponentially dependent on Revenue</a:t>
            </a:r>
          </a:p>
          <a:p>
            <a:pPr marL="285750" indent="-285750">
              <a:buFont typeface="Arial" panose="020B0604020202020204" pitchFamily="34" charset="0"/>
              <a:buChar char="•"/>
            </a:pPr>
            <a:r>
              <a:rPr lang="en-GB" sz="1351" dirty="0"/>
              <a:t>Sales hasn’t grown much</a:t>
            </a:r>
          </a:p>
          <a:p>
            <a:pPr marL="285750" indent="-285750">
              <a:buFont typeface="Arial" panose="020B0604020202020204" pitchFamily="34" charset="0"/>
              <a:buChar char="•"/>
            </a:pPr>
            <a:r>
              <a:rPr lang="en-GB" sz="1351" dirty="0"/>
              <a:t>There is an increase in Sales during the time of summers</a:t>
            </a:r>
          </a:p>
        </p:txBody>
      </p:sp>
      <p:pic>
        <p:nvPicPr>
          <p:cNvPr id="6" name="Picture 5">
            <a:extLst>
              <a:ext uri="{FF2B5EF4-FFF2-40B4-BE49-F238E27FC236}">
                <a16:creationId xmlns:a16="http://schemas.microsoft.com/office/drawing/2014/main" id="{81AE4D26-92F1-FCD0-36E0-8B29E2051849}"/>
              </a:ext>
            </a:extLst>
          </p:cNvPr>
          <p:cNvPicPr>
            <a:picLocks noChangeAspect="1"/>
          </p:cNvPicPr>
          <p:nvPr/>
        </p:nvPicPr>
        <p:blipFill>
          <a:blip r:embed="rId2"/>
          <a:stretch>
            <a:fillRect/>
          </a:stretch>
        </p:blipFill>
        <p:spPr>
          <a:xfrm>
            <a:off x="341314" y="1756769"/>
            <a:ext cx="8919131" cy="4689736"/>
          </a:xfrm>
          <a:prstGeom prst="rect">
            <a:avLst/>
          </a:prstGeom>
        </p:spPr>
      </p:pic>
    </p:spTree>
    <p:extLst>
      <p:ext uri="{BB962C8B-B14F-4D97-AF65-F5344CB8AC3E}">
        <p14:creationId xmlns:p14="http://schemas.microsoft.com/office/powerpoint/2010/main" val="36700445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1652</TotalTime>
  <Words>417</Words>
  <Application>Microsoft Office PowerPoint</Application>
  <PresentationFormat>Widescreen</PresentationFormat>
  <Paragraphs>102</Paragraphs>
  <Slides>17</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Abadi</vt:lpstr>
      <vt:lpstr>ADLaM Display</vt:lpstr>
      <vt:lpstr>Aptos</vt:lpstr>
      <vt:lpstr>Aptos SemiBold</vt:lpstr>
      <vt:lpstr>Arial</vt:lpstr>
      <vt:lpstr>Bauhaus 93</vt:lpstr>
      <vt:lpstr>Century Gothic</vt:lpstr>
      <vt:lpstr>Congenial SemiBold</vt:lpstr>
      <vt:lpstr>Wingdings</vt:lpstr>
      <vt:lpstr>Wingdings 3</vt:lpstr>
      <vt:lpstr>Ion Boardroom</vt:lpstr>
      <vt:lpstr>Ion</vt:lpstr>
      <vt:lpstr>ACCOUNT MANAGERS SALES PERFORMANCE</vt:lpstr>
      <vt:lpstr>Contents</vt:lpstr>
      <vt:lpstr>Business Task</vt:lpstr>
      <vt:lpstr>Data source and cleaning</vt:lpstr>
      <vt:lpstr>KEY METRICS</vt:lpstr>
      <vt:lpstr>TOP 10 MANAGERS BY PROFIT</vt:lpstr>
      <vt:lpstr>QUANTITY BY PRODUCT CATEGORY AND ORDER PRIORITY</vt:lpstr>
      <vt:lpstr>SHIPPING MODE</vt:lpstr>
      <vt:lpstr>REVENUE VS PROFIT</vt:lpstr>
      <vt:lpstr>QUANTITY BY CUSTOMER TYPE</vt:lpstr>
      <vt:lpstr>QUANTITY BY PRODUCT CONTAINER</vt:lpstr>
      <vt:lpstr>DISCOUNT BY PRODUCT CATEGORY</vt:lpstr>
      <vt:lpstr>REVENUE BY CITY</vt:lpstr>
      <vt:lpstr>LIVE INTERACTIVE DASHBOARD</vt:lpstr>
      <vt:lpstr>Page 1</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Riaz Uddin</cp:lastModifiedBy>
  <cp:revision>25</cp:revision>
  <dcterms:created xsi:type="dcterms:W3CDTF">2018-06-07T21:39:02Z</dcterms:created>
  <dcterms:modified xsi:type="dcterms:W3CDTF">2024-05-13T20:59:53Z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MSIP_Label_defa4170-0d19-0005-0004-bc88714345d2_Enabled">
    <vt:lpwstr>true</vt:lpwstr>
  </property>
  <property fmtid="{D5CDD505-2E9C-101B-9397-08002B2CF9AE}" pid="11" name="MSIP_Label_defa4170-0d19-0005-0004-bc88714345d2_SetDate">
    <vt:lpwstr>2024-05-13T18:17:54Z</vt:lpwstr>
  </property>
  <property fmtid="{D5CDD505-2E9C-101B-9397-08002B2CF9AE}" pid="12" name="MSIP_Label_defa4170-0d19-0005-0004-bc88714345d2_Method">
    <vt:lpwstr>Standard</vt:lpwstr>
  </property>
  <property fmtid="{D5CDD505-2E9C-101B-9397-08002B2CF9AE}" pid="13" name="MSIP_Label_defa4170-0d19-0005-0004-bc88714345d2_Name">
    <vt:lpwstr>defa4170-0d19-0005-0004-bc88714345d2</vt:lpwstr>
  </property>
  <property fmtid="{D5CDD505-2E9C-101B-9397-08002B2CF9AE}" pid="14" name="MSIP_Label_defa4170-0d19-0005-0004-bc88714345d2_SiteId">
    <vt:lpwstr>206edc5d-e8f2-4faf-a165-101ae2adc6db</vt:lpwstr>
  </property>
  <property fmtid="{D5CDD505-2E9C-101B-9397-08002B2CF9AE}" pid="15" name="MSIP_Label_defa4170-0d19-0005-0004-bc88714345d2_ActionId">
    <vt:lpwstr>ef49aad1-b7bc-45b2-aaec-b49fbb4471df</vt:lpwstr>
  </property>
  <property fmtid="{D5CDD505-2E9C-101B-9397-08002B2CF9AE}" pid="16" name="MSIP_Label_defa4170-0d19-0005-0004-bc88714345d2_ContentBits">
    <vt:lpwstr>0</vt:lpwstr>
  </property>
</Properties>
</file>