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4"/>
  </p:notesMasterIdLst>
  <p:sldIdLst>
    <p:sldId id="256" r:id="rId2"/>
    <p:sldId id="274" r:id="rId3"/>
    <p:sldId id="434" r:id="rId4"/>
    <p:sldId id="433" r:id="rId5"/>
    <p:sldId id="420" r:id="rId6"/>
    <p:sldId id="438" r:id="rId7"/>
    <p:sldId id="435" r:id="rId8"/>
    <p:sldId id="436" r:id="rId9"/>
    <p:sldId id="440" r:id="rId10"/>
    <p:sldId id="437" r:id="rId11"/>
    <p:sldId id="439" r:id="rId12"/>
    <p:sldId id="388" r:id="rId13"/>
  </p:sldIdLst>
  <p:sldSz cx="9144000" cy="6858000" type="screen4x3"/>
  <p:notesSz cx="7102475" cy="10233025"/>
  <p:defaultTextStyle>
    <a:defPPr>
      <a:defRPr lang="en-US"/>
    </a:defPPr>
    <a:lvl1pPr algn="l" rtl="0" eaLnBrk="0" fontAlgn="base" hangingPunct="0">
      <a:spcBef>
        <a:spcPct val="0"/>
      </a:spcBef>
      <a:spcAft>
        <a:spcPct val="0"/>
      </a:spcAft>
      <a:defRPr kern="1200">
        <a:solidFill>
          <a:schemeClr val="tx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p:defaultTextStyle>
  <p:extLst>
    <p:ext uri="{521415D9-36F7-43E2-AB2F-B90AF26B5E84}">
      <p14:sectionLst xmlns:p14="http://schemas.microsoft.com/office/powerpoint/2010/main">
        <p14:section name="Default Section" id="{11E242A2-4AD1-42EA-8FF4-7FC956F85FAE}">
          <p14:sldIdLst>
            <p14:sldId id="256"/>
            <p14:sldId id="274"/>
            <p14:sldId id="434"/>
            <p14:sldId id="433"/>
            <p14:sldId id="420"/>
            <p14:sldId id="438"/>
            <p14:sldId id="435"/>
            <p14:sldId id="436"/>
            <p14:sldId id="440"/>
            <p14:sldId id="437"/>
            <p14:sldId id="439"/>
            <p14:sldId id="38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anell Gray" initials="SG" lastIdx="1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9D43"/>
    <a:srgbClr val="27A949"/>
    <a:srgbClr val="C2E4A4"/>
    <a:srgbClr val="B9D08C"/>
    <a:srgbClr val="00FFFF"/>
    <a:srgbClr val="061BB6"/>
    <a:srgbClr val="FFFF9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94" autoAdjust="0"/>
    <p:restoredTop sz="96197" autoAdjust="0"/>
  </p:normalViewPr>
  <p:slideViewPr>
    <p:cSldViewPr>
      <p:cViewPr varScale="1">
        <p:scale>
          <a:sx n="119" d="100"/>
          <a:sy n="119" d="100"/>
        </p:scale>
        <p:origin x="1656"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9" d="100"/>
          <a:sy n="79" d="100"/>
        </p:scale>
        <p:origin x="273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78382" cy="512001"/>
          </a:xfrm>
          <a:prstGeom prst="rect">
            <a:avLst/>
          </a:prstGeom>
        </p:spPr>
        <p:txBody>
          <a:bodyPr vert="horz" lIns="99988" tIns="49995" rIns="99988" bIns="49995" rtlCol="0"/>
          <a:lstStyle>
            <a:lvl1pPr algn="l" eaLnBrk="1" fontAlgn="auto" hangingPunct="1">
              <a:spcBef>
                <a:spcPts val="0"/>
              </a:spcBef>
              <a:spcAft>
                <a:spcPts val="0"/>
              </a:spcAft>
              <a:defRPr sz="1300">
                <a:latin typeface="+mn-lt"/>
              </a:defRPr>
            </a:lvl1pPr>
          </a:lstStyle>
          <a:p>
            <a:pPr>
              <a:defRPr/>
            </a:pPr>
            <a:endParaRPr lang="en-US"/>
          </a:p>
        </p:txBody>
      </p:sp>
      <p:sp>
        <p:nvSpPr>
          <p:cNvPr id="3" name="Date Placeholder 2"/>
          <p:cNvSpPr>
            <a:spLocks noGrp="1"/>
          </p:cNvSpPr>
          <p:nvPr>
            <p:ph type="dt" idx="1"/>
          </p:nvPr>
        </p:nvSpPr>
        <p:spPr>
          <a:xfrm>
            <a:off x="4022486" y="0"/>
            <a:ext cx="3078382" cy="512001"/>
          </a:xfrm>
          <a:prstGeom prst="rect">
            <a:avLst/>
          </a:prstGeom>
        </p:spPr>
        <p:txBody>
          <a:bodyPr vert="horz" lIns="99988" tIns="49995" rIns="99988" bIns="49995" rtlCol="0"/>
          <a:lstStyle>
            <a:lvl1pPr algn="r" eaLnBrk="1" fontAlgn="auto" hangingPunct="1">
              <a:spcBef>
                <a:spcPts val="0"/>
              </a:spcBef>
              <a:spcAft>
                <a:spcPts val="0"/>
              </a:spcAft>
              <a:defRPr sz="1300">
                <a:latin typeface="+mn-lt"/>
              </a:defRPr>
            </a:lvl1pPr>
          </a:lstStyle>
          <a:p>
            <a:pPr>
              <a:defRPr/>
            </a:pPr>
            <a:fld id="{F53DEF50-18D2-4C00-B18D-93E7F20F136C}" type="datetimeFigureOut">
              <a:rPr lang="en-US"/>
              <a:pPr>
                <a:defRPr/>
              </a:pPr>
              <a:t>4/6/22</a:t>
            </a:fld>
            <a:endParaRPr lang="en-US"/>
          </a:p>
        </p:txBody>
      </p:sp>
      <p:sp>
        <p:nvSpPr>
          <p:cNvPr id="4" name="Slide Image Placeholder 3"/>
          <p:cNvSpPr>
            <a:spLocks noGrp="1" noRot="1" noChangeAspect="1"/>
          </p:cNvSpPr>
          <p:nvPr>
            <p:ph type="sldImg" idx="2"/>
          </p:nvPr>
        </p:nvSpPr>
        <p:spPr>
          <a:xfrm>
            <a:off x="993775" y="766763"/>
            <a:ext cx="5114925" cy="3836987"/>
          </a:xfrm>
          <a:prstGeom prst="rect">
            <a:avLst/>
          </a:prstGeom>
          <a:noFill/>
          <a:ln w="12700">
            <a:solidFill>
              <a:prstClr val="black"/>
            </a:solidFill>
          </a:ln>
        </p:spPr>
        <p:txBody>
          <a:bodyPr vert="horz" lIns="99988" tIns="49995" rIns="99988" bIns="49995" rtlCol="0" anchor="ctr"/>
          <a:lstStyle/>
          <a:p>
            <a:pPr lvl="0"/>
            <a:endParaRPr lang="en-US" noProof="0"/>
          </a:p>
        </p:txBody>
      </p:sp>
      <p:sp>
        <p:nvSpPr>
          <p:cNvPr id="5" name="Notes Placeholder 4"/>
          <p:cNvSpPr>
            <a:spLocks noGrp="1"/>
          </p:cNvSpPr>
          <p:nvPr>
            <p:ph type="body" sz="quarter" idx="3"/>
          </p:nvPr>
        </p:nvSpPr>
        <p:spPr>
          <a:xfrm>
            <a:off x="710891" y="4861388"/>
            <a:ext cx="5680694" cy="4604512"/>
          </a:xfrm>
          <a:prstGeom prst="rect">
            <a:avLst/>
          </a:prstGeom>
        </p:spPr>
        <p:txBody>
          <a:bodyPr vert="horz" lIns="99988" tIns="49995" rIns="99988" bIns="49995"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2" y="9719277"/>
            <a:ext cx="3078382" cy="512001"/>
          </a:xfrm>
          <a:prstGeom prst="rect">
            <a:avLst/>
          </a:prstGeom>
        </p:spPr>
        <p:txBody>
          <a:bodyPr vert="horz" lIns="99988" tIns="49995" rIns="99988" bIns="49995" rtlCol="0" anchor="b"/>
          <a:lstStyle>
            <a:lvl1pPr algn="l" eaLnBrk="1" fontAlgn="auto" hangingPunct="1">
              <a:spcBef>
                <a:spcPts val="0"/>
              </a:spcBef>
              <a:spcAft>
                <a:spcPts val="0"/>
              </a:spcAft>
              <a:defRPr sz="1300">
                <a:latin typeface="+mn-lt"/>
              </a:defRPr>
            </a:lvl1pPr>
          </a:lstStyle>
          <a:p>
            <a:pPr>
              <a:defRPr/>
            </a:pPr>
            <a:endParaRPr lang="en-US"/>
          </a:p>
        </p:txBody>
      </p:sp>
      <p:sp>
        <p:nvSpPr>
          <p:cNvPr id="7" name="Slide Number Placeholder 6"/>
          <p:cNvSpPr>
            <a:spLocks noGrp="1"/>
          </p:cNvSpPr>
          <p:nvPr>
            <p:ph type="sldNum" sz="quarter" idx="5"/>
          </p:nvPr>
        </p:nvSpPr>
        <p:spPr>
          <a:xfrm>
            <a:off x="4022486" y="9719277"/>
            <a:ext cx="3078382" cy="512001"/>
          </a:xfrm>
          <a:prstGeom prst="rect">
            <a:avLst/>
          </a:prstGeom>
        </p:spPr>
        <p:txBody>
          <a:bodyPr vert="horz" wrap="square" lIns="99988" tIns="49995" rIns="99988" bIns="49995" numCol="1" anchor="b" anchorCtr="0" compatLnSpc="1">
            <a:prstTxWarp prst="textNoShape">
              <a:avLst/>
            </a:prstTxWarp>
          </a:bodyPr>
          <a:lstStyle>
            <a:lvl1pPr algn="r" eaLnBrk="1" hangingPunct="1">
              <a:defRPr sz="1300"/>
            </a:lvl1pPr>
          </a:lstStyle>
          <a:p>
            <a:pPr>
              <a:defRPr/>
            </a:pPr>
            <a:fld id="{43CE964D-9D9B-4A7E-AFD1-55E64B430796}" type="slidenum">
              <a:rPr lang="en-US"/>
              <a:pPr>
                <a:defRPr/>
              </a:pPr>
              <a:t>‹#›</a:t>
            </a:fld>
            <a:endParaRPr lang="en-US"/>
          </a:p>
        </p:txBody>
      </p:sp>
    </p:spTree>
    <p:extLst>
      <p:ext uri="{BB962C8B-B14F-4D97-AF65-F5344CB8AC3E}">
        <p14:creationId xmlns:p14="http://schemas.microsoft.com/office/powerpoint/2010/main" val="32414290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26628" name="Slide Number Placeholder 3"/>
          <p:cNvSpPr>
            <a:spLocks noGrp="1"/>
          </p:cNvSpPr>
          <p:nvPr>
            <p:ph type="sldNum" sz="quarter" idx="5"/>
          </p:nvPr>
        </p:nvSpPr>
        <p:spPr bwMode="auto">
          <a:noFill/>
          <a:ln>
            <a:miter lim="800000"/>
            <a:headEnd/>
            <a:tailEnd/>
          </a:ln>
        </p:spPr>
        <p:txBody>
          <a:bodyPr/>
          <a:lstStyle/>
          <a:p>
            <a:fld id="{C0221C14-1C5F-48DE-A151-638519CB2286}" type="slidenum">
              <a:rPr lang="en-US" smtClean="0"/>
              <a:pPr/>
              <a:t>2</a:t>
            </a:fld>
            <a:endParaRPr lang="en-US"/>
          </a:p>
        </p:txBody>
      </p:sp>
    </p:spTree>
    <p:extLst>
      <p:ext uri="{BB962C8B-B14F-4D97-AF65-F5344CB8AC3E}">
        <p14:creationId xmlns:p14="http://schemas.microsoft.com/office/powerpoint/2010/main" val="36006754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p:spPr>
      </p:sp>
      <p:sp>
        <p:nvSpPr>
          <p:cNvPr id="102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en-US" dirty="0"/>
              <a:t>Highlight differences between Original </a:t>
            </a:r>
            <a:r>
              <a:rPr lang="en-US" altLang="en-US" dirty="0" err="1"/>
              <a:t>Enctr</a:t>
            </a:r>
            <a:r>
              <a:rPr lang="en-US" altLang="en-US" dirty="0"/>
              <a:t> System and LCR system.</a:t>
            </a:r>
          </a:p>
          <a:p>
            <a:pPr eaLnBrk="1" hangingPunct="1">
              <a:spcBef>
                <a:spcPct val="0"/>
              </a:spcBef>
            </a:pPr>
            <a:r>
              <a:rPr lang="en-US" altLang="en-US" dirty="0"/>
              <a:t>Highlight MAO-002 and MAO-004 differences</a:t>
            </a:r>
          </a:p>
        </p:txBody>
      </p:sp>
      <p:sp>
        <p:nvSpPr>
          <p:cNvPr id="10244" name="Slide Number Placeholder 3"/>
          <p:cNvSpPr>
            <a:spLocks noGrp="1"/>
          </p:cNvSpPr>
          <p:nvPr>
            <p:ph type="sldNum" sz="quarter" idx="5"/>
          </p:nvPr>
        </p:nvSpPr>
        <p:spPr bwMode="auto">
          <a:noFill/>
          <a:ln>
            <a:miter lim="800000"/>
            <a:headEnd/>
            <a:tailEnd/>
          </a:ln>
        </p:spPr>
        <p:txBody>
          <a:bodyPr/>
          <a:lstStyle/>
          <a:p>
            <a:fld id="{39448C5C-5E1B-4636-9B1B-4A007BB700E4}" type="slidenum">
              <a:rPr lang="en-US" altLang="en-US">
                <a:latin typeface="Arial" charset="0"/>
                <a:ea typeface="MS PGothic" pitchFamily="34" charset="-128"/>
              </a:rPr>
              <a:pPr/>
              <a:t>11</a:t>
            </a:fld>
            <a:endParaRPr lang="en-US" altLang="en-US">
              <a:latin typeface="Arial" charset="0"/>
              <a:ea typeface="MS PGothic" pitchFamily="34" charset="-128"/>
            </a:endParaRPr>
          </a:p>
        </p:txBody>
      </p:sp>
    </p:spTree>
    <p:extLst>
      <p:ext uri="{BB962C8B-B14F-4D97-AF65-F5344CB8AC3E}">
        <p14:creationId xmlns:p14="http://schemas.microsoft.com/office/powerpoint/2010/main" val="8923778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26628" name="Slide Number Placeholder 3"/>
          <p:cNvSpPr>
            <a:spLocks noGrp="1"/>
          </p:cNvSpPr>
          <p:nvPr>
            <p:ph type="sldNum" sz="quarter" idx="5"/>
          </p:nvPr>
        </p:nvSpPr>
        <p:spPr bwMode="auto">
          <a:noFill/>
          <a:ln>
            <a:miter lim="800000"/>
            <a:headEnd/>
            <a:tailEnd/>
          </a:ln>
        </p:spPr>
        <p:txBody>
          <a:bodyPr/>
          <a:lstStyle/>
          <a:p>
            <a:fld id="{C0221C14-1C5F-48DE-A151-638519CB2286}" type="slidenum">
              <a:rPr lang="en-US" smtClean="0"/>
              <a:pPr/>
              <a:t>3</a:t>
            </a:fld>
            <a:endParaRPr lang="en-US"/>
          </a:p>
        </p:txBody>
      </p:sp>
    </p:spTree>
    <p:extLst>
      <p:ext uri="{BB962C8B-B14F-4D97-AF65-F5344CB8AC3E}">
        <p14:creationId xmlns:p14="http://schemas.microsoft.com/office/powerpoint/2010/main" val="11525530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26628" name="Slide Number Placeholder 3"/>
          <p:cNvSpPr>
            <a:spLocks noGrp="1"/>
          </p:cNvSpPr>
          <p:nvPr>
            <p:ph type="sldNum" sz="quarter" idx="5"/>
          </p:nvPr>
        </p:nvSpPr>
        <p:spPr bwMode="auto">
          <a:noFill/>
          <a:ln>
            <a:miter lim="800000"/>
            <a:headEnd/>
            <a:tailEnd/>
          </a:ln>
        </p:spPr>
        <p:txBody>
          <a:bodyPr/>
          <a:lstStyle/>
          <a:p>
            <a:fld id="{C0221C14-1C5F-48DE-A151-638519CB2286}" type="slidenum">
              <a:rPr lang="en-US" smtClean="0"/>
              <a:pPr/>
              <a:t>4</a:t>
            </a:fld>
            <a:endParaRPr lang="en-US"/>
          </a:p>
        </p:txBody>
      </p:sp>
    </p:spTree>
    <p:extLst>
      <p:ext uri="{BB962C8B-B14F-4D97-AF65-F5344CB8AC3E}">
        <p14:creationId xmlns:p14="http://schemas.microsoft.com/office/powerpoint/2010/main" val="726058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p:spPr>
      </p:sp>
      <p:sp>
        <p:nvSpPr>
          <p:cNvPr id="102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en-US" dirty="0"/>
              <a:t>Highlight differences between Original </a:t>
            </a:r>
            <a:r>
              <a:rPr lang="en-US" altLang="en-US" dirty="0" err="1"/>
              <a:t>Enctr</a:t>
            </a:r>
            <a:r>
              <a:rPr lang="en-US" altLang="en-US" dirty="0"/>
              <a:t> System and LCR system.</a:t>
            </a:r>
          </a:p>
          <a:p>
            <a:pPr eaLnBrk="1" hangingPunct="1">
              <a:spcBef>
                <a:spcPct val="0"/>
              </a:spcBef>
            </a:pPr>
            <a:r>
              <a:rPr lang="en-US" altLang="en-US" dirty="0"/>
              <a:t>Highlight MAO-002 and MAO-004 differences</a:t>
            </a:r>
          </a:p>
        </p:txBody>
      </p:sp>
      <p:sp>
        <p:nvSpPr>
          <p:cNvPr id="10244" name="Slide Number Placeholder 3"/>
          <p:cNvSpPr>
            <a:spLocks noGrp="1"/>
          </p:cNvSpPr>
          <p:nvPr>
            <p:ph type="sldNum" sz="quarter" idx="5"/>
          </p:nvPr>
        </p:nvSpPr>
        <p:spPr bwMode="auto">
          <a:noFill/>
          <a:ln>
            <a:miter lim="800000"/>
            <a:headEnd/>
            <a:tailEnd/>
          </a:ln>
        </p:spPr>
        <p:txBody>
          <a:bodyPr/>
          <a:lstStyle/>
          <a:p>
            <a:fld id="{39448C5C-5E1B-4636-9B1B-4A007BB700E4}" type="slidenum">
              <a:rPr lang="en-US" altLang="en-US">
                <a:latin typeface="Arial" charset="0"/>
                <a:ea typeface="MS PGothic" pitchFamily="34" charset="-128"/>
              </a:rPr>
              <a:pPr/>
              <a:t>5</a:t>
            </a:fld>
            <a:endParaRPr lang="en-US" altLang="en-US">
              <a:latin typeface="Arial" charset="0"/>
              <a:ea typeface="MS PGothic" pitchFamily="34" charset="-128"/>
            </a:endParaRPr>
          </a:p>
        </p:txBody>
      </p:sp>
    </p:spTree>
    <p:extLst>
      <p:ext uri="{BB962C8B-B14F-4D97-AF65-F5344CB8AC3E}">
        <p14:creationId xmlns:p14="http://schemas.microsoft.com/office/powerpoint/2010/main" val="42712822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p:spPr>
      </p:sp>
      <p:sp>
        <p:nvSpPr>
          <p:cNvPr id="102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en-US" dirty="0"/>
              <a:t>Highlight differences between Original </a:t>
            </a:r>
            <a:r>
              <a:rPr lang="en-US" altLang="en-US" dirty="0" err="1"/>
              <a:t>Enctr</a:t>
            </a:r>
            <a:r>
              <a:rPr lang="en-US" altLang="en-US" dirty="0"/>
              <a:t> System and LCR system.</a:t>
            </a:r>
          </a:p>
          <a:p>
            <a:pPr eaLnBrk="1" hangingPunct="1">
              <a:spcBef>
                <a:spcPct val="0"/>
              </a:spcBef>
            </a:pPr>
            <a:r>
              <a:rPr lang="en-US" altLang="en-US" dirty="0"/>
              <a:t>Highlight MAO-002 and MAO-004 differences</a:t>
            </a:r>
          </a:p>
        </p:txBody>
      </p:sp>
      <p:sp>
        <p:nvSpPr>
          <p:cNvPr id="10244" name="Slide Number Placeholder 3"/>
          <p:cNvSpPr>
            <a:spLocks noGrp="1"/>
          </p:cNvSpPr>
          <p:nvPr>
            <p:ph type="sldNum" sz="quarter" idx="5"/>
          </p:nvPr>
        </p:nvSpPr>
        <p:spPr bwMode="auto">
          <a:noFill/>
          <a:ln>
            <a:miter lim="800000"/>
            <a:headEnd/>
            <a:tailEnd/>
          </a:ln>
        </p:spPr>
        <p:txBody>
          <a:bodyPr/>
          <a:lstStyle/>
          <a:p>
            <a:fld id="{39448C5C-5E1B-4636-9B1B-4A007BB700E4}" type="slidenum">
              <a:rPr lang="en-US" altLang="en-US">
                <a:latin typeface="Arial" charset="0"/>
                <a:ea typeface="MS PGothic" pitchFamily="34" charset="-128"/>
              </a:rPr>
              <a:pPr/>
              <a:t>6</a:t>
            </a:fld>
            <a:endParaRPr lang="en-US" altLang="en-US">
              <a:latin typeface="Arial" charset="0"/>
              <a:ea typeface="MS PGothic" pitchFamily="34" charset="-128"/>
            </a:endParaRPr>
          </a:p>
        </p:txBody>
      </p:sp>
    </p:spTree>
    <p:extLst>
      <p:ext uri="{BB962C8B-B14F-4D97-AF65-F5344CB8AC3E}">
        <p14:creationId xmlns:p14="http://schemas.microsoft.com/office/powerpoint/2010/main" val="34910124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p:spPr>
      </p:sp>
      <p:sp>
        <p:nvSpPr>
          <p:cNvPr id="102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en-US" dirty="0"/>
              <a:t>Highlight differences between Original </a:t>
            </a:r>
            <a:r>
              <a:rPr lang="en-US" altLang="en-US" dirty="0" err="1"/>
              <a:t>Enctr</a:t>
            </a:r>
            <a:r>
              <a:rPr lang="en-US" altLang="en-US" dirty="0"/>
              <a:t> System and LCR system.</a:t>
            </a:r>
          </a:p>
          <a:p>
            <a:pPr eaLnBrk="1" hangingPunct="1">
              <a:spcBef>
                <a:spcPct val="0"/>
              </a:spcBef>
            </a:pPr>
            <a:r>
              <a:rPr lang="en-US" altLang="en-US" dirty="0"/>
              <a:t>Highlight MAO-002 and MAO-004 differences</a:t>
            </a:r>
          </a:p>
        </p:txBody>
      </p:sp>
      <p:sp>
        <p:nvSpPr>
          <p:cNvPr id="10244" name="Slide Number Placeholder 3"/>
          <p:cNvSpPr>
            <a:spLocks noGrp="1"/>
          </p:cNvSpPr>
          <p:nvPr>
            <p:ph type="sldNum" sz="quarter" idx="5"/>
          </p:nvPr>
        </p:nvSpPr>
        <p:spPr bwMode="auto">
          <a:noFill/>
          <a:ln>
            <a:miter lim="800000"/>
            <a:headEnd/>
            <a:tailEnd/>
          </a:ln>
        </p:spPr>
        <p:txBody>
          <a:bodyPr/>
          <a:lstStyle/>
          <a:p>
            <a:fld id="{39448C5C-5E1B-4636-9B1B-4A007BB700E4}" type="slidenum">
              <a:rPr lang="en-US" altLang="en-US">
                <a:latin typeface="Arial" charset="0"/>
                <a:ea typeface="MS PGothic" pitchFamily="34" charset="-128"/>
              </a:rPr>
              <a:pPr/>
              <a:t>7</a:t>
            </a:fld>
            <a:endParaRPr lang="en-US" altLang="en-US">
              <a:latin typeface="Arial" charset="0"/>
              <a:ea typeface="MS PGothic" pitchFamily="34" charset="-128"/>
            </a:endParaRPr>
          </a:p>
        </p:txBody>
      </p:sp>
    </p:spTree>
    <p:extLst>
      <p:ext uri="{BB962C8B-B14F-4D97-AF65-F5344CB8AC3E}">
        <p14:creationId xmlns:p14="http://schemas.microsoft.com/office/powerpoint/2010/main" val="11027296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p:spPr>
      </p:sp>
      <p:sp>
        <p:nvSpPr>
          <p:cNvPr id="102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en-US" dirty="0"/>
              <a:t>Highlight differences between Original </a:t>
            </a:r>
            <a:r>
              <a:rPr lang="en-US" altLang="en-US" dirty="0" err="1"/>
              <a:t>Enctr</a:t>
            </a:r>
            <a:r>
              <a:rPr lang="en-US" altLang="en-US" dirty="0"/>
              <a:t> System and LCR system.</a:t>
            </a:r>
          </a:p>
          <a:p>
            <a:pPr eaLnBrk="1" hangingPunct="1">
              <a:spcBef>
                <a:spcPct val="0"/>
              </a:spcBef>
            </a:pPr>
            <a:r>
              <a:rPr lang="en-US" altLang="en-US" dirty="0"/>
              <a:t>Highlight MAO-002 and MAO-004 differences</a:t>
            </a:r>
          </a:p>
        </p:txBody>
      </p:sp>
      <p:sp>
        <p:nvSpPr>
          <p:cNvPr id="10244" name="Slide Number Placeholder 3"/>
          <p:cNvSpPr>
            <a:spLocks noGrp="1"/>
          </p:cNvSpPr>
          <p:nvPr>
            <p:ph type="sldNum" sz="quarter" idx="5"/>
          </p:nvPr>
        </p:nvSpPr>
        <p:spPr bwMode="auto">
          <a:noFill/>
          <a:ln>
            <a:miter lim="800000"/>
            <a:headEnd/>
            <a:tailEnd/>
          </a:ln>
        </p:spPr>
        <p:txBody>
          <a:bodyPr/>
          <a:lstStyle/>
          <a:p>
            <a:fld id="{39448C5C-5E1B-4636-9B1B-4A007BB700E4}" type="slidenum">
              <a:rPr lang="en-US" altLang="en-US">
                <a:latin typeface="Arial" charset="0"/>
                <a:ea typeface="MS PGothic" pitchFamily="34" charset="-128"/>
              </a:rPr>
              <a:pPr/>
              <a:t>8</a:t>
            </a:fld>
            <a:endParaRPr lang="en-US" altLang="en-US">
              <a:latin typeface="Arial" charset="0"/>
              <a:ea typeface="MS PGothic" pitchFamily="34" charset="-128"/>
            </a:endParaRPr>
          </a:p>
        </p:txBody>
      </p:sp>
    </p:spTree>
    <p:extLst>
      <p:ext uri="{BB962C8B-B14F-4D97-AF65-F5344CB8AC3E}">
        <p14:creationId xmlns:p14="http://schemas.microsoft.com/office/powerpoint/2010/main" val="11538789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p:spPr>
      </p:sp>
      <p:sp>
        <p:nvSpPr>
          <p:cNvPr id="102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en-US" dirty="0"/>
              <a:t>Highlight differences between Original </a:t>
            </a:r>
            <a:r>
              <a:rPr lang="en-US" altLang="en-US" dirty="0" err="1"/>
              <a:t>Enctr</a:t>
            </a:r>
            <a:r>
              <a:rPr lang="en-US" altLang="en-US" dirty="0"/>
              <a:t> System and LCR system.</a:t>
            </a:r>
          </a:p>
          <a:p>
            <a:pPr eaLnBrk="1" hangingPunct="1">
              <a:spcBef>
                <a:spcPct val="0"/>
              </a:spcBef>
            </a:pPr>
            <a:r>
              <a:rPr lang="en-US" altLang="en-US" dirty="0"/>
              <a:t>Highlight MAO-002 and MAO-004 differences</a:t>
            </a:r>
          </a:p>
        </p:txBody>
      </p:sp>
      <p:sp>
        <p:nvSpPr>
          <p:cNvPr id="10244" name="Slide Number Placeholder 3"/>
          <p:cNvSpPr>
            <a:spLocks noGrp="1"/>
          </p:cNvSpPr>
          <p:nvPr>
            <p:ph type="sldNum" sz="quarter" idx="5"/>
          </p:nvPr>
        </p:nvSpPr>
        <p:spPr bwMode="auto">
          <a:noFill/>
          <a:ln>
            <a:miter lim="800000"/>
            <a:headEnd/>
            <a:tailEnd/>
          </a:ln>
        </p:spPr>
        <p:txBody>
          <a:bodyPr/>
          <a:lstStyle/>
          <a:p>
            <a:fld id="{39448C5C-5E1B-4636-9B1B-4A007BB700E4}" type="slidenum">
              <a:rPr lang="en-US" altLang="en-US">
                <a:latin typeface="Arial" charset="0"/>
                <a:ea typeface="MS PGothic" pitchFamily="34" charset="-128"/>
              </a:rPr>
              <a:pPr/>
              <a:t>9</a:t>
            </a:fld>
            <a:endParaRPr lang="en-US" altLang="en-US">
              <a:latin typeface="Arial" charset="0"/>
              <a:ea typeface="MS PGothic" pitchFamily="34" charset="-128"/>
            </a:endParaRPr>
          </a:p>
        </p:txBody>
      </p:sp>
    </p:spTree>
    <p:extLst>
      <p:ext uri="{BB962C8B-B14F-4D97-AF65-F5344CB8AC3E}">
        <p14:creationId xmlns:p14="http://schemas.microsoft.com/office/powerpoint/2010/main" val="3580089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p:spPr>
      </p:sp>
      <p:sp>
        <p:nvSpPr>
          <p:cNvPr id="102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en-US" dirty="0"/>
              <a:t>Highlight differences between Original </a:t>
            </a:r>
            <a:r>
              <a:rPr lang="en-US" altLang="en-US" dirty="0" err="1"/>
              <a:t>Enctr</a:t>
            </a:r>
            <a:r>
              <a:rPr lang="en-US" altLang="en-US" dirty="0"/>
              <a:t> System and LCR system.</a:t>
            </a:r>
          </a:p>
          <a:p>
            <a:pPr eaLnBrk="1" hangingPunct="1">
              <a:spcBef>
                <a:spcPct val="0"/>
              </a:spcBef>
            </a:pPr>
            <a:r>
              <a:rPr lang="en-US" altLang="en-US" dirty="0"/>
              <a:t>Highlight MAO-002 and MAO-004 differences</a:t>
            </a:r>
          </a:p>
        </p:txBody>
      </p:sp>
      <p:sp>
        <p:nvSpPr>
          <p:cNvPr id="10244" name="Slide Number Placeholder 3"/>
          <p:cNvSpPr>
            <a:spLocks noGrp="1"/>
          </p:cNvSpPr>
          <p:nvPr>
            <p:ph type="sldNum" sz="quarter" idx="5"/>
          </p:nvPr>
        </p:nvSpPr>
        <p:spPr bwMode="auto">
          <a:noFill/>
          <a:ln>
            <a:miter lim="800000"/>
            <a:headEnd/>
            <a:tailEnd/>
          </a:ln>
        </p:spPr>
        <p:txBody>
          <a:bodyPr/>
          <a:lstStyle/>
          <a:p>
            <a:fld id="{39448C5C-5E1B-4636-9B1B-4A007BB700E4}" type="slidenum">
              <a:rPr lang="en-US" altLang="en-US">
                <a:latin typeface="Arial" charset="0"/>
                <a:ea typeface="MS PGothic" pitchFamily="34" charset="-128"/>
              </a:rPr>
              <a:pPr/>
              <a:t>10</a:t>
            </a:fld>
            <a:endParaRPr lang="en-US" altLang="en-US">
              <a:latin typeface="Arial" charset="0"/>
              <a:ea typeface="MS PGothic" pitchFamily="34" charset="-128"/>
            </a:endParaRPr>
          </a:p>
        </p:txBody>
      </p:sp>
    </p:spTree>
    <p:extLst>
      <p:ext uri="{BB962C8B-B14F-4D97-AF65-F5344CB8AC3E}">
        <p14:creationId xmlns:p14="http://schemas.microsoft.com/office/powerpoint/2010/main" val="3309068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Slide Number Placeholder 5"/>
          <p:cNvSpPr>
            <a:spLocks noGrp="1"/>
          </p:cNvSpPr>
          <p:nvPr>
            <p:ph type="sldNum" sz="quarter" idx="10"/>
          </p:nvPr>
        </p:nvSpPr>
        <p:spPr>
          <a:xfrm>
            <a:off x="6553200" y="6340475"/>
            <a:ext cx="2133600" cy="365125"/>
          </a:xfrm>
        </p:spPr>
        <p:txBody>
          <a:bodyPr/>
          <a:lstStyle>
            <a:lvl1pPr>
              <a:defRPr/>
            </a:lvl1pPr>
          </a:lstStyle>
          <a:p>
            <a:pPr>
              <a:defRPr/>
            </a:pPr>
            <a:fld id="{53764220-6797-4EAE-9F25-8D9A74BCA96B}" type="slidenum">
              <a:rPr lang="en-US"/>
              <a:pPr>
                <a:defRPr/>
              </a:pPr>
              <a:t>‹#›</a:t>
            </a:fld>
            <a:endParaRPr lang="en-US"/>
          </a:p>
        </p:txBody>
      </p:sp>
      <p:sp>
        <p:nvSpPr>
          <p:cNvPr id="5" name="Date Placeholder 3"/>
          <p:cNvSpPr>
            <a:spLocks noGrp="1"/>
          </p:cNvSpPr>
          <p:nvPr>
            <p:ph type="dt" sz="half" idx="11"/>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pPr>
              <a:defRPr/>
            </a:pPr>
            <a:r>
              <a:rPr lang="en-US" dirty="0"/>
              <a:t>08/04/2017</a:t>
            </a:r>
          </a:p>
        </p:txBody>
      </p:sp>
      <p:sp>
        <p:nvSpPr>
          <p:cNvPr id="6" name="Footer Placeholder 4"/>
          <p:cNvSpPr>
            <a:spLocks noGrp="1"/>
          </p:cNvSpPr>
          <p:nvPr>
            <p:ph type="ftr" sz="quarter" idx="12"/>
          </p:nvPr>
        </p:nvSpPr>
        <p:spPr/>
        <p:txBody>
          <a:bodyPr/>
          <a:lstStyle>
            <a:lvl1pPr>
              <a:defRPr/>
            </a:lvl1pPr>
          </a:lstStyle>
          <a:p>
            <a:pPr>
              <a:defRPr/>
            </a:pPr>
            <a:r>
              <a:rPr lang="en-US" dirty="0"/>
              <a:t>IBM Confidential -- For Internal Use Only</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dirty="0"/>
              <a:t>08/04/2017</a:t>
            </a:r>
          </a:p>
        </p:txBody>
      </p:sp>
      <p:sp>
        <p:nvSpPr>
          <p:cNvPr id="5" name="Footer Placeholder 4"/>
          <p:cNvSpPr>
            <a:spLocks noGrp="1"/>
          </p:cNvSpPr>
          <p:nvPr>
            <p:ph type="ftr" sz="quarter" idx="11"/>
          </p:nvPr>
        </p:nvSpPr>
        <p:spPr/>
        <p:txBody>
          <a:bodyPr/>
          <a:lstStyle>
            <a:lvl1pPr>
              <a:defRPr/>
            </a:lvl1pPr>
          </a:lstStyle>
          <a:p>
            <a:pPr>
              <a:defRPr/>
            </a:pPr>
            <a:r>
              <a:rPr lang="en-US"/>
              <a:t>IBM Confidential -- For Internal Use Only</a:t>
            </a:r>
          </a:p>
        </p:txBody>
      </p:sp>
      <p:sp>
        <p:nvSpPr>
          <p:cNvPr id="6" name="Slide Number Placeholder 5"/>
          <p:cNvSpPr>
            <a:spLocks noGrp="1"/>
          </p:cNvSpPr>
          <p:nvPr>
            <p:ph type="sldNum" sz="quarter" idx="12"/>
          </p:nvPr>
        </p:nvSpPr>
        <p:spPr/>
        <p:txBody>
          <a:bodyPr/>
          <a:lstStyle>
            <a:lvl1pPr>
              <a:defRPr/>
            </a:lvl1pPr>
          </a:lstStyle>
          <a:p>
            <a:pPr>
              <a:defRPr/>
            </a:pPr>
            <a:fld id="{90DF1CA5-E181-49E7-A118-60F6F520D363}"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dirty="0"/>
              <a:t>08/04/2017</a:t>
            </a:r>
          </a:p>
        </p:txBody>
      </p:sp>
      <p:sp>
        <p:nvSpPr>
          <p:cNvPr id="5" name="Footer Placeholder 4"/>
          <p:cNvSpPr>
            <a:spLocks noGrp="1"/>
          </p:cNvSpPr>
          <p:nvPr>
            <p:ph type="ftr" sz="quarter" idx="11"/>
          </p:nvPr>
        </p:nvSpPr>
        <p:spPr/>
        <p:txBody>
          <a:bodyPr/>
          <a:lstStyle>
            <a:lvl1pPr>
              <a:defRPr/>
            </a:lvl1pPr>
          </a:lstStyle>
          <a:p>
            <a:pPr>
              <a:defRPr/>
            </a:pPr>
            <a:r>
              <a:rPr lang="en-US"/>
              <a:t>IBM Confidential -- For Internal Use Only</a:t>
            </a:r>
          </a:p>
        </p:txBody>
      </p:sp>
      <p:sp>
        <p:nvSpPr>
          <p:cNvPr id="6" name="Slide Number Placeholder 5"/>
          <p:cNvSpPr>
            <a:spLocks noGrp="1"/>
          </p:cNvSpPr>
          <p:nvPr>
            <p:ph type="sldNum" sz="quarter" idx="12"/>
          </p:nvPr>
        </p:nvSpPr>
        <p:spPr/>
        <p:txBody>
          <a:bodyPr/>
          <a:lstStyle>
            <a:lvl1pPr>
              <a:defRPr/>
            </a:lvl1pPr>
          </a:lstStyle>
          <a:p>
            <a:pPr>
              <a:defRPr/>
            </a:pPr>
            <a:fld id="{65E18601-8444-42E3-9F7D-E9A205D558F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1"/>
          <p:cNvSpPr txBox="1">
            <a:spLocks/>
          </p:cNvSpPr>
          <p:nvPr userDrawn="1"/>
        </p:nvSpPr>
        <p:spPr>
          <a:xfrm>
            <a:off x="0" y="0"/>
            <a:ext cx="9144000" cy="1417638"/>
          </a:xfrm>
          <a:prstGeom prst="rect">
            <a:avLst/>
          </a:prstGeom>
          <a:solidFill>
            <a:srgbClr val="084A9C"/>
          </a:solidFill>
          <a:effectLst>
            <a:outerShdw dist="76200" dir="5640000" algn="tl" rotWithShape="0">
              <a:srgbClr val="FFD004"/>
            </a:outerShdw>
          </a:effectLst>
        </p:spPr>
        <p:txBody>
          <a:bodyPr anchor="ctr">
            <a:normAutofit/>
          </a:bodyPr>
          <a:lstStyle>
            <a:lvl1pPr>
              <a:defRPr sz="4000">
                <a:solidFill>
                  <a:schemeClr val="bg1"/>
                </a:solidFill>
              </a:defRPr>
            </a:lvl1pPr>
          </a:lstStyle>
          <a:p>
            <a:pPr algn="ctr" eaLnBrk="1" fontAlgn="auto" hangingPunct="1">
              <a:spcAft>
                <a:spcPts val="0"/>
              </a:spcAft>
              <a:defRPr/>
            </a:pPr>
            <a:endParaRPr lang="en-US" dirty="0">
              <a:latin typeface="+mj-lt"/>
              <a:ea typeface="+mj-ea"/>
              <a:cs typeface="+mj-cs"/>
            </a:endParaRPr>
          </a:p>
        </p:txBody>
      </p:sp>
      <p:sp>
        <p:nvSpPr>
          <p:cNvPr id="10" name="Content Placeholder 11"/>
          <p:cNvSpPr>
            <a:spLocks noGrp="1"/>
          </p:cNvSpPr>
          <p:nvPr>
            <p:ph idx="1"/>
          </p:nvPr>
        </p:nvSpPr>
        <p:spPr>
          <a:xfrm>
            <a:off x="457200" y="1600200"/>
            <a:ext cx="8229600" cy="4525963"/>
          </a:xfrm>
        </p:spPr>
        <p:txBody>
          <a:bodyPr/>
          <a:lstStyle/>
          <a:p>
            <a:endParaRPr lang="en-US" dirty="0"/>
          </a:p>
        </p:txBody>
      </p:sp>
      <p:sp>
        <p:nvSpPr>
          <p:cNvPr id="11" name="Title 10"/>
          <p:cNvSpPr>
            <a:spLocks noGrp="1"/>
          </p:cNvSpPr>
          <p:nvPr>
            <p:ph type="title"/>
          </p:nvPr>
        </p:nvSpPr>
        <p:spPr>
          <a:xfrm>
            <a:off x="457200" y="274638"/>
            <a:ext cx="8229600" cy="1143000"/>
          </a:xfrm>
        </p:spPr>
        <p:txBody>
          <a:bodyPr/>
          <a:lstStyle>
            <a:lvl1pPr>
              <a:defRPr baseline="0">
                <a:solidFill>
                  <a:schemeClr val="bg1"/>
                </a:solidFill>
              </a:defRPr>
            </a:lvl1pPr>
          </a:lstStyle>
          <a:p>
            <a:endParaRPr lang="en-US" dirty="0"/>
          </a:p>
        </p:txBody>
      </p:sp>
      <p:sp>
        <p:nvSpPr>
          <p:cNvPr id="5" name="Date Placeholder 3"/>
          <p:cNvSpPr>
            <a:spLocks noGrp="1"/>
          </p:cNvSpPr>
          <p:nvPr>
            <p:ph type="dt" sz="half" idx="10"/>
          </p:nvPr>
        </p:nvSpPr>
        <p:spPr/>
        <p:txBody>
          <a:bodyPr/>
          <a:lstStyle>
            <a:lvl1pPr>
              <a:defRPr/>
            </a:lvl1pPr>
          </a:lstStyle>
          <a:p>
            <a:pPr>
              <a:defRPr/>
            </a:pPr>
            <a:r>
              <a:rPr lang="en-US" dirty="0"/>
              <a:t>08/04/2017</a:t>
            </a:r>
          </a:p>
        </p:txBody>
      </p:sp>
      <p:sp>
        <p:nvSpPr>
          <p:cNvPr id="6" name="Footer Placeholder 4"/>
          <p:cNvSpPr>
            <a:spLocks noGrp="1"/>
          </p:cNvSpPr>
          <p:nvPr>
            <p:ph type="ftr" sz="quarter" idx="11"/>
          </p:nvPr>
        </p:nvSpPr>
        <p:spPr>
          <a:xfrm>
            <a:off x="3124200" y="6340475"/>
            <a:ext cx="2895600" cy="365125"/>
          </a:xfrm>
        </p:spPr>
        <p:txBody>
          <a:bodyPr/>
          <a:lstStyle>
            <a:lvl1pPr>
              <a:defRPr/>
            </a:lvl1pPr>
          </a:lstStyle>
          <a:p>
            <a:pPr>
              <a:defRPr/>
            </a:pPr>
            <a:r>
              <a:rPr lang="en-US"/>
              <a:t>IBM Confidential -- For Internal Use Only</a:t>
            </a:r>
          </a:p>
        </p:txBody>
      </p:sp>
      <p:sp>
        <p:nvSpPr>
          <p:cNvPr id="7" name="Slide Number Placeholder 5"/>
          <p:cNvSpPr>
            <a:spLocks noGrp="1"/>
          </p:cNvSpPr>
          <p:nvPr>
            <p:ph type="sldNum" sz="quarter" idx="12"/>
          </p:nvPr>
        </p:nvSpPr>
        <p:spPr>
          <a:xfrm>
            <a:off x="6553200" y="6340475"/>
            <a:ext cx="2133600" cy="365125"/>
          </a:xfrm>
        </p:spPr>
        <p:txBody>
          <a:bodyPr/>
          <a:lstStyle>
            <a:lvl1pPr>
              <a:defRPr/>
            </a:lvl1pPr>
          </a:lstStyle>
          <a:p>
            <a:pPr>
              <a:defRPr/>
            </a:pPr>
            <a:fld id="{AE644D99-4049-4157-8D73-FEAADB2CF810}"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US" dirty="0"/>
              <a:t>08/04/2017</a:t>
            </a:r>
          </a:p>
        </p:txBody>
      </p:sp>
      <p:sp>
        <p:nvSpPr>
          <p:cNvPr id="5" name="Footer Placeholder 4"/>
          <p:cNvSpPr>
            <a:spLocks noGrp="1"/>
          </p:cNvSpPr>
          <p:nvPr>
            <p:ph type="ftr" sz="quarter" idx="11"/>
          </p:nvPr>
        </p:nvSpPr>
        <p:spPr/>
        <p:txBody>
          <a:bodyPr/>
          <a:lstStyle>
            <a:lvl1pPr>
              <a:defRPr/>
            </a:lvl1pPr>
          </a:lstStyle>
          <a:p>
            <a:pPr>
              <a:defRPr/>
            </a:pPr>
            <a:r>
              <a:rPr lang="en-US"/>
              <a:t>IBM Confidential -- For Internal Use Only</a:t>
            </a:r>
          </a:p>
        </p:txBody>
      </p:sp>
      <p:sp>
        <p:nvSpPr>
          <p:cNvPr id="6" name="Slide Number Placeholder 5"/>
          <p:cNvSpPr>
            <a:spLocks noGrp="1"/>
          </p:cNvSpPr>
          <p:nvPr>
            <p:ph type="sldNum" sz="quarter" idx="12"/>
          </p:nvPr>
        </p:nvSpPr>
        <p:spPr/>
        <p:txBody>
          <a:bodyPr/>
          <a:lstStyle>
            <a:lvl1pPr>
              <a:defRPr/>
            </a:lvl1pPr>
          </a:lstStyle>
          <a:p>
            <a:pPr>
              <a:defRPr/>
            </a:pPr>
            <a:fld id="{51F08C3B-CC14-42D7-ADFC-6CA3FBCC86C3}"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r>
              <a:rPr lang="en-US" dirty="0"/>
              <a:t>08/04/2017</a:t>
            </a:r>
          </a:p>
        </p:txBody>
      </p:sp>
      <p:sp>
        <p:nvSpPr>
          <p:cNvPr id="6" name="Footer Placeholder 4"/>
          <p:cNvSpPr>
            <a:spLocks noGrp="1"/>
          </p:cNvSpPr>
          <p:nvPr>
            <p:ph type="ftr" sz="quarter" idx="11"/>
          </p:nvPr>
        </p:nvSpPr>
        <p:spPr/>
        <p:txBody>
          <a:bodyPr/>
          <a:lstStyle>
            <a:lvl1pPr>
              <a:defRPr/>
            </a:lvl1pPr>
          </a:lstStyle>
          <a:p>
            <a:pPr>
              <a:defRPr/>
            </a:pPr>
            <a:r>
              <a:rPr lang="en-US"/>
              <a:t>IBM Confidential -- For Internal Use Only</a:t>
            </a:r>
          </a:p>
        </p:txBody>
      </p:sp>
      <p:sp>
        <p:nvSpPr>
          <p:cNvPr id="7" name="Slide Number Placeholder 5"/>
          <p:cNvSpPr>
            <a:spLocks noGrp="1"/>
          </p:cNvSpPr>
          <p:nvPr>
            <p:ph type="sldNum" sz="quarter" idx="12"/>
          </p:nvPr>
        </p:nvSpPr>
        <p:spPr/>
        <p:txBody>
          <a:bodyPr/>
          <a:lstStyle>
            <a:lvl1pPr>
              <a:defRPr/>
            </a:lvl1pPr>
          </a:lstStyle>
          <a:p>
            <a:pPr>
              <a:defRPr/>
            </a:pPr>
            <a:fld id="{B0A6FDA4-43CB-409C-8120-F9B5FFE14EA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r>
              <a:rPr lang="en-US" dirty="0"/>
              <a:t>08/04/2017</a:t>
            </a:r>
          </a:p>
        </p:txBody>
      </p:sp>
      <p:sp>
        <p:nvSpPr>
          <p:cNvPr id="8" name="Footer Placeholder 4"/>
          <p:cNvSpPr>
            <a:spLocks noGrp="1"/>
          </p:cNvSpPr>
          <p:nvPr>
            <p:ph type="ftr" sz="quarter" idx="11"/>
          </p:nvPr>
        </p:nvSpPr>
        <p:spPr/>
        <p:txBody>
          <a:bodyPr/>
          <a:lstStyle>
            <a:lvl1pPr>
              <a:defRPr/>
            </a:lvl1pPr>
          </a:lstStyle>
          <a:p>
            <a:pPr>
              <a:defRPr/>
            </a:pPr>
            <a:r>
              <a:rPr lang="en-US"/>
              <a:t>IBM Confidential -- For Internal Use Only</a:t>
            </a:r>
          </a:p>
        </p:txBody>
      </p:sp>
      <p:sp>
        <p:nvSpPr>
          <p:cNvPr id="9" name="Slide Number Placeholder 5"/>
          <p:cNvSpPr>
            <a:spLocks noGrp="1"/>
          </p:cNvSpPr>
          <p:nvPr>
            <p:ph type="sldNum" sz="quarter" idx="12"/>
          </p:nvPr>
        </p:nvSpPr>
        <p:spPr/>
        <p:txBody>
          <a:bodyPr/>
          <a:lstStyle>
            <a:lvl1pPr>
              <a:defRPr/>
            </a:lvl1pPr>
          </a:lstStyle>
          <a:p>
            <a:pPr>
              <a:defRPr/>
            </a:pPr>
            <a:fld id="{434E751C-9DC3-48BC-91C5-BEE72410C5E0}"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r>
              <a:rPr lang="en-US" dirty="0"/>
              <a:t>08/04/2017</a:t>
            </a:r>
          </a:p>
        </p:txBody>
      </p:sp>
      <p:sp>
        <p:nvSpPr>
          <p:cNvPr id="4" name="Footer Placeholder 4"/>
          <p:cNvSpPr>
            <a:spLocks noGrp="1"/>
          </p:cNvSpPr>
          <p:nvPr>
            <p:ph type="ftr" sz="quarter" idx="11"/>
          </p:nvPr>
        </p:nvSpPr>
        <p:spPr/>
        <p:txBody>
          <a:bodyPr/>
          <a:lstStyle>
            <a:lvl1pPr>
              <a:defRPr/>
            </a:lvl1pPr>
          </a:lstStyle>
          <a:p>
            <a:pPr>
              <a:defRPr/>
            </a:pPr>
            <a:r>
              <a:rPr lang="en-US"/>
              <a:t>IBM Confidential -- For Internal Use Only</a:t>
            </a:r>
          </a:p>
        </p:txBody>
      </p:sp>
      <p:sp>
        <p:nvSpPr>
          <p:cNvPr id="5" name="Slide Number Placeholder 5"/>
          <p:cNvSpPr>
            <a:spLocks noGrp="1"/>
          </p:cNvSpPr>
          <p:nvPr>
            <p:ph type="sldNum" sz="quarter" idx="12"/>
          </p:nvPr>
        </p:nvSpPr>
        <p:spPr/>
        <p:txBody>
          <a:bodyPr/>
          <a:lstStyle>
            <a:lvl1pPr>
              <a:defRPr/>
            </a:lvl1pPr>
          </a:lstStyle>
          <a:p>
            <a:pPr>
              <a:defRPr/>
            </a:pPr>
            <a:fld id="{014842A3-076B-424D-8061-97A19EAC6AD6}"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US" dirty="0"/>
              <a:t>08/04/2017</a:t>
            </a:r>
          </a:p>
        </p:txBody>
      </p:sp>
      <p:sp>
        <p:nvSpPr>
          <p:cNvPr id="3" name="Footer Placeholder 4"/>
          <p:cNvSpPr>
            <a:spLocks noGrp="1"/>
          </p:cNvSpPr>
          <p:nvPr>
            <p:ph type="ftr" sz="quarter" idx="11"/>
          </p:nvPr>
        </p:nvSpPr>
        <p:spPr/>
        <p:txBody>
          <a:bodyPr/>
          <a:lstStyle>
            <a:lvl1pPr>
              <a:defRPr/>
            </a:lvl1pPr>
          </a:lstStyle>
          <a:p>
            <a:pPr>
              <a:defRPr/>
            </a:pPr>
            <a:r>
              <a:rPr lang="en-US"/>
              <a:t>IBM Confidential -- For Internal Use Only</a:t>
            </a:r>
          </a:p>
        </p:txBody>
      </p:sp>
      <p:sp>
        <p:nvSpPr>
          <p:cNvPr id="4" name="Slide Number Placeholder 5"/>
          <p:cNvSpPr>
            <a:spLocks noGrp="1"/>
          </p:cNvSpPr>
          <p:nvPr>
            <p:ph type="sldNum" sz="quarter" idx="12"/>
          </p:nvPr>
        </p:nvSpPr>
        <p:spPr/>
        <p:txBody>
          <a:bodyPr/>
          <a:lstStyle>
            <a:lvl1pPr>
              <a:defRPr/>
            </a:lvl1pPr>
          </a:lstStyle>
          <a:p>
            <a:pPr>
              <a:defRPr/>
            </a:pPr>
            <a:fld id="{BD2A36F4-E9D2-40DB-9148-8D387772DF7E}"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dirty="0"/>
              <a:t>08/04/2017</a:t>
            </a:r>
          </a:p>
        </p:txBody>
      </p:sp>
      <p:sp>
        <p:nvSpPr>
          <p:cNvPr id="6" name="Footer Placeholder 4"/>
          <p:cNvSpPr>
            <a:spLocks noGrp="1"/>
          </p:cNvSpPr>
          <p:nvPr>
            <p:ph type="ftr" sz="quarter" idx="11"/>
          </p:nvPr>
        </p:nvSpPr>
        <p:spPr/>
        <p:txBody>
          <a:bodyPr/>
          <a:lstStyle>
            <a:lvl1pPr>
              <a:defRPr/>
            </a:lvl1pPr>
          </a:lstStyle>
          <a:p>
            <a:pPr>
              <a:defRPr/>
            </a:pPr>
            <a:r>
              <a:rPr lang="en-US"/>
              <a:t>IBM Confidential -- For Internal Use Only</a:t>
            </a:r>
          </a:p>
        </p:txBody>
      </p:sp>
      <p:sp>
        <p:nvSpPr>
          <p:cNvPr id="7" name="Slide Number Placeholder 5"/>
          <p:cNvSpPr>
            <a:spLocks noGrp="1"/>
          </p:cNvSpPr>
          <p:nvPr>
            <p:ph type="sldNum" sz="quarter" idx="12"/>
          </p:nvPr>
        </p:nvSpPr>
        <p:spPr/>
        <p:txBody>
          <a:bodyPr/>
          <a:lstStyle>
            <a:lvl1pPr>
              <a:defRPr/>
            </a:lvl1pPr>
          </a:lstStyle>
          <a:p>
            <a:pPr>
              <a:defRPr/>
            </a:pPr>
            <a:fld id="{BDD85E57-642D-47D9-9BB7-651A01EEF67B}"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dirty="0"/>
              <a:t>08/04/2017</a:t>
            </a:r>
          </a:p>
        </p:txBody>
      </p:sp>
      <p:sp>
        <p:nvSpPr>
          <p:cNvPr id="6" name="Footer Placeholder 4"/>
          <p:cNvSpPr>
            <a:spLocks noGrp="1"/>
          </p:cNvSpPr>
          <p:nvPr>
            <p:ph type="ftr" sz="quarter" idx="11"/>
          </p:nvPr>
        </p:nvSpPr>
        <p:spPr/>
        <p:txBody>
          <a:bodyPr/>
          <a:lstStyle>
            <a:lvl1pPr>
              <a:defRPr/>
            </a:lvl1pPr>
          </a:lstStyle>
          <a:p>
            <a:pPr>
              <a:defRPr/>
            </a:pPr>
            <a:r>
              <a:rPr lang="en-US"/>
              <a:t>IBM Confidential -- For Internal Use Only</a:t>
            </a:r>
          </a:p>
        </p:txBody>
      </p:sp>
      <p:sp>
        <p:nvSpPr>
          <p:cNvPr id="7" name="Slide Number Placeholder 5"/>
          <p:cNvSpPr>
            <a:spLocks noGrp="1"/>
          </p:cNvSpPr>
          <p:nvPr>
            <p:ph type="sldNum" sz="quarter" idx="12"/>
          </p:nvPr>
        </p:nvSpPr>
        <p:spPr/>
        <p:txBody>
          <a:bodyPr/>
          <a:lstStyle>
            <a:lvl1pPr>
              <a:defRPr/>
            </a:lvl1pPr>
          </a:lstStyle>
          <a:p>
            <a:pPr>
              <a:defRPr/>
            </a:pPr>
            <a:fld id="{E8B93308-4BEA-4C39-B572-3716538B4374}"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r>
              <a:rPr lang="en-US" dirty="0"/>
              <a:t>08/04/2017</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r>
              <a:rPr lang="en-US"/>
              <a:t>IBM Confidential -- For Internal Use Only</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65852C00-933E-4D4E-8314-B445E1FBC8A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66" r:id="rId1"/>
    <p:sldLayoutId id="2147483867" r:id="rId2"/>
    <p:sldLayoutId id="2147483857" r:id="rId3"/>
    <p:sldLayoutId id="2147483858" r:id="rId4"/>
    <p:sldLayoutId id="2147483859" r:id="rId5"/>
    <p:sldLayoutId id="2147483860" r:id="rId6"/>
    <p:sldLayoutId id="2147483861" r:id="rId7"/>
    <p:sldLayoutId id="2147483862" r:id="rId8"/>
    <p:sldLayoutId id="2147483863" r:id="rId9"/>
    <p:sldLayoutId id="2147483864" r:id="rId10"/>
    <p:sldLayoutId id="2147483865" r:id="rId11"/>
  </p:sldLayoutIdLst>
  <p:hf hdr="0" ft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google.co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4"/>
          <p:cNvSpPr txBox="1">
            <a:spLocks noChangeArrowheads="1"/>
          </p:cNvSpPr>
          <p:nvPr/>
        </p:nvSpPr>
        <p:spPr bwMode="auto">
          <a:xfrm>
            <a:off x="-1668463" y="4927600"/>
            <a:ext cx="185738" cy="369888"/>
          </a:xfrm>
          <a:prstGeom prst="rect">
            <a:avLst/>
          </a:prstGeom>
          <a:noFill/>
          <a:ln w="9525">
            <a:noFill/>
            <a:miter lim="800000"/>
            <a:headEnd/>
            <a:tailEnd/>
          </a:ln>
        </p:spPr>
        <p:txBody>
          <a:bodyPr wrap="none">
            <a:spAutoFit/>
          </a:bodyPr>
          <a:lstStyle/>
          <a:p>
            <a:pPr eaLnBrk="1" hangingPunct="1"/>
            <a:endParaRPr lang="en-US"/>
          </a:p>
        </p:txBody>
      </p:sp>
      <p:sp>
        <p:nvSpPr>
          <p:cNvPr id="5124" name="Title 7"/>
          <p:cNvSpPr txBox="1">
            <a:spLocks/>
          </p:cNvSpPr>
          <p:nvPr/>
        </p:nvSpPr>
        <p:spPr bwMode="auto">
          <a:xfrm>
            <a:off x="0" y="0"/>
            <a:ext cx="9144000" cy="1066800"/>
          </a:xfrm>
          <a:prstGeom prst="rect">
            <a:avLst/>
          </a:prstGeom>
          <a:solidFill>
            <a:srgbClr val="084A9C"/>
          </a:solidFill>
          <a:ln w="9525">
            <a:noFill/>
            <a:miter lim="800000"/>
            <a:headEnd/>
            <a:tailEnd/>
          </a:ln>
          <a:effectLst>
            <a:outerShdw dist="76200" dir="5639981" algn="tl" rotWithShape="0">
              <a:srgbClr val="FFD004"/>
            </a:outerShdw>
          </a:effectLst>
        </p:spPr>
        <p:txBody>
          <a:bodyPr anchor="ctr"/>
          <a:lstStyle/>
          <a:p>
            <a:pPr algn="ctr" eaLnBrk="1" hangingPunct="1">
              <a:defRPr/>
            </a:pPr>
            <a:endParaRPr lang="en-US" altLang="en-US" sz="3600" dirty="0">
              <a:solidFill>
                <a:srgbClr val="FFFFFF"/>
              </a:solidFill>
            </a:endParaRPr>
          </a:p>
          <a:p>
            <a:pPr algn="ctr" eaLnBrk="1" hangingPunct="1">
              <a:defRPr/>
            </a:pPr>
            <a:r>
              <a:rPr lang="en-US" altLang="en-US" sz="3600" dirty="0">
                <a:solidFill>
                  <a:srgbClr val="FFFFFF"/>
                </a:solidFill>
              </a:rPr>
              <a:t>Presentation of </a:t>
            </a:r>
            <a:r>
              <a:rPr lang="en-US" sz="3600" dirty="0">
                <a:solidFill>
                  <a:srgbClr val="FFFFFF"/>
                </a:solidFill>
              </a:rPr>
              <a:t>Search Key word Performance</a:t>
            </a:r>
          </a:p>
          <a:p>
            <a:pPr algn="ctr" eaLnBrk="1" hangingPunct="1">
              <a:defRPr/>
            </a:pPr>
            <a:endParaRPr lang="en-US" altLang="en-US" sz="4000" dirty="0">
              <a:solidFill>
                <a:srgbClr val="FFFFFF"/>
              </a:solidFill>
            </a:endParaRPr>
          </a:p>
        </p:txBody>
      </p:sp>
      <p:sp>
        <p:nvSpPr>
          <p:cNvPr id="5126" name="TextBox 8"/>
          <p:cNvSpPr txBox="1">
            <a:spLocks noChangeArrowheads="1"/>
          </p:cNvSpPr>
          <p:nvPr/>
        </p:nvSpPr>
        <p:spPr bwMode="auto">
          <a:xfrm>
            <a:off x="-1668463" y="4927600"/>
            <a:ext cx="185738" cy="369888"/>
          </a:xfrm>
          <a:prstGeom prst="rect">
            <a:avLst/>
          </a:prstGeom>
          <a:noFill/>
          <a:ln w="9525">
            <a:noFill/>
            <a:miter lim="800000"/>
            <a:headEnd/>
            <a:tailEnd/>
          </a:ln>
        </p:spPr>
        <p:txBody>
          <a:bodyPr wrap="none">
            <a:spAutoFit/>
          </a:bodyPr>
          <a:lstStyle/>
          <a:p>
            <a:pPr eaLnBrk="1" hangingPunct="1"/>
            <a:endParaRPr lang="en-US"/>
          </a:p>
        </p:txBody>
      </p:sp>
      <p:sp>
        <p:nvSpPr>
          <p:cNvPr id="10" name="Text Placeholder 2"/>
          <p:cNvSpPr txBox="1">
            <a:spLocks/>
          </p:cNvSpPr>
          <p:nvPr/>
        </p:nvSpPr>
        <p:spPr>
          <a:xfrm>
            <a:off x="1066800" y="1657341"/>
            <a:ext cx="7391400" cy="2859974"/>
          </a:xfrm>
          <a:prstGeom prst="rect">
            <a:avLst/>
          </a:prstGeom>
        </p:spPr>
        <p:txBody>
          <a:bodyPr vert="horz" lIns="91440" tIns="45720" rIns="91440" bIns="45720" rtlCol="0" anchor="ctr">
            <a:normAutofit/>
          </a:bodyPr>
          <a:lstStyle>
            <a:lvl1pPr marL="0" indent="0" algn="l">
              <a:buNone/>
              <a:defRPr sz="2400" b="1" i="1">
                <a:solidFill>
                  <a:srgbClr val="084A9C"/>
                </a:solidFill>
              </a:defRPr>
            </a:lvl1pPr>
          </a:lstStyle>
          <a:p>
            <a:pPr lvl="0">
              <a:defRPr/>
            </a:pPr>
            <a:r>
              <a:rPr lang="en-US" sz="3200" b="0" i="0" dirty="0">
                <a:solidFill>
                  <a:schemeClr val="tx1"/>
                </a:solidFill>
                <a:latin typeface="+mn-lt"/>
              </a:rPr>
              <a:t>Presenter : Riaz Khan</a:t>
            </a:r>
          </a:p>
          <a:p>
            <a:pPr lvl="0">
              <a:defRPr/>
            </a:pPr>
            <a:r>
              <a:rPr lang="en-US" sz="3200" b="0" i="0" dirty="0">
                <a:solidFill>
                  <a:schemeClr val="tx1"/>
                </a:solidFill>
                <a:latin typeface="+mn-lt"/>
              </a:rPr>
              <a:t>Date : Apr 6</a:t>
            </a:r>
            <a:r>
              <a:rPr lang="en-US" sz="3200" b="0" i="0" baseline="30000" dirty="0">
                <a:solidFill>
                  <a:schemeClr val="tx1"/>
                </a:solidFill>
                <a:latin typeface="+mn-lt"/>
              </a:rPr>
              <a:t>th</a:t>
            </a:r>
            <a:r>
              <a:rPr lang="en-US" sz="3200" b="0" i="0" dirty="0">
                <a:solidFill>
                  <a:schemeClr val="tx1"/>
                </a:solidFill>
                <a:latin typeface="+mn-lt"/>
              </a:rPr>
              <a:t>, 2022</a:t>
            </a:r>
          </a:p>
          <a:p>
            <a:pPr lvl="0">
              <a:defRPr/>
            </a:pPr>
            <a:r>
              <a:rPr lang="en-US" sz="3200" b="0" i="0" dirty="0">
                <a:solidFill>
                  <a:schemeClr val="tx1"/>
                </a:solidFill>
                <a:latin typeface="+mn-lt"/>
              </a:rPr>
              <a:t>Audience : Adobe Team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5"/>
          <p:cNvSpPr>
            <a:spLocks noGrp="1" noChangeArrowheads="1"/>
          </p:cNvSpPr>
          <p:nvPr>
            <p:ph type="title"/>
          </p:nvPr>
        </p:nvSpPr>
        <p:spPr/>
        <p:txBody>
          <a:bodyPr/>
          <a:lstStyle/>
          <a:p>
            <a:pPr eaLnBrk="1" hangingPunct="1"/>
            <a:r>
              <a:rPr lang="en-US" altLang="en-US" sz="4000" dirty="0">
                <a:ea typeface="MS PGothic" pitchFamily="34" charset="-128"/>
              </a:rPr>
              <a:t>Logging</a:t>
            </a:r>
          </a:p>
        </p:txBody>
      </p:sp>
      <p:sp>
        <p:nvSpPr>
          <p:cNvPr id="9219" name="Rectangle 3"/>
          <p:cNvSpPr>
            <a:spLocks noGrp="1" noChangeArrowheads="1"/>
          </p:cNvSpPr>
          <p:nvPr>
            <p:ph idx="1"/>
          </p:nvPr>
        </p:nvSpPr>
        <p:spPr>
          <a:xfrm>
            <a:off x="457200" y="2248894"/>
            <a:ext cx="8839200" cy="4107456"/>
          </a:xfrm>
        </p:spPr>
        <p:txBody>
          <a:bodyPr/>
          <a:lstStyle/>
          <a:p>
            <a:pPr eaLnBrk="1" hangingPunct="1">
              <a:lnSpc>
                <a:spcPct val="80000"/>
              </a:lnSpc>
              <a:buFont typeface="Wingdings 2" pitchFamily="18" charset="2"/>
              <a:buNone/>
            </a:pPr>
            <a:r>
              <a:rPr lang="en-US" altLang="en-US" sz="1600" b="1" dirty="0"/>
              <a:t>The python program also take cares of saving the logs in appropriate format. Below is the example of log data.</a:t>
            </a:r>
          </a:p>
          <a:p>
            <a:pPr eaLnBrk="1" hangingPunct="1">
              <a:lnSpc>
                <a:spcPct val="80000"/>
              </a:lnSpc>
              <a:buFont typeface="Wingdings 2" pitchFamily="18" charset="2"/>
              <a:buNone/>
            </a:pPr>
            <a:endParaRPr lang="en-US" altLang="en-US" sz="1600" b="1" dirty="0"/>
          </a:p>
          <a:p>
            <a:pPr eaLnBrk="1" hangingPunct="1">
              <a:lnSpc>
                <a:spcPct val="80000"/>
              </a:lnSpc>
              <a:buFont typeface="Wingdings 2" pitchFamily="18" charset="2"/>
              <a:buNone/>
            </a:pPr>
            <a:r>
              <a:rPr lang="en-US" altLang="en-US" sz="1600" dirty="0"/>
              <a:t>2022-04-05 18:39:25,691 INFO       Program started</a:t>
            </a:r>
          </a:p>
          <a:p>
            <a:pPr eaLnBrk="1" hangingPunct="1">
              <a:lnSpc>
                <a:spcPct val="80000"/>
              </a:lnSpc>
              <a:buFont typeface="Wingdings 2" pitchFamily="18" charset="2"/>
              <a:buNone/>
            </a:pPr>
            <a:r>
              <a:rPr lang="en-US" altLang="en-US" sz="1600" dirty="0"/>
              <a:t>2022-04-05 18:39:25,691 INFO       Arguments read successfully</a:t>
            </a:r>
          </a:p>
          <a:p>
            <a:pPr eaLnBrk="1" hangingPunct="1">
              <a:lnSpc>
                <a:spcPct val="80000"/>
              </a:lnSpc>
              <a:buFont typeface="Wingdings 2" pitchFamily="18" charset="2"/>
              <a:buNone/>
            </a:pPr>
            <a:r>
              <a:rPr lang="en-US" altLang="en-US" sz="1600" dirty="0"/>
              <a:t>2022-04-05 18:39:25,691 INFO       Read the input file successfully</a:t>
            </a:r>
          </a:p>
          <a:p>
            <a:pPr eaLnBrk="1" hangingPunct="1">
              <a:lnSpc>
                <a:spcPct val="80000"/>
              </a:lnSpc>
              <a:buFont typeface="Wingdings 2" pitchFamily="18" charset="2"/>
              <a:buNone/>
            </a:pPr>
            <a:r>
              <a:rPr lang="en-US" altLang="en-US" sz="1600" dirty="0"/>
              <a:t>2022-04-05 18:39:25,704 INFO       Records sorted on ip_address and date_time successfully</a:t>
            </a:r>
          </a:p>
          <a:p>
            <a:pPr eaLnBrk="1" hangingPunct="1">
              <a:lnSpc>
                <a:spcPct val="80000"/>
              </a:lnSpc>
              <a:buFont typeface="Wingdings 2" pitchFamily="18" charset="2"/>
              <a:buNone/>
            </a:pPr>
            <a:r>
              <a:rPr lang="en-US" altLang="en-US" sz="1600" dirty="0"/>
              <a:t>2022-04-05 18:39:25,704 INFO       Processing of each record started</a:t>
            </a:r>
          </a:p>
          <a:p>
            <a:pPr eaLnBrk="1" hangingPunct="1">
              <a:lnSpc>
                <a:spcPct val="80000"/>
              </a:lnSpc>
              <a:buFont typeface="Wingdings 2" pitchFamily="18" charset="2"/>
              <a:buNone/>
            </a:pPr>
            <a:r>
              <a:rPr lang="en-US" altLang="en-US" sz="1600" dirty="0"/>
              <a:t>2022-04-05 18:39:25,707 INFO       Processing of each record completed successfully</a:t>
            </a:r>
          </a:p>
          <a:p>
            <a:pPr eaLnBrk="1" hangingPunct="1">
              <a:lnSpc>
                <a:spcPct val="80000"/>
              </a:lnSpc>
              <a:buFont typeface="Wingdings 2" pitchFamily="18" charset="2"/>
              <a:buNone/>
            </a:pPr>
            <a:r>
              <a:rPr lang="en-US" altLang="en-US" sz="1600" dirty="0"/>
              <a:t>2022-04-05 18:39:25,707 INFO       Final output sorted successfully on Revenue</a:t>
            </a:r>
          </a:p>
          <a:p>
            <a:pPr eaLnBrk="1" hangingPunct="1">
              <a:lnSpc>
                <a:spcPct val="80000"/>
              </a:lnSpc>
              <a:buFont typeface="Wingdings 2" pitchFamily="18" charset="2"/>
              <a:buNone/>
            </a:pPr>
            <a:r>
              <a:rPr lang="en-US" altLang="en-US" sz="1600" dirty="0"/>
              <a:t>2022-04-05 18:39:25,708 INFO       Data written to a file - 2022-04-05_SearchKeywordPerformance.tab</a:t>
            </a:r>
          </a:p>
          <a:p>
            <a:pPr eaLnBrk="1" hangingPunct="1">
              <a:lnSpc>
                <a:spcPct val="80000"/>
              </a:lnSpc>
              <a:buFont typeface="Wingdings 2" pitchFamily="18" charset="2"/>
              <a:buNone/>
            </a:pPr>
            <a:r>
              <a:rPr lang="en-US" altLang="en-US" sz="1600" dirty="0"/>
              <a:t>2022-04-05 18:39:25,708 INFO       Program completed successfully!</a:t>
            </a:r>
          </a:p>
          <a:p>
            <a:pPr eaLnBrk="1" hangingPunct="1">
              <a:lnSpc>
                <a:spcPct val="80000"/>
              </a:lnSpc>
              <a:buFont typeface="Wingdings 2" pitchFamily="18" charset="2"/>
              <a:buNone/>
            </a:pPr>
            <a:endParaRPr lang="en-US" altLang="en-US" sz="1600" b="1" dirty="0"/>
          </a:p>
          <a:p>
            <a:pPr eaLnBrk="1" hangingPunct="1">
              <a:lnSpc>
                <a:spcPct val="80000"/>
              </a:lnSpc>
              <a:buFont typeface="Wingdings 2" pitchFamily="18" charset="2"/>
              <a:buNone/>
            </a:pPr>
            <a:endParaRPr lang="en-US" altLang="en-US" sz="1600" dirty="0"/>
          </a:p>
        </p:txBody>
      </p:sp>
      <p:sp>
        <p:nvSpPr>
          <p:cNvPr id="9220" name="Slide Number Placeholder 5"/>
          <p:cNvSpPr>
            <a:spLocks noGrp="1"/>
          </p:cNvSpPr>
          <p:nvPr>
            <p:ph type="sldNum" sz="quarter" idx="12"/>
          </p:nvPr>
        </p:nvSpPr>
        <p:spPr bwMode="auto">
          <a:noFill/>
          <a:ln>
            <a:miter lim="800000"/>
            <a:headEnd/>
            <a:tailEnd/>
          </a:ln>
        </p:spPr>
        <p:txBody>
          <a:bodyPr/>
          <a:lstStyle/>
          <a:p>
            <a:fld id="{496A4009-26E2-4BCA-A244-3352DDBFED8A}" type="slidenum">
              <a:rPr lang="en-US" altLang="en-US">
                <a:ea typeface="MS PGothic" pitchFamily="34" charset="-128"/>
              </a:rPr>
              <a:pPr/>
              <a:t>10</a:t>
            </a:fld>
            <a:endParaRPr lang="en-US" altLang="en-US" dirty="0">
              <a:ea typeface="MS PGothic" pitchFamily="34" charset="-128"/>
            </a:endParaRPr>
          </a:p>
        </p:txBody>
      </p:sp>
      <p:sp>
        <p:nvSpPr>
          <p:cNvPr id="30" name="Date Placeholder 29"/>
          <p:cNvSpPr>
            <a:spLocks noGrp="1"/>
          </p:cNvSpPr>
          <p:nvPr>
            <p:ph type="dt" sz="half" idx="10"/>
          </p:nvPr>
        </p:nvSpPr>
        <p:spPr/>
        <p:txBody>
          <a:bodyPr/>
          <a:lstStyle/>
          <a:p>
            <a:pPr>
              <a:defRPr/>
            </a:pPr>
            <a:r>
              <a:rPr lang="en-US" dirty="0"/>
              <a:t>04/06/2022</a:t>
            </a:r>
          </a:p>
        </p:txBody>
      </p:sp>
    </p:spTree>
    <p:extLst>
      <p:ext uri="{BB962C8B-B14F-4D97-AF65-F5344CB8AC3E}">
        <p14:creationId xmlns:p14="http://schemas.microsoft.com/office/powerpoint/2010/main" val="368257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5"/>
          <p:cNvSpPr>
            <a:spLocks noGrp="1" noChangeArrowheads="1"/>
          </p:cNvSpPr>
          <p:nvPr>
            <p:ph type="title"/>
          </p:nvPr>
        </p:nvSpPr>
        <p:spPr/>
        <p:txBody>
          <a:bodyPr/>
          <a:lstStyle/>
          <a:p>
            <a:pPr eaLnBrk="1" hangingPunct="1"/>
            <a:r>
              <a:rPr lang="en-US" altLang="en-US" sz="4000" dirty="0">
                <a:ea typeface="MS PGothic" pitchFamily="34" charset="-128"/>
              </a:rPr>
              <a:t>Output</a:t>
            </a:r>
          </a:p>
        </p:txBody>
      </p:sp>
      <p:sp>
        <p:nvSpPr>
          <p:cNvPr id="9219" name="Rectangle 3"/>
          <p:cNvSpPr>
            <a:spLocks noGrp="1" noChangeArrowheads="1"/>
          </p:cNvSpPr>
          <p:nvPr>
            <p:ph idx="1"/>
          </p:nvPr>
        </p:nvSpPr>
        <p:spPr>
          <a:xfrm>
            <a:off x="457200" y="2248894"/>
            <a:ext cx="8839200" cy="4107456"/>
          </a:xfrm>
        </p:spPr>
        <p:txBody>
          <a:bodyPr/>
          <a:lstStyle/>
          <a:p>
            <a:pPr eaLnBrk="1" hangingPunct="1">
              <a:lnSpc>
                <a:spcPct val="80000"/>
              </a:lnSpc>
              <a:buFont typeface="Wingdings 2" pitchFamily="18" charset="2"/>
              <a:buNone/>
            </a:pPr>
            <a:r>
              <a:rPr lang="en-US" altLang="en-US" sz="1600" b="1" dirty="0"/>
              <a:t>Below is the sample output file along with data.</a:t>
            </a:r>
          </a:p>
          <a:p>
            <a:pPr eaLnBrk="1" hangingPunct="1">
              <a:lnSpc>
                <a:spcPct val="80000"/>
              </a:lnSpc>
              <a:buFont typeface="Wingdings 2" pitchFamily="18" charset="2"/>
              <a:buNone/>
            </a:pPr>
            <a:endParaRPr lang="en-US" altLang="en-US" sz="1600" b="1" dirty="0"/>
          </a:p>
          <a:p>
            <a:pPr eaLnBrk="1" hangingPunct="1">
              <a:lnSpc>
                <a:spcPct val="80000"/>
              </a:lnSpc>
              <a:buFont typeface="Wingdings 2" pitchFamily="18" charset="2"/>
              <a:buNone/>
            </a:pPr>
            <a:r>
              <a:rPr lang="en-US" altLang="en-US" sz="1600" dirty="0"/>
              <a:t>File Name: 2022-04-05_SearchKeywordPerformance.tab</a:t>
            </a:r>
          </a:p>
          <a:p>
            <a:pPr eaLnBrk="1" hangingPunct="1">
              <a:lnSpc>
                <a:spcPct val="80000"/>
              </a:lnSpc>
              <a:buFont typeface="Wingdings 2" pitchFamily="18" charset="2"/>
              <a:buNone/>
            </a:pPr>
            <a:endParaRPr lang="en-US" altLang="en-US" sz="1600" dirty="0"/>
          </a:p>
          <a:p>
            <a:pPr eaLnBrk="1" hangingPunct="1">
              <a:lnSpc>
                <a:spcPct val="80000"/>
              </a:lnSpc>
              <a:buFont typeface="Wingdings 2" pitchFamily="18" charset="2"/>
              <a:buNone/>
            </a:pPr>
            <a:r>
              <a:rPr lang="en-US" altLang="en-US" sz="1600" dirty="0"/>
              <a:t>Search Engine Domain	Search Keyword	Revenue</a:t>
            </a:r>
          </a:p>
          <a:p>
            <a:pPr eaLnBrk="1" hangingPunct="1">
              <a:lnSpc>
                <a:spcPct val="80000"/>
              </a:lnSpc>
              <a:buFont typeface="Wingdings 2" pitchFamily="18" charset="2"/>
              <a:buNone/>
            </a:pPr>
            <a:r>
              <a:rPr lang="en-US" altLang="en-US" sz="1600" dirty="0"/>
              <a:t>bing.com	Phone	1100</a:t>
            </a:r>
          </a:p>
          <a:p>
            <a:pPr eaLnBrk="1" hangingPunct="1">
              <a:lnSpc>
                <a:spcPct val="80000"/>
              </a:lnSpc>
              <a:buFont typeface="Wingdings 2" pitchFamily="18" charset="2"/>
              <a:buNone/>
            </a:pPr>
            <a:r>
              <a:rPr lang="en-US" altLang="en-US" sz="1600" dirty="0"/>
              <a:t>bing.com	Zune	500</a:t>
            </a:r>
          </a:p>
          <a:p>
            <a:pPr eaLnBrk="1" hangingPunct="1">
              <a:lnSpc>
                <a:spcPct val="80000"/>
              </a:lnSpc>
              <a:buFont typeface="Wingdings 2" pitchFamily="18" charset="2"/>
              <a:buNone/>
            </a:pPr>
            <a:r>
              <a:rPr lang="en-US" altLang="en-US" sz="1600" dirty="0"/>
              <a:t>google.com	Ipod	290</a:t>
            </a:r>
          </a:p>
          <a:p>
            <a:pPr eaLnBrk="1" hangingPunct="1">
              <a:lnSpc>
                <a:spcPct val="80000"/>
              </a:lnSpc>
              <a:buFont typeface="Wingdings 2" pitchFamily="18" charset="2"/>
              <a:buNone/>
            </a:pPr>
            <a:endParaRPr lang="en-US" altLang="en-US" sz="1600" b="1" dirty="0"/>
          </a:p>
          <a:p>
            <a:pPr eaLnBrk="1" hangingPunct="1">
              <a:lnSpc>
                <a:spcPct val="80000"/>
              </a:lnSpc>
              <a:buFont typeface="Wingdings 2" pitchFamily="18" charset="2"/>
              <a:buNone/>
            </a:pPr>
            <a:endParaRPr lang="en-US" altLang="en-US" sz="1600" b="1" dirty="0"/>
          </a:p>
          <a:p>
            <a:pPr eaLnBrk="1" hangingPunct="1">
              <a:lnSpc>
                <a:spcPct val="80000"/>
              </a:lnSpc>
              <a:buFont typeface="Wingdings 2" pitchFamily="18" charset="2"/>
              <a:buNone/>
            </a:pPr>
            <a:endParaRPr lang="en-US" altLang="en-US" sz="1600" dirty="0"/>
          </a:p>
        </p:txBody>
      </p:sp>
      <p:sp>
        <p:nvSpPr>
          <p:cNvPr id="9220" name="Slide Number Placeholder 5"/>
          <p:cNvSpPr>
            <a:spLocks noGrp="1"/>
          </p:cNvSpPr>
          <p:nvPr>
            <p:ph type="sldNum" sz="quarter" idx="12"/>
          </p:nvPr>
        </p:nvSpPr>
        <p:spPr bwMode="auto">
          <a:noFill/>
          <a:ln>
            <a:miter lim="800000"/>
            <a:headEnd/>
            <a:tailEnd/>
          </a:ln>
        </p:spPr>
        <p:txBody>
          <a:bodyPr/>
          <a:lstStyle/>
          <a:p>
            <a:fld id="{496A4009-26E2-4BCA-A244-3352DDBFED8A}" type="slidenum">
              <a:rPr lang="en-US" altLang="en-US">
                <a:ea typeface="MS PGothic" pitchFamily="34" charset="-128"/>
              </a:rPr>
              <a:pPr/>
              <a:t>11</a:t>
            </a:fld>
            <a:endParaRPr lang="en-US" altLang="en-US" dirty="0">
              <a:ea typeface="MS PGothic" pitchFamily="34" charset="-128"/>
            </a:endParaRPr>
          </a:p>
        </p:txBody>
      </p:sp>
      <p:sp>
        <p:nvSpPr>
          <p:cNvPr id="30" name="Date Placeholder 29"/>
          <p:cNvSpPr>
            <a:spLocks noGrp="1"/>
          </p:cNvSpPr>
          <p:nvPr>
            <p:ph type="dt" sz="half" idx="10"/>
          </p:nvPr>
        </p:nvSpPr>
        <p:spPr/>
        <p:txBody>
          <a:bodyPr/>
          <a:lstStyle/>
          <a:p>
            <a:pPr>
              <a:defRPr/>
            </a:pPr>
            <a:r>
              <a:rPr lang="en-US" dirty="0"/>
              <a:t>04/06/2022</a:t>
            </a:r>
          </a:p>
        </p:txBody>
      </p:sp>
    </p:spTree>
    <p:extLst>
      <p:ext uri="{BB962C8B-B14F-4D97-AF65-F5344CB8AC3E}">
        <p14:creationId xmlns:p14="http://schemas.microsoft.com/office/powerpoint/2010/main" val="1838074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1143000"/>
          </a:xfrm>
        </p:spPr>
        <p:txBody>
          <a:bodyPr/>
          <a:lstStyle/>
          <a:p>
            <a:r>
              <a:rPr lang="en-US" sz="4000" dirty="0"/>
              <a:t>Questions</a:t>
            </a:r>
          </a:p>
        </p:txBody>
      </p:sp>
      <p:sp>
        <p:nvSpPr>
          <p:cNvPr id="4" name="Date Placeholder 3"/>
          <p:cNvSpPr>
            <a:spLocks noGrp="1"/>
          </p:cNvSpPr>
          <p:nvPr>
            <p:ph type="dt" sz="half" idx="10"/>
          </p:nvPr>
        </p:nvSpPr>
        <p:spPr/>
        <p:txBody>
          <a:bodyPr/>
          <a:lstStyle/>
          <a:p>
            <a:pPr>
              <a:defRPr/>
            </a:pPr>
            <a:r>
              <a:rPr lang="en-US" dirty="0"/>
              <a:t>08/04/2017</a:t>
            </a:r>
          </a:p>
        </p:txBody>
      </p:sp>
      <p:sp>
        <p:nvSpPr>
          <p:cNvPr id="5" name="Slide Number Placeholder 4"/>
          <p:cNvSpPr>
            <a:spLocks noGrp="1"/>
          </p:cNvSpPr>
          <p:nvPr>
            <p:ph type="sldNum" sz="quarter" idx="12"/>
          </p:nvPr>
        </p:nvSpPr>
        <p:spPr/>
        <p:txBody>
          <a:bodyPr/>
          <a:lstStyle/>
          <a:p>
            <a:pPr>
              <a:defRPr/>
            </a:pPr>
            <a:fld id="{AE644D99-4049-4157-8D73-FEAADB2CF810}" type="slidenum">
              <a:rPr lang="en-US" smtClean="0"/>
              <a:pPr>
                <a:defRPr/>
              </a:pPr>
              <a:t>12</a:t>
            </a:fld>
            <a:endParaRPr lang="en-US"/>
          </a:p>
        </p:txBody>
      </p:sp>
      <p:pic>
        <p:nvPicPr>
          <p:cNvPr id="9" name="Picture 8"/>
          <p:cNvPicPr>
            <a:picLocks noChangeAspect="1"/>
          </p:cNvPicPr>
          <p:nvPr/>
        </p:nvPicPr>
        <p:blipFill>
          <a:blip r:embed="rId2"/>
          <a:stretch>
            <a:fillRect/>
          </a:stretch>
        </p:blipFill>
        <p:spPr>
          <a:xfrm>
            <a:off x="2133600" y="1881889"/>
            <a:ext cx="4876800" cy="48768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p:cNvSpPr>
            <a:spLocks noGrp="1"/>
          </p:cNvSpPr>
          <p:nvPr>
            <p:ph type="title"/>
          </p:nvPr>
        </p:nvSpPr>
        <p:spPr/>
        <p:txBody>
          <a:bodyPr rtlCol="0">
            <a:normAutofit/>
          </a:bodyPr>
          <a:lstStyle/>
          <a:p>
            <a:pPr eaLnBrk="1" fontAlgn="auto" hangingPunct="1">
              <a:spcAft>
                <a:spcPts val="0"/>
              </a:spcAft>
              <a:defRPr/>
            </a:pPr>
            <a:r>
              <a:rPr lang="en-US" altLang="en-US" dirty="0"/>
              <a:t>Business Use Case </a:t>
            </a:r>
            <a:endParaRPr lang="en-US" kern="0" dirty="0"/>
          </a:p>
        </p:txBody>
      </p:sp>
      <p:sp>
        <p:nvSpPr>
          <p:cNvPr id="6146" name="Date Placeholder 7"/>
          <p:cNvSpPr>
            <a:spLocks noGrp="1"/>
          </p:cNvSpPr>
          <p:nvPr>
            <p:ph type="dt" sz="half" idx="10"/>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dirty="0"/>
              <a:t>04/06/2022</a:t>
            </a:r>
            <a:endParaRPr lang="en-US" dirty="0">
              <a:solidFill>
                <a:schemeClr val="bg1">
                  <a:lumMod val="50000"/>
                </a:schemeClr>
              </a:solidFill>
            </a:endParaRPr>
          </a:p>
        </p:txBody>
      </p:sp>
      <p:sp>
        <p:nvSpPr>
          <p:cNvPr id="2" name="Slide Number Placeholder 1"/>
          <p:cNvSpPr>
            <a:spLocks noGrp="1"/>
          </p:cNvSpPr>
          <p:nvPr>
            <p:ph type="sldNum" sz="quarter" idx="12"/>
          </p:nvPr>
        </p:nvSpPr>
        <p:spPr/>
        <p:txBody>
          <a:bodyPr/>
          <a:lstStyle/>
          <a:p>
            <a:pPr>
              <a:defRPr/>
            </a:pPr>
            <a:fld id="{AE644D99-4049-4157-8D73-FEAADB2CF810}" type="slidenum">
              <a:rPr lang="en-US" smtClean="0"/>
              <a:pPr>
                <a:defRPr/>
              </a:pPr>
              <a:t>2</a:t>
            </a:fld>
            <a:endParaRPr lang="en-US"/>
          </a:p>
        </p:txBody>
      </p:sp>
      <p:sp>
        <p:nvSpPr>
          <p:cNvPr id="6" name="Text Placeholder 2">
            <a:extLst>
              <a:ext uri="{FF2B5EF4-FFF2-40B4-BE49-F238E27FC236}">
                <a16:creationId xmlns:a16="http://schemas.microsoft.com/office/drawing/2014/main" id="{0006BF95-0420-7F46-B4B5-66FD4FD68D78}"/>
              </a:ext>
            </a:extLst>
          </p:cNvPr>
          <p:cNvSpPr txBox="1">
            <a:spLocks/>
          </p:cNvSpPr>
          <p:nvPr/>
        </p:nvSpPr>
        <p:spPr>
          <a:xfrm>
            <a:off x="1066800" y="1657341"/>
            <a:ext cx="7696200" cy="2859974"/>
          </a:xfrm>
          <a:prstGeom prst="rect">
            <a:avLst/>
          </a:prstGeom>
        </p:spPr>
        <p:txBody>
          <a:bodyPr vert="horz" lIns="91440" tIns="45720" rIns="91440" bIns="45720" rtlCol="0" anchor="ctr">
            <a:normAutofit fontScale="70000" lnSpcReduction="20000"/>
          </a:bodyPr>
          <a:lstStyle>
            <a:lvl1pPr marL="0" indent="0" algn="l">
              <a:buNone/>
              <a:defRPr sz="2400" b="1" i="1">
                <a:solidFill>
                  <a:srgbClr val="084A9C"/>
                </a:solidFill>
              </a:defRPr>
            </a:lvl1pPr>
          </a:lstStyle>
          <a:p>
            <a:pPr lvl="0">
              <a:defRPr/>
            </a:pPr>
            <a:r>
              <a:rPr lang="en-US" sz="3200" b="0" i="0" dirty="0">
                <a:solidFill>
                  <a:schemeClr val="tx1"/>
                </a:solidFill>
                <a:latin typeface="+mn-lt"/>
              </a:rPr>
              <a:t>The very well-known electronic retail company xyz sells their products in below two ways.</a:t>
            </a:r>
          </a:p>
          <a:p>
            <a:pPr lvl="0">
              <a:defRPr/>
            </a:pPr>
            <a:endParaRPr lang="en-US" sz="3200" b="0" i="0" dirty="0">
              <a:solidFill>
                <a:schemeClr val="tx1"/>
              </a:solidFill>
              <a:latin typeface="+mn-lt"/>
            </a:endParaRPr>
          </a:p>
          <a:p>
            <a:pPr marL="457200" lvl="0" indent="-457200">
              <a:buFont typeface="Arial" panose="020B0604020202020204" pitchFamily="34" charset="0"/>
              <a:buChar char="•"/>
              <a:defRPr/>
            </a:pPr>
            <a:r>
              <a:rPr lang="en-US" sz="3200" b="0" i="0" dirty="0">
                <a:solidFill>
                  <a:schemeClr val="tx1"/>
                </a:solidFill>
                <a:latin typeface="+mn-lt"/>
              </a:rPr>
              <a:t>Instore</a:t>
            </a:r>
          </a:p>
          <a:p>
            <a:pPr marL="457200" lvl="0" indent="-457200">
              <a:buFont typeface="Arial" panose="020B0604020202020204" pitchFamily="34" charset="0"/>
              <a:buChar char="•"/>
              <a:defRPr/>
            </a:pPr>
            <a:r>
              <a:rPr lang="en-US" sz="3200" b="0" i="0" dirty="0">
                <a:solidFill>
                  <a:schemeClr val="tx1"/>
                </a:solidFill>
                <a:latin typeface="+mn-lt"/>
              </a:rPr>
              <a:t>Online   </a:t>
            </a:r>
          </a:p>
          <a:p>
            <a:pPr marL="457200" lvl="0" indent="-457200">
              <a:buFont typeface="Arial" panose="020B0604020202020204" pitchFamily="34" charset="0"/>
              <a:buChar char="•"/>
              <a:defRPr/>
            </a:pPr>
            <a:endParaRPr lang="en-US" sz="3200" b="0" i="0" dirty="0">
              <a:solidFill>
                <a:schemeClr val="tx1"/>
              </a:solidFill>
              <a:latin typeface="+mn-lt"/>
            </a:endParaRPr>
          </a:p>
          <a:p>
            <a:pPr lvl="0">
              <a:defRPr/>
            </a:pPr>
            <a:r>
              <a:rPr lang="en-US" sz="3200" b="0" i="0" dirty="0">
                <a:solidFill>
                  <a:schemeClr val="tx1"/>
                </a:solidFill>
                <a:latin typeface="+mn-lt"/>
              </a:rPr>
              <a:t>The client needs to know what search engine getting used most frequently by customers and what “key word” they are searching and how much revenue the company getting for that searched item.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p:cNvSpPr>
            <a:spLocks noGrp="1"/>
          </p:cNvSpPr>
          <p:nvPr>
            <p:ph type="title"/>
          </p:nvPr>
        </p:nvSpPr>
        <p:spPr/>
        <p:txBody>
          <a:bodyPr rtlCol="0">
            <a:normAutofit/>
          </a:bodyPr>
          <a:lstStyle/>
          <a:p>
            <a:pPr eaLnBrk="1" fontAlgn="auto" hangingPunct="1">
              <a:spcAft>
                <a:spcPts val="0"/>
              </a:spcAft>
              <a:defRPr/>
            </a:pPr>
            <a:r>
              <a:rPr lang="en-US" altLang="en-US" dirty="0"/>
              <a:t>Requirements</a:t>
            </a:r>
            <a:endParaRPr lang="en-US" kern="0" dirty="0"/>
          </a:p>
        </p:txBody>
      </p:sp>
      <p:sp>
        <p:nvSpPr>
          <p:cNvPr id="6146" name="Date Placeholder 7"/>
          <p:cNvSpPr>
            <a:spLocks noGrp="1"/>
          </p:cNvSpPr>
          <p:nvPr>
            <p:ph type="dt" sz="half" idx="10"/>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dirty="0"/>
              <a:t>04/06/2022</a:t>
            </a:r>
            <a:endParaRPr lang="en-US" dirty="0">
              <a:solidFill>
                <a:schemeClr val="bg1">
                  <a:lumMod val="50000"/>
                </a:schemeClr>
              </a:solidFill>
            </a:endParaRPr>
          </a:p>
        </p:txBody>
      </p:sp>
      <p:sp>
        <p:nvSpPr>
          <p:cNvPr id="2" name="Slide Number Placeholder 1"/>
          <p:cNvSpPr>
            <a:spLocks noGrp="1"/>
          </p:cNvSpPr>
          <p:nvPr>
            <p:ph type="sldNum" sz="quarter" idx="12"/>
          </p:nvPr>
        </p:nvSpPr>
        <p:spPr/>
        <p:txBody>
          <a:bodyPr/>
          <a:lstStyle/>
          <a:p>
            <a:pPr>
              <a:defRPr/>
            </a:pPr>
            <a:fld id="{AE644D99-4049-4157-8D73-FEAADB2CF810}" type="slidenum">
              <a:rPr lang="en-US" smtClean="0"/>
              <a:pPr>
                <a:defRPr/>
              </a:pPr>
              <a:t>3</a:t>
            </a:fld>
            <a:endParaRPr lang="en-US"/>
          </a:p>
        </p:txBody>
      </p:sp>
      <p:sp>
        <p:nvSpPr>
          <p:cNvPr id="6" name="Text Placeholder 2">
            <a:extLst>
              <a:ext uri="{FF2B5EF4-FFF2-40B4-BE49-F238E27FC236}">
                <a16:creationId xmlns:a16="http://schemas.microsoft.com/office/drawing/2014/main" id="{0006BF95-0420-7F46-B4B5-66FD4FD68D78}"/>
              </a:ext>
            </a:extLst>
          </p:cNvPr>
          <p:cNvSpPr txBox="1">
            <a:spLocks/>
          </p:cNvSpPr>
          <p:nvPr/>
        </p:nvSpPr>
        <p:spPr>
          <a:xfrm>
            <a:off x="1066800" y="1657340"/>
            <a:ext cx="7696200" cy="4591059"/>
          </a:xfrm>
          <a:prstGeom prst="rect">
            <a:avLst/>
          </a:prstGeom>
        </p:spPr>
        <p:txBody>
          <a:bodyPr vert="horz" lIns="91440" tIns="45720" rIns="91440" bIns="45720" rtlCol="0" anchor="ctr">
            <a:normAutofit fontScale="55000" lnSpcReduction="20000"/>
          </a:bodyPr>
          <a:lstStyle>
            <a:lvl1pPr marL="0" indent="0" algn="l">
              <a:buNone/>
              <a:defRPr sz="2400" b="1" i="1">
                <a:solidFill>
                  <a:srgbClr val="084A9C"/>
                </a:solidFill>
              </a:defRPr>
            </a:lvl1pPr>
          </a:lstStyle>
          <a:p>
            <a:pPr lvl="0">
              <a:defRPr/>
            </a:pPr>
            <a:r>
              <a:rPr lang="en-US" sz="3200" b="0" i="0" dirty="0">
                <a:solidFill>
                  <a:schemeClr val="tx1"/>
                </a:solidFill>
                <a:latin typeface="+mn-lt"/>
              </a:rPr>
              <a:t>Below are the list of the requirements.</a:t>
            </a:r>
          </a:p>
          <a:p>
            <a:pPr lvl="0">
              <a:defRPr/>
            </a:pPr>
            <a:endParaRPr lang="en-US" sz="3200" b="0" i="0" dirty="0">
              <a:solidFill>
                <a:schemeClr val="tx1"/>
              </a:solidFill>
              <a:latin typeface="+mn-lt"/>
            </a:endParaRPr>
          </a:p>
          <a:p>
            <a:pPr marL="514350" lvl="0" indent="-514350">
              <a:buAutoNum type="arabicPeriod"/>
              <a:defRPr/>
            </a:pPr>
            <a:r>
              <a:rPr lang="en-US" sz="3100" b="0" i="0" dirty="0">
                <a:solidFill>
                  <a:schemeClr val="tx1"/>
                </a:solidFill>
                <a:latin typeface="+mn-lt"/>
              </a:rPr>
              <a:t>The output should display what search engine, what key word used , and how much total revenue generated.</a:t>
            </a:r>
          </a:p>
          <a:p>
            <a:pPr marL="514350" lvl="0" indent="-514350">
              <a:buAutoNum type="arabicPeriod"/>
              <a:defRPr/>
            </a:pPr>
            <a:endParaRPr lang="en-US" sz="3100" b="0" i="0" dirty="0">
              <a:solidFill>
                <a:schemeClr val="tx1"/>
              </a:solidFill>
              <a:latin typeface="+mn-lt"/>
            </a:endParaRPr>
          </a:p>
          <a:p>
            <a:pPr marL="514350" lvl="0" indent="-514350">
              <a:buAutoNum type="arabicPeriod"/>
              <a:defRPr/>
            </a:pPr>
            <a:r>
              <a:rPr lang="en-US" sz="3100" b="0" i="0" dirty="0">
                <a:solidFill>
                  <a:schemeClr val="tx1"/>
                </a:solidFill>
                <a:latin typeface="+mn-lt"/>
              </a:rPr>
              <a:t>The output file should have header with the below details.</a:t>
            </a:r>
          </a:p>
          <a:p>
            <a:pPr lvl="0">
              <a:defRPr/>
            </a:pPr>
            <a:endParaRPr lang="en-US" sz="3100" b="0" i="0" dirty="0">
              <a:solidFill>
                <a:schemeClr val="tx1"/>
              </a:solidFill>
              <a:latin typeface="+mn-lt"/>
            </a:endParaRPr>
          </a:p>
          <a:p>
            <a:pPr>
              <a:defRPr/>
            </a:pPr>
            <a:r>
              <a:rPr lang="en-US" sz="3100" b="0" i="0" dirty="0">
                <a:solidFill>
                  <a:schemeClr val="tx1"/>
                </a:solidFill>
                <a:latin typeface="+mn-lt"/>
              </a:rPr>
              <a:t>	</a:t>
            </a:r>
            <a:r>
              <a:rPr lang="en-US" sz="3100" b="0" i="0" dirty="0">
                <a:solidFill>
                  <a:schemeClr val="tx1"/>
                </a:solidFill>
                <a:highlight>
                  <a:srgbClr val="FFFF00"/>
                </a:highlight>
                <a:latin typeface="+mn-lt"/>
              </a:rPr>
              <a:t>Search Engine Domain	Search Keyword	Revenue</a:t>
            </a:r>
          </a:p>
          <a:p>
            <a:pPr>
              <a:defRPr/>
            </a:pPr>
            <a:endParaRPr lang="en-US" sz="3100" b="0" i="0" dirty="0">
              <a:solidFill>
                <a:schemeClr val="tx1"/>
              </a:solidFill>
              <a:latin typeface="+mn-lt"/>
            </a:endParaRPr>
          </a:p>
          <a:p>
            <a:pPr>
              <a:defRPr/>
            </a:pPr>
            <a:r>
              <a:rPr lang="en-US" sz="3100" b="0" i="0" dirty="0">
                <a:solidFill>
                  <a:schemeClr val="tx1"/>
                </a:solidFill>
                <a:latin typeface="+mn-lt"/>
              </a:rPr>
              <a:t>3. The output file name should follow the below naming convention.</a:t>
            </a:r>
          </a:p>
          <a:p>
            <a:pPr>
              <a:defRPr/>
            </a:pPr>
            <a:endParaRPr lang="en-US" sz="3100" b="0" i="0" dirty="0">
              <a:solidFill>
                <a:schemeClr val="tx1"/>
              </a:solidFill>
              <a:latin typeface="+mn-lt"/>
            </a:endParaRPr>
          </a:p>
          <a:p>
            <a:pPr>
              <a:defRPr/>
            </a:pPr>
            <a:r>
              <a:rPr lang="en-US" sz="3100" b="0" i="0" dirty="0">
                <a:solidFill>
                  <a:schemeClr val="tx1"/>
                </a:solidFill>
                <a:latin typeface="+mn-lt"/>
              </a:rPr>
              <a:t>	</a:t>
            </a:r>
            <a:r>
              <a:rPr lang="en-US" sz="3100" b="0" i="0" dirty="0">
                <a:solidFill>
                  <a:schemeClr val="tx1"/>
                </a:solidFill>
                <a:highlight>
                  <a:srgbClr val="FFFF00"/>
                </a:highlight>
                <a:latin typeface="+mn-lt"/>
              </a:rPr>
              <a:t>[Date]_SearchKeywordPerformance.tab</a:t>
            </a:r>
          </a:p>
          <a:p>
            <a:pPr>
              <a:defRPr/>
            </a:pPr>
            <a:r>
              <a:rPr lang="en-US" sz="3100" b="0" i="0" dirty="0">
                <a:solidFill>
                  <a:schemeClr val="tx1"/>
                </a:solidFill>
                <a:latin typeface="+mn-lt"/>
              </a:rPr>
              <a:t>	Date format should be YYYY-mm-dd (i.e. 2009-10-08) </a:t>
            </a:r>
          </a:p>
          <a:p>
            <a:pPr>
              <a:defRPr/>
            </a:pPr>
            <a:endParaRPr lang="en-US" sz="3100" b="0" i="0" dirty="0">
              <a:solidFill>
                <a:schemeClr val="tx1"/>
              </a:solidFill>
              <a:latin typeface="+mn-lt"/>
            </a:endParaRPr>
          </a:p>
          <a:p>
            <a:pPr>
              <a:defRPr/>
            </a:pPr>
            <a:r>
              <a:rPr lang="en-US" sz="3100" b="0" i="0" dirty="0">
                <a:solidFill>
                  <a:schemeClr val="tx1"/>
                </a:solidFill>
                <a:latin typeface="+mn-lt"/>
              </a:rPr>
              <a:t>4. The Program should take the input file as argument.</a:t>
            </a:r>
          </a:p>
          <a:p>
            <a:pPr>
              <a:defRPr/>
            </a:pPr>
            <a:endParaRPr lang="en-US" sz="3100" b="0" i="0" dirty="0">
              <a:solidFill>
                <a:schemeClr val="tx1"/>
              </a:solidFill>
              <a:latin typeface="+mn-lt"/>
            </a:endParaRPr>
          </a:p>
          <a:p>
            <a:pPr>
              <a:defRPr/>
            </a:pPr>
            <a:r>
              <a:rPr lang="en-US" sz="3100" b="0" i="0" dirty="0">
                <a:solidFill>
                  <a:schemeClr val="tx1"/>
                </a:solidFill>
                <a:latin typeface="+mn-lt"/>
              </a:rPr>
              <a:t>5. The output data should be Tab delimiter.</a:t>
            </a:r>
          </a:p>
          <a:p>
            <a:pPr>
              <a:defRPr/>
            </a:pPr>
            <a:endParaRPr lang="en-US" sz="3100" b="0" i="0" dirty="0">
              <a:solidFill>
                <a:schemeClr val="tx1"/>
              </a:solidFill>
              <a:latin typeface="+mn-lt"/>
            </a:endParaRPr>
          </a:p>
          <a:p>
            <a:pPr>
              <a:defRPr/>
            </a:pPr>
            <a:r>
              <a:rPr lang="en-US" sz="3100" b="0" i="0" dirty="0">
                <a:solidFill>
                  <a:schemeClr val="tx1"/>
                </a:solidFill>
                <a:latin typeface="+mn-lt"/>
              </a:rPr>
              <a:t>6. The data in output file should be in descending order.</a:t>
            </a:r>
            <a:br>
              <a:rPr lang="en-US" sz="3100" b="0" dirty="0">
                <a:solidFill>
                  <a:schemeClr val="accent1">
                    <a:lumMod val="75000"/>
                  </a:schemeClr>
                </a:solidFill>
                <a:latin typeface="+mn-lt"/>
              </a:rPr>
            </a:br>
            <a:endParaRPr lang="en-US" dirty="0"/>
          </a:p>
          <a:p>
            <a:pPr marL="514350" lvl="0" indent="-514350">
              <a:buAutoNum type="arabicPeriod"/>
              <a:defRPr/>
            </a:pPr>
            <a:endParaRPr lang="en-US" sz="3200" b="0" dirty="0">
              <a:solidFill>
                <a:schemeClr val="accent1">
                  <a:lumMod val="75000"/>
                </a:schemeClr>
              </a:solidFill>
              <a:latin typeface="+mn-lt"/>
            </a:endParaRPr>
          </a:p>
        </p:txBody>
      </p:sp>
    </p:spTree>
    <p:extLst>
      <p:ext uri="{BB962C8B-B14F-4D97-AF65-F5344CB8AC3E}">
        <p14:creationId xmlns:p14="http://schemas.microsoft.com/office/powerpoint/2010/main" val="2615166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p:cNvSpPr>
            <a:spLocks noGrp="1"/>
          </p:cNvSpPr>
          <p:nvPr>
            <p:ph type="title"/>
          </p:nvPr>
        </p:nvSpPr>
        <p:spPr/>
        <p:txBody>
          <a:bodyPr rtlCol="0">
            <a:normAutofit/>
          </a:bodyPr>
          <a:lstStyle/>
          <a:p>
            <a:pPr eaLnBrk="1" fontAlgn="auto" hangingPunct="1">
              <a:spcAft>
                <a:spcPts val="0"/>
              </a:spcAft>
              <a:defRPr/>
            </a:pPr>
            <a:r>
              <a:rPr lang="en-US" altLang="en-US" dirty="0"/>
              <a:t>Design approach</a:t>
            </a:r>
            <a:endParaRPr lang="en-US" kern="0" dirty="0"/>
          </a:p>
        </p:txBody>
      </p:sp>
      <p:sp>
        <p:nvSpPr>
          <p:cNvPr id="6146" name="Date Placeholder 7"/>
          <p:cNvSpPr>
            <a:spLocks noGrp="1"/>
          </p:cNvSpPr>
          <p:nvPr>
            <p:ph type="dt" sz="half" idx="10"/>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dirty="0"/>
              <a:t>04/06/2022</a:t>
            </a:r>
            <a:endParaRPr lang="en-US" dirty="0">
              <a:solidFill>
                <a:schemeClr val="bg1">
                  <a:lumMod val="50000"/>
                </a:schemeClr>
              </a:solidFill>
            </a:endParaRPr>
          </a:p>
        </p:txBody>
      </p:sp>
      <p:sp>
        <p:nvSpPr>
          <p:cNvPr id="2" name="Slide Number Placeholder 1"/>
          <p:cNvSpPr>
            <a:spLocks noGrp="1"/>
          </p:cNvSpPr>
          <p:nvPr>
            <p:ph type="sldNum" sz="quarter" idx="12"/>
          </p:nvPr>
        </p:nvSpPr>
        <p:spPr/>
        <p:txBody>
          <a:bodyPr/>
          <a:lstStyle/>
          <a:p>
            <a:pPr>
              <a:defRPr/>
            </a:pPr>
            <a:fld id="{AE644D99-4049-4157-8D73-FEAADB2CF810}" type="slidenum">
              <a:rPr lang="en-US" smtClean="0"/>
              <a:pPr>
                <a:defRPr/>
              </a:pPr>
              <a:t>4</a:t>
            </a:fld>
            <a:endParaRPr lang="en-US"/>
          </a:p>
        </p:txBody>
      </p:sp>
      <p:sp>
        <p:nvSpPr>
          <p:cNvPr id="6" name="Text Placeholder 2">
            <a:extLst>
              <a:ext uri="{FF2B5EF4-FFF2-40B4-BE49-F238E27FC236}">
                <a16:creationId xmlns:a16="http://schemas.microsoft.com/office/drawing/2014/main" id="{0006BF95-0420-7F46-B4B5-66FD4FD68D78}"/>
              </a:ext>
            </a:extLst>
          </p:cNvPr>
          <p:cNvSpPr txBox="1">
            <a:spLocks/>
          </p:cNvSpPr>
          <p:nvPr/>
        </p:nvSpPr>
        <p:spPr>
          <a:xfrm>
            <a:off x="990600" y="2362200"/>
            <a:ext cx="7696200" cy="2859974"/>
          </a:xfrm>
          <a:prstGeom prst="rect">
            <a:avLst/>
          </a:prstGeom>
        </p:spPr>
        <p:txBody>
          <a:bodyPr vert="horz" lIns="91440" tIns="45720" rIns="91440" bIns="45720" rtlCol="0" anchor="ctr">
            <a:normAutofit fontScale="62500" lnSpcReduction="20000"/>
          </a:bodyPr>
          <a:lstStyle>
            <a:lvl1pPr marL="0" indent="0" algn="l">
              <a:buNone/>
              <a:defRPr sz="2400" b="1" i="1">
                <a:solidFill>
                  <a:srgbClr val="084A9C"/>
                </a:solidFill>
              </a:defRPr>
            </a:lvl1pPr>
          </a:lstStyle>
          <a:p>
            <a:pPr lvl="0">
              <a:defRPr/>
            </a:pPr>
            <a:r>
              <a:rPr lang="en-US" sz="3200" b="0" i="0" dirty="0">
                <a:solidFill>
                  <a:schemeClr val="tx1"/>
                </a:solidFill>
                <a:latin typeface="+mn-lt"/>
              </a:rPr>
              <a:t>The below are the steps which were performed to get the final output.</a:t>
            </a:r>
          </a:p>
          <a:p>
            <a:pPr lvl="0">
              <a:defRPr/>
            </a:pPr>
            <a:endParaRPr lang="en-US" sz="2600" b="0" i="0" dirty="0">
              <a:solidFill>
                <a:schemeClr val="tx1"/>
              </a:solidFill>
              <a:latin typeface="+mn-lt"/>
            </a:endParaRPr>
          </a:p>
          <a:p>
            <a:pPr marL="457200" lvl="0" indent="-457200">
              <a:buFont typeface="Arial" panose="020B0604020202020204" pitchFamily="34" charset="0"/>
              <a:buChar char="•"/>
              <a:defRPr/>
            </a:pPr>
            <a:r>
              <a:rPr lang="en-US" sz="2600" b="0" i="0" dirty="0">
                <a:solidFill>
                  <a:schemeClr val="tx1"/>
                </a:solidFill>
                <a:latin typeface="+mn-lt"/>
              </a:rPr>
              <a:t>Deep Analysis on input data elements. Understood how can we use each element to get desired output.</a:t>
            </a:r>
          </a:p>
          <a:p>
            <a:pPr lvl="0">
              <a:defRPr/>
            </a:pPr>
            <a:endParaRPr lang="en-US" sz="2600" b="0" i="0" dirty="0">
              <a:solidFill>
                <a:schemeClr val="tx1"/>
              </a:solidFill>
              <a:latin typeface="+mn-lt"/>
            </a:endParaRPr>
          </a:p>
          <a:p>
            <a:pPr marL="457200" lvl="0" indent="-457200">
              <a:buFont typeface="Arial" panose="020B0604020202020204" pitchFamily="34" charset="0"/>
              <a:buChar char="•"/>
              <a:defRPr/>
            </a:pPr>
            <a:r>
              <a:rPr lang="en-US" sz="2600" b="0" i="0" dirty="0">
                <a:solidFill>
                  <a:schemeClr val="tx1"/>
                </a:solidFill>
                <a:latin typeface="+mn-lt"/>
              </a:rPr>
              <a:t>Identified what services in AWS I should use.</a:t>
            </a:r>
          </a:p>
          <a:p>
            <a:pPr lvl="0">
              <a:defRPr/>
            </a:pPr>
            <a:endParaRPr lang="en-US" sz="2600" b="0" i="0" dirty="0">
              <a:solidFill>
                <a:schemeClr val="tx1"/>
              </a:solidFill>
              <a:latin typeface="+mn-lt"/>
            </a:endParaRPr>
          </a:p>
          <a:p>
            <a:pPr marL="457200" lvl="0" indent="-457200">
              <a:buFont typeface="Arial" panose="020B0604020202020204" pitchFamily="34" charset="0"/>
              <a:buChar char="•"/>
              <a:defRPr/>
            </a:pPr>
            <a:r>
              <a:rPr lang="en-US" sz="2600" b="0" i="0" dirty="0">
                <a:solidFill>
                  <a:schemeClr val="tx1"/>
                </a:solidFill>
                <a:latin typeface="+mn-lt"/>
              </a:rPr>
              <a:t>Identified what python libraries can be used.</a:t>
            </a:r>
          </a:p>
          <a:p>
            <a:pPr lvl="0">
              <a:defRPr/>
            </a:pPr>
            <a:endParaRPr lang="en-US" sz="2600" b="0" i="0" dirty="0">
              <a:solidFill>
                <a:schemeClr val="tx1"/>
              </a:solidFill>
              <a:latin typeface="+mn-lt"/>
            </a:endParaRPr>
          </a:p>
          <a:p>
            <a:pPr marL="457200" lvl="0" indent="-457200">
              <a:buFont typeface="Arial" panose="020B0604020202020204" pitchFamily="34" charset="0"/>
              <a:buChar char="•"/>
              <a:defRPr/>
            </a:pPr>
            <a:r>
              <a:rPr lang="en-US" sz="2600" b="0" i="0" dirty="0">
                <a:solidFill>
                  <a:schemeClr val="tx1"/>
                </a:solidFill>
                <a:latin typeface="+mn-lt"/>
              </a:rPr>
              <a:t>Developed a program</a:t>
            </a:r>
          </a:p>
          <a:p>
            <a:pPr lvl="0">
              <a:defRPr/>
            </a:pPr>
            <a:endParaRPr lang="en-US" sz="2600" b="0" i="0" dirty="0">
              <a:solidFill>
                <a:schemeClr val="tx1"/>
              </a:solidFill>
              <a:latin typeface="+mn-lt"/>
            </a:endParaRPr>
          </a:p>
          <a:p>
            <a:pPr marL="457200" lvl="0" indent="-457200">
              <a:buFont typeface="Arial" panose="020B0604020202020204" pitchFamily="34" charset="0"/>
              <a:buChar char="•"/>
              <a:defRPr/>
            </a:pPr>
            <a:r>
              <a:rPr lang="en-US" sz="2600" b="0" i="0" dirty="0">
                <a:solidFill>
                  <a:schemeClr val="tx1"/>
                </a:solidFill>
                <a:latin typeface="+mn-lt"/>
              </a:rPr>
              <a:t>Unit tested the program</a:t>
            </a:r>
          </a:p>
          <a:p>
            <a:pPr marL="457200" lvl="0" indent="-457200">
              <a:buFont typeface="Arial" panose="020B0604020202020204" pitchFamily="34" charset="0"/>
              <a:buChar char="•"/>
              <a:defRPr/>
            </a:pPr>
            <a:endParaRPr lang="en-US" sz="3200" b="0" dirty="0">
              <a:solidFill>
                <a:schemeClr val="accent1">
                  <a:lumMod val="75000"/>
                </a:schemeClr>
              </a:solidFill>
              <a:latin typeface="+mn-lt"/>
            </a:endParaRPr>
          </a:p>
          <a:p>
            <a:pPr marL="457200" lvl="0" indent="-457200">
              <a:buFont typeface="Arial" panose="020B0604020202020204" pitchFamily="34" charset="0"/>
              <a:buChar char="•"/>
              <a:defRPr/>
            </a:pPr>
            <a:endParaRPr lang="en-US" sz="3200" b="0" dirty="0">
              <a:solidFill>
                <a:schemeClr val="accent1">
                  <a:lumMod val="75000"/>
                </a:schemeClr>
              </a:solidFill>
              <a:latin typeface="+mn-lt"/>
            </a:endParaRPr>
          </a:p>
        </p:txBody>
      </p:sp>
    </p:spTree>
    <p:extLst>
      <p:ext uri="{BB962C8B-B14F-4D97-AF65-F5344CB8AC3E}">
        <p14:creationId xmlns:p14="http://schemas.microsoft.com/office/powerpoint/2010/main" val="3786313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5"/>
          <p:cNvSpPr>
            <a:spLocks noGrp="1" noChangeArrowheads="1"/>
          </p:cNvSpPr>
          <p:nvPr>
            <p:ph type="title"/>
          </p:nvPr>
        </p:nvSpPr>
        <p:spPr/>
        <p:txBody>
          <a:bodyPr/>
          <a:lstStyle/>
          <a:p>
            <a:pPr eaLnBrk="1" hangingPunct="1"/>
            <a:r>
              <a:rPr lang="en-US" altLang="en-US" sz="4000" dirty="0">
                <a:ea typeface="MS PGothic" pitchFamily="34" charset="-128"/>
              </a:rPr>
              <a:t>AWS Architecture</a:t>
            </a:r>
          </a:p>
        </p:txBody>
      </p:sp>
      <p:sp>
        <p:nvSpPr>
          <p:cNvPr id="9219" name="Rectangle 3"/>
          <p:cNvSpPr>
            <a:spLocks noGrp="1" noChangeArrowheads="1"/>
          </p:cNvSpPr>
          <p:nvPr>
            <p:ph idx="1"/>
          </p:nvPr>
        </p:nvSpPr>
        <p:spPr>
          <a:xfrm>
            <a:off x="4572000" y="2248894"/>
            <a:ext cx="4410635" cy="3389906"/>
          </a:xfrm>
        </p:spPr>
        <p:txBody>
          <a:bodyPr/>
          <a:lstStyle/>
          <a:p>
            <a:pPr eaLnBrk="1" hangingPunct="1">
              <a:lnSpc>
                <a:spcPct val="80000"/>
              </a:lnSpc>
              <a:buFont typeface="Wingdings 2" pitchFamily="18" charset="2"/>
              <a:buNone/>
            </a:pPr>
            <a:r>
              <a:rPr lang="en-US" altLang="en-US" sz="1800" dirty="0"/>
              <a:t>Below are the series of the steps preformatted automatically in AWS.</a:t>
            </a:r>
          </a:p>
          <a:p>
            <a:pPr eaLnBrk="1" hangingPunct="1">
              <a:lnSpc>
                <a:spcPct val="80000"/>
              </a:lnSpc>
              <a:buFont typeface="Wingdings 2" pitchFamily="18" charset="2"/>
              <a:buNone/>
            </a:pPr>
            <a:endParaRPr lang="en-US" altLang="en-US" sz="1800" dirty="0"/>
          </a:p>
          <a:p>
            <a:pPr eaLnBrk="1" hangingPunct="1">
              <a:lnSpc>
                <a:spcPct val="80000"/>
              </a:lnSpc>
            </a:pPr>
            <a:r>
              <a:rPr lang="en-US" altLang="en-US" sz="1800" dirty="0"/>
              <a:t>The Input file lands in S3 bucket</a:t>
            </a:r>
          </a:p>
          <a:p>
            <a:pPr eaLnBrk="1" hangingPunct="1">
              <a:lnSpc>
                <a:spcPct val="80000"/>
              </a:lnSpc>
            </a:pPr>
            <a:r>
              <a:rPr lang="en-US" altLang="en-US" sz="1800" dirty="0"/>
              <a:t>Triggers Lambda to start EC2 instance</a:t>
            </a:r>
          </a:p>
          <a:p>
            <a:pPr eaLnBrk="1" hangingPunct="1">
              <a:lnSpc>
                <a:spcPct val="80000"/>
              </a:lnSpc>
            </a:pPr>
            <a:r>
              <a:rPr lang="en-US" altLang="en-US" sz="1800" dirty="0"/>
              <a:t>Once EC2 starts Python program runs on EC2 instance</a:t>
            </a:r>
          </a:p>
          <a:p>
            <a:pPr eaLnBrk="1" hangingPunct="1">
              <a:lnSpc>
                <a:spcPct val="80000"/>
              </a:lnSpc>
            </a:pPr>
            <a:r>
              <a:rPr lang="en-US" altLang="en-US" sz="1800" dirty="0"/>
              <a:t>Output file will be landed in S3</a:t>
            </a:r>
          </a:p>
          <a:p>
            <a:pPr eaLnBrk="1" hangingPunct="1">
              <a:lnSpc>
                <a:spcPct val="80000"/>
              </a:lnSpc>
            </a:pPr>
            <a:r>
              <a:rPr lang="en-US" altLang="en-US" sz="1800" dirty="0"/>
              <a:t>Lambda triggers , it stops EC2 instance</a:t>
            </a:r>
          </a:p>
          <a:p>
            <a:pPr eaLnBrk="1" hangingPunct="1">
              <a:lnSpc>
                <a:spcPct val="80000"/>
              </a:lnSpc>
              <a:buFont typeface="Wingdings 2" pitchFamily="18" charset="2"/>
              <a:buNone/>
            </a:pPr>
            <a:endParaRPr lang="en-US" altLang="en-US" sz="1800" b="1" u="sng" dirty="0"/>
          </a:p>
          <a:p>
            <a:pPr eaLnBrk="1" hangingPunct="1">
              <a:lnSpc>
                <a:spcPct val="80000"/>
              </a:lnSpc>
              <a:buFont typeface="Wingdings 2" pitchFamily="18" charset="2"/>
              <a:buNone/>
            </a:pPr>
            <a:endParaRPr lang="en-US" altLang="en-US" sz="1800" b="1" u="sng" dirty="0"/>
          </a:p>
          <a:p>
            <a:pPr marL="0" lvl="1" indent="0" eaLnBrk="1" hangingPunct="1">
              <a:lnSpc>
                <a:spcPct val="80000"/>
              </a:lnSpc>
              <a:buNone/>
            </a:pPr>
            <a:endParaRPr lang="en-US" altLang="en-US" sz="1800" dirty="0"/>
          </a:p>
        </p:txBody>
      </p:sp>
      <p:sp>
        <p:nvSpPr>
          <p:cNvPr id="9220" name="Slide Number Placeholder 5"/>
          <p:cNvSpPr>
            <a:spLocks noGrp="1"/>
          </p:cNvSpPr>
          <p:nvPr>
            <p:ph type="sldNum" sz="quarter" idx="12"/>
          </p:nvPr>
        </p:nvSpPr>
        <p:spPr bwMode="auto">
          <a:noFill/>
          <a:ln>
            <a:miter lim="800000"/>
            <a:headEnd/>
            <a:tailEnd/>
          </a:ln>
        </p:spPr>
        <p:txBody>
          <a:bodyPr/>
          <a:lstStyle/>
          <a:p>
            <a:fld id="{496A4009-26E2-4BCA-A244-3352DDBFED8A}" type="slidenum">
              <a:rPr lang="en-US" altLang="en-US">
                <a:ea typeface="MS PGothic" pitchFamily="34" charset="-128"/>
              </a:rPr>
              <a:pPr/>
              <a:t>5</a:t>
            </a:fld>
            <a:endParaRPr lang="en-US" altLang="en-US" dirty="0">
              <a:ea typeface="MS PGothic" pitchFamily="34" charset="-128"/>
            </a:endParaRPr>
          </a:p>
        </p:txBody>
      </p:sp>
      <p:sp>
        <p:nvSpPr>
          <p:cNvPr id="30" name="Date Placeholder 29"/>
          <p:cNvSpPr>
            <a:spLocks noGrp="1"/>
          </p:cNvSpPr>
          <p:nvPr>
            <p:ph type="dt" sz="half" idx="10"/>
          </p:nvPr>
        </p:nvSpPr>
        <p:spPr/>
        <p:txBody>
          <a:bodyPr/>
          <a:lstStyle/>
          <a:p>
            <a:pPr>
              <a:defRPr/>
            </a:pPr>
            <a:r>
              <a:rPr lang="en-US" dirty="0"/>
              <a:t>04/06/2022</a:t>
            </a:r>
          </a:p>
        </p:txBody>
      </p:sp>
      <p:pic>
        <p:nvPicPr>
          <p:cNvPr id="4" name="Picture 3">
            <a:extLst>
              <a:ext uri="{FF2B5EF4-FFF2-40B4-BE49-F238E27FC236}">
                <a16:creationId xmlns:a16="http://schemas.microsoft.com/office/drawing/2014/main" id="{E71AF8A2-9DC9-2E42-B290-8F043163CB7E}"/>
              </a:ext>
            </a:extLst>
          </p:cNvPr>
          <p:cNvPicPr>
            <a:picLocks noChangeAspect="1"/>
          </p:cNvPicPr>
          <p:nvPr/>
        </p:nvPicPr>
        <p:blipFill>
          <a:blip r:embed="rId3"/>
          <a:stretch>
            <a:fillRect/>
          </a:stretch>
        </p:blipFill>
        <p:spPr>
          <a:xfrm>
            <a:off x="161365" y="1828800"/>
            <a:ext cx="4120070" cy="3510715"/>
          </a:xfrm>
          <a:prstGeom prst="rect">
            <a:avLst/>
          </a:prstGeom>
        </p:spPr>
      </p:pic>
    </p:spTree>
    <p:extLst>
      <p:ext uri="{BB962C8B-B14F-4D97-AF65-F5344CB8AC3E}">
        <p14:creationId xmlns:p14="http://schemas.microsoft.com/office/powerpoint/2010/main" val="4041214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5"/>
          <p:cNvSpPr>
            <a:spLocks noGrp="1" noChangeArrowheads="1"/>
          </p:cNvSpPr>
          <p:nvPr>
            <p:ph type="title"/>
          </p:nvPr>
        </p:nvSpPr>
        <p:spPr/>
        <p:txBody>
          <a:bodyPr/>
          <a:lstStyle/>
          <a:p>
            <a:pPr eaLnBrk="1" hangingPunct="1"/>
            <a:r>
              <a:rPr lang="en-US" altLang="en-US" sz="4000" dirty="0">
                <a:ea typeface="MS PGothic" pitchFamily="34" charset="-128"/>
              </a:rPr>
              <a:t>Why EC2 ?</a:t>
            </a:r>
          </a:p>
        </p:txBody>
      </p:sp>
      <p:sp>
        <p:nvSpPr>
          <p:cNvPr id="9219" name="Rectangle 3"/>
          <p:cNvSpPr>
            <a:spLocks noGrp="1" noChangeArrowheads="1"/>
          </p:cNvSpPr>
          <p:nvPr>
            <p:ph idx="1"/>
          </p:nvPr>
        </p:nvSpPr>
        <p:spPr>
          <a:xfrm>
            <a:off x="1143000" y="2248894"/>
            <a:ext cx="7839635" cy="3847106"/>
          </a:xfrm>
        </p:spPr>
        <p:txBody>
          <a:bodyPr/>
          <a:lstStyle/>
          <a:p>
            <a:pPr eaLnBrk="1" hangingPunct="1">
              <a:lnSpc>
                <a:spcPct val="80000"/>
              </a:lnSpc>
              <a:buFont typeface="Wingdings 2" pitchFamily="18" charset="2"/>
              <a:buNone/>
            </a:pPr>
            <a:r>
              <a:rPr lang="en-US" altLang="en-US" sz="1800" dirty="0"/>
              <a:t>What’s the reason to choose run python program on EC2 over Lambda and EMR.</a:t>
            </a:r>
          </a:p>
          <a:p>
            <a:pPr eaLnBrk="1" hangingPunct="1">
              <a:lnSpc>
                <a:spcPct val="80000"/>
              </a:lnSpc>
              <a:buFont typeface="Wingdings 2" pitchFamily="18" charset="2"/>
              <a:buNone/>
            </a:pPr>
            <a:endParaRPr lang="en-US" altLang="en-US" sz="1800" dirty="0"/>
          </a:p>
          <a:p>
            <a:pPr eaLnBrk="1" hangingPunct="1">
              <a:lnSpc>
                <a:spcPct val="80000"/>
              </a:lnSpc>
              <a:buFont typeface="Wingdings 2" pitchFamily="18" charset="2"/>
              <a:buNone/>
            </a:pPr>
            <a:r>
              <a:rPr lang="en-US" altLang="en-US" sz="1800" b="1" dirty="0"/>
              <a:t>Lambda : </a:t>
            </a:r>
            <a:r>
              <a:rPr lang="en-US" altLang="en-US" sz="1800" dirty="0"/>
              <a:t>The AWS lambda is really useful for light weight job execution. It has a time limit 15 mins. If any jobs takes over 15 mins it will automatically aborted. Our input file is over 10 GB . The lambda doesn’t support in this case.</a:t>
            </a:r>
          </a:p>
          <a:p>
            <a:pPr eaLnBrk="1" hangingPunct="1">
              <a:lnSpc>
                <a:spcPct val="80000"/>
              </a:lnSpc>
              <a:buFont typeface="Wingdings 2" pitchFamily="18" charset="2"/>
              <a:buNone/>
            </a:pPr>
            <a:endParaRPr lang="en-US" altLang="en-US" sz="1800" dirty="0"/>
          </a:p>
          <a:p>
            <a:pPr eaLnBrk="1" hangingPunct="1">
              <a:lnSpc>
                <a:spcPct val="80000"/>
              </a:lnSpc>
              <a:buFont typeface="Wingdings 2" pitchFamily="18" charset="2"/>
              <a:buNone/>
            </a:pPr>
            <a:r>
              <a:rPr lang="en-US" altLang="en-US" sz="1800" b="1" dirty="0"/>
              <a:t>EMR: </a:t>
            </a:r>
            <a:r>
              <a:rPr lang="en-US" altLang="en-US" sz="1800" dirty="0"/>
              <a:t>This is costly service, and this is really useful when you have to process of huge amount of dataset with transformation logics. Our requirement is not about transformations its about processing the data. So EMR doesn’t support in this case.</a:t>
            </a:r>
          </a:p>
          <a:p>
            <a:pPr eaLnBrk="1" hangingPunct="1">
              <a:lnSpc>
                <a:spcPct val="80000"/>
              </a:lnSpc>
              <a:buFont typeface="Wingdings 2" pitchFamily="18" charset="2"/>
              <a:buNone/>
            </a:pPr>
            <a:endParaRPr lang="en-US" altLang="en-US" sz="1800" dirty="0"/>
          </a:p>
          <a:p>
            <a:pPr eaLnBrk="1" hangingPunct="1">
              <a:lnSpc>
                <a:spcPct val="80000"/>
              </a:lnSpc>
              <a:buFont typeface="Wingdings 2" pitchFamily="18" charset="2"/>
              <a:buNone/>
            </a:pPr>
            <a:r>
              <a:rPr lang="en-US" altLang="en-US" sz="1800" b="1" dirty="0"/>
              <a:t>EC2: </a:t>
            </a:r>
            <a:r>
              <a:rPr lang="en-US" altLang="en-US" sz="1800" dirty="0"/>
              <a:t>Its easy to start and stop and these is no time limit of execution of python code. Our requirement really suits to this service.</a:t>
            </a:r>
          </a:p>
          <a:p>
            <a:pPr eaLnBrk="1" hangingPunct="1">
              <a:lnSpc>
                <a:spcPct val="80000"/>
              </a:lnSpc>
              <a:buFont typeface="Wingdings 2" pitchFamily="18" charset="2"/>
              <a:buNone/>
            </a:pPr>
            <a:endParaRPr lang="en-US" altLang="en-US" sz="1800" b="1" u="sng" dirty="0"/>
          </a:p>
          <a:p>
            <a:pPr eaLnBrk="1" hangingPunct="1">
              <a:lnSpc>
                <a:spcPct val="80000"/>
              </a:lnSpc>
              <a:buFont typeface="Wingdings 2" pitchFamily="18" charset="2"/>
              <a:buNone/>
            </a:pPr>
            <a:endParaRPr lang="en-US" altLang="en-US" sz="1800" dirty="0"/>
          </a:p>
          <a:p>
            <a:pPr eaLnBrk="1" hangingPunct="1">
              <a:lnSpc>
                <a:spcPct val="80000"/>
              </a:lnSpc>
              <a:buFont typeface="Wingdings 2" pitchFamily="18" charset="2"/>
              <a:buNone/>
            </a:pPr>
            <a:endParaRPr lang="en-US" altLang="en-US" sz="1800" b="1" u="sng" dirty="0"/>
          </a:p>
          <a:p>
            <a:pPr eaLnBrk="1" hangingPunct="1">
              <a:lnSpc>
                <a:spcPct val="80000"/>
              </a:lnSpc>
              <a:buFont typeface="Wingdings 2" pitchFamily="18" charset="2"/>
              <a:buNone/>
            </a:pPr>
            <a:endParaRPr lang="en-US" altLang="en-US" sz="1800" b="1" u="sng" dirty="0"/>
          </a:p>
          <a:p>
            <a:pPr marL="0" lvl="1" indent="0" eaLnBrk="1" hangingPunct="1">
              <a:lnSpc>
                <a:spcPct val="80000"/>
              </a:lnSpc>
              <a:buNone/>
            </a:pPr>
            <a:endParaRPr lang="en-US" altLang="en-US" sz="1800" dirty="0"/>
          </a:p>
        </p:txBody>
      </p:sp>
      <p:sp>
        <p:nvSpPr>
          <p:cNvPr id="9220" name="Slide Number Placeholder 5"/>
          <p:cNvSpPr>
            <a:spLocks noGrp="1"/>
          </p:cNvSpPr>
          <p:nvPr>
            <p:ph type="sldNum" sz="quarter" idx="12"/>
          </p:nvPr>
        </p:nvSpPr>
        <p:spPr bwMode="auto">
          <a:noFill/>
          <a:ln>
            <a:miter lim="800000"/>
            <a:headEnd/>
            <a:tailEnd/>
          </a:ln>
        </p:spPr>
        <p:txBody>
          <a:bodyPr/>
          <a:lstStyle/>
          <a:p>
            <a:fld id="{496A4009-26E2-4BCA-A244-3352DDBFED8A}" type="slidenum">
              <a:rPr lang="en-US" altLang="en-US">
                <a:ea typeface="MS PGothic" pitchFamily="34" charset="-128"/>
              </a:rPr>
              <a:pPr/>
              <a:t>6</a:t>
            </a:fld>
            <a:endParaRPr lang="en-US" altLang="en-US" dirty="0">
              <a:ea typeface="MS PGothic" pitchFamily="34" charset="-128"/>
            </a:endParaRPr>
          </a:p>
        </p:txBody>
      </p:sp>
      <p:sp>
        <p:nvSpPr>
          <p:cNvPr id="30" name="Date Placeholder 29"/>
          <p:cNvSpPr>
            <a:spLocks noGrp="1"/>
          </p:cNvSpPr>
          <p:nvPr>
            <p:ph type="dt" sz="half" idx="10"/>
          </p:nvPr>
        </p:nvSpPr>
        <p:spPr/>
        <p:txBody>
          <a:bodyPr/>
          <a:lstStyle/>
          <a:p>
            <a:pPr>
              <a:defRPr/>
            </a:pPr>
            <a:r>
              <a:rPr lang="en-US" dirty="0"/>
              <a:t>04/06/2022</a:t>
            </a:r>
          </a:p>
        </p:txBody>
      </p:sp>
      <p:pic>
        <p:nvPicPr>
          <p:cNvPr id="2" name="Picture 1">
            <a:extLst>
              <a:ext uri="{FF2B5EF4-FFF2-40B4-BE49-F238E27FC236}">
                <a16:creationId xmlns:a16="http://schemas.microsoft.com/office/drawing/2014/main" id="{6C60696B-248C-184E-B273-CBF716E64F4F}"/>
              </a:ext>
            </a:extLst>
          </p:cNvPr>
          <p:cNvPicPr>
            <a:picLocks noChangeAspect="1"/>
          </p:cNvPicPr>
          <p:nvPr/>
        </p:nvPicPr>
        <p:blipFill>
          <a:blip r:embed="rId3"/>
          <a:stretch>
            <a:fillRect/>
          </a:stretch>
        </p:blipFill>
        <p:spPr>
          <a:xfrm>
            <a:off x="1242593" y="5257800"/>
            <a:ext cx="330063" cy="426198"/>
          </a:xfrm>
          <a:prstGeom prst="rect">
            <a:avLst/>
          </a:prstGeom>
        </p:spPr>
      </p:pic>
      <p:pic>
        <p:nvPicPr>
          <p:cNvPr id="3" name="Picture 2">
            <a:extLst>
              <a:ext uri="{FF2B5EF4-FFF2-40B4-BE49-F238E27FC236}">
                <a16:creationId xmlns:a16="http://schemas.microsoft.com/office/drawing/2014/main" id="{32BE6019-C2FB-4346-A3F2-D48959DFE5B0}"/>
              </a:ext>
            </a:extLst>
          </p:cNvPr>
          <p:cNvPicPr>
            <a:picLocks noChangeAspect="1"/>
          </p:cNvPicPr>
          <p:nvPr/>
        </p:nvPicPr>
        <p:blipFill>
          <a:blip r:embed="rId4"/>
          <a:stretch>
            <a:fillRect/>
          </a:stretch>
        </p:blipFill>
        <p:spPr>
          <a:xfrm>
            <a:off x="1242593" y="3077369"/>
            <a:ext cx="330063" cy="539750"/>
          </a:xfrm>
          <a:prstGeom prst="rect">
            <a:avLst/>
          </a:prstGeom>
        </p:spPr>
      </p:pic>
      <p:pic>
        <p:nvPicPr>
          <p:cNvPr id="9" name="Picture 8">
            <a:extLst>
              <a:ext uri="{FF2B5EF4-FFF2-40B4-BE49-F238E27FC236}">
                <a16:creationId xmlns:a16="http://schemas.microsoft.com/office/drawing/2014/main" id="{3F8077C5-2FE8-B94B-8B61-561936B13DA1}"/>
              </a:ext>
            </a:extLst>
          </p:cNvPr>
          <p:cNvPicPr>
            <a:picLocks noChangeAspect="1"/>
          </p:cNvPicPr>
          <p:nvPr/>
        </p:nvPicPr>
        <p:blipFill>
          <a:blip r:embed="rId4"/>
          <a:stretch>
            <a:fillRect/>
          </a:stretch>
        </p:blipFill>
        <p:spPr>
          <a:xfrm>
            <a:off x="1193937" y="4072888"/>
            <a:ext cx="330063" cy="539750"/>
          </a:xfrm>
          <a:prstGeom prst="rect">
            <a:avLst/>
          </a:prstGeom>
        </p:spPr>
      </p:pic>
    </p:spTree>
    <p:extLst>
      <p:ext uri="{BB962C8B-B14F-4D97-AF65-F5344CB8AC3E}">
        <p14:creationId xmlns:p14="http://schemas.microsoft.com/office/powerpoint/2010/main" val="3083723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5"/>
          <p:cNvSpPr>
            <a:spLocks noGrp="1" noChangeArrowheads="1"/>
          </p:cNvSpPr>
          <p:nvPr>
            <p:ph type="title"/>
          </p:nvPr>
        </p:nvSpPr>
        <p:spPr/>
        <p:txBody>
          <a:bodyPr/>
          <a:lstStyle/>
          <a:p>
            <a:pPr eaLnBrk="1" hangingPunct="1"/>
            <a:r>
              <a:rPr lang="en-US" altLang="en-US" sz="4000" dirty="0">
                <a:ea typeface="MS PGothic" pitchFamily="34" charset="-128"/>
              </a:rPr>
              <a:t>Python Program Flowchart</a:t>
            </a:r>
          </a:p>
        </p:txBody>
      </p:sp>
      <p:sp>
        <p:nvSpPr>
          <p:cNvPr id="9219" name="Rectangle 3"/>
          <p:cNvSpPr>
            <a:spLocks noGrp="1" noChangeArrowheads="1"/>
          </p:cNvSpPr>
          <p:nvPr>
            <p:ph idx="1"/>
          </p:nvPr>
        </p:nvSpPr>
        <p:spPr>
          <a:xfrm>
            <a:off x="4226859" y="1772147"/>
            <a:ext cx="4764661" cy="3999506"/>
          </a:xfrm>
        </p:spPr>
        <p:txBody>
          <a:bodyPr/>
          <a:lstStyle/>
          <a:p>
            <a:pPr eaLnBrk="1" hangingPunct="1">
              <a:lnSpc>
                <a:spcPct val="80000"/>
              </a:lnSpc>
              <a:buFont typeface="Wingdings 2" pitchFamily="18" charset="2"/>
              <a:buNone/>
            </a:pPr>
            <a:r>
              <a:rPr lang="en-US" altLang="en-US" sz="1800" b="1" dirty="0"/>
              <a:t>Program Name : </a:t>
            </a:r>
            <a:r>
              <a:rPr lang="en-US" altLang="en-US" sz="1800" dirty="0"/>
              <a:t>SearchKeywordPerformance.py</a:t>
            </a:r>
          </a:p>
          <a:p>
            <a:pPr eaLnBrk="1" hangingPunct="1">
              <a:lnSpc>
                <a:spcPct val="80000"/>
              </a:lnSpc>
              <a:buFont typeface="Wingdings 2" pitchFamily="18" charset="2"/>
              <a:buNone/>
            </a:pPr>
            <a:endParaRPr lang="en-US" altLang="en-US" sz="1800" b="1" dirty="0"/>
          </a:p>
          <a:p>
            <a:pPr eaLnBrk="1" hangingPunct="1">
              <a:lnSpc>
                <a:spcPct val="80000"/>
              </a:lnSpc>
              <a:buFont typeface="Wingdings 2" pitchFamily="18" charset="2"/>
              <a:buNone/>
            </a:pPr>
            <a:r>
              <a:rPr lang="en-US" altLang="en-US" sz="1800" b="1" dirty="0"/>
              <a:t>Below are the series of the steps preformatted in Python program</a:t>
            </a:r>
          </a:p>
          <a:p>
            <a:pPr eaLnBrk="1" hangingPunct="1">
              <a:lnSpc>
                <a:spcPct val="80000"/>
              </a:lnSpc>
              <a:buFont typeface="Wingdings 2" pitchFamily="18" charset="2"/>
              <a:buNone/>
            </a:pPr>
            <a:endParaRPr lang="en-US" altLang="en-US" sz="1800" dirty="0"/>
          </a:p>
          <a:p>
            <a:pPr eaLnBrk="1" hangingPunct="1">
              <a:lnSpc>
                <a:spcPct val="80000"/>
              </a:lnSpc>
            </a:pPr>
            <a:r>
              <a:rPr lang="en-US" altLang="en-US" sz="1800" dirty="0"/>
              <a:t>python program reads the S3 file</a:t>
            </a:r>
          </a:p>
          <a:p>
            <a:pPr eaLnBrk="1" hangingPunct="1">
              <a:lnSpc>
                <a:spcPct val="80000"/>
              </a:lnSpc>
            </a:pPr>
            <a:r>
              <a:rPr lang="en-US" altLang="en-US" sz="1800" dirty="0"/>
              <a:t>Data will be sorted based on ip_address data_time</a:t>
            </a:r>
          </a:p>
          <a:p>
            <a:pPr eaLnBrk="1" hangingPunct="1">
              <a:lnSpc>
                <a:spcPct val="80000"/>
              </a:lnSpc>
            </a:pPr>
            <a:r>
              <a:rPr lang="en-US" altLang="en-US" sz="1800" dirty="0"/>
              <a:t>The for loop starts</a:t>
            </a:r>
          </a:p>
          <a:p>
            <a:pPr eaLnBrk="1" hangingPunct="1">
              <a:lnSpc>
                <a:spcPct val="80000"/>
              </a:lnSpc>
            </a:pPr>
            <a:r>
              <a:rPr lang="en-US" altLang="en-US" sz="1800" dirty="0"/>
              <a:t>In For loops, we the parse the data, find website name, total revenue, and we compare the previous records to carry forward the website name</a:t>
            </a:r>
          </a:p>
          <a:p>
            <a:pPr eaLnBrk="1" hangingPunct="1">
              <a:lnSpc>
                <a:spcPct val="80000"/>
              </a:lnSpc>
            </a:pPr>
            <a:r>
              <a:rPr lang="en-US" altLang="en-US" sz="1800" dirty="0"/>
              <a:t>The final output data will be sorted on revenue .</a:t>
            </a:r>
          </a:p>
          <a:p>
            <a:pPr eaLnBrk="1" hangingPunct="1">
              <a:lnSpc>
                <a:spcPct val="80000"/>
              </a:lnSpc>
            </a:pPr>
            <a:r>
              <a:rPr lang="en-US" altLang="en-US" sz="1800" dirty="0"/>
              <a:t>Output file will be saved on S3</a:t>
            </a:r>
          </a:p>
          <a:p>
            <a:pPr eaLnBrk="1" hangingPunct="1">
              <a:lnSpc>
                <a:spcPct val="80000"/>
              </a:lnSpc>
              <a:buFont typeface="Wingdings 2" pitchFamily="18" charset="2"/>
              <a:buNone/>
            </a:pPr>
            <a:endParaRPr lang="en-US" altLang="en-US" sz="1800" b="1" u="sng" dirty="0"/>
          </a:p>
          <a:p>
            <a:pPr marL="0" lvl="1" indent="0" eaLnBrk="1" hangingPunct="1">
              <a:lnSpc>
                <a:spcPct val="80000"/>
              </a:lnSpc>
              <a:buNone/>
            </a:pPr>
            <a:endParaRPr lang="en-US" altLang="en-US" sz="1800" dirty="0"/>
          </a:p>
        </p:txBody>
      </p:sp>
      <p:sp>
        <p:nvSpPr>
          <p:cNvPr id="9220" name="Slide Number Placeholder 5"/>
          <p:cNvSpPr>
            <a:spLocks noGrp="1"/>
          </p:cNvSpPr>
          <p:nvPr>
            <p:ph type="sldNum" sz="quarter" idx="12"/>
          </p:nvPr>
        </p:nvSpPr>
        <p:spPr bwMode="auto">
          <a:noFill/>
          <a:ln>
            <a:miter lim="800000"/>
            <a:headEnd/>
            <a:tailEnd/>
          </a:ln>
        </p:spPr>
        <p:txBody>
          <a:bodyPr/>
          <a:lstStyle/>
          <a:p>
            <a:fld id="{496A4009-26E2-4BCA-A244-3352DDBFED8A}" type="slidenum">
              <a:rPr lang="en-US" altLang="en-US">
                <a:ea typeface="MS PGothic" pitchFamily="34" charset="-128"/>
              </a:rPr>
              <a:pPr/>
              <a:t>7</a:t>
            </a:fld>
            <a:endParaRPr lang="en-US" altLang="en-US" dirty="0">
              <a:ea typeface="MS PGothic" pitchFamily="34" charset="-128"/>
            </a:endParaRPr>
          </a:p>
        </p:txBody>
      </p:sp>
      <p:sp>
        <p:nvSpPr>
          <p:cNvPr id="30" name="Date Placeholder 29"/>
          <p:cNvSpPr>
            <a:spLocks noGrp="1"/>
          </p:cNvSpPr>
          <p:nvPr>
            <p:ph type="dt" sz="half" idx="10"/>
          </p:nvPr>
        </p:nvSpPr>
        <p:spPr/>
        <p:txBody>
          <a:bodyPr/>
          <a:lstStyle/>
          <a:p>
            <a:pPr>
              <a:defRPr/>
            </a:pPr>
            <a:r>
              <a:rPr lang="en-US" dirty="0"/>
              <a:t>04/06/2022</a:t>
            </a:r>
          </a:p>
        </p:txBody>
      </p:sp>
      <p:pic>
        <p:nvPicPr>
          <p:cNvPr id="5" name="Picture 4">
            <a:extLst>
              <a:ext uri="{FF2B5EF4-FFF2-40B4-BE49-F238E27FC236}">
                <a16:creationId xmlns:a16="http://schemas.microsoft.com/office/drawing/2014/main" id="{5308F19E-A0C4-A746-9ABF-771B42DCCE41}"/>
              </a:ext>
            </a:extLst>
          </p:cNvPr>
          <p:cNvPicPr>
            <a:picLocks noChangeAspect="1"/>
          </p:cNvPicPr>
          <p:nvPr/>
        </p:nvPicPr>
        <p:blipFill>
          <a:blip r:embed="rId3"/>
          <a:stretch>
            <a:fillRect/>
          </a:stretch>
        </p:blipFill>
        <p:spPr>
          <a:xfrm>
            <a:off x="838200" y="1772147"/>
            <a:ext cx="3379774" cy="4343400"/>
          </a:xfrm>
          <a:prstGeom prst="rect">
            <a:avLst/>
          </a:prstGeom>
        </p:spPr>
      </p:pic>
    </p:spTree>
    <p:extLst>
      <p:ext uri="{BB962C8B-B14F-4D97-AF65-F5344CB8AC3E}">
        <p14:creationId xmlns:p14="http://schemas.microsoft.com/office/powerpoint/2010/main" val="3550677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5"/>
          <p:cNvSpPr>
            <a:spLocks noGrp="1" noChangeArrowheads="1"/>
          </p:cNvSpPr>
          <p:nvPr>
            <p:ph type="title"/>
          </p:nvPr>
        </p:nvSpPr>
        <p:spPr/>
        <p:txBody>
          <a:bodyPr/>
          <a:lstStyle/>
          <a:p>
            <a:pPr eaLnBrk="1" hangingPunct="1"/>
            <a:r>
              <a:rPr lang="en-US" altLang="en-US" sz="4000" dirty="0">
                <a:ea typeface="MS PGothic" pitchFamily="34" charset="-128"/>
              </a:rPr>
              <a:t>Python Libraries </a:t>
            </a:r>
          </a:p>
        </p:txBody>
      </p:sp>
      <p:sp>
        <p:nvSpPr>
          <p:cNvPr id="9219" name="Rectangle 3"/>
          <p:cNvSpPr>
            <a:spLocks noGrp="1" noChangeArrowheads="1"/>
          </p:cNvSpPr>
          <p:nvPr>
            <p:ph idx="1"/>
          </p:nvPr>
        </p:nvSpPr>
        <p:spPr>
          <a:xfrm>
            <a:off x="1143000" y="2248894"/>
            <a:ext cx="7839635" cy="4107456"/>
          </a:xfrm>
        </p:spPr>
        <p:txBody>
          <a:bodyPr/>
          <a:lstStyle/>
          <a:p>
            <a:pPr eaLnBrk="1" hangingPunct="1">
              <a:lnSpc>
                <a:spcPct val="80000"/>
              </a:lnSpc>
              <a:buFont typeface="Wingdings 2" pitchFamily="18" charset="2"/>
              <a:buNone/>
            </a:pPr>
            <a:r>
              <a:rPr lang="en-US" altLang="en-US" sz="1600" b="1" dirty="0"/>
              <a:t>Below are the list libraries used and its use</a:t>
            </a:r>
          </a:p>
          <a:p>
            <a:pPr eaLnBrk="1" hangingPunct="1">
              <a:lnSpc>
                <a:spcPct val="80000"/>
              </a:lnSpc>
              <a:buFont typeface="Wingdings 2" pitchFamily="18" charset="2"/>
              <a:buNone/>
            </a:pPr>
            <a:endParaRPr lang="en-US" altLang="en-US" sz="1600" dirty="0"/>
          </a:p>
          <a:p>
            <a:pPr eaLnBrk="1" hangingPunct="1">
              <a:lnSpc>
                <a:spcPct val="80000"/>
              </a:lnSpc>
            </a:pPr>
            <a:r>
              <a:rPr lang="en-US" altLang="en-US" sz="1600" dirty="0"/>
              <a:t>urllib.parse</a:t>
            </a:r>
          </a:p>
          <a:p>
            <a:pPr lvl="1" eaLnBrk="1" hangingPunct="1">
              <a:lnSpc>
                <a:spcPct val="80000"/>
              </a:lnSpc>
              <a:buNone/>
            </a:pPr>
            <a:r>
              <a:rPr lang="en-US" altLang="en-US" sz="1200" dirty="0"/>
              <a:t>This library is used to find the website name, searched key </a:t>
            </a:r>
          </a:p>
          <a:p>
            <a:pPr lvl="1" eaLnBrk="1" hangingPunct="1">
              <a:lnSpc>
                <a:spcPct val="80000"/>
              </a:lnSpc>
              <a:buNone/>
            </a:pPr>
            <a:r>
              <a:rPr lang="en-US" altLang="en-US" sz="1200" dirty="0"/>
              <a:t>Example: This library gives takes the below value gives </a:t>
            </a:r>
            <a:r>
              <a:rPr lang="en-US" altLang="en-US" sz="1200" dirty="0">
                <a:hlinkClick r:id="rId3"/>
              </a:rPr>
              <a:t>www.google.com</a:t>
            </a:r>
            <a:r>
              <a:rPr lang="en-US" altLang="en-US" sz="1200" dirty="0"/>
              <a:t> as website and Ipod as searched key.</a:t>
            </a:r>
          </a:p>
          <a:p>
            <a:pPr lvl="1" eaLnBrk="1" hangingPunct="1">
              <a:lnSpc>
                <a:spcPct val="80000"/>
              </a:lnSpc>
              <a:buNone/>
            </a:pPr>
            <a:endParaRPr lang="en-US" altLang="en-US" sz="1200" dirty="0"/>
          </a:p>
          <a:p>
            <a:pPr lvl="1" eaLnBrk="1" hangingPunct="1">
              <a:lnSpc>
                <a:spcPct val="80000"/>
              </a:lnSpc>
              <a:buNone/>
            </a:pPr>
            <a:r>
              <a:rPr lang="en-US" altLang="en-US" sz="1200" dirty="0"/>
              <a:t>http://www.google.com/search?hl=en&amp;client=firefox-a&amp;rls=org.mozilla%3Aen-US%3Aofficial&amp;hs=ZzP&amp;q=Ipod&amp;aq=f&amp;oq=&amp;aqi= </a:t>
            </a:r>
          </a:p>
          <a:p>
            <a:pPr marL="0" lvl="1" indent="0" eaLnBrk="1" hangingPunct="1">
              <a:lnSpc>
                <a:spcPct val="80000"/>
              </a:lnSpc>
              <a:buNone/>
            </a:pPr>
            <a:endParaRPr lang="en-US" altLang="en-US" sz="1600" dirty="0"/>
          </a:p>
          <a:p>
            <a:pPr marL="342900" lvl="1" indent="-342900" eaLnBrk="1" hangingPunct="1">
              <a:lnSpc>
                <a:spcPct val="80000"/>
              </a:lnSpc>
              <a:buFont typeface="Arial" charset="0"/>
              <a:buChar char="•"/>
            </a:pPr>
            <a:r>
              <a:rPr lang="en-US" altLang="en-US" sz="1600" dirty="0"/>
              <a:t>Boto3</a:t>
            </a:r>
          </a:p>
          <a:p>
            <a:pPr marL="0" lvl="1" indent="0" eaLnBrk="1" hangingPunct="1">
              <a:lnSpc>
                <a:spcPct val="80000"/>
              </a:lnSpc>
              <a:buNone/>
            </a:pPr>
            <a:r>
              <a:rPr lang="en-US" altLang="en-US" sz="1200" dirty="0"/>
              <a:t>          Used to write the data to s3</a:t>
            </a:r>
          </a:p>
          <a:p>
            <a:pPr marL="0" lvl="1" indent="0" eaLnBrk="1" hangingPunct="1">
              <a:lnSpc>
                <a:spcPct val="80000"/>
              </a:lnSpc>
              <a:buNone/>
            </a:pPr>
            <a:endParaRPr lang="en-US" altLang="en-US" sz="1600" dirty="0"/>
          </a:p>
          <a:p>
            <a:pPr marL="342900" lvl="1" indent="-342900" eaLnBrk="1" hangingPunct="1">
              <a:lnSpc>
                <a:spcPct val="80000"/>
              </a:lnSpc>
              <a:buFont typeface="Arial" charset="0"/>
              <a:buChar char="•"/>
            </a:pPr>
            <a:r>
              <a:rPr lang="en-US" altLang="en-US" sz="1600" dirty="0"/>
              <a:t>Logging</a:t>
            </a:r>
          </a:p>
          <a:p>
            <a:pPr marL="0" lvl="1" indent="0" eaLnBrk="1" hangingPunct="1">
              <a:lnSpc>
                <a:spcPct val="80000"/>
              </a:lnSpc>
              <a:buNone/>
            </a:pPr>
            <a:r>
              <a:rPr lang="en-US" altLang="en-US" sz="1200" dirty="0"/>
              <a:t>          This library saves the logs to log file</a:t>
            </a:r>
          </a:p>
          <a:p>
            <a:pPr marL="0" lvl="1" indent="0" eaLnBrk="1" hangingPunct="1">
              <a:lnSpc>
                <a:spcPct val="80000"/>
              </a:lnSpc>
              <a:buNone/>
            </a:pPr>
            <a:endParaRPr lang="en-US" altLang="en-US" sz="1600" dirty="0"/>
          </a:p>
          <a:p>
            <a:pPr marL="342900" lvl="1" indent="-342900" eaLnBrk="1" hangingPunct="1">
              <a:lnSpc>
                <a:spcPct val="80000"/>
              </a:lnSpc>
              <a:buFont typeface="Arial" charset="0"/>
              <a:buChar char="•"/>
            </a:pPr>
            <a:r>
              <a:rPr lang="en-US" altLang="en-US" sz="1600" dirty="0"/>
              <a:t>smart_open</a:t>
            </a:r>
          </a:p>
          <a:p>
            <a:pPr marL="0" lvl="1" indent="0" eaLnBrk="1" hangingPunct="1">
              <a:lnSpc>
                <a:spcPct val="80000"/>
              </a:lnSpc>
              <a:buNone/>
            </a:pPr>
            <a:r>
              <a:rPr lang="en-US" altLang="en-US" sz="1200" dirty="0"/>
              <a:t>          This helps to read the data line by line.</a:t>
            </a:r>
          </a:p>
        </p:txBody>
      </p:sp>
      <p:sp>
        <p:nvSpPr>
          <p:cNvPr id="9220" name="Slide Number Placeholder 5"/>
          <p:cNvSpPr>
            <a:spLocks noGrp="1"/>
          </p:cNvSpPr>
          <p:nvPr>
            <p:ph type="sldNum" sz="quarter" idx="12"/>
          </p:nvPr>
        </p:nvSpPr>
        <p:spPr bwMode="auto">
          <a:noFill/>
          <a:ln>
            <a:miter lim="800000"/>
            <a:headEnd/>
            <a:tailEnd/>
          </a:ln>
        </p:spPr>
        <p:txBody>
          <a:bodyPr/>
          <a:lstStyle/>
          <a:p>
            <a:fld id="{496A4009-26E2-4BCA-A244-3352DDBFED8A}" type="slidenum">
              <a:rPr lang="en-US" altLang="en-US">
                <a:ea typeface="MS PGothic" pitchFamily="34" charset="-128"/>
              </a:rPr>
              <a:pPr/>
              <a:t>8</a:t>
            </a:fld>
            <a:endParaRPr lang="en-US" altLang="en-US" dirty="0">
              <a:ea typeface="MS PGothic" pitchFamily="34" charset="-128"/>
            </a:endParaRPr>
          </a:p>
        </p:txBody>
      </p:sp>
      <p:sp>
        <p:nvSpPr>
          <p:cNvPr id="30" name="Date Placeholder 29"/>
          <p:cNvSpPr>
            <a:spLocks noGrp="1"/>
          </p:cNvSpPr>
          <p:nvPr>
            <p:ph type="dt" sz="half" idx="10"/>
          </p:nvPr>
        </p:nvSpPr>
        <p:spPr/>
        <p:txBody>
          <a:bodyPr/>
          <a:lstStyle/>
          <a:p>
            <a:pPr>
              <a:defRPr/>
            </a:pPr>
            <a:r>
              <a:rPr lang="en-US" dirty="0"/>
              <a:t>04/06/2022</a:t>
            </a:r>
          </a:p>
        </p:txBody>
      </p:sp>
    </p:spTree>
    <p:extLst>
      <p:ext uri="{BB962C8B-B14F-4D97-AF65-F5344CB8AC3E}">
        <p14:creationId xmlns:p14="http://schemas.microsoft.com/office/powerpoint/2010/main" val="1443686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5"/>
          <p:cNvSpPr>
            <a:spLocks noGrp="1" noChangeArrowheads="1"/>
          </p:cNvSpPr>
          <p:nvPr>
            <p:ph type="title"/>
          </p:nvPr>
        </p:nvSpPr>
        <p:spPr/>
        <p:txBody>
          <a:bodyPr/>
          <a:lstStyle/>
          <a:p>
            <a:pPr eaLnBrk="1" hangingPunct="1"/>
            <a:r>
              <a:rPr lang="en-US" altLang="en-US" sz="4000" dirty="0">
                <a:ea typeface="MS PGothic" pitchFamily="34" charset="-128"/>
              </a:rPr>
              <a:t>Other conditions considered</a:t>
            </a:r>
          </a:p>
        </p:txBody>
      </p:sp>
      <p:sp>
        <p:nvSpPr>
          <p:cNvPr id="9219" name="Rectangle 3"/>
          <p:cNvSpPr>
            <a:spLocks noGrp="1" noChangeArrowheads="1"/>
          </p:cNvSpPr>
          <p:nvPr>
            <p:ph idx="1"/>
          </p:nvPr>
        </p:nvSpPr>
        <p:spPr>
          <a:xfrm>
            <a:off x="1143000" y="2248894"/>
            <a:ext cx="7839635" cy="4107456"/>
          </a:xfrm>
        </p:spPr>
        <p:txBody>
          <a:bodyPr/>
          <a:lstStyle/>
          <a:p>
            <a:pPr eaLnBrk="1" hangingPunct="1">
              <a:lnSpc>
                <a:spcPct val="80000"/>
              </a:lnSpc>
              <a:buFont typeface="Wingdings 2" pitchFamily="18" charset="2"/>
              <a:buNone/>
            </a:pPr>
            <a:r>
              <a:rPr lang="en-US" altLang="en-US" sz="1600" b="1" dirty="0"/>
              <a:t>This python program supports all search engines. Below of are few of them.</a:t>
            </a:r>
          </a:p>
          <a:p>
            <a:pPr eaLnBrk="1" hangingPunct="1">
              <a:lnSpc>
                <a:spcPct val="80000"/>
              </a:lnSpc>
              <a:buFont typeface="Wingdings 2" pitchFamily="18" charset="2"/>
              <a:buNone/>
            </a:pPr>
            <a:endParaRPr lang="en-US" altLang="en-US" sz="1600" b="1" dirty="0"/>
          </a:p>
          <a:p>
            <a:pPr lvl="1" eaLnBrk="1" hangingPunct="1">
              <a:lnSpc>
                <a:spcPct val="80000"/>
              </a:lnSpc>
            </a:pPr>
            <a:r>
              <a:rPr lang="en-US" altLang="en-US" sz="1600" dirty="0"/>
              <a:t>Google</a:t>
            </a:r>
          </a:p>
          <a:p>
            <a:pPr lvl="1" eaLnBrk="1" hangingPunct="1">
              <a:lnSpc>
                <a:spcPct val="80000"/>
              </a:lnSpc>
            </a:pPr>
            <a:r>
              <a:rPr lang="en-US" altLang="en-US" sz="1600" dirty="0"/>
              <a:t>Microsoft Bing</a:t>
            </a:r>
          </a:p>
          <a:p>
            <a:pPr lvl="1" eaLnBrk="1" hangingPunct="1">
              <a:lnSpc>
                <a:spcPct val="80000"/>
              </a:lnSpc>
            </a:pPr>
            <a:r>
              <a:rPr lang="en-US" altLang="en-US" sz="1600" dirty="0"/>
              <a:t>Yahoo</a:t>
            </a:r>
          </a:p>
          <a:p>
            <a:pPr lvl="1" eaLnBrk="1" hangingPunct="1">
              <a:lnSpc>
                <a:spcPct val="80000"/>
              </a:lnSpc>
            </a:pPr>
            <a:r>
              <a:rPr lang="en-US" altLang="en-US" sz="1600" dirty="0"/>
              <a:t>Baidu</a:t>
            </a:r>
          </a:p>
          <a:p>
            <a:pPr lvl="1" eaLnBrk="1" hangingPunct="1">
              <a:lnSpc>
                <a:spcPct val="80000"/>
              </a:lnSpc>
            </a:pPr>
            <a:r>
              <a:rPr lang="en-US" altLang="en-US" sz="1600" dirty="0"/>
              <a:t>Yandex</a:t>
            </a:r>
          </a:p>
          <a:p>
            <a:pPr lvl="1" eaLnBrk="1" hangingPunct="1">
              <a:lnSpc>
                <a:spcPct val="80000"/>
              </a:lnSpc>
            </a:pPr>
            <a:r>
              <a:rPr lang="en-US" altLang="en-US" sz="1600" dirty="0"/>
              <a:t>DuckDuckGo</a:t>
            </a:r>
          </a:p>
          <a:p>
            <a:pPr lvl="1" eaLnBrk="1" hangingPunct="1">
              <a:lnSpc>
                <a:spcPct val="80000"/>
              </a:lnSpc>
            </a:pPr>
            <a:r>
              <a:rPr lang="en-US" altLang="en-US" sz="1600" dirty="0"/>
              <a:t>Ask.com</a:t>
            </a:r>
          </a:p>
          <a:p>
            <a:pPr lvl="1" eaLnBrk="1" hangingPunct="1">
              <a:lnSpc>
                <a:spcPct val="80000"/>
              </a:lnSpc>
            </a:pPr>
            <a:r>
              <a:rPr lang="en-US" altLang="en-US" sz="1600" dirty="0"/>
              <a:t>Ecosia</a:t>
            </a:r>
          </a:p>
          <a:p>
            <a:pPr lvl="1" eaLnBrk="1" hangingPunct="1">
              <a:lnSpc>
                <a:spcPct val="80000"/>
              </a:lnSpc>
            </a:pPr>
            <a:r>
              <a:rPr lang="en-US" altLang="en-US" sz="1600" dirty="0"/>
              <a:t>Aol.com</a:t>
            </a:r>
          </a:p>
          <a:p>
            <a:pPr lvl="1" eaLnBrk="1" hangingPunct="1">
              <a:lnSpc>
                <a:spcPct val="80000"/>
              </a:lnSpc>
            </a:pPr>
            <a:r>
              <a:rPr lang="en-US" altLang="en-US" sz="1600" dirty="0"/>
              <a:t>Internet Archive</a:t>
            </a:r>
          </a:p>
          <a:p>
            <a:pPr eaLnBrk="1" hangingPunct="1">
              <a:lnSpc>
                <a:spcPct val="80000"/>
              </a:lnSpc>
              <a:buFont typeface="Wingdings 2" pitchFamily="18" charset="2"/>
              <a:buNone/>
            </a:pPr>
            <a:r>
              <a:rPr lang="en-US" altLang="en-US" sz="1600" dirty="0"/>
              <a:t> </a:t>
            </a:r>
            <a:endParaRPr lang="en-US" altLang="en-US" sz="1200" dirty="0"/>
          </a:p>
        </p:txBody>
      </p:sp>
      <p:sp>
        <p:nvSpPr>
          <p:cNvPr id="9220" name="Slide Number Placeholder 5"/>
          <p:cNvSpPr>
            <a:spLocks noGrp="1"/>
          </p:cNvSpPr>
          <p:nvPr>
            <p:ph type="sldNum" sz="quarter" idx="12"/>
          </p:nvPr>
        </p:nvSpPr>
        <p:spPr bwMode="auto">
          <a:noFill/>
          <a:ln>
            <a:miter lim="800000"/>
            <a:headEnd/>
            <a:tailEnd/>
          </a:ln>
        </p:spPr>
        <p:txBody>
          <a:bodyPr/>
          <a:lstStyle/>
          <a:p>
            <a:fld id="{496A4009-26E2-4BCA-A244-3352DDBFED8A}" type="slidenum">
              <a:rPr lang="en-US" altLang="en-US">
                <a:ea typeface="MS PGothic" pitchFamily="34" charset="-128"/>
              </a:rPr>
              <a:pPr/>
              <a:t>9</a:t>
            </a:fld>
            <a:endParaRPr lang="en-US" altLang="en-US" dirty="0">
              <a:ea typeface="MS PGothic" pitchFamily="34" charset="-128"/>
            </a:endParaRPr>
          </a:p>
        </p:txBody>
      </p:sp>
      <p:sp>
        <p:nvSpPr>
          <p:cNvPr id="30" name="Date Placeholder 29"/>
          <p:cNvSpPr>
            <a:spLocks noGrp="1"/>
          </p:cNvSpPr>
          <p:nvPr>
            <p:ph type="dt" sz="half" idx="10"/>
          </p:nvPr>
        </p:nvSpPr>
        <p:spPr/>
        <p:txBody>
          <a:bodyPr/>
          <a:lstStyle/>
          <a:p>
            <a:pPr>
              <a:defRPr/>
            </a:pPr>
            <a:r>
              <a:rPr lang="en-US" dirty="0"/>
              <a:t>04/06/2022</a:t>
            </a:r>
          </a:p>
        </p:txBody>
      </p:sp>
    </p:spTree>
    <p:extLst>
      <p:ext uri="{BB962C8B-B14F-4D97-AF65-F5344CB8AC3E}">
        <p14:creationId xmlns:p14="http://schemas.microsoft.com/office/powerpoint/2010/main" val="442847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12">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B48B8FC-700A-41C2-B1C1-D4D57A18E77A}">
  <we:reference id="wa104178141" version="3.0.4.1" store="en-US"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113141</TotalTime>
  <Words>982</Words>
  <Application>Microsoft Macintosh PowerPoint</Application>
  <PresentationFormat>On-screen Show (4:3)</PresentationFormat>
  <Paragraphs>174</Paragraphs>
  <Slides>12</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Wingdings 2</vt:lpstr>
      <vt:lpstr>Office Theme</vt:lpstr>
      <vt:lpstr>PowerPoint Presentation</vt:lpstr>
      <vt:lpstr>Business Use Case </vt:lpstr>
      <vt:lpstr>Requirements</vt:lpstr>
      <vt:lpstr>Design approach</vt:lpstr>
      <vt:lpstr>AWS Architecture</vt:lpstr>
      <vt:lpstr>Why EC2 ?</vt:lpstr>
      <vt:lpstr>Python Program Flowchart</vt:lpstr>
      <vt:lpstr>Python Libraries </vt:lpstr>
      <vt:lpstr>Other conditions considered</vt:lpstr>
      <vt:lpstr>Logging</vt:lpstr>
      <vt:lpstr>Output</vt:lpstr>
      <vt:lpstr>Questions</vt:lpstr>
    </vt:vector>
  </TitlesOfParts>
  <Company>CMS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CMS;Shanell Gray</dc:creator>
  <cp:lastModifiedBy>Riaz Khan</cp:lastModifiedBy>
  <cp:revision>1892</cp:revision>
  <cp:lastPrinted>2015-03-24T22:53:20Z</cp:lastPrinted>
  <dcterms:created xsi:type="dcterms:W3CDTF">2012-06-28T19:49:56Z</dcterms:created>
  <dcterms:modified xsi:type="dcterms:W3CDTF">2022-04-06T18:44:36Z</dcterms:modified>
</cp:coreProperties>
</file>