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6576000" cy="27432000"/>
  <p:notesSz cx="6934200" cy="9220200"/>
  <p:defaultTextStyle>
    <a:defPPr>
      <a:defRPr lang="en-US"/>
    </a:defPPr>
    <a:lvl1pPr algn="l" rtl="0" fontAlgn="base">
      <a:spcBef>
        <a:spcPct val="0"/>
      </a:spcBef>
      <a:spcAft>
        <a:spcPct val="0"/>
      </a:spcAft>
      <a:defRPr sz="7259" kern="1200">
        <a:solidFill>
          <a:schemeClr val="tx1"/>
        </a:solidFill>
        <a:latin typeface="MS Gothic" pitchFamily="49" charset="-128"/>
        <a:ea typeface="ＭＳ Ｐゴシック" pitchFamily="-112" charset="-128"/>
        <a:cs typeface="+mn-cs"/>
      </a:defRPr>
    </a:lvl1pPr>
    <a:lvl2pPr marL="444467" indent="148156" algn="l" rtl="0" fontAlgn="base">
      <a:spcBef>
        <a:spcPct val="0"/>
      </a:spcBef>
      <a:spcAft>
        <a:spcPct val="0"/>
      </a:spcAft>
      <a:defRPr sz="7259" kern="1200">
        <a:solidFill>
          <a:schemeClr val="tx1"/>
        </a:solidFill>
        <a:latin typeface="MS Gothic" pitchFamily="49" charset="-128"/>
        <a:ea typeface="ＭＳ Ｐゴシック" pitchFamily="-112" charset="-128"/>
        <a:cs typeface="+mn-cs"/>
      </a:defRPr>
    </a:lvl2pPr>
    <a:lvl3pPr marL="888934" indent="296311" algn="l" rtl="0" fontAlgn="base">
      <a:spcBef>
        <a:spcPct val="0"/>
      </a:spcBef>
      <a:spcAft>
        <a:spcPct val="0"/>
      </a:spcAft>
      <a:defRPr sz="7259" kern="1200">
        <a:solidFill>
          <a:schemeClr val="tx1"/>
        </a:solidFill>
        <a:latin typeface="MS Gothic" pitchFamily="49" charset="-128"/>
        <a:ea typeface="ＭＳ Ｐゴシック" pitchFamily="-112" charset="-128"/>
        <a:cs typeface="+mn-cs"/>
      </a:defRPr>
    </a:lvl3pPr>
    <a:lvl4pPr marL="1333401" indent="444467" algn="l" rtl="0" fontAlgn="base">
      <a:spcBef>
        <a:spcPct val="0"/>
      </a:spcBef>
      <a:spcAft>
        <a:spcPct val="0"/>
      </a:spcAft>
      <a:defRPr sz="7259" kern="1200">
        <a:solidFill>
          <a:schemeClr val="tx1"/>
        </a:solidFill>
        <a:latin typeface="MS Gothic" pitchFamily="49" charset="-128"/>
        <a:ea typeface="ＭＳ Ｐゴシック" pitchFamily="-112" charset="-128"/>
        <a:cs typeface="+mn-cs"/>
      </a:defRPr>
    </a:lvl4pPr>
    <a:lvl5pPr marL="1777868" indent="592623" algn="l" rtl="0" fontAlgn="base">
      <a:spcBef>
        <a:spcPct val="0"/>
      </a:spcBef>
      <a:spcAft>
        <a:spcPct val="0"/>
      </a:spcAft>
      <a:defRPr sz="7259" kern="1200">
        <a:solidFill>
          <a:schemeClr val="tx1"/>
        </a:solidFill>
        <a:latin typeface="MS Gothic" pitchFamily="49" charset="-128"/>
        <a:ea typeface="ＭＳ Ｐゴシック" pitchFamily="-112" charset="-128"/>
        <a:cs typeface="+mn-cs"/>
      </a:defRPr>
    </a:lvl5pPr>
    <a:lvl6pPr marL="2963113" algn="l" defTabSz="1185245" rtl="0" eaLnBrk="1" latinLnBrk="0" hangingPunct="1">
      <a:defRPr sz="7259" kern="1200">
        <a:solidFill>
          <a:schemeClr val="tx1"/>
        </a:solidFill>
        <a:latin typeface="MS Gothic" pitchFamily="49" charset="-128"/>
        <a:ea typeface="ＭＳ Ｐゴシック" pitchFamily="-112" charset="-128"/>
        <a:cs typeface="+mn-cs"/>
      </a:defRPr>
    </a:lvl6pPr>
    <a:lvl7pPr marL="3555736" algn="l" defTabSz="1185245" rtl="0" eaLnBrk="1" latinLnBrk="0" hangingPunct="1">
      <a:defRPr sz="7259" kern="1200">
        <a:solidFill>
          <a:schemeClr val="tx1"/>
        </a:solidFill>
        <a:latin typeface="MS Gothic" pitchFamily="49" charset="-128"/>
        <a:ea typeface="ＭＳ Ｐゴシック" pitchFamily="-112" charset="-128"/>
        <a:cs typeface="+mn-cs"/>
      </a:defRPr>
    </a:lvl7pPr>
    <a:lvl8pPr marL="4148358" algn="l" defTabSz="1185245" rtl="0" eaLnBrk="1" latinLnBrk="0" hangingPunct="1">
      <a:defRPr sz="7259" kern="1200">
        <a:solidFill>
          <a:schemeClr val="tx1"/>
        </a:solidFill>
        <a:latin typeface="MS Gothic" pitchFamily="49" charset="-128"/>
        <a:ea typeface="ＭＳ Ｐゴシック" pitchFamily="-112" charset="-128"/>
        <a:cs typeface="+mn-cs"/>
      </a:defRPr>
    </a:lvl8pPr>
    <a:lvl9pPr marL="4740981" algn="l" defTabSz="1185245" rtl="0" eaLnBrk="1" latinLnBrk="0" hangingPunct="1">
      <a:defRPr sz="7259" kern="1200">
        <a:solidFill>
          <a:schemeClr val="tx1"/>
        </a:solidFill>
        <a:latin typeface="MS Gothic" pitchFamily="49" charset="-128"/>
        <a:ea typeface="ＭＳ Ｐゴシック" pitchFamily="-112" charset="-128"/>
        <a:cs typeface="+mn-cs"/>
      </a:defRPr>
    </a:lvl9pPr>
  </p:defaultTextStyle>
  <p:extLst>
    <p:ext uri="{EFAFB233-063F-42B5-8137-9DF3F51BA10A}">
      <p15:sldGuideLst xmlns:p15="http://schemas.microsoft.com/office/powerpoint/2012/main">
        <p15:guide id="1" orient="horz" pos="8592" userDrawn="1">
          <p15:clr>
            <a:srgbClr val="A4A3A4"/>
          </p15:clr>
        </p15:guide>
        <p15:guide id="2" pos="11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B9444"/>
    <a:srgbClr val="006435"/>
    <a:srgbClr val="00B5A3"/>
    <a:srgbClr val="2CB775"/>
    <a:srgbClr val="008D4A"/>
    <a:srgbClr val="004C52"/>
    <a:srgbClr val="00964F"/>
    <a:srgbClr val="00C869"/>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9928" autoAdjust="0"/>
  </p:normalViewPr>
  <p:slideViewPr>
    <p:cSldViewPr>
      <p:cViewPr>
        <p:scale>
          <a:sx n="24" d="100"/>
          <a:sy n="24" d="100"/>
        </p:scale>
        <p:origin x="2034" y="900"/>
      </p:cViewPr>
      <p:guideLst>
        <p:guide orient="horz" pos="8592"/>
        <p:guide pos="1152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en-US"/>
          </a:p>
        </p:txBody>
      </p:sp>
      <p:sp>
        <p:nvSpPr>
          <p:cNvPr id="5123" name="Rectangle 3"/>
          <p:cNvSpPr>
            <a:spLocks noGrp="1" noChangeArrowheads="1"/>
          </p:cNvSpPr>
          <p:nvPr>
            <p:ph type="dt" sz="quarter" idx="1"/>
          </p:nvPr>
        </p:nvSpPr>
        <p:spPr bwMode="auto">
          <a:xfrm>
            <a:off x="3927475" y="0"/>
            <a:ext cx="3005138"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US"/>
          </a:p>
        </p:txBody>
      </p:sp>
      <p:sp>
        <p:nvSpPr>
          <p:cNvPr id="5124" name="Rectangle 4"/>
          <p:cNvSpPr>
            <a:spLocks noGrp="1" noChangeArrowheads="1"/>
          </p:cNvSpPr>
          <p:nvPr>
            <p:ph type="ftr" sz="quarter" idx="2"/>
          </p:nvPr>
        </p:nvSpPr>
        <p:spPr bwMode="auto">
          <a:xfrm>
            <a:off x="0" y="8758238"/>
            <a:ext cx="3005138"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en-US"/>
          </a:p>
        </p:txBody>
      </p:sp>
      <p:sp>
        <p:nvSpPr>
          <p:cNvPr id="5125" name="Rectangle 5"/>
          <p:cNvSpPr>
            <a:spLocks noGrp="1" noChangeArrowheads="1"/>
          </p:cNvSpPr>
          <p:nvPr>
            <p:ph type="sldNum" sz="quarter" idx="3"/>
          </p:nvPr>
        </p:nvSpPr>
        <p:spPr bwMode="auto">
          <a:xfrm>
            <a:off x="3927475" y="8758238"/>
            <a:ext cx="3005138"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F2FB7F4D-EE63-4041-A616-6706DC445B10}" type="slidenum">
              <a:rPr lang="en-US"/>
              <a:pPr>
                <a:defRPr/>
              </a:pPr>
              <a:t>‹#›</a:t>
            </a:fld>
            <a:endParaRPr lang="en-US"/>
          </a:p>
        </p:txBody>
      </p:sp>
    </p:spTree>
    <p:extLst>
      <p:ext uri="{BB962C8B-B14F-4D97-AF65-F5344CB8AC3E}">
        <p14:creationId xmlns:p14="http://schemas.microsoft.com/office/powerpoint/2010/main" val="39540704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en-US"/>
          </a:p>
        </p:txBody>
      </p:sp>
      <p:sp>
        <p:nvSpPr>
          <p:cNvPr id="3075" name="Rectangle 3"/>
          <p:cNvSpPr>
            <a:spLocks noGrp="1" noChangeArrowheads="1"/>
          </p:cNvSpPr>
          <p:nvPr>
            <p:ph type="dt" idx="1"/>
          </p:nvPr>
        </p:nvSpPr>
        <p:spPr bwMode="auto">
          <a:xfrm>
            <a:off x="3927475" y="0"/>
            <a:ext cx="3005138"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62050" y="692150"/>
            <a:ext cx="4610100" cy="3457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93738" y="4379913"/>
            <a:ext cx="5546725" cy="41481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758238"/>
            <a:ext cx="3005138"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en-US"/>
          </a:p>
        </p:txBody>
      </p:sp>
      <p:sp>
        <p:nvSpPr>
          <p:cNvPr id="3079" name="Rectangle 7"/>
          <p:cNvSpPr>
            <a:spLocks noGrp="1" noChangeArrowheads="1"/>
          </p:cNvSpPr>
          <p:nvPr>
            <p:ph type="sldNum" sz="quarter" idx="5"/>
          </p:nvPr>
        </p:nvSpPr>
        <p:spPr bwMode="auto">
          <a:xfrm>
            <a:off x="3927475" y="8758238"/>
            <a:ext cx="3005138"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A618F274-943E-44A9-8F45-353F8C6788E2}" type="slidenum">
              <a:rPr lang="en-US"/>
              <a:pPr>
                <a:defRPr/>
              </a:pPr>
              <a:t>‹#›</a:t>
            </a:fld>
            <a:endParaRPr lang="en-US"/>
          </a:p>
        </p:txBody>
      </p:sp>
    </p:spTree>
    <p:extLst>
      <p:ext uri="{BB962C8B-B14F-4D97-AF65-F5344CB8AC3E}">
        <p14:creationId xmlns:p14="http://schemas.microsoft.com/office/powerpoint/2010/main" val="39856003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67" kern="1200">
        <a:solidFill>
          <a:schemeClr val="tx1"/>
        </a:solidFill>
        <a:latin typeface="Arial" charset="0"/>
        <a:ea typeface="ＭＳ Ｐゴシック" pitchFamily="-112" charset="-128"/>
        <a:cs typeface="+mn-cs"/>
      </a:defRPr>
    </a:lvl1pPr>
    <a:lvl2pPr marL="444467" algn="l" rtl="0" eaLnBrk="0" fontAlgn="base" hangingPunct="0">
      <a:spcBef>
        <a:spcPct val="30000"/>
      </a:spcBef>
      <a:spcAft>
        <a:spcPct val="0"/>
      </a:spcAft>
      <a:defRPr sz="1167" kern="1200">
        <a:solidFill>
          <a:schemeClr val="tx1"/>
        </a:solidFill>
        <a:latin typeface="Arial" charset="0"/>
        <a:ea typeface="ＭＳ Ｐゴシック" pitchFamily="-112" charset="-128"/>
        <a:cs typeface="+mn-cs"/>
      </a:defRPr>
    </a:lvl2pPr>
    <a:lvl3pPr marL="888934" algn="l" rtl="0" eaLnBrk="0" fontAlgn="base" hangingPunct="0">
      <a:spcBef>
        <a:spcPct val="30000"/>
      </a:spcBef>
      <a:spcAft>
        <a:spcPct val="0"/>
      </a:spcAft>
      <a:defRPr sz="1167" kern="1200">
        <a:solidFill>
          <a:schemeClr val="tx1"/>
        </a:solidFill>
        <a:latin typeface="Arial" charset="0"/>
        <a:ea typeface="ＭＳ Ｐゴシック" pitchFamily="-112" charset="-128"/>
        <a:cs typeface="+mn-cs"/>
      </a:defRPr>
    </a:lvl3pPr>
    <a:lvl4pPr marL="1333401" algn="l" rtl="0" eaLnBrk="0" fontAlgn="base" hangingPunct="0">
      <a:spcBef>
        <a:spcPct val="30000"/>
      </a:spcBef>
      <a:spcAft>
        <a:spcPct val="0"/>
      </a:spcAft>
      <a:defRPr sz="1167" kern="1200">
        <a:solidFill>
          <a:schemeClr val="tx1"/>
        </a:solidFill>
        <a:latin typeface="Arial" charset="0"/>
        <a:ea typeface="ＭＳ Ｐゴシック" pitchFamily="-112" charset="-128"/>
        <a:cs typeface="+mn-cs"/>
      </a:defRPr>
    </a:lvl4pPr>
    <a:lvl5pPr marL="1777868" algn="l" rtl="0" eaLnBrk="0" fontAlgn="base" hangingPunct="0">
      <a:spcBef>
        <a:spcPct val="30000"/>
      </a:spcBef>
      <a:spcAft>
        <a:spcPct val="0"/>
      </a:spcAft>
      <a:defRPr sz="1167" kern="1200">
        <a:solidFill>
          <a:schemeClr val="tx1"/>
        </a:solidFill>
        <a:latin typeface="Arial" charset="0"/>
        <a:ea typeface="ＭＳ Ｐゴシック" pitchFamily="-112" charset="-128"/>
        <a:cs typeface="+mn-cs"/>
      </a:defRPr>
    </a:lvl5pPr>
    <a:lvl6pPr marL="2222335" algn="l" defTabSz="888934" rtl="0" eaLnBrk="1" latinLnBrk="0" hangingPunct="1">
      <a:defRPr sz="1167" kern="1200">
        <a:solidFill>
          <a:schemeClr val="tx1"/>
        </a:solidFill>
        <a:latin typeface="+mn-lt"/>
        <a:ea typeface="+mn-ea"/>
        <a:cs typeface="+mn-cs"/>
      </a:defRPr>
    </a:lvl6pPr>
    <a:lvl7pPr marL="2666802" algn="l" defTabSz="888934" rtl="0" eaLnBrk="1" latinLnBrk="0" hangingPunct="1">
      <a:defRPr sz="1167" kern="1200">
        <a:solidFill>
          <a:schemeClr val="tx1"/>
        </a:solidFill>
        <a:latin typeface="+mn-lt"/>
        <a:ea typeface="+mn-ea"/>
        <a:cs typeface="+mn-cs"/>
      </a:defRPr>
    </a:lvl7pPr>
    <a:lvl8pPr marL="3111269" algn="l" defTabSz="888934" rtl="0" eaLnBrk="1" latinLnBrk="0" hangingPunct="1">
      <a:defRPr sz="1167" kern="1200">
        <a:solidFill>
          <a:schemeClr val="tx1"/>
        </a:solidFill>
        <a:latin typeface="+mn-lt"/>
        <a:ea typeface="+mn-ea"/>
        <a:cs typeface="+mn-cs"/>
      </a:defRPr>
    </a:lvl8pPr>
    <a:lvl9pPr marL="3555736" algn="l" defTabSz="888934" rtl="0" eaLnBrk="1" latinLnBrk="0" hangingPunct="1">
      <a:defRPr sz="116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5600">
                <a:solidFill>
                  <a:schemeClr val="tx1"/>
                </a:solidFill>
                <a:latin typeface="MS Gothic" pitchFamily="49" charset="-128"/>
                <a:ea typeface="ＭＳ Ｐゴシック" pitchFamily="-112" charset="-128"/>
              </a:defRPr>
            </a:lvl1pPr>
            <a:lvl2pPr marL="742950" indent="-285750" eaLnBrk="0" hangingPunct="0">
              <a:defRPr sz="5600">
                <a:solidFill>
                  <a:schemeClr val="tx1"/>
                </a:solidFill>
                <a:latin typeface="MS Gothic" pitchFamily="49" charset="-128"/>
                <a:ea typeface="ＭＳ Ｐゴシック" pitchFamily="-112" charset="-128"/>
              </a:defRPr>
            </a:lvl2pPr>
            <a:lvl3pPr marL="1143000" indent="-228600" eaLnBrk="0" hangingPunct="0">
              <a:defRPr sz="5600">
                <a:solidFill>
                  <a:schemeClr val="tx1"/>
                </a:solidFill>
                <a:latin typeface="MS Gothic" pitchFamily="49" charset="-128"/>
                <a:ea typeface="ＭＳ Ｐゴシック" pitchFamily="-112" charset="-128"/>
              </a:defRPr>
            </a:lvl3pPr>
            <a:lvl4pPr marL="1600200" indent="-228600" eaLnBrk="0" hangingPunct="0">
              <a:defRPr sz="5600">
                <a:solidFill>
                  <a:schemeClr val="tx1"/>
                </a:solidFill>
                <a:latin typeface="MS Gothic" pitchFamily="49" charset="-128"/>
                <a:ea typeface="ＭＳ Ｐゴシック" pitchFamily="-112" charset="-128"/>
              </a:defRPr>
            </a:lvl4pPr>
            <a:lvl5pPr marL="2057400" indent="-228600" eaLnBrk="0" hangingPunct="0">
              <a:defRPr sz="5600">
                <a:solidFill>
                  <a:schemeClr val="tx1"/>
                </a:solidFill>
                <a:latin typeface="MS Gothic" pitchFamily="49" charset="-128"/>
                <a:ea typeface="ＭＳ Ｐゴシック" pitchFamily="-112" charset="-128"/>
              </a:defRPr>
            </a:lvl5pPr>
            <a:lvl6pPr marL="2514600" indent="-228600" eaLnBrk="0" fontAlgn="base" hangingPunct="0">
              <a:spcBef>
                <a:spcPct val="0"/>
              </a:spcBef>
              <a:spcAft>
                <a:spcPct val="0"/>
              </a:spcAft>
              <a:defRPr sz="5600">
                <a:solidFill>
                  <a:schemeClr val="tx1"/>
                </a:solidFill>
                <a:latin typeface="MS Gothic" pitchFamily="49" charset="-128"/>
                <a:ea typeface="ＭＳ Ｐゴシック" pitchFamily="-112" charset="-128"/>
              </a:defRPr>
            </a:lvl6pPr>
            <a:lvl7pPr marL="2971800" indent="-228600" eaLnBrk="0" fontAlgn="base" hangingPunct="0">
              <a:spcBef>
                <a:spcPct val="0"/>
              </a:spcBef>
              <a:spcAft>
                <a:spcPct val="0"/>
              </a:spcAft>
              <a:defRPr sz="5600">
                <a:solidFill>
                  <a:schemeClr val="tx1"/>
                </a:solidFill>
                <a:latin typeface="MS Gothic" pitchFamily="49" charset="-128"/>
                <a:ea typeface="ＭＳ Ｐゴシック" pitchFamily="-112" charset="-128"/>
              </a:defRPr>
            </a:lvl7pPr>
            <a:lvl8pPr marL="3429000" indent="-228600" eaLnBrk="0" fontAlgn="base" hangingPunct="0">
              <a:spcBef>
                <a:spcPct val="0"/>
              </a:spcBef>
              <a:spcAft>
                <a:spcPct val="0"/>
              </a:spcAft>
              <a:defRPr sz="5600">
                <a:solidFill>
                  <a:schemeClr val="tx1"/>
                </a:solidFill>
                <a:latin typeface="MS Gothic" pitchFamily="49" charset="-128"/>
                <a:ea typeface="ＭＳ Ｐゴシック" pitchFamily="-112" charset="-128"/>
              </a:defRPr>
            </a:lvl8pPr>
            <a:lvl9pPr marL="3886200" indent="-228600" eaLnBrk="0" fontAlgn="base" hangingPunct="0">
              <a:spcBef>
                <a:spcPct val="0"/>
              </a:spcBef>
              <a:spcAft>
                <a:spcPct val="0"/>
              </a:spcAft>
              <a:defRPr sz="5600">
                <a:solidFill>
                  <a:schemeClr val="tx1"/>
                </a:solidFill>
                <a:latin typeface="MS Gothic" pitchFamily="49" charset="-128"/>
                <a:ea typeface="ＭＳ Ｐゴシック" pitchFamily="-112" charset="-128"/>
              </a:defRPr>
            </a:lvl9pPr>
          </a:lstStyle>
          <a:p>
            <a:pPr eaLnBrk="1" hangingPunct="1"/>
            <a:fld id="{3AF5F570-3F40-404F-ACED-279AE895A7BB}" type="slidenum">
              <a:rPr lang="en-US" sz="1200" smtClean="0">
                <a:latin typeface="Arial" charset="0"/>
              </a:rPr>
              <a:pPr eaLnBrk="1" hangingPunct="1"/>
              <a:t>1</a:t>
            </a:fld>
            <a:endParaRPr lang="en-US" sz="1200" smtClean="0">
              <a:latin typeface="Arial" charset="0"/>
            </a:endParaRPr>
          </a:p>
        </p:txBody>
      </p:sp>
      <p:sp>
        <p:nvSpPr>
          <p:cNvPr id="4099" name="Rectangle 2"/>
          <p:cNvSpPr>
            <a:spLocks noGrp="1" noRot="1" noChangeAspect="1" noChangeArrowheads="1" noTextEdit="1"/>
          </p:cNvSpPr>
          <p:nvPr>
            <p:ph type="sldImg"/>
          </p:nvPr>
        </p:nvSpPr>
        <p:spPr>
          <a:xfrm>
            <a:off x="1162050" y="692150"/>
            <a:ext cx="4610100" cy="3457575"/>
          </a:xfrm>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716672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486400" y="15545099"/>
            <a:ext cx="25603200" cy="7009805"/>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EC9E4657-0A72-4974-857E-90C2E4E7A5D6}" type="slidenum">
              <a:rPr lang="en-US"/>
              <a:pPr>
                <a:defRPr/>
              </a:pPr>
              <a:t>‹#›</a:t>
            </a:fld>
            <a:endParaRPr lang="en-US"/>
          </a:p>
        </p:txBody>
      </p:sp>
    </p:spTree>
    <p:extLst>
      <p:ext uri="{BB962C8B-B14F-4D97-AF65-F5344CB8AC3E}">
        <p14:creationId xmlns:p14="http://schemas.microsoft.com/office/powerpoint/2010/main" val="35767926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828800" y="1346417"/>
            <a:ext cx="32918400" cy="4572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6401594"/>
            <a:ext cx="32918400" cy="1810345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10FA62B5-AC34-4112-BE38-D5F844FD2BF0}" type="slidenum">
              <a:rPr lang="en-US"/>
              <a:pPr>
                <a:defRPr/>
              </a:pPr>
              <a:t>‹#›</a:t>
            </a:fld>
            <a:endParaRPr lang="en-US"/>
          </a:p>
        </p:txBody>
      </p:sp>
    </p:spTree>
    <p:extLst>
      <p:ext uri="{BB962C8B-B14F-4D97-AF65-F5344CB8AC3E}">
        <p14:creationId xmlns:p14="http://schemas.microsoft.com/office/powerpoint/2010/main" val="2175231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9842"/>
            <a:ext cx="8229600" cy="23404711"/>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1099842"/>
            <a:ext cx="24536400" cy="23404711"/>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4EA038A1-7E72-4362-8181-9F9F39CF8765}" type="slidenum">
              <a:rPr lang="en-US"/>
              <a:pPr>
                <a:defRPr/>
              </a:pPr>
              <a:t>‹#›</a:t>
            </a:fld>
            <a:endParaRPr lang="en-US"/>
          </a:p>
        </p:txBody>
      </p:sp>
    </p:spTree>
    <p:extLst>
      <p:ext uri="{BB962C8B-B14F-4D97-AF65-F5344CB8AC3E}">
        <p14:creationId xmlns:p14="http://schemas.microsoft.com/office/powerpoint/2010/main" val="4296874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0" y="1346417"/>
            <a:ext cx="32918400" cy="4572000"/>
          </a:xfrm>
          <a:prstGeom prst="rect">
            <a:avLst/>
          </a:prstGeom>
        </p:spPr>
        <p:txBody>
          <a:bodyPr/>
          <a:lstStyle/>
          <a:p>
            <a:r>
              <a:rPr lang="en-US" smtClean="0"/>
              <a:t>Click to edit Master title style</a:t>
            </a:r>
            <a:endParaRPr lang="en-US"/>
          </a:p>
        </p:txBody>
      </p:sp>
      <p:sp>
        <p:nvSpPr>
          <p:cNvPr id="4"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9B5E2F9D-BD0E-486E-B111-32D88ED971D2}" type="slidenum">
              <a:rPr lang="en-US"/>
              <a:pPr>
                <a:defRPr/>
              </a:pPr>
              <a:t>‹#›</a:t>
            </a:fld>
            <a:endParaRPr lang="en-US"/>
          </a:p>
        </p:txBody>
      </p:sp>
    </p:spTree>
    <p:extLst>
      <p:ext uri="{BB962C8B-B14F-4D97-AF65-F5344CB8AC3E}">
        <p14:creationId xmlns:p14="http://schemas.microsoft.com/office/powerpoint/2010/main" val="24495683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49" y="17627203"/>
            <a:ext cx="31089600" cy="5448599"/>
          </a:xfrm>
          <a:prstGeom prst="rect">
            <a:avLst/>
          </a:prstGeo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2889249" y="11626454"/>
            <a:ext cx="31089600" cy="6000750"/>
          </a:xfrm>
          <a:prstGeom prst="rect">
            <a:avLst/>
          </a:prstGeom>
        </p:spPr>
        <p:txBody>
          <a:bodyPr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en-US" smtClean="0"/>
              <a:t>Click to edit Master text styles</a:t>
            </a:r>
          </a:p>
        </p:txBody>
      </p:sp>
      <p:sp>
        <p:nvSpPr>
          <p:cNvPr id="4"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CBD4BC3D-9E62-49C7-B73F-CC9966039008}" type="slidenum">
              <a:rPr lang="en-US"/>
              <a:pPr>
                <a:defRPr/>
              </a:pPr>
              <a:t>‹#›</a:t>
            </a:fld>
            <a:endParaRPr lang="en-US"/>
          </a:p>
        </p:txBody>
      </p:sp>
    </p:spTree>
    <p:extLst>
      <p:ext uri="{BB962C8B-B14F-4D97-AF65-F5344CB8AC3E}">
        <p14:creationId xmlns:p14="http://schemas.microsoft.com/office/powerpoint/2010/main" val="416384752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0" y="1346417"/>
            <a:ext cx="32918400" cy="4572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6401098"/>
            <a:ext cx="16383000" cy="18103454"/>
          </a:xfrm>
          <a:prstGeom prst="rect">
            <a:avLst/>
          </a:prstGeo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364200" y="6401098"/>
            <a:ext cx="16383000" cy="18103454"/>
          </a:xfrm>
          <a:prstGeom prst="rect">
            <a:avLst/>
          </a:prstGeo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F54B46B5-BABE-4F2F-8DF2-DB7EC5A34D55}" type="slidenum">
              <a:rPr lang="en-US"/>
              <a:pPr>
                <a:defRPr/>
              </a:pPr>
              <a:t>‹#›</a:t>
            </a:fld>
            <a:endParaRPr lang="en-US"/>
          </a:p>
        </p:txBody>
      </p:sp>
    </p:spTree>
    <p:extLst>
      <p:ext uri="{BB962C8B-B14F-4D97-AF65-F5344CB8AC3E}">
        <p14:creationId xmlns:p14="http://schemas.microsoft.com/office/powerpoint/2010/main" val="3081961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8351"/>
            <a:ext cx="32918400" cy="4572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1" y="6140649"/>
            <a:ext cx="16160751" cy="2558356"/>
          </a:xfrm>
          <a:prstGeom prst="rect">
            <a:avLst/>
          </a:prstGeo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828801" y="8699004"/>
            <a:ext cx="16160751" cy="15805548"/>
          </a:xfrm>
          <a:prstGeom prst="rect">
            <a:avLst/>
          </a:prstGeo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1" y="6140649"/>
            <a:ext cx="16167100" cy="2558356"/>
          </a:xfrm>
          <a:prstGeom prst="rect">
            <a:avLst/>
          </a:prstGeo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18580101" y="8699004"/>
            <a:ext cx="16167100" cy="15805548"/>
          </a:xfrm>
          <a:prstGeom prst="rect">
            <a:avLst/>
          </a:prstGeo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A3188381-BF0F-4D64-A930-CAFF3BFCCDE3}" type="slidenum">
              <a:rPr lang="en-US"/>
              <a:pPr>
                <a:defRPr/>
              </a:pPr>
              <a:t>‹#›</a:t>
            </a:fld>
            <a:endParaRPr lang="en-US"/>
          </a:p>
        </p:txBody>
      </p:sp>
    </p:spTree>
    <p:extLst>
      <p:ext uri="{BB962C8B-B14F-4D97-AF65-F5344CB8AC3E}">
        <p14:creationId xmlns:p14="http://schemas.microsoft.com/office/powerpoint/2010/main" val="3819575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28800" y="1346417"/>
            <a:ext cx="32918400" cy="4572000"/>
          </a:xfrm>
          <a:prstGeom prst="rect">
            <a:avLst/>
          </a:prstGeom>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FDCFB288-E178-4E20-B101-63A35DFE70D3}" type="slidenum">
              <a:rPr lang="en-US"/>
              <a:pPr>
                <a:defRPr/>
              </a:pPr>
              <a:t>‹#›</a:t>
            </a:fld>
            <a:endParaRPr lang="en-US"/>
          </a:p>
        </p:txBody>
      </p:sp>
    </p:spTree>
    <p:extLst>
      <p:ext uri="{BB962C8B-B14F-4D97-AF65-F5344CB8AC3E}">
        <p14:creationId xmlns:p14="http://schemas.microsoft.com/office/powerpoint/2010/main" val="11796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C86C289B-9606-45C0-9159-CA9489A180C7}" type="slidenum">
              <a:rPr lang="en-US"/>
              <a:pPr>
                <a:defRPr/>
              </a:pPr>
              <a:t>‹#›</a:t>
            </a:fld>
            <a:endParaRPr lang="en-US"/>
          </a:p>
        </p:txBody>
      </p:sp>
    </p:spTree>
    <p:extLst>
      <p:ext uri="{BB962C8B-B14F-4D97-AF65-F5344CB8AC3E}">
        <p14:creationId xmlns:p14="http://schemas.microsoft.com/office/powerpoint/2010/main" val="212424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2399"/>
            <a:ext cx="12033251" cy="4647903"/>
          </a:xfrm>
          <a:prstGeom prst="rect">
            <a:avLst/>
          </a:prstGeo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14300200" y="1092399"/>
            <a:ext cx="20447000" cy="2341215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0" y="5740301"/>
            <a:ext cx="12033251" cy="18764250"/>
          </a:xfrm>
          <a:prstGeom prst="rect">
            <a:avLst/>
          </a:prstGeo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5" name="Date Placeholder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BE209CAC-A756-4C7F-B220-63DFFB2E8F40}" type="slidenum">
              <a:rPr lang="en-US"/>
              <a:pPr>
                <a:defRPr/>
              </a:pPr>
              <a:t>‹#›</a:t>
            </a:fld>
            <a:endParaRPr lang="en-US"/>
          </a:p>
        </p:txBody>
      </p:sp>
    </p:spTree>
    <p:extLst>
      <p:ext uri="{BB962C8B-B14F-4D97-AF65-F5344CB8AC3E}">
        <p14:creationId xmlns:p14="http://schemas.microsoft.com/office/powerpoint/2010/main" val="702886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1" y="19201806"/>
            <a:ext cx="21945600" cy="2268141"/>
          </a:xfrm>
          <a:prstGeom prst="rect">
            <a:avLst/>
          </a:prstGeo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7169151" y="2451200"/>
            <a:ext cx="21945600" cy="16458903"/>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smtClean="0"/>
          </a:p>
        </p:txBody>
      </p:sp>
      <p:sp>
        <p:nvSpPr>
          <p:cNvPr id="4" name="Text Placeholder 3"/>
          <p:cNvSpPr>
            <a:spLocks noGrp="1"/>
          </p:cNvSpPr>
          <p:nvPr>
            <p:ph type="body" sz="half" idx="2"/>
          </p:nvPr>
        </p:nvSpPr>
        <p:spPr>
          <a:xfrm>
            <a:off x="7169151" y="21469946"/>
            <a:ext cx="21945600" cy="3219153"/>
          </a:xfrm>
          <a:prstGeom prst="rect">
            <a:avLst/>
          </a:prstGeo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5" name="Date Placeholder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1FEE6994-04D6-4EBE-B49D-689EE0C7787B}" type="slidenum">
              <a:rPr lang="en-US"/>
              <a:pPr>
                <a:defRPr/>
              </a:pPr>
              <a:t>‹#›</a:t>
            </a:fld>
            <a:endParaRPr lang="en-US"/>
          </a:p>
        </p:txBody>
      </p:sp>
    </p:spTree>
    <p:extLst>
      <p:ext uri="{BB962C8B-B14F-4D97-AF65-F5344CB8AC3E}">
        <p14:creationId xmlns:p14="http://schemas.microsoft.com/office/powerpoint/2010/main" val="301534283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p:cNvSpPr/>
          <p:nvPr userDrawn="1"/>
        </p:nvSpPr>
        <p:spPr bwMode="auto">
          <a:xfrm>
            <a:off x="23772114" y="3528820"/>
            <a:ext cx="1371600" cy="2390318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smtClean="0">
              <a:ln>
                <a:noFill/>
              </a:ln>
              <a:solidFill>
                <a:schemeClr val="tx1"/>
              </a:solidFill>
              <a:effectLst/>
              <a:latin typeface="MS Gothic" pitchFamily="49" charset="-128"/>
            </a:endParaRPr>
          </a:p>
        </p:txBody>
      </p:sp>
      <p:sp>
        <p:nvSpPr>
          <p:cNvPr id="17" name="Rectangle 16"/>
          <p:cNvSpPr/>
          <p:nvPr userDrawn="1"/>
        </p:nvSpPr>
        <p:spPr bwMode="auto">
          <a:xfrm>
            <a:off x="11533598" y="3546561"/>
            <a:ext cx="1371600" cy="2390318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smtClean="0">
              <a:ln>
                <a:noFill/>
              </a:ln>
              <a:solidFill>
                <a:schemeClr val="tx1"/>
              </a:solidFill>
              <a:effectLst/>
              <a:latin typeface="MS Gothic" pitchFamily="49" charset="-128"/>
            </a:endParaRPr>
          </a:p>
        </p:txBody>
      </p:sp>
      <p:sp>
        <p:nvSpPr>
          <p:cNvPr id="3" name="Rectangle 2"/>
          <p:cNvSpPr/>
          <p:nvPr userDrawn="1"/>
        </p:nvSpPr>
        <p:spPr bwMode="auto">
          <a:xfrm>
            <a:off x="-32658" y="44353"/>
            <a:ext cx="36608657" cy="2751428"/>
          </a:xfrm>
          <a:prstGeom prst="rect">
            <a:avLst/>
          </a:prstGeom>
          <a:gradFill flip="none" rotWithShape="1">
            <a:gsLst>
              <a:gs pos="0">
                <a:srgbClr val="006435"/>
              </a:gs>
              <a:gs pos="51000">
                <a:srgbClr val="0B9444"/>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dirty="0" smtClean="0">
              <a:ln>
                <a:noFill/>
              </a:ln>
              <a:solidFill>
                <a:schemeClr val="tx1"/>
              </a:solidFill>
              <a:effectLst/>
              <a:latin typeface="MS Gothic" pitchFamily="49" charset="-128"/>
            </a:endParaRPr>
          </a:p>
        </p:txBody>
      </p:sp>
      <p:sp>
        <p:nvSpPr>
          <p:cNvPr id="11" name="Rectangle 16"/>
          <p:cNvSpPr/>
          <p:nvPr userDrawn="1"/>
        </p:nvSpPr>
        <p:spPr>
          <a:xfrm>
            <a:off x="-54430" y="-94349"/>
            <a:ext cx="36630429" cy="2075549"/>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54000">
                <a:srgbClr val="006435"/>
              </a:gs>
              <a:gs pos="100000">
                <a:srgbClr val="0B944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bwMode="auto">
          <a:xfrm>
            <a:off x="12142245" y="3200400"/>
            <a:ext cx="137160" cy="24231600"/>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smtClean="0">
              <a:ln>
                <a:noFill/>
              </a:ln>
              <a:solidFill>
                <a:schemeClr val="tx1"/>
              </a:solidFill>
              <a:effectLst/>
              <a:latin typeface="MS Gothic" pitchFamily="49" charset="-128"/>
            </a:endParaRPr>
          </a:p>
        </p:txBody>
      </p:sp>
      <p:sp>
        <p:nvSpPr>
          <p:cNvPr id="15" name="Rectangle 14"/>
          <p:cNvSpPr/>
          <p:nvPr userDrawn="1"/>
        </p:nvSpPr>
        <p:spPr bwMode="auto">
          <a:xfrm>
            <a:off x="24380761" y="3200400"/>
            <a:ext cx="137160" cy="24231600"/>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smtClean="0">
              <a:ln>
                <a:noFill/>
              </a:ln>
              <a:solidFill>
                <a:schemeClr val="tx1"/>
              </a:solidFill>
              <a:effectLst/>
              <a:latin typeface="MS Gothic" pitchFamily="49" charset="-128"/>
            </a:endParaRPr>
          </a:p>
        </p:txBody>
      </p:sp>
      <p:sp>
        <p:nvSpPr>
          <p:cNvPr id="16" name="Rectangle 15"/>
          <p:cNvSpPr/>
          <p:nvPr userDrawn="1"/>
        </p:nvSpPr>
        <p:spPr bwMode="auto">
          <a:xfrm>
            <a:off x="0" y="3581032"/>
            <a:ext cx="685800" cy="2390318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smtClean="0">
              <a:ln>
                <a:noFill/>
              </a:ln>
              <a:solidFill>
                <a:schemeClr val="tx1"/>
              </a:solidFill>
              <a:effectLst/>
              <a:latin typeface="MS Gothic" pitchFamily="49" charset="-128"/>
            </a:endParaRPr>
          </a:p>
        </p:txBody>
      </p:sp>
      <p:sp>
        <p:nvSpPr>
          <p:cNvPr id="19" name="Rectangle 18"/>
          <p:cNvSpPr/>
          <p:nvPr userDrawn="1"/>
        </p:nvSpPr>
        <p:spPr bwMode="auto">
          <a:xfrm>
            <a:off x="35890199" y="3546561"/>
            <a:ext cx="685800" cy="2390318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smtClean="0">
              <a:ln>
                <a:noFill/>
              </a:ln>
              <a:solidFill>
                <a:schemeClr val="tx1"/>
              </a:solidFill>
              <a:effectLst/>
              <a:latin typeface="MS Gothic" pitchFamily="49"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2819400" rtl="0" eaLnBrk="0" fontAlgn="base" hangingPunct="0">
        <a:spcBef>
          <a:spcPct val="0"/>
        </a:spcBef>
        <a:spcAft>
          <a:spcPct val="0"/>
        </a:spcAft>
        <a:defRPr sz="13600">
          <a:solidFill>
            <a:schemeClr val="tx2"/>
          </a:solidFill>
          <a:latin typeface="+mj-lt"/>
          <a:ea typeface="ＭＳ Ｐゴシック" pitchFamily="-112" charset="-128"/>
          <a:cs typeface="+mj-cs"/>
        </a:defRPr>
      </a:lvl1pPr>
      <a:lvl2pPr algn="ctr" defTabSz="2819400" rtl="0" eaLnBrk="0" fontAlgn="base" hangingPunct="0">
        <a:spcBef>
          <a:spcPct val="0"/>
        </a:spcBef>
        <a:spcAft>
          <a:spcPct val="0"/>
        </a:spcAft>
        <a:defRPr sz="13600">
          <a:solidFill>
            <a:schemeClr val="tx2"/>
          </a:solidFill>
          <a:latin typeface="Arial" charset="0"/>
          <a:ea typeface="ＭＳ Ｐゴシック" pitchFamily="-112" charset="-128"/>
        </a:defRPr>
      </a:lvl2pPr>
      <a:lvl3pPr algn="ctr" defTabSz="2819400" rtl="0" eaLnBrk="0" fontAlgn="base" hangingPunct="0">
        <a:spcBef>
          <a:spcPct val="0"/>
        </a:spcBef>
        <a:spcAft>
          <a:spcPct val="0"/>
        </a:spcAft>
        <a:defRPr sz="13600">
          <a:solidFill>
            <a:schemeClr val="tx2"/>
          </a:solidFill>
          <a:latin typeface="Arial" charset="0"/>
          <a:ea typeface="ＭＳ Ｐゴシック" pitchFamily="-112" charset="-128"/>
        </a:defRPr>
      </a:lvl3pPr>
      <a:lvl4pPr algn="ctr" defTabSz="2819400" rtl="0" eaLnBrk="0" fontAlgn="base" hangingPunct="0">
        <a:spcBef>
          <a:spcPct val="0"/>
        </a:spcBef>
        <a:spcAft>
          <a:spcPct val="0"/>
        </a:spcAft>
        <a:defRPr sz="13600">
          <a:solidFill>
            <a:schemeClr val="tx2"/>
          </a:solidFill>
          <a:latin typeface="Arial" charset="0"/>
          <a:ea typeface="ＭＳ Ｐゴシック" pitchFamily="-112" charset="-128"/>
        </a:defRPr>
      </a:lvl4pPr>
      <a:lvl5pPr algn="ctr" defTabSz="2819400" rtl="0" eaLnBrk="0" fontAlgn="base" hangingPunct="0">
        <a:spcBef>
          <a:spcPct val="0"/>
        </a:spcBef>
        <a:spcAft>
          <a:spcPct val="0"/>
        </a:spcAft>
        <a:defRPr sz="13600">
          <a:solidFill>
            <a:schemeClr val="tx2"/>
          </a:solidFill>
          <a:latin typeface="Arial" charset="0"/>
          <a:ea typeface="ＭＳ Ｐゴシック" pitchFamily="-112" charset="-128"/>
        </a:defRPr>
      </a:lvl5pPr>
      <a:lvl6pPr marL="342900" algn="ctr" defTabSz="2820591" rtl="0" fontAlgn="base">
        <a:spcBef>
          <a:spcPct val="0"/>
        </a:spcBef>
        <a:spcAft>
          <a:spcPct val="0"/>
        </a:spcAft>
        <a:defRPr sz="13600">
          <a:solidFill>
            <a:schemeClr val="tx2"/>
          </a:solidFill>
          <a:latin typeface="Arial" charset="0"/>
        </a:defRPr>
      </a:lvl6pPr>
      <a:lvl7pPr marL="685800" algn="ctr" defTabSz="2820591" rtl="0" fontAlgn="base">
        <a:spcBef>
          <a:spcPct val="0"/>
        </a:spcBef>
        <a:spcAft>
          <a:spcPct val="0"/>
        </a:spcAft>
        <a:defRPr sz="13600">
          <a:solidFill>
            <a:schemeClr val="tx2"/>
          </a:solidFill>
          <a:latin typeface="Arial" charset="0"/>
        </a:defRPr>
      </a:lvl7pPr>
      <a:lvl8pPr marL="1028700" algn="ctr" defTabSz="2820591" rtl="0" fontAlgn="base">
        <a:spcBef>
          <a:spcPct val="0"/>
        </a:spcBef>
        <a:spcAft>
          <a:spcPct val="0"/>
        </a:spcAft>
        <a:defRPr sz="13600">
          <a:solidFill>
            <a:schemeClr val="tx2"/>
          </a:solidFill>
          <a:latin typeface="Arial" charset="0"/>
        </a:defRPr>
      </a:lvl8pPr>
      <a:lvl9pPr marL="1371600" algn="ctr" defTabSz="2820591" rtl="0" fontAlgn="base">
        <a:spcBef>
          <a:spcPct val="0"/>
        </a:spcBef>
        <a:spcAft>
          <a:spcPct val="0"/>
        </a:spcAft>
        <a:defRPr sz="13600">
          <a:solidFill>
            <a:schemeClr val="tx2"/>
          </a:solidFill>
          <a:latin typeface="Arial" charset="0"/>
        </a:defRPr>
      </a:lvl9pPr>
    </p:titleStyle>
    <p:bodyStyle>
      <a:lvl1pPr marL="1057275" indent="-1057275" algn="l" defTabSz="2819400" rtl="0" eaLnBrk="0" fontAlgn="base" hangingPunct="0">
        <a:spcBef>
          <a:spcPct val="20000"/>
        </a:spcBef>
        <a:spcAft>
          <a:spcPct val="0"/>
        </a:spcAft>
        <a:buChar char="•"/>
        <a:defRPr sz="9900">
          <a:solidFill>
            <a:schemeClr val="tx1"/>
          </a:solidFill>
          <a:latin typeface="+mn-lt"/>
          <a:ea typeface="ＭＳ Ｐゴシック" pitchFamily="-112" charset="-128"/>
          <a:cs typeface="+mn-cs"/>
        </a:defRPr>
      </a:lvl1pPr>
      <a:lvl2pPr marL="2290763" indent="-881063" algn="l" defTabSz="2819400" rtl="0" eaLnBrk="0" fontAlgn="base" hangingPunct="0">
        <a:spcBef>
          <a:spcPct val="20000"/>
        </a:spcBef>
        <a:spcAft>
          <a:spcPct val="0"/>
        </a:spcAft>
        <a:buChar char="–"/>
        <a:defRPr sz="8600">
          <a:solidFill>
            <a:schemeClr val="tx1"/>
          </a:solidFill>
          <a:latin typeface="+mn-lt"/>
          <a:ea typeface="ＭＳ Ｐゴシック" pitchFamily="-112" charset="-128"/>
        </a:defRPr>
      </a:lvl2pPr>
      <a:lvl3pPr marL="3527425" indent="-706438" algn="l" defTabSz="2819400" rtl="0" eaLnBrk="0" fontAlgn="base" hangingPunct="0">
        <a:spcBef>
          <a:spcPct val="20000"/>
        </a:spcBef>
        <a:spcAft>
          <a:spcPct val="0"/>
        </a:spcAft>
        <a:buChar char="•"/>
        <a:defRPr sz="7400">
          <a:solidFill>
            <a:schemeClr val="tx1"/>
          </a:solidFill>
          <a:latin typeface="+mn-lt"/>
          <a:ea typeface="ＭＳ Ｐゴシック" pitchFamily="-112" charset="-128"/>
        </a:defRPr>
      </a:lvl3pPr>
      <a:lvl4pPr marL="4937125" indent="-704850" algn="l" defTabSz="2819400" rtl="0" eaLnBrk="0" fontAlgn="base" hangingPunct="0">
        <a:spcBef>
          <a:spcPct val="20000"/>
        </a:spcBef>
        <a:spcAft>
          <a:spcPct val="0"/>
        </a:spcAft>
        <a:buChar char="–"/>
        <a:defRPr sz="6200">
          <a:solidFill>
            <a:schemeClr val="tx1"/>
          </a:solidFill>
          <a:latin typeface="+mn-lt"/>
          <a:ea typeface="ＭＳ Ｐゴシック" pitchFamily="-112" charset="-128"/>
        </a:defRPr>
      </a:lvl4pPr>
      <a:lvl5pPr marL="6348413" indent="-704850" algn="l" defTabSz="2819400" rtl="0" eaLnBrk="0" fontAlgn="base" hangingPunct="0">
        <a:spcBef>
          <a:spcPct val="20000"/>
        </a:spcBef>
        <a:spcAft>
          <a:spcPct val="0"/>
        </a:spcAft>
        <a:buChar char="»"/>
        <a:defRPr sz="6200">
          <a:solidFill>
            <a:schemeClr val="tx1"/>
          </a:solidFill>
          <a:latin typeface="+mn-lt"/>
          <a:ea typeface="ＭＳ Ｐゴシック" pitchFamily="-112" charset="-128"/>
        </a:defRPr>
      </a:lvl5pPr>
      <a:lvl6pPr marL="6691313" indent="-704850" algn="l" defTabSz="2820591" rtl="0" fontAlgn="base">
        <a:spcBef>
          <a:spcPct val="20000"/>
        </a:spcBef>
        <a:spcAft>
          <a:spcPct val="0"/>
        </a:spcAft>
        <a:buChar char="»"/>
        <a:defRPr sz="6200">
          <a:solidFill>
            <a:schemeClr val="tx1"/>
          </a:solidFill>
          <a:latin typeface="+mn-lt"/>
        </a:defRPr>
      </a:lvl6pPr>
      <a:lvl7pPr marL="7034213" indent="-704850" algn="l" defTabSz="2820591" rtl="0" fontAlgn="base">
        <a:spcBef>
          <a:spcPct val="20000"/>
        </a:spcBef>
        <a:spcAft>
          <a:spcPct val="0"/>
        </a:spcAft>
        <a:buChar char="»"/>
        <a:defRPr sz="6200">
          <a:solidFill>
            <a:schemeClr val="tx1"/>
          </a:solidFill>
          <a:latin typeface="+mn-lt"/>
        </a:defRPr>
      </a:lvl7pPr>
      <a:lvl8pPr marL="7377113" indent="-704850" algn="l" defTabSz="2820591" rtl="0" fontAlgn="base">
        <a:spcBef>
          <a:spcPct val="20000"/>
        </a:spcBef>
        <a:spcAft>
          <a:spcPct val="0"/>
        </a:spcAft>
        <a:buChar char="»"/>
        <a:defRPr sz="6200">
          <a:solidFill>
            <a:schemeClr val="tx1"/>
          </a:solidFill>
          <a:latin typeface="+mn-lt"/>
        </a:defRPr>
      </a:lvl8pPr>
      <a:lvl9pPr marL="7720013" indent="-704850" algn="l" defTabSz="2820591" rtl="0" fontAlgn="base">
        <a:spcBef>
          <a:spcPct val="20000"/>
        </a:spcBef>
        <a:spcAft>
          <a:spcPct val="0"/>
        </a:spcAft>
        <a:buChar char="»"/>
        <a:defRPr sz="6200">
          <a:solidFill>
            <a:schemeClr val="tx1"/>
          </a:solidFill>
          <a:latin typeface="+mn-lt"/>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gif"/><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gif"/><Relationship Id="rId12" Type="http://schemas.openxmlformats.org/officeDocument/2006/relationships/image" Target="../media/image10.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gif"/><Relationship Id="rId5" Type="http://schemas.openxmlformats.org/officeDocument/2006/relationships/image" Target="../media/image3.png"/><Relationship Id="rId10" Type="http://schemas.openxmlformats.org/officeDocument/2006/relationships/image" Target="../media/image8.gif"/><Relationship Id="rId4" Type="http://schemas.openxmlformats.org/officeDocument/2006/relationships/image" Target="../media/image2.png"/><Relationship Id="rId9" Type="http://schemas.openxmlformats.org/officeDocument/2006/relationships/image" Target="../media/image7.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bwMode="auto">
          <a:xfrm>
            <a:off x="12952398" y="4267200"/>
            <a:ext cx="10862013" cy="5148150"/>
          </a:xfrm>
          <a:prstGeom prst="roundRect">
            <a:avLst/>
          </a:pr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smtClean="0">
              <a:ln>
                <a:noFill/>
              </a:ln>
              <a:solidFill>
                <a:schemeClr val="tx1"/>
              </a:solidFill>
              <a:effectLst/>
              <a:latin typeface="MS Gothic" pitchFamily="49" charset="-128"/>
            </a:endParaRPr>
          </a:p>
        </p:txBody>
      </p:sp>
      <p:sp>
        <p:nvSpPr>
          <p:cNvPr id="30" name="Rectangle 22"/>
          <p:cNvSpPr>
            <a:spLocks noChangeArrowheads="1"/>
          </p:cNvSpPr>
          <p:nvPr/>
        </p:nvSpPr>
        <p:spPr bwMode="auto">
          <a:xfrm>
            <a:off x="685799" y="23706588"/>
            <a:ext cx="10881360" cy="601212"/>
          </a:xfrm>
          <a:prstGeom prst="rect">
            <a:avLst/>
          </a:prstGeom>
          <a:solidFill>
            <a:srgbClr val="008D4A"/>
          </a:solidFill>
          <a:ln w="76200">
            <a:noFill/>
            <a:miter lim="800000"/>
            <a:headEnd/>
            <a:tailEnd/>
          </a:ln>
          <a:effectLst>
            <a:outerShdw blurRad="177800" dist="76200" dir="2700000" algn="tl" rotWithShape="0">
              <a:prstClr val="black">
                <a:alpha val="50000"/>
              </a:prstClr>
            </a:outerShdw>
          </a:effectLst>
        </p:spPr>
        <p:txBody>
          <a:bodyPr wrap="square" lIns="57149" tIns="23379" rIns="57149" bIns="23379">
            <a:spAutoFit/>
          </a:bodyPr>
          <a:lstStyle/>
          <a:p>
            <a:pPr algn="ctr"/>
            <a:endParaRPr lang="en-US" sz="3600" b="1" dirty="0">
              <a:solidFill>
                <a:schemeClr val="bg1"/>
              </a:solidFill>
              <a:latin typeface="+mj-lt"/>
              <a:cs typeface="Arial" panose="020B0604020202020204" pitchFamily="34" charset="0"/>
            </a:endParaRPr>
          </a:p>
        </p:txBody>
      </p:sp>
      <p:sp>
        <p:nvSpPr>
          <p:cNvPr id="36" name="Rectangle 22"/>
          <p:cNvSpPr>
            <a:spLocks noChangeArrowheads="1"/>
          </p:cNvSpPr>
          <p:nvPr/>
        </p:nvSpPr>
        <p:spPr bwMode="auto">
          <a:xfrm>
            <a:off x="671206" y="3188296"/>
            <a:ext cx="10881360" cy="601212"/>
          </a:xfrm>
          <a:prstGeom prst="rect">
            <a:avLst/>
          </a:prstGeom>
          <a:solidFill>
            <a:srgbClr val="008D4A"/>
          </a:solidFill>
          <a:ln w="76200">
            <a:noFill/>
            <a:miter lim="800000"/>
            <a:headEnd/>
            <a:tailEnd/>
          </a:ln>
          <a:effectLst>
            <a:outerShdw blurRad="177800" dist="76200" dir="2700000" algn="tl" rotWithShape="0">
              <a:prstClr val="black">
                <a:alpha val="50000"/>
              </a:prstClr>
            </a:outerShdw>
          </a:effectLst>
        </p:spPr>
        <p:txBody>
          <a:bodyPr wrap="square" lIns="57149" tIns="23379" rIns="57149" bIns="23379">
            <a:spAutoFit/>
          </a:bodyPr>
          <a:lstStyle/>
          <a:p>
            <a:pPr algn="ctr"/>
            <a:endParaRPr lang="en-US" sz="3600" b="1" dirty="0">
              <a:solidFill>
                <a:schemeClr val="bg1"/>
              </a:solidFill>
              <a:latin typeface="+mj-lt"/>
              <a:cs typeface="Arial" panose="020B0604020202020204" pitchFamily="34" charset="0"/>
            </a:endParaRPr>
          </a:p>
        </p:txBody>
      </p:sp>
      <p:sp>
        <p:nvSpPr>
          <p:cNvPr id="29" name="Rectangle 22"/>
          <p:cNvSpPr>
            <a:spLocks noChangeArrowheads="1"/>
          </p:cNvSpPr>
          <p:nvPr/>
        </p:nvSpPr>
        <p:spPr bwMode="auto">
          <a:xfrm>
            <a:off x="685799" y="19780211"/>
            <a:ext cx="10881360" cy="601212"/>
          </a:xfrm>
          <a:prstGeom prst="rect">
            <a:avLst/>
          </a:prstGeom>
          <a:solidFill>
            <a:srgbClr val="008D4A"/>
          </a:solidFill>
          <a:ln w="76200">
            <a:noFill/>
            <a:miter lim="800000"/>
            <a:headEnd/>
            <a:tailEnd/>
          </a:ln>
          <a:effectLst>
            <a:outerShdw blurRad="177800" dist="76200" dir="2700000" algn="tl" rotWithShape="0">
              <a:prstClr val="black">
                <a:alpha val="50000"/>
              </a:prstClr>
            </a:outerShdw>
          </a:effectLst>
        </p:spPr>
        <p:txBody>
          <a:bodyPr wrap="square" lIns="57149" tIns="23379" rIns="57149" bIns="23379">
            <a:spAutoFit/>
          </a:bodyPr>
          <a:lstStyle/>
          <a:p>
            <a:pPr algn="ctr"/>
            <a:endParaRPr lang="en-US" sz="3600" b="1" dirty="0">
              <a:solidFill>
                <a:schemeClr val="bg1"/>
              </a:solidFill>
              <a:latin typeface="+mj-lt"/>
              <a:cs typeface="Arial" panose="020B0604020202020204" pitchFamily="34" charset="0"/>
            </a:endParaRPr>
          </a:p>
        </p:txBody>
      </p:sp>
      <p:sp>
        <p:nvSpPr>
          <p:cNvPr id="27" name="Rectangle 22"/>
          <p:cNvSpPr>
            <a:spLocks noChangeArrowheads="1"/>
          </p:cNvSpPr>
          <p:nvPr/>
        </p:nvSpPr>
        <p:spPr bwMode="auto">
          <a:xfrm>
            <a:off x="651189" y="16796849"/>
            <a:ext cx="10881360" cy="601212"/>
          </a:xfrm>
          <a:prstGeom prst="rect">
            <a:avLst/>
          </a:prstGeom>
          <a:solidFill>
            <a:srgbClr val="008D4A"/>
          </a:solidFill>
          <a:ln w="76200">
            <a:noFill/>
            <a:miter lim="800000"/>
            <a:headEnd/>
            <a:tailEnd/>
          </a:ln>
          <a:effectLst>
            <a:outerShdw blurRad="177800" dist="76200" dir="2700000" algn="tl" rotWithShape="0">
              <a:prstClr val="black">
                <a:alpha val="50000"/>
              </a:prstClr>
            </a:outerShdw>
          </a:effectLst>
        </p:spPr>
        <p:txBody>
          <a:bodyPr wrap="square" lIns="57149" tIns="23379" rIns="57149" bIns="23379">
            <a:spAutoFit/>
          </a:bodyPr>
          <a:lstStyle/>
          <a:p>
            <a:pPr algn="ctr"/>
            <a:endParaRPr lang="en-US" sz="3600" b="1" dirty="0">
              <a:solidFill>
                <a:schemeClr val="bg1"/>
              </a:solidFill>
              <a:latin typeface="+mj-lt"/>
              <a:cs typeface="Arial" panose="020B0604020202020204" pitchFamily="34" charset="0"/>
            </a:endParaRPr>
          </a:p>
        </p:txBody>
      </p:sp>
      <p:sp>
        <p:nvSpPr>
          <p:cNvPr id="2052" name="Text Box 13"/>
          <p:cNvSpPr txBox="1">
            <a:spLocks noChangeArrowheads="1"/>
          </p:cNvSpPr>
          <p:nvPr/>
        </p:nvSpPr>
        <p:spPr bwMode="auto">
          <a:xfrm>
            <a:off x="7679583" y="2949774"/>
            <a:ext cx="21367139" cy="1200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rnd">
                <a:solidFill>
                  <a:srgbClr val="000000"/>
                </a:solidFill>
                <a:prstDash val="sysDot"/>
                <a:miter lim="800000"/>
                <a:headEnd/>
                <a:tailEnd/>
              </a14:hiddenLine>
            </a:ext>
          </a:extLst>
        </p:spPr>
        <p:txBody>
          <a:bodyPr wrap="square" lIns="91438" tIns="45719" rIns="91438" bIns="45719">
            <a:spAutoFit/>
          </a:bodyPr>
          <a:lstStyle>
            <a:lvl1pPr defTabSz="3760788" eaLnBrk="0" hangingPunct="0">
              <a:defRPr sz="5600">
                <a:solidFill>
                  <a:schemeClr val="tx1"/>
                </a:solidFill>
                <a:latin typeface="MS Gothic" pitchFamily="49" charset="-128"/>
                <a:ea typeface="ＭＳ Ｐゴシック" pitchFamily="-112" charset="-128"/>
              </a:defRPr>
            </a:lvl1pPr>
            <a:lvl2pPr marL="742950" indent="-285750" defTabSz="3760788" eaLnBrk="0" hangingPunct="0">
              <a:defRPr sz="5600">
                <a:solidFill>
                  <a:schemeClr val="tx1"/>
                </a:solidFill>
                <a:latin typeface="MS Gothic" pitchFamily="49" charset="-128"/>
                <a:ea typeface="ＭＳ Ｐゴシック" pitchFamily="-112" charset="-128"/>
              </a:defRPr>
            </a:lvl2pPr>
            <a:lvl3pPr marL="1143000" indent="-228600" defTabSz="3760788" eaLnBrk="0" hangingPunct="0">
              <a:defRPr sz="5600">
                <a:solidFill>
                  <a:schemeClr val="tx1"/>
                </a:solidFill>
                <a:latin typeface="MS Gothic" pitchFamily="49" charset="-128"/>
                <a:ea typeface="ＭＳ Ｐゴシック" pitchFamily="-112" charset="-128"/>
              </a:defRPr>
            </a:lvl3pPr>
            <a:lvl4pPr marL="1600200" indent="-228600" defTabSz="3760788" eaLnBrk="0" hangingPunct="0">
              <a:defRPr sz="5600">
                <a:solidFill>
                  <a:schemeClr val="tx1"/>
                </a:solidFill>
                <a:latin typeface="MS Gothic" pitchFamily="49" charset="-128"/>
                <a:ea typeface="ＭＳ Ｐゴシック" pitchFamily="-112" charset="-128"/>
              </a:defRPr>
            </a:lvl4pPr>
            <a:lvl5pPr marL="2057400" indent="-228600" defTabSz="3760788" eaLnBrk="0" hangingPunct="0">
              <a:defRPr sz="5600">
                <a:solidFill>
                  <a:schemeClr val="tx1"/>
                </a:solidFill>
                <a:latin typeface="MS Gothic" pitchFamily="49" charset="-128"/>
                <a:ea typeface="ＭＳ Ｐゴシック" pitchFamily="-112" charset="-128"/>
              </a:defRPr>
            </a:lvl5pPr>
            <a:lvl6pPr marL="2514600" indent="-228600" defTabSz="3760788" eaLnBrk="0" fontAlgn="base" hangingPunct="0">
              <a:spcBef>
                <a:spcPct val="0"/>
              </a:spcBef>
              <a:spcAft>
                <a:spcPct val="0"/>
              </a:spcAft>
              <a:defRPr sz="5600">
                <a:solidFill>
                  <a:schemeClr val="tx1"/>
                </a:solidFill>
                <a:latin typeface="MS Gothic" pitchFamily="49" charset="-128"/>
                <a:ea typeface="ＭＳ Ｐゴシック" pitchFamily="-112" charset="-128"/>
              </a:defRPr>
            </a:lvl6pPr>
            <a:lvl7pPr marL="2971800" indent="-228600" defTabSz="3760788" eaLnBrk="0" fontAlgn="base" hangingPunct="0">
              <a:spcBef>
                <a:spcPct val="0"/>
              </a:spcBef>
              <a:spcAft>
                <a:spcPct val="0"/>
              </a:spcAft>
              <a:defRPr sz="5600">
                <a:solidFill>
                  <a:schemeClr val="tx1"/>
                </a:solidFill>
                <a:latin typeface="MS Gothic" pitchFamily="49" charset="-128"/>
                <a:ea typeface="ＭＳ Ｐゴシック" pitchFamily="-112" charset="-128"/>
              </a:defRPr>
            </a:lvl7pPr>
            <a:lvl8pPr marL="3429000" indent="-228600" defTabSz="3760788" eaLnBrk="0" fontAlgn="base" hangingPunct="0">
              <a:spcBef>
                <a:spcPct val="0"/>
              </a:spcBef>
              <a:spcAft>
                <a:spcPct val="0"/>
              </a:spcAft>
              <a:defRPr sz="5600">
                <a:solidFill>
                  <a:schemeClr val="tx1"/>
                </a:solidFill>
                <a:latin typeface="MS Gothic" pitchFamily="49" charset="-128"/>
                <a:ea typeface="ＭＳ Ｐゴシック" pitchFamily="-112" charset="-128"/>
              </a:defRPr>
            </a:lvl8pPr>
            <a:lvl9pPr marL="3886200" indent="-228600" defTabSz="3760788" eaLnBrk="0" fontAlgn="base" hangingPunct="0">
              <a:spcBef>
                <a:spcPct val="0"/>
              </a:spcBef>
              <a:spcAft>
                <a:spcPct val="0"/>
              </a:spcAft>
              <a:defRPr sz="5600">
                <a:solidFill>
                  <a:schemeClr val="tx1"/>
                </a:solidFill>
                <a:latin typeface="MS Gothic" pitchFamily="49" charset="-128"/>
                <a:ea typeface="ＭＳ Ｐゴシック" pitchFamily="-112" charset="-128"/>
              </a:defRPr>
            </a:lvl9pPr>
          </a:lstStyle>
          <a:p>
            <a:pPr algn="ctr" eaLnBrk="1" hangingPunct="1"/>
            <a:r>
              <a:rPr lang="en-US" sz="7200" b="1" dirty="0">
                <a:solidFill>
                  <a:schemeClr val="bg1"/>
                </a:solidFill>
                <a:latin typeface="Times New Roman" pitchFamily="-112" charset="0"/>
                <a:ea typeface="宋体" pitchFamily="-112" charset="-122"/>
              </a:rPr>
              <a:t>Title Here</a:t>
            </a:r>
            <a:endParaRPr lang="en-US" sz="6000" b="1" dirty="0">
              <a:solidFill>
                <a:schemeClr val="bg1"/>
              </a:solidFill>
              <a:latin typeface="Times New Roman" pitchFamily="-112" charset="0"/>
              <a:ea typeface="宋体" pitchFamily="-112" charset="-122"/>
            </a:endParaRPr>
          </a:p>
        </p:txBody>
      </p:sp>
      <p:sp>
        <p:nvSpPr>
          <p:cNvPr id="20" name="Rectangle 19"/>
          <p:cNvSpPr/>
          <p:nvPr/>
        </p:nvSpPr>
        <p:spPr>
          <a:xfrm flipH="1">
            <a:off x="914398" y="3188949"/>
            <a:ext cx="10354942" cy="4229978"/>
          </a:xfrm>
          <a:prstGeom prst="rect">
            <a:avLst/>
          </a:prstGeom>
          <a:noFill/>
          <a:ln w="76200">
            <a:noFill/>
          </a:ln>
          <a:effectLst/>
        </p:spPr>
        <p:style>
          <a:lnRef idx="2">
            <a:schemeClr val="accent6"/>
          </a:lnRef>
          <a:fillRef idx="1">
            <a:schemeClr val="lt1"/>
          </a:fillRef>
          <a:effectRef idx="0">
            <a:schemeClr val="accent6"/>
          </a:effectRef>
          <a:fontRef idx="minor">
            <a:schemeClr val="dk1"/>
          </a:fontRef>
        </p:style>
        <p:txBody>
          <a:bodyPr rtlCol="0" anchor="t"/>
          <a:lstStyle/>
          <a:p>
            <a:pPr algn="ctr"/>
            <a:r>
              <a:rPr lang="en-US" sz="3200" b="1" dirty="0">
                <a:solidFill>
                  <a:schemeClr val="bg1"/>
                </a:solidFill>
              </a:rPr>
              <a:t>What are Galois Fields</a:t>
            </a:r>
            <a:r>
              <a:rPr lang="en-US" sz="3200" b="1" dirty="0" smtClean="0">
                <a:solidFill>
                  <a:schemeClr val="bg1"/>
                </a:solidFill>
              </a:rPr>
              <a:t>?</a:t>
            </a:r>
            <a:endParaRPr lang="en-US" sz="1000" b="1" dirty="0">
              <a:solidFill>
                <a:schemeClr val="bg1"/>
              </a:solidFill>
              <a:cs typeface="Arial" panose="020B0604020202020204" pitchFamily="34" charset="0"/>
            </a:endParaRPr>
          </a:p>
          <a:p>
            <a:pPr algn="ctr"/>
            <a:endParaRPr lang="en-US" sz="2800" dirty="0" smtClean="0"/>
          </a:p>
          <a:p>
            <a:pPr algn="just"/>
            <a:r>
              <a:rPr lang="en-US" sz="2800" dirty="0" smtClean="0"/>
              <a:t>A field with a finite number of elements, Galois fields are a key part of number theory, abstract algebra, arithmetic algebraic geometry, and cryptography. In error detection and correction, Galois fields are utilized in cyclic redundancy check (CRC) which are used in digital networks and storage devices to detect accidental changes to raw data.</a:t>
            </a:r>
          </a:p>
          <a:p>
            <a:pPr algn="just"/>
            <a:endParaRPr lang="en-US" sz="2800" dirty="0" smtClean="0"/>
          </a:p>
          <a:p>
            <a:pPr algn="ctr"/>
            <a:r>
              <a:rPr lang="en-US" sz="2800" b="1" dirty="0" smtClean="0"/>
              <a:t>Table 1:</a:t>
            </a:r>
            <a:r>
              <a:rPr lang="en-US" sz="2800" dirty="0" smtClean="0"/>
              <a:t> Elements of </a:t>
            </a:r>
            <a:r>
              <a:rPr lang="en-US" sz="2800" dirty="0" smtClean="0">
                <a:solidFill>
                  <a:srgbClr val="000000"/>
                </a:solidFill>
                <a:latin typeface="Arial" panose="020B0604020202020204" pitchFamily="34" charset="0"/>
              </a:rPr>
              <a:t>x</a:t>
            </a:r>
            <a:r>
              <a:rPr lang="en-US" sz="2800" baseline="30000" dirty="0" smtClean="0">
                <a:solidFill>
                  <a:srgbClr val="000000"/>
                </a:solidFill>
                <a:latin typeface="Arial" panose="020B0604020202020204" pitchFamily="34" charset="0"/>
              </a:rPr>
              <a:t>3</a:t>
            </a:r>
            <a:r>
              <a:rPr lang="en-US" sz="2800" dirty="0" smtClean="0">
                <a:solidFill>
                  <a:srgbClr val="000000"/>
                </a:solidFill>
                <a:latin typeface="Arial" panose="020B0604020202020204" pitchFamily="34" charset="0"/>
              </a:rPr>
              <a:t> </a:t>
            </a:r>
            <a:r>
              <a:rPr lang="en-US" sz="2800" dirty="0">
                <a:solidFill>
                  <a:srgbClr val="000000"/>
                </a:solidFill>
                <a:latin typeface="Arial" panose="020B0604020202020204" pitchFamily="34" charset="0"/>
              </a:rPr>
              <a:t>+ </a:t>
            </a:r>
            <a:r>
              <a:rPr lang="en-US" sz="2800" dirty="0" smtClean="0">
                <a:solidFill>
                  <a:srgbClr val="000000"/>
                </a:solidFill>
                <a:latin typeface="Arial" panose="020B0604020202020204" pitchFamily="34" charset="0"/>
              </a:rPr>
              <a:t>x</a:t>
            </a:r>
            <a:r>
              <a:rPr lang="en-US" sz="2800" baseline="30000" dirty="0" smtClean="0">
                <a:solidFill>
                  <a:srgbClr val="000000"/>
                </a:solidFill>
                <a:latin typeface="Arial" panose="020B0604020202020204" pitchFamily="34" charset="0"/>
              </a:rPr>
              <a:t>2</a:t>
            </a:r>
            <a:r>
              <a:rPr lang="en-US" sz="2800" dirty="0" smtClean="0">
                <a:solidFill>
                  <a:srgbClr val="000000"/>
                </a:solidFill>
                <a:latin typeface="Arial" panose="020B0604020202020204" pitchFamily="34" charset="0"/>
              </a:rPr>
              <a:t> </a:t>
            </a:r>
            <a:r>
              <a:rPr lang="en-US" sz="2800" dirty="0">
                <a:solidFill>
                  <a:srgbClr val="000000"/>
                </a:solidFill>
                <a:latin typeface="Arial" panose="020B0604020202020204" pitchFamily="34" charset="0"/>
              </a:rPr>
              <a:t>+ </a:t>
            </a:r>
            <a:r>
              <a:rPr lang="en-US" sz="2800" dirty="0" smtClean="0">
                <a:solidFill>
                  <a:srgbClr val="000000"/>
                </a:solidFill>
                <a:latin typeface="Arial" panose="020B0604020202020204" pitchFamily="34" charset="0"/>
              </a:rPr>
              <a:t>x</a:t>
            </a:r>
            <a:r>
              <a:rPr lang="en-US" sz="2800" baseline="30000" dirty="0" smtClean="0">
                <a:solidFill>
                  <a:srgbClr val="000000"/>
                </a:solidFill>
                <a:latin typeface="Arial" panose="020B0604020202020204" pitchFamily="34" charset="0"/>
              </a:rPr>
              <a:t>0</a:t>
            </a:r>
          </a:p>
          <a:p>
            <a:pPr algn="ctr"/>
            <a:endParaRPr lang="en-US" sz="2800" baseline="30000" dirty="0" smtClean="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smtClean="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smtClean="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smtClean="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smtClean="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smtClean="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smtClean="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smtClean="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smtClean="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smtClean="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just"/>
            <a:endParaRPr lang="en-US" sz="2800" baseline="30000" dirty="0" smtClean="0">
              <a:solidFill>
                <a:srgbClr val="000000"/>
              </a:solidFill>
              <a:latin typeface="Arial" panose="020B0604020202020204" pitchFamily="34" charset="0"/>
            </a:endParaRPr>
          </a:p>
          <a:p>
            <a:pPr algn="just"/>
            <a:endParaRPr lang="en-US" sz="2800" baseline="30000" dirty="0" smtClean="0">
              <a:solidFill>
                <a:srgbClr val="000000"/>
              </a:solidFill>
              <a:latin typeface="Arial" panose="020B0604020202020204" pitchFamily="34" charset="0"/>
            </a:endParaRPr>
          </a:p>
          <a:p>
            <a:pPr algn="just"/>
            <a:endParaRPr lang="en-US" sz="2800" baseline="-25000" dirty="0" smtClean="0">
              <a:solidFill>
                <a:srgbClr val="000000"/>
              </a:solidFill>
              <a:latin typeface="Arial" panose="020B0604020202020204" pitchFamily="34" charset="0"/>
            </a:endParaRPr>
          </a:p>
          <a:p>
            <a:pPr algn="ctr"/>
            <a:r>
              <a:rPr lang="en-US" sz="2800" b="1" dirty="0" smtClean="0">
                <a:solidFill>
                  <a:srgbClr val="000000"/>
                </a:solidFill>
              </a:rPr>
              <a:t>Figure 1:</a:t>
            </a:r>
            <a:r>
              <a:rPr lang="en-US" sz="2800" dirty="0" smtClean="0">
                <a:solidFill>
                  <a:srgbClr val="000000"/>
                </a:solidFill>
              </a:rPr>
              <a:t> Operations of </a:t>
            </a:r>
            <a:r>
              <a:rPr lang="en-US" sz="2800" dirty="0" smtClean="0"/>
              <a:t>elements </a:t>
            </a:r>
            <a:r>
              <a:rPr lang="en-US" sz="2800" dirty="0"/>
              <a:t>of </a:t>
            </a:r>
            <a:r>
              <a:rPr lang="en-US" sz="2800" dirty="0">
                <a:solidFill>
                  <a:srgbClr val="000000"/>
                </a:solidFill>
                <a:latin typeface="Arial" panose="020B0604020202020204" pitchFamily="34" charset="0"/>
              </a:rPr>
              <a:t>x</a:t>
            </a:r>
            <a:r>
              <a:rPr lang="en-US" sz="2800" baseline="30000" dirty="0">
                <a:solidFill>
                  <a:srgbClr val="000000"/>
                </a:solidFill>
                <a:latin typeface="Arial" panose="020B0604020202020204" pitchFamily="34" charset="0"/>
              </a:rPr>
              <a:t>3</a:t>
            </a:r>
            <a:r>
              <a:rPr lang="en-US" sz="2800" dirty="0">
                <a:solidFill>
                  <a:srgbClr val="000000"/>
                </a:solidFill>
                <a:latin typeface="Arial" panose="020B0604020202020204" pitchFamily="34" charset="0"/>
              </a:rPr>
              <a:t> + x</a:t>
            </a:r>
            <a:r>
              <a:rPr lang="en-US" sz="2800" baseline="30000" dirty="0">
                <a:solidFill>
                  <a:srgbClr val="000000"/>
                </a:solidFill>
                <a:latin typeface="Arial" panose="020B0604020202020204" pitchFamily="34" charset="0"/>
              </a:rPr>
              <a:t>2</a:t>
            </a:r>
            <a:r>
              <a:rPr lang="en-US" sz="2800" dirty="0">
                <a:solidFill>
                  <a:srgbClr val="000000"/>
                </a:solidFill>
                <a:latin typeface="Arial" panose="020B0604020202020204" pitchFamily="34" charset="0"/>
              </a:rPr>
              <a:t> + </a:t>
            </a:r>
            <a:r>
              <a:rPr lang="en-US" sz="2800" dirty="0" smtClean="0">
                <a:solidFill>
                  <a:srgbClr val="000000"/>
                </a:solidFill>
                <a:latin typeface="Arial" panose="020B0604020202020204" pitchFamily="34" charset="0"/>
              </a:rPr>
              <a:t>x</a:t>
            </a:r>
            <a:r>
              <a:rPr lang="en-US" sz="2800" baseline="30000" dirty="0" smtClean="0">
                <a:solidFill>
                  <a:srgbClr val="000000"/>
                </a:solidFill>
                <a:latin typeface="Arial" panose="020B0604020202020204" pitchFamily="34" charset="0"/>
              </a:rPr>
              <a:t>0</a:t>
            </a:r>
          </a:p>
          <a:p>
            <a:pPr algn="ctr"/>
            <a:endParaRPr lang="en-US" sz="2800" baseline="30000" dirty="0">
              <a:solidFill>
                <a:srgbClr val="000000"/>
              </a:solidFill>
              <a:latin typeface="Arial" panose="020B0604020202020204" pitchFamily="34" charset="0"/>
            </a:endParaRPr>
          </a:p>
          <a:p>
            <a:pPr algn="just"/>
            <a:endParaRPr lang="en-US" sz="2800" baseline="30000" dirty="0">
              <a:solidFill>
                <a:srgbClr val="000000"/>
              </a:solidFill>
              <a:latin typeface="Arial" panose="020B0604020202020204" pitchFamily="34" charset="0"/>
            </a:endParaRPr>
          </a:p>
          <a:p>
            <a:pPr algn="ctr"/>
            <a:endParaRPr lang="en-US" sz="2800" dirty="0" smtClean="0"/>
          </a:p>
          <a:p>
            <a:pPr algn="ctr"/>
            <a:endParaRPr lang="en-US" sz="2800" b="1" dirty="0">
              <a:solidFill>
                <a:schemeClr val="bg1"/>
              </a:solidFill>
            </a:endParaRPr>
          </a:p>
          <a:p>
            <a:pPr algn="ctr"/>
            <a:endParaRPr lang="en-US" sz="2800" b="1" dirty="0">
              <a:solidFill>
                <a:schemeClr val="bg1"/>
              </a:solidFill>
            </a:endParaRPr>
          </a:p>
          <a:p>
            <a:pPr algn="ctr"/>
            <a:endParaRPr lang="en-US" sz="2800" b="1" dirty="0">
              <a:solidFill>
                <a:schemeClr val="bg1"/>
              </a:solidFill>
            </a:endParaRPr>
          </a:p>
          <a:p>
            <a:pPr algn="ctr"/>
            <a:r>
              <a:rPr lang="en-US" sz="3200" b="1" dirty="0" smtClean="0">
                <a:solidFill>
                  <a:schemeClr val="bg1"/>
                </a:solidFill>
              </a:rPr>
              <a:t>Objective</a:t>
            </a:r>
          </a:p>
          <a:p>
            <a:pPr algn="just"/>
            <a:endParaRPr lang="en-US" sz="2800" b="1" dirty="0" smtClean="0">
              <a:solidFill>
                <a:schemeClr val="bg1"/>
              </a:solidFill>
              <a:latin typeface="Arial" panose="020B0604020202020204" pitchFamily="34" charset="0"/>
            </a:endParaRPr>
          </a:p>
          <a:p>
            <a:pPr algn="just"/>
            <a:r>
              <a:rPr lang="en-US" sz="2800" dirty="0" smtClean="0">
                <a:solidFill>
                  <a:srgbClr val="000000"/>
                </a:solidFill>
                <a:latin typeface="Arial" panose="020B0604020202020204" pitchFamily="34" charset="0"/>
              </a:rPr>
              <a:t>To design a scalable arithmetic logic unit (ALU) capable of generating elements in the Galois field of an irreducible polynomial and perform addition, subtraction, multiplication, division and logarithm for low powered devices.</a:t>
            </a:r>
          </a:p>
          <a:p>
            <a:pPr algn="just"/>
            <a:endParaRPr lang="en-US" sz="2800" dirty="0" smtClean="0">
              <a:solidFill>
                <a:srgbClr val="000000"/>
              </a:solidFill>
              <a:latin typeface="Arial" panose="020B0604020202020204" pitchFamily="34" charset="0"/>
            </a:endParaRPr>
          </a:p>
          <a:p>
            <a:pPr algn="ctr"/>
            <a:r>
              <a:rPr lang="en-US" sz="3200" b="1" dirty="0" smtClean="0">
                <a:solidFill>
                  <a:schemeClr val="bg1"/>
                </a:solidFill>
              </a:rPr>
              <a:t>Design Approach</a:t>
            </a:r>
          </a:p>
          <a:p>
            <a:pPr algn="ctr"/>
            <a:endParaRPr lang="en-US" sz="2800" b="1" dirty="0" smtClean="0">
              <a:solidFill>
                <a:schemeClr val="bg1"/>
              </a:solidFill>
              <a:latin typeface="Arial" panose="020B0604020202020204" pitchFamily="34" charset="0"/>
            </a:endParaRPr>
          </a:p>
          <a:p>
            <a:pPr marL="457200" indent="-457200">
              <a:buFont typeface="Wingdings" panose="05000000000000000000" pitchFamily="2" charset="2"/>
              <a:buChar char="§"/>
            </a:pPr>
            <a:r>
              <a:rPr lang="en-US" sz="2800" dirty="0" smtClean="0">
                <a:solidFill>
                  <a:srgbClr val="000000"/>
                </a:solidFill>
                <a:latin typeface="Arial" panose="020B0604020202020204" pitchFamily="34" charset="0"/>
              </a:rPr>
              <a:t>Scalable, parameterized and efficient design prioritized over specific platform hardware requirements</a:t>
            </a:r>
          </a:p>
          <a:p>
            <a:pPr marL="457200" indent="-457200">
              <a:spcBef>
                <a:spcPts val="0"/>
              </a:spcBef>
              <a:spcAft>
                <a:spcPts val="0"/>
              </a:spcAft>
              <a:buFont typeface="Wingdings" panose="05000000000000000000" pitchFamily="2" charset="2"/>
              <a:buChar char="§"/>
            </a:pPr>
            <a:r>
              <a:rPr lang="en-US" sz="2800" dirty="0" smtClean="0">
                <a:solidFill>
                  <a:srgbClr val="000000"/>
                </a:solidFill>
                <a:latin typeface="Arial" panose="020B0604020202020204" pitchFamily="34" charset="0"/>
              </a:rPr>
              <a:t>Designed entirely in VHSIC Hardware Description Language (VHDL) modules and packages</a:t>
            </a:r>
          </a:p>
          <a:p>
            <a:pPr marL="457200" indent="-457200">
              <a:spcBef>
                <a:spcPts val="0"/>
              </a:spcBef>
              <a:spcAft>
                <a:spcPts val="0"/>
              </a:spcAft>
              <a:buFont typeface="Wingdings" panose="05000000000000000000" pitchFamily="2" charset="2"/>
              <a:buChar char="§"/>
            </a:pPr>
            <a:r>
              <a:rPr lang="en-US" sz="2800" dirty="0" smtClean="0">
                <a:solidFill>
                  <a:srgbClr val="000000"/>
                </a:solidFill>
                <a:latin typeface="Arial" panose="020B0604020202020204" pitchFamily="34" charset="0"/>
              </a:rPr>
              <a:t>Capability </a:t>
            </a:r>
            <a:r>
              <a:rPr lang="en-US" sz="2800" dirty="0">
                <a:solidFill>
                  <a:srgbClr val="000000"/>
                </a:solidFill>
                <a:latin typeface="Arial" panose="020B0604020202020204" pitchFamily="34" charset="0"/>
              </a:rPr>
              <a:t>of design limited only by external memory capacity</a:t>
            </a:r>
          </a:p>
          <a:p>
            <a:pPr marL="457200" indent="-457200">
              <a:buFont typeface="Wingdings" panose="05000000000000000000" pitchFamily="2" charset="2"/>
              <a:buChar char="§"/>
            </a:pPr>
            <a:r>
              <a:rPr lang="en-US" sz="2800" dirty="0">
                <a:solidFill>
                  <a:srgbClr val="000000"/>
                </a:solidFill>
                <a:latin typeface="Arial" panose="020B0604020202020204" pitchFamily="34" charset="0"/>
              </a:rPr>
              <a:t>Interface </a:t>
            </a:r>
            <a:r>
              <a:rPr lang="en-US" sz="2800" b="1" dirty="0">
                <a:solidFill>
                  <a:srgbClr val="000000"/>
                </a:solidFill>
                <a:latin typeface="Arial" panose="020B0604020202020204" pitchFamily="34" charset="0"/>
              </a:rPr>
              <a:t>&lt;BRIAN</a:t>
            </a:r>
            <a:r>
              <a:rPr lang="en-US" sz="2800" b="1" dirty="0" smtClean="0">
                <a:solidFill>
                  <a:srgbClr val="000000"/>
                </a:solidFill>
                <a:latin typeface="Arial" panose="020B0604020202020204" pitchFamily="34" charset="0"/>
              </a:rPr>
              <a:t>&gt;</a:t>
            </a:r>
          </a:p>
          <a:p>
            <a:pPr marL="457200" indent="-457200">
              <a:buFont typeface="Wingdings" panose="05000000000000000000" pitchFamily="2" charset="2"/>
              <a:buChar char="§"/>
            </a:pPr>
            <a:endParaRPr lang="en-US" sz="2800" b="1" dirty="0">
              <a:solidFill>
                <a:srgbClr val="000000"/>
              </a:solidFill>
              <a:latin typeface="Arial" panose="020B0604020202020204" pitchFamily="34" charset="0"/>
            </a:endParaRPr>
          </a:p>
          <a:p>
            <a:pPr algn="ctr"/>
            <a:r>
              <a:rPr lang="en-US" sz="3200" b="1" dirty="0">
                <a:solidFill>
                  <a:schemeClr val="bg1"/>
                </a:solidFill>
              </a:rPr>
              <a:t>Prototype Design </a:t>
            </a:r>
            <a:r>
              <a:rPr lang="en-US" sz="3200" b="1" dirty="0" smtClean="0">
                <a:solidFill>
                  <a:schemeClr val="bg1"/>
                </a:solidFill>
              </a:rPr>
              <a:t>Specification</a:t>
            </a:r>
            <a:endParaRPr lang="en-US" sz="3200" b="1" dirty="0">
              <a:solidFill>
                <a:schemeClr val="bg1"/>
              </a:solidFill>
              <a:cs typeface="Arial" panose="020B0604020202020204" pitchFamily="34" charset="0"/>
            </a:endParaRPr>
          </a:p>
          <a:p>
            <a:pPr algn="ctr"/>
            <a:r>
              <a:rPr lang="en-US" sz="2800" b="1" dirty="0">
                <a:solidFill>
                  <a:schemeClr val="bg1"/>
                </a:solidFill>
                <a:latin typeface="Arial" panose="020B0604020202020204" pitchFamily="34" charset="0"/>
                <a:cs typeface="Arial" panose="020B0604020202020204" pitchFamily="34" charset="0"/>
              </a:rPr>
              <a:t> </a:t>
            </a:r>
            <a:endParaRPr lang="en-US" sz="2800" b="1" dirty="0">
              <a:solidFill>
                <a:srgbClr val="000000"/>
              </a:solidFill>
              <a:latin typeface="Arial" panose="020B0604020202020204" pitchFamily="34" charset="0"/>
            </a:endParaRPr>
          </a:p>
          <a:p>
            <a:pPr marL="457200" indent="-457200">
              <a:spcBef>
                <a:spcPts val="0"/>
              </a:spcBef>
              <a:spcAft>
                <a:spcPts val="0"/>
              </a:spcAft>
              <a:buFont typeface="Wingdings" panose="05000000000000000000" pitchFamily="2" charset="2"/>
              <a:buChar char="§"/>
            </a:pPr>
            <a:r>
              <a:rPr lang="en-US" sz="2800" dirty="0">
                <a:solidFill>
                  <a:srgbClr val="000000"/>
                </a:solidFill>
                <a:latin typeface="Arial" panose="020B0604020202020204" pitchFamily="34" charset="0"/>
              </a:rPr>
              <a:t>Budget under $</a:t>
            </a:r>
            <a:r>
              <a:rPr lang="en-US" sz="2800" dirty="0" smtClean="0">
                <a:solidFill>
                  <a:srgbClr val="000000"/>
                </a:solidFill>
                <a:latin typeface="Arial" panose="020B0604020202020204" pitchFamily="34" charset="0"/>
              </a:rPr>
              <a:t>400.</a:t>
            </a:r>
          </a:p>
          <a:p>
            <a:pPr marL="457200" indent="-457200">
              <a:spcBef>
                <a:spcPts val="0"/>
              </a:spcBef>
              <a:spcAft>
                <a:spcPts val="0"/>
              </a:spcAft>
              <a:buFont typeface="Wingdings" panose="05000000000000000000" pitchFamily="2" charset="2"/>
              <a:buChar char="§"/>
            </a:pPr>
            <a:r>
              <a:rPr lang="en-US" sz="2800" dirty="0" smtClean="0">
                <a:solidFill>
                  <a:srgbClr val="000000"/>
                </a:solidFill>
                <a:latin typeface="Arial" panose="020B0604020202020204" pitchFamily="34" charset="0"/>
              </a:rPr>
              <a:t>Cost </a:t>
            </a:r>
            <a:r>
              <a:rPr lang="en-US" sz="2800" dirty="0">
                <a:solidFill>
                  <a:srgbClr val="000000"/>
                </a:solidFill>
                <a:latin typeface="Arial" panose="020B0604020202020204" pitchFamily="34" charset="0"/>
              </a:rPr>
              <a:t>of large scale production less than $1 per </a:t>
            </a:r>
            <a:r>
              <a:rPr lang="en-US" sz="2800" dirty="0" smtClean="0">
                <a:solidFill>
                  <a:srgbClr val="000000"/>
                </a:solidFill>
                <a:latin typeface="Arial" panose="020B0604020202020204" pitchFamily="34" charset="0"/>
              </a:rPr>
              <a:t>chip</a:t>
            </a:r>
          </a:p>
          <a:p>
            <a:pPr marL="457200" indent="-457200">
              <a:spcBef>
                <a:spcPts val="0"/>
              </a:spcBef>
              <a:spcAft>
                <a:spcPts val="0"/>
              </a:spcAft>
              <a:buFont typeface="Wingdings" panose="05000000000000000000" pitchFamily="2" charset="2"/>
              <a:buChar char="§"/>
            </a:pPr>
            <a:r>
              <a:rPr lang="en-US" sz="2800" dirty="0" smtClean="0">
                <a:solidFill>
                  <a:srgbClr val="000000"/>
                </a:solidFill>
                <a:latin typeface="Arial" panose="020B0604020202020204" pitchFamily="34" charset="0"/>
              </a:rPr>
              <a:t>Area </a:t>
            </a:r>
            <a:r>
              <a:rPr lang="en-US" sz="2800" dirty="0">
                <a:solidFill>
                  <a:srgbClr val="000000"/>
                </a:solidFill>
                <a:latin typeface="Arial" panose="020B0604020202020204" pitchFamily="34" charset="0"/>
              </a:rPr>
              <a:t>of less than 24 in</a:t>
            </a:r>
            <a:r>
              <a:rPr lang="en-US" sz="2800" baseline="30000" dirty="0">
                <a:solidFill>
                  <a:srgbClr val="000000"/>
                </a:solidFill>
                <a:latin typeface="Arial" panose="020B0604020202020204" pitchFamily="34" charset="0"/>
              </a:rPr>
              <a:t>2</a:t>
            </a:r>
            <a:r>
              <a:rPr lang="en-US" sz="2800" dirty="0">
                <a:solidFill>
                  <a:srgbClr val="000000"/>
                </a:solidFill>
                <a:latin typeface="Arial" panose="020B0604020202020204" pitchFamily="34" charset="0"/>
              </a:rPr>
              <a:t> </a:t>
            </a:r>
            <a:endParaRPr lang="en-US" sz="2800" dirty="0"/>
          </a:p>
        </p:txBody>
      </p:sp>
      <p:sp>
        <p:nvSpPr>
          <p:cNvPr id="2" name="AutoShape 2" descr="Image result for uscis office of policy and strategy"/>
          <p:cNvSpPr>
            <a:spLocks noChangeAspect="1" noChangeArrowheads="1"/>
          </p:cNvSpPr>
          <p:nvPr/>
        </p:nvSpPr>
        <p:spPr bwMode="auto">
          <a:xfrm>
            <a:off x="4727575" y="20999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mage result for uscis office of policy and strategy"/>
          <p:cNvSpPr>
            <a:spLocks noChangeAspect="1" noChangeArrowheads="1"/>
          </p:cNvSpPr>
          <p:nvPr/>
        </p:nvSpPr>
        <p:spPr bwMode="auto">
          <a:xfrm>
            <a:off x="4879975" y="22523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uscis office of policy and strategy"/>
          <p:cNvSpPr>
            <a:spLocks noChangeAspect="1" noChangeArrowheads="1"/>
          </p:cNvSpPr>
          <p:nvPr/>
        </p:nvSpPr>
        <p:spPr bwMode="auto">
          <a:xfrm>
            <a:off x="5032375" y="24047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22"/>
          <p:cNvSpPr>
            <a:spLocks noChangeArrowheads="1"/>
          </p:cNvSpPr>
          <p:nvPr/>
        </p:nvSpPr>
        <p:spPr bwMode="auto">
          <a:xfrm>
            <a:off x="25022400" y="3146266"/>
            <a:ext cx="10116446" cy="601212"/>
          </a:xfrm>
          <a:prstGeom prst="rect">
            <a:avLst/>
          </a:prstGeom>
          <a:solidFill>
            <a:srgbClr val="008D4A"/>
          </a:solidFill>
          <a:ln w="76200">
            <a:noFill/>
            <a:miter lim="800000"/>
            <a:headEnd/>
            <a:tailEnd/>
          </a:ln>
          <a:effectLst>
            <a:outerShdw blurRad="177800" dist="76200" dir="2700000" algn="tl" rotWithShape="0">
              <a:prstClr val="black">
                <a:alpha val="50000"/>
              </a:prstClr>
            </a:outerShdw>
          </a:effectLst>
        </p:spPr>
        <p:txBody>
          <a:bodyPr wrap="square" lIns="57149" tIns="23379" rIns="57149" bIns="23379">
            <a:spAutoFit/>
          </a:bodyPr>
          <a:lstStyle/>
          <a:p>
            <a:pPr algn="ctr"/>
            <a:r>
              <a:rPr lang="en-US" sz="3600" b="1" dirty="0" smtClean="0">
                <a:solidFill>
                  <a:schemeClr val="bg1"/>
                </a:solidFill>
                <a:latin typeface="Ubuntu" panose="020B0504030602030204" pitchFamily="34" charset="0"/>
                <a:cs typeface="Arial" panose="020B0604020202020204" pitchFamily="34" charset="0"/>
              </a:rPr>
              <a:t>Results</a:t>
            </a:r>
            <a:endParaRPr lang="en-US" sz="3600" b="1" dirty="0">
              <a:solidFill>
                <a:schemeClr val="bg1"/>
              </a:solidFill>
              <a:latin typeface="Ubuntu" panose="020B0504030602030204" pitchFamily="34" charset="0"/>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695444999"/>
              </p:ext>
            </p:extLst>
          </p:nvPr>
        </p:nvGraphicFramePr>
        <p:xfrm>
          <a:off x="1318917" y="7870397"/>
          <a:ext cx="9545903" cy="5747390"/>
        </p:xfrm>
        <a:graphic>
          <a:graphicData uri="http://schemas.openxmlformats.org/drawingml/2006/table">
            <a:tbl>
              <a:tblPr/>
              <a:tblGrid>
                <a:gridCol w="1551709"/>
                <a:gridCol w="1447800"/>
                <a:gridCol w="1572491"/>
                <a:gridCol w="1981200"/>
                <a:gridCol w="1447800"/>
                <a:gridCol w="1544903"/>
              </a:tblGrid>
              <a:tr h="653454">
                <a:tc>
                  <a:txBody>
                    <a:bodyPr/>
                    <a:lstStyle/>
                    <a:p>
                      <a:pPr algn="ctr" rtl="0" fontAlgn="t">
                        <a:spcBef>
                          <a:spcPts val="0"/>
                        </a:spcBef>
                        <a:spcAft>
                          <a:spcPts val="0"/>
                        </a:spcAft>
                      </a:pPr>
                      <a:r>
                        <a:rPr lang="en-US" sz="2800" b="0" i="0" u="none" strike="noStrike" dirty="0">
                          <a:solidFill>
                            <a:srgbClr val="FFFFFF"/>
                          </a:solidFill>
                          <a:effectLst/>
                          <a:latin typeface="+mn-lt"/>
                          <a:cs typeface="Arial" panose="020B0604020202020204" pitchFamily="34" charset="0"/>
                        </a:rPr>
                        <a:t>Element</a:t>
                      </a:r>
                      <a:endParaRPr lang="en-US" sz="2800" b="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B9444"/>
                    </a:solidFill>
                  </a:tcPr>
                </a:tc>
                <a:tc>
                  <a:txBody>
                    <a:bodyPr/>
                    <a:lstStyle/>
                    <a:p>
                      <a:pPr algn="ctr" rtl="0" fontAlgn="t">
                        <a:spcBef>
                          <a:spcPts val="0"/>
                        </a:spcBef>
                        <a:spcAft>
                          <a:spcPts val="0"/>
                        </a:spcAft>
                      </a:pPr>
                      <a:r>
                        <a:rPr lang="en-US" sz="2800" b="0" i="0" u="none" strike="noStrike" dirty="0">
                          <a:solidFill>
                            <a:srgbClr val="FFFFFF"/>
                          </a:solidFill>
                          <a:effectLst/>
                          <a:latin typeface="+mn-lt"/>
                          <a:cs typeface="Arial" panose="020B0604020202020204" pitchFamily="34" charset="0"/>
                        </a:rPr>
                        <a:t>Symbol</a:t>
                      </a:r>
                      <a:endParaRPr lang="en-US" sz="2800" b="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B9444"/>
                    </a:solidFill>
                  </a:tcPr>
                </a:tc>
                <a:tc>
                  <a:txBody>
                    <a:bodyPr/>
                    <a:lstStyle/>
                    <a:p>
                      <a:pPr algn="ctr" rtl="0" fontAlgn="t">
                        <a:spcBef>
                          <a:spcPts val="0"/>
                        </a:spcBef>
                        <a:spcAft>
                          <a:spcPts val="0"/>
                        </a:spcAft>
                      </a:pPr>
                      <a:r>
                        <a:rPr lang="en-US" sz="2800" b="0" i="0" u="none" strike="noStrike" dirty="0">
                          <a:solidFill>
                            <a:srgbClr val="FFFFFF"/>
                          </a:solidFill>
                          <a:effectLst/>
                          <a:latin typeface="+mn-lt"/>
                          <a:cs typeface="Arial" panose="020B0604020202020204" pitchFamily="34" charset="0"/>
                        </a:rPr>
                        <a:t>Decimal</a:t>
                      </a:r>
                      <a:endParaRPr lang="en-US" sz="2800" b="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B9444"/>
                    </a:solidFill>
                  </a:tcPr>
                </a:tc>
                <a:tc>
                  <a:txBody>
                    <a:bodyPr/>
                    <a:lstStyle/>
                    <a:p>
                      <a:pPr algn="ctr" rtl="0" fontAlgn="t">
                        <a:spcBef>
                          <a:spcPts val="0"/>
                        </a:spcBef>
                        <a:spcAft>
                          <a:spcPts val="0"/>
                        </a:spcAft>
                      </a:pPr>
                      <a:r>
                        <a:rPr lang="en-US" sz="2800" b="0" i="0" u="none" strike="noStrike" dirty="0">
                          <a:solidFill>
                            <a:srgbClr val="FFFFFF"/>
                          </a:solidFill>
                          <a:effectLst/>
                          <a:latin typeface="+mn-lt"/>
                          <a:cs typeface="Arial" panose="020B0604020202020204" pitchFamily="34" charset="0"/>
                        </a:rPr>
                        <a:t>Polynomial</a:t>
                      </a:r>
                      <a:endParaRPr lang="en-US" sz="2800" b="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B9444"/>
                    </a:solidFill>
                  </a:tcPr>
                </a:tc>
                <a:tc>
                  <a:txBody>
                    <a:bodyPr/>
                    <a:lstStyle/>
                    <a:p>
                      <a:pPr algn="ctr" rtl="0" fontAlgn="t">
                        <a:spcBef>
                          <a:spcPts val="0"/>
                        </a:spcBef>
                        <a:spcAft>
                          <a:spcPts val="0"/>
                        </a:spcAft>
                      </a:pPr>
                      <a:r>
                        <a:rPr lang="en-US" sz="2800" b="0" i="0" u="none" strike="noStrike" dirty="0">
                          <a:solidFill>
                            <a:srgbClr val="FFFFFF"/>
                          </a:solidFill>
                          <a:effectLst/>
                          <a:latin typeface="+mn-lt"/>
                          <a:cs typeface="Arial" panose="020B0604020202020204" pitchFamily="34" charset="0"/>
                        </a:rPr>
                        <a:t>Symbol</a:t>
                      </a:r>
                      <a:endParaRPr lang="en-US" sz="2800" b="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B9444"/>
                    </a:solidFill>
                  </a:tcPr>
                </a:tc>
                <a:tc>
                  <a:txBody>
                    <a:bodyPr/>
                    <a:lstStyle/>
                    <a:p>
                      <a:pPr algn="ctr" rtl="0" fontAlgn="t">
                        <a:spcBef>
                          <a:spcPts val="0"/>
                        </a:spcBef>
                        <a:spcAft>
                          <a:spcPts val="0"/>
                        </a:spcAft>
                      </a:pPr>
                      <a:r>
                        <a:rPr lang="en-US" sz="2800" b="0" i="0" u="none" strike="noStrike" dirty="0">
                          <a:solidFill>
                            <a:srgbClr val="FFFFFF"/>
                          </a:solidFill>
                          <a:effectLst/>
                          <a:latin typeface="+mn-lt"/>
                          <a:cs typeface="Arial" panose="020B0604020202020204" pitchFamily="34" charset="0"/>
                        </a:rPr>
                        <a:t>Decimal</a:t>
                      </a:r>
                      <a:endParaRPr lang="en-US" sz="2800" b="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B9444"/>
                    </a:solidFill>
                  </a:tcPr>
                </a:tc>
              </a:tr>
              <a:tr h="621520">
                <a:tc>
                  <a:txBody>
                    <a:bodyPr/>
                    <a:lstStyle/>
                    <a:p>
                      <a:pPr rtl="0" fontAlgn="t">
                        <a:spcBef>
                          <a:spcPts val="0"/>
                        </a:spcBef>
                        <a:spcAft>
                          <a:spcPts val="0"/>
                        </a:spcAft>
                      </a:pPr>
                      <a:r>
                        <a:rPr lang="en-US" sz="2800" b="0" i="0" u="none" strike="noStrike" dirty="0" smtClean="0">
                          <a:solidFill>
                            <a:srgbClr val="000000"/>
                          </a:solidFill>
                          <a:effectLst/>
                          <a:latin typeface="+mn-lt"/>
                          <a:cs typeface="Arial" panose="020B0604020202020204" pitchFamily="34" charset="0"/>
                        </a:rPr>
                        <a:t>0</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a:solidFill>
                            <a:srgbClr val="000000"/>
                          </a:solidFill>
                          <a:effectLst/>
                          <a:latin typeface="+mn-lt"/>
                          <a:cs typeface="Arial" panose="020B0604020202020204" pitchFamily="34" charset="0"/>
                        </a:rPr>
                        <a:t>NULL</a:t>
                      </a:r>
                      <a:endParaRPr lang="en-US" sz="28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NULL</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0 + 0 + 0</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000</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0</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21520">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x</a:t>
                      </a:r>
                      <a:r>
                        <a:rPr lang="en-US" sz="2800" b="0" i="0" u="none" strike="noStrike" baseline="30000" dirty="0">
                          <a:solidFill>
                            <a:srgbClr val="000000"/>
                          </a:solidFill>
                          <a:effectLst/>
                          <a:latin typeface="+mn-lt"/>
                          <a:cs typeface="Arial" panose="020B0604020202020204" pitchFamily="34" charset="0"/>
                        </a:rPr>
                        <a:t>0</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000</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a:solidFill>
                            <a:srgbClr val="000000"/>
                          </a:solidFill>
                          <a:effectLst/>
                          <a:latin typeface="+mn-lt"/>
                          <a:cs typeface="Arial" panose="020B0604020202020204" pitchFamily="34" charset="0"/>
                        </a:rPr>
                        <a:t>0</a:t>
                      </a:r>
                      <a:endParaRPr lang="en-US" sz="28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0 + 0 + x</a:t>
                      </a:r>
                      <a:r>
                        <a:rPr lang="en-US" sz="2800" b="0" i="0" u="none" strike="noStrike" baseline="30000" dirty="0">
                          <a:solidFill>
                            <a:srgbClr val="000000"/>
                          </a:solidFill>
                          <a:effectLst/>
                          <a:latin typeface="+mn-lt"/>
                          <a:cs typeface="Arial" panose="020B0604020202020204" pitchFamily="34" charset="0"/>
                        </a:rPr>
                        <a:t>0</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001</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a:solidFill>
                            <a:srgbClr val="000000"/>
                          </a:solidFill>
                          <a:effectLst/>
                          <a:latin typeface="+mn-lt"/>
                          <a:cs typeface="Arial" panose="020B0604020202020204" pitchFamily="34" charset="0"/>
                        </a:rPr>
                        <a:t>1</a:t>
                      </a:r>
                      <a:endParaRPr lang="en-US" sz="28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21520">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x</a:t>
                      </a:r>
                      <a:r>
                        <a:rPr lang="en-US" sz="2800" b="0" i="0" u="none" strike="noStrike" baseline="30000" dirty="0">
                          <a:solidFill>
                            <a:srgbClr val="000000"/>
                          </a:solidFill>
                          <a:effectLst/>
                          <a:latin typeface="+mn-lt"/>
                          <a:cs typeface="Arial" panose="020B0604020202020204" pitchFamily="34" charset="0"/>
                        </a:rPr>
                        <a:t>1</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001</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1</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0 + x</a:t>
                      </a:r>
                      <a:r>
                        <a:rPr lang="en-US" sz="2800" b="0" i="0" u="none" strike="noStrike" baseline="30000" dirty="0">
                          <a:solidFill>
                            <a:srgbClr val="000000"/>
                          </a:solidFill>
                          <a:effectLst/>
                          <a:latin typeface="+mn-lt"/>
                          <a:cs typeface="Arial" panose="020B0604020202020204" pitchFamily="34" charset="0"/>
                        </a:rPr>
                        <a:t>1</a:t>
                      </a:r>
                      <a:r>
                        <a:rPr lang="en-US" sz="2800" b="0" i="0" u="none" strike="noStrike" dirty="0">
                          <a:solidFill>
                            <a:srgbClr val="000000"/>
                          </a:solidFill>
                          <a:effectLst/>
                          <a:latin typeface="+mn-lt"/>
                          <a:cs typeface="Arial" panose="020B0604020202020204" pitchFamily="34" charset="0"/>
                        </a:rPr>
                        <a:t> + 0</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010</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a:solidFill>
                            <a:srgbClr val="000000"/>
                          </a:solidFill>
                          <a:effectLst/>
                          <a:latin typeface="+mn-lt"/>
                          <a:cs typeface="Arial" panose="020B0604020202020204" pitchFamily="34" charset="0"/>
                        </a:rPr>
                        <a:t>2</a:t>
                      </a:r>
                      <a:endParaRPr lang="en-US" sz="28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21520">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x</a:t>
                      </a:r>
                      <a:r>
                        <a:rPr lang="en-US" sz="2800" b="0" i="0" u="none" strike="noStrike" baseline="30000" dirty="0">
                          <a:solidFill>
                            <a:srgbClr val="000000"/>
                          </a:solidFill>
                          <a:effectLst/>
                          <a:latin typeface="+mn-lt"/>
                          <a:cs typeface="Arial" panose="020B0604020202020204" pitchFamily="34" charset="0"/>
                        </a:rPr>
                        <a:t>2</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010</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2</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x</a:t>
                      </a:r>
                      <a:r>
                        <a:rPr lang="en-US" sz="2800" b="0" i="0" u="none" strike="noStrike" baseline="30000" dirty="0">
                          <a:solidFill>
                            <a:srgbClr val="000000"/>
                          </a:solidFill>
                          <a:effectLst/>
                          <a:latin typeface="+mn-lt"/>
                          <a:cs typeface="Arial" panose="020B0604020202020204" pitchFamily="34" charset="0"/>
                        </a:rPr>
                        <a:t>2</a:t>
                      </a:r>
                      <a:r>
                        <a:rPr lang="en-US" sz="2800" b="0" i="0" u="none" strike="noStrike" dirty="0">
                          <a:solidFill>
                            <a:srgbClr val="000000"/>
                          </a:solidFill>
                          <a:effectLst/>
                          <a:latin typeface="+mn-lt"/>
                          <a:cs typeface="Arial" panose="020B0604020202020204" pitchFamily="34" charset="0"/>
                        </a:rPr>
                        <a:t> + 0 + 0</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a:solidFill>
                            <a:srgbClr val="000000"/>
                          </a:solidFill>
                          <a:effectLst/>
                          <a:latin typeface="+mn-lt"/>
                          <a:cs typeface="Arial" panose="020B0604020202020204" pitchFamily="34" charset="0"/>
                        </a:rPr>
                        <a:t>100</a:t>
                      </a:r>
                      <a:endParaRPr lang="en-US" sz="28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a:solidFill>
                            <a:srgbClr val="000000"/>
                          </a:solidFill>
                          <a:effectLst/>
                          <a:latin typeface="+mn-lt"/>
                          <a:cs typeface="Arial" panose="020B0604020202020204" pitchFamily="34" charset="0"/>
                        </a:rPr>
                        <a:t>4</a:t>
                      </a:r>
                      <a:endParaRPr lang="en-US" sz="28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21520">
                <a:tc>
                  <a:txBody>
                    <a:bodyPr/>
                    <a:lstStyle/>
                    <a:p>
                      <a:pPr rtl="0" fontAlgn="t">
                        <a:spcBef>
                          <a:spcPts val="0"/>
                        </a:spcBef>
                        <a:spcAft>
                          <a:spcPts val="0"/>
                        </a:spcAft>
                      </a:pPr>
                      <a:r>
                        <a:rPr lang="en-US" sz="2800" b="0" i="0" u="none" strike="noStrike">
                          <a:solidFill>
                            <a:srgbClr val="000000"/>
                          </a:solidFill>
                          <a:effectLst/>
                          <a:latin typeface="+mn-lt"/>
                          <a:cs typeface="Arial" panose="020B0604020202020204" pitchFamily="34" charset="0"/>
                        </a:rPr>
                        <a:t>x</a:t>
                      </a:r>
                      <a:r>
                        <a:rPr lang="en-US" sz="2800" b="0" i="0" u="none" strike="noStrike" baseline="30000">
                          <a:solidFill>
                            <a:srgbClr val="000000"/>
                          </a:solidFill>
                          <a:effectLst/>
                          <a:latin typeface="+mn-lt"/>
                          <a:cs typeface="Arial" panose="020B0604020202020204" pitchFamily="34" charset="0"/>
                        </a:rPr>
                        <a:t>3</a:t>
                      </a:r>
                      <a:endParaRPr lang="en-US" sz="28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011</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a:solidFill>
                            <a:srgbClr val="000000"/>
                          </a:solidFill>
                          <a:effectLst/>
                          <a:latin typeface="+mn-lt"/>
                          <a:cs typeface="Arial" panose="020B0604020202020204" pitchFamily="34" charset="0"/>
                        </a:rPr>
                        <a:t>3</a:t>
                      </a:r>
                      <a:endParaRPr lang="en-US" sz="28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x</a:t>
                      </a:r>
                      <a:r>
                        <a:rPr lang="en-US" sz="2800" b="0" i="0" u="none" strike="noStrike" baseline="30000" dirty="0">
                          <a:solidFill>
                            <a:srgbClr val="000000"/>
                          </a:solidFill>
                          <a:effectLst/>
                          <a:latin typeface="+mn-lt"/>
                          <a:cs typeface="Arial" panose="020B0604020202020204" pitchFamily="34" charset="0"/>
                        </a:rPr>
                        <a:t>2</a:t>
                      </a:r>
                      <a:r>
                        <a:rPr lang="en-US" sz="2800" b="0" i="0" u="none" strike="noStrike" dirty="0">
                          <a:solidFill>
                            <a:srgbClr val="000000"/>
                          </a:solidFill>
                          <a:effectLst/>
                          <a:latin typeface="+mn-lt"/>
                          <a:cs typeface="Arial" panose="020B0604020202020204" pitchFamily="34" charset="0"/>
                        </a:rPr>
                        <a:t> + 0 + x</a:t>
                      </a:r>
                      <a:r>
                        <a:rPr lang="en-US" sz="2800" b="0" i="0" u="none" strike="noStrike" baseline="30000" dirty="0">
                          <a:solidFill>
                            <a:srgbClr val="000000"/>
                          </a:solidFill>
                          <a:effectLst/>
                          <a:latin typeface="+mn-lt"/>
                          <a:cs typeface="Arial" panose="020B0604020202020204" pitchFamily="34" charset="0"/>
                        </a:rPr>
                        <a:t>0</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a:solidFill>
                            <a:srgbClr val="000000"/>
                          </a:solidFill>
                          <a:effectLst/>
                          <a:latin typeface="+mn-lt"/>
                          <a:cs typeface="Arial" panose="020B0604020202020204" pitchFamily="34" charset="0"/>
                        </a:rPr>
                        <a:t>101</a:t>
                      </a:r>
                      <a:endParaRPr lang="en-US" sz="28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a:solidFill>
                            <a:srgbClr val="000000"/>
                          </a:solidFill>
                          <a:effectLst/>
                          <a:latin typeface="+mn-lt"/>
                          <a:cs typeface="Arial" panose="020B0604020202020204" pitchFamily="34" charset="0"/>
                        </a:rPr>
                        <a:t>5</a:t>
                      </a:r>
                      <a:endParaRPr lang="en-US" sz="28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26290">
                <a:tc>
                  <a:txBody>
                    <a:bodyPr/>
                    <a:lstStyle/>
                    <a:p>
                      <a:pPr rtl="0" fontAlgn="t">
                        <a:spcBef>
                          <a:spcPts val="0"/>
                        </a:spcBef>
                        <a:spcAft>
                          <a:spcPts val="0"/>
                        </a:spcAft>
                      </a:pPr>
                      <a:r>
                        <a:rPr lang="en-US" sz="2800" b="0" i="0" u="none" strike="noStrike">
                          <a:solidFill>
                            <a:srgbClr val="000000"/>
                          </a:solidFill>
                          <a:effectLst/>
                          <a:latin typeface="+mn-lt"/>
                          <a:cs typeface="Arial" panose="020B0604020202020204" pitchFamily="34" charset="0"/>
                        </a:rPr>
                        <a:t>x</a:t>
                      </a:r>
                      <a:r>
                        <a:rPr lang="en-US" sz="2800" b="0" i="0" u="none" strike="noStrike" baseline="30000">
                          <a:solidFill>
                            <a:srgbClr val="000000"/>
                          </a:solidFill>
                          <a:effectLst/>
                          <a:latin typeface="+mn-lt"/>
                          <a:cs typeface="Arial" panose="020B0604020202020204" pitchFamily="34" charset="0"/>
                        </a:rPr>
                        <a:t>4</a:t>
                      </a:r>
                      <a:endParaRPr lang="en-US" sz="28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a:solidFill>
                            <a:srgbClr val="000000"/>
                          </a:solidFill>
                          <a:effectLst/>
                          <a:latin typeface="+mn-lt"/>
                          <a:cs typeface="Arial" panose="020B0604020202020204" pitchFamily="34" charset="0"/>
                        </a:rPr>
                        <a:t>100</a:t>
                      </a:r>
                      <a:endParaRPr lang="en-US" sz="28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a:solidFill>
                            <a:srgbClr val="000000"/>
                          </a:solidFill>
                          <a:effectLst/>
                          <a:latin typeface="+mn-lt"/>
                          <a:cs typeface="Arial" panose="020B0604020202020204" pitchFamily="34" charset="0"/>
                        </a:rPr>
                        <a:t>4</a:t>
                      </a:r>
                      <a:endParaRPr lang="en-US" sz="28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x</a:t>
                      </a:r>
                      <a:r>
                        <a:rPr lang="en-US" sz="2800" b="0" i="0" u="none" strike="noStrike" baseline="30000" dirty="0">
                          <a:solidFill>
                            <a:srgbClr val="000000"/>
                          </a:solidFill>
                          <a:effectLst/>
                          <a:latin typeface="+mn-lt"/>
                          <a:cs typeface="Arial" panose="020B0604020202020204" pitchFamily="34" charset="0"/>
                        </a:rPr>
                        <a:t>2</a:t>
                      </a:r>
                      <a:r>
                        <a:rPr lang="en-US" sz="2800" b="0" i="0" u="none" strike="noStrike" dirty="0">
                          <a:solidFill>
                            <a:srgbClr val="000000"/>
                          </a:solidFill>
                          <a:effectLst/>
                          <a:latin typeface="+mn-lt"/>
                          <a:cs typeface="Arial" panose="020B0604020202020204" pitchFamily="34" charset="0"/>
                        </a:rPr>
                        <a:t> + x</a:t>
                      </a:r>
                      <a:r>
                        <a:rPr lang="en-US" sz="2800" b="0" i="0" u="none" strike="noStrike" baseline="30000" dirty="0">
                          <a:solidFill>
                            <a:srgbClr val="000000"/>
                          </a:solidFill>
                          <a:effectLst/>
                          <a:latin typeface="+mn-lt"/>
                          <a:cs typeface="Arial" panose="020B0604020202020204" pitchFamily="34" charset="0"/>
                        </a:rPr>
                        <a:t>1</a:t>
                      </a:r>
                      <a:r>
                        <a:rPr lang="en-US" sz="2800" b="0" i="0" u="none" strike="noStrike" dirty="0">
                          <a:solidFill>
                            <a:srgbClr val="000000"/>
                          </a:solidFill>
                          <a:effectLst/>
                          <a:latin typeface="+mn-lt"/>
                          <a:cs typeface="Arial" panose="020B0604020202020204" pitchFamily="34" charset="0"/>
                        </a:rPr>
                        <a:t> + x</a:t>
                      </a:r>
                      <a:r>
                        <a:rPr lang="en-US" sz="2800" b="0" i="0" u="none" strike="noStrike" baseline="30000" dirty="0">
                          <a:solidFill>
                            <a:srgbClr val="000000"/>
                          </a:solidFill>
                          <a:effectLst/>
                          <a:latin typeface="+mn-lt"/>
                          <a:cs typeface="Arial" panose="020B0604020202020204" pitchFamily="34" charset="0"/>
                        </a:rPr>
                        <a:t>0</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a:solidFill>
                            <a:srgbClr val="000000"/>
                          </a:solidFill>
                          <a:effectLst/>
                          <a:latin typeface="+mn-lt"/>
                          <a:cs typeface="Arial" panose="020B0604020202020204" pitchFamily="34" charset="0"/>
                        </a:rPr>
                        <a:t>111</a:t>
                      </a:r>
                      <a:endParaRPr lang="en-US" sz="28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a:solidFill>
                            <a:srgbClr val="000000"/>
                          </a:solidFill>
                          <a:effectLst/>
                          <a:latin typeface="+mn-lt"/>
                          <a:cs typeface="Arial" panose="020B0604020202020204" pitchFamily="34" charset="0"/>
                        </a:rPr>
                        <a:t>7</a:t>
                      </a:r>
                      <a:endParaRPr lang="en-US" sz="28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21520">
                <a:tc>
                  <a:txBody>
                    <a:bodyPr/>
                    <a:lstStyle/>
                    <a:p>
                      <a:pPr rtl="0" fontAlgn="t">
                        <a:spcBef>
                          <a:spcPts val="0"/>
                        </a:spcBef>
                        <a:spcAft>
                          <a:spcPts val="0"/>
                        </a:spcAft>
                      </a:pPr>
                      <a:r>
                        <a:rPr lang="en-US" sz="2800" b="0" i="0" u="none" strike="noStrike">
                          <a:solidFill>
                            <a:srgbClr val="000000"/>
                          </a:solidFill>
                          <a:effectLst/>
                          <a:latin typeface="+mn-lt"/>
                          <a:cs typeface="Arial" panose="020B0604020202020204" pitchFamily="34" charset="0"/>
                        </a:rPr>
                        <a:t>x</a:t>
                      </a:r>
                      <a:r>
                        <a:rPr lang="en-US" sz="2800" b="0" i="0" u="none" strike="noStrike" baseline="30000">
                          <a:solidFill>
                            <a:srgbClr val="000000"/>
                          </a:solidFill>
                          <a:effectLst/>
                          <a:latin typeface="+mn-lt"/>
                          <a:cs typeface="Arial" panose="020B0604020202020204" pitchFamily="34" charset="0"/>
                        </a:rPr>
                        <a:t>5</a:t>
                      </a:r>
                      <a:endParaRPr lang="en-US" sz="28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a:solidFill>
                            <a:srgbClr val="000000"/>
                          </a:solidFill>
                          <a:effectLst/>
                          <a:latin typeface="+mn-lt"/>
                          <a:cs typeface="Arial" panose="020B0604020202020204" pitchFamily="34" charset="0"/>
                        </a:rPr>
                        <a:t>101</a:t>
                      </a:r>
                      <a:endParaRPr lang="en-US" sz="28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a:solidFill>
                            <a:srgbClr val="000000"/>
                          </a:solidFill>
                          <a:effectLst/>
                          <a:latin typeface="+mn-lt"/>
                          <a:cs typeface="Arial" panose="020B0604020202020204" pitchFamily="34" charset="0"/>
                        </a:rPr>
                        <a:t>5</a:t>
                      </a:r>
                      <a:endParaRPr lang="en-US" sz="28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0 + x</a:t>
                      </a:r>
                      <a:r>
                        <a:rPr lang="en-US" sz="2800" b="0" i="0" u="none" strike="noStrike" baseline="30000" dirty="0">
                          <a:solidFill>
                            <a:srgbClr val="000000"/>
                          </a:solidFill>
                          <a:effectLst/>
                          <a:latin typeface="+mn-lt"/>
                          <a:cs typeface="Arial" panose="020B0604020202020204" pitchFamily="34" charset="0"/>
                        </a:rPr>
                        <a:t>1</a:t>
                      </a:r>
                      <a:r>
                        <a:rPr lang="en-US" sz="2800" b="0" i="0" u="none" strike="noStrike" dirty="0">
                          <a:solidFill>
                            <a:srgbClr val="000000"/>
                          </a:solidFill>
                          <a:effectLst/>
                          <a:latin typeface="+mn-lt"/>
                          <a:cs typeface="Arial" panose="020B0604020202020204" pitchFamily="34" charset="0"/>
                        </a:rPr>
                        <a:t> + x</a:t>
                      </a:r>
                      <a:r>
                        <a:rPr lang="en-US" sz="2800" b="0" i="0" u="none" strike="noStrike" baseline="30000" dirty="0">
                          <a:solidFill>
                            <a:srgbClr val="000000"/>
                          </a:solidFill>
                          <a:effectLst/>
                          <a:latin typeface="+mn-lt"/>
                          <a:cs typeface="Arial" panose="020B0604020202020204" pitchFamily="34" charset="0"/>
                        </a:rPr>
                        <a:t>0</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011</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a:solidFill>
                            <a:srgbClr val="000000"/>
                          </a:solidFill>
                          <a:effectLst/>
                          <a:latin typeface="+mn-lt"/>
                          <a:cs typeface="Arial" panose="020B0604020202020204" pitchFamily="34" charset="0"/>
                        </a:rPr>
                        <a:t>3</a:t>
                      </a:r>
                      <a:endParaRPr lang="en-US" sz="28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21520">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x</a:t>
                      </a:r>
                      <a:r>
                        <a:rPr lang="en-US" sz="2800" b="0" i="0" u="none" strike="noStrike" baseline="30000" dirty="0">
                          <a:solidFill>
                            <a:srgbClr val="000000"/>
                          </a:solidFill>
                          <a:effectLst/>
                          <a:latin typeface="+mn-lt"/>
                          <a:cs typeface="Arial" panose="020B0604020202020204" pitchFamily="34" charset="0"/>
                        </a:rPr>
                        <a:t>6</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a:solidFill>
                            <a:srgbClr val="000000"/>
                          </a:solidFill>
                          <a:effectLst/>
                          <a:latin typeface="+mn-lt"/>
                          <a:cs typeface="Arial" panose="020B0604020202020204" pitchFamily="34" charset="0"/>
                        </a:rPr>
                        <a:t>110</a:t>
                      </a:r>
                      <a:endParaRPr lang="en-US" sz="280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6</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x</a:t>
                      </a:r>
                      <a:r>
                        <a:rPr lang="en-US" sz="2800" b="0" i="0" u="none" strike="noStrike" baseline="30000" dirty="0">
                          <a:solidFill>
                            <a:srgbClr val="000000"/>
                          </a:solidFill>
                          <a:effectLst/>
                          <a:latin typeface="+mn-lt"/>
                          <a:cs typeface="Arial" panose="020B0604020202020204" pitchFamily="34" charset="0"/>
                        </a:rPr>
                        <a:t>2</a:t>
                      </a:r>
                      <a:r>
                        <a:rPr lang="en-US" sz="2800" b="0" i="0" u="none" strike="noStrike" dirty="0">
                          <a:solidFill>
                            <a:srgbClr val="000000"/>
                          </a:solidFill>
                          <a:effectLst/>
                          <a:latin typeface="+mn-lt"/>
                          <a:cs typeface="Arial" panose="020B0604020202020204" pitchFamily="34" charset="0"/>
                        </a:rPr>
                        <a:t> + x</a:t>
                      </a:r>
                      <a:r>
                        <a:rPr lang="en-US" sz="2800" b="0" i="0" u="none" strike="noStrike" baseline="30000" dirty="0">
                          <a:solidFill>
                            <a:srgbClr val="000000"/>
                          </a:solidFill>
                          <a:effectLst/>
                          <a:latin typeface="+mn-lt"/>
                          <a:cs typeface="Arial" panose="020B0604020202020204" pitchFamily="34" charset="0"/>
                        </a:rPr>
                        <a:t>1</a:t>
                      </a:r>
                      <a:r>
                        <a:rPr lang="en-US" sz="2800" b="0" i="0" u="none" strike="noStrike" dirty="0">
                          <a:solidFill>
                            <a:srgbClr val="000000"/>
                          </a:solidFill>
                          <a:effectLst/>
                          <a:latin typeface="+mn-lt"/>
                          <a:cs typeface="Arial" panose="020B0604020202020204" pitchFamily="34" charset="0"/>
                        </a:rPr>
                        <a:t> + 0</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110</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2800" b="0" i="0" u="none" strike="noStrike" dirty="0">
                          <a:solidFill>
                            <a:srgbClr val="000000"/>
                          </a:solidFill>
                          <a:effectLst/>
                          <a:latin typeface="+mn-lt"/>
                          <a:cs typeface="Arial" panose="020B0604020202020204" pitchFamily="34" charset="0"/>
                        </a:rPr>
                        <a:t>6</a:t>
                      </a:r>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1" name="Rectangle 22"/>
          <p:cNvSpPr>
            <a:spLocks noChangeArrowheads="1"/>
          </p:cNvSpPr>
          <p:nvPr/>
        </p:nvSpPr>
        <p:spPr bwMode="auto">
          <a:xfrm>
            <a:off x="12911891" y="3188296"/>
            <a:ext cx="10902521" cy="601212"/>
          </a:xfrm>
          <a:prstGeom prst="rect">
            <a:avLst/>
          </a:prstGeom>
          <a:solidFill>
            <a:srgbClr val="008D4A"/>
          </a:solidFill>
          <a:ln w="76200">
            <a:noFill/>
            <a:miter lim="800000"/>
            <a:headEnd/>
            <a:tailEnd/>
          </a:ln>
          <a:effectLst>
            <a:outerShdw blurRad="177800" dist="76200" dir="2700000" algn="tl" rotWithShape="0">
              <a:prstClr val="black">
                <a:alpha val="50000"/>
              </a:prstClr>
            </a:outerShdw>
          </a:effectLst>
        </p:spPr>
        <p:txBody>
          <a:bodyPr wrap="square" lIns="57149" tIns="23379" rIns="57149" bIns="23379">
            <a:spAutoFit/>
          </a:bodyPr>
          <a:lstStyle/>
          <a:p>
            <a:pPr algn="ctr"/>
            <a:r>
              <a:rPr lang="en-US" sz="3600" b="1" dirty="0" smtClean="0">
                <a:solidFill>
                  <a:schemeClr val="bg1"/>
                </a:solidFill>
                <a:latin typeface="+mj-lt"/>
              </a:rPr>
              <a:t>Design Overview</a:t>
            </a:r>
            <a:endParaRPr lang="en-US" sz="3600" b="1" dirty="0">
              <a:solidFill>
                <a:schemeClr val="bg1"/>
              </a:solidFill>
              <a:latin typeface="+mj-lt"/>
              <a:cs typeface="Arial" panose="020B0604020202020204" pitchFamily="34" charset="0"/>
            </a:endParaRPr>
          </a:p>
        </p:txBody>
      </p:sp>
      <p:sp>
        <p:nvSpPr>
          <p:cNvPr id="13" name="Rectangle 12"/>
          <p:cNvSpPr/>
          <p:nvPr/>
        </p:nvSpPr>
        <p:spPr>
          <a:xfrm>
            <a:off x="13130769" y="4391204"/>
            <a:ext cx="10407230" cy="23421796"/>
          </a:xfrm>
          <a:prstGeom prst="rect">
            <a:avLst/>
          </a:prstGeom>
        </p:spPr>
        <p:txBody>
          <a:bodyPr wrap="square">
            <a:spAutoFit/>
          </a:bodyPr>
          <a:lstStyle/>
          <a:p>
            <a:endParaRPr lang="en-US" sz="2800" dirty="0">
              <a:solidFill>
                <a:srgbClr val="000000"/>
              </a:solidFill>
              <a:latin typeface="+mn-lt"/>
            </a:endParaRPr>
          </a:p>
          <a:p>
            <a:endParaRPr lang="en-US" sz="2800" dirty="0" smtClean="0">
              <a:solidFill>
                <a:srgbClr val="000000"/>
              </a:solidFill>
              <a:latin typeface="+mn-lt"/>
            </a:endParaRPr>
          </a:p>
          <a:p>
            <a:endParaRPr lang="en-US" sz="2800" dirty="0">
              <a:solidFill>
                <a:srgbClr val="000000"/>
              </a:solidFill>
              <a:latin typeface="+mn-lt"/>
            </a:endParaRPr>
          </a:p>
          <a:p>
            <a:endParaRPr lang="en-US" sz="2800" dirty="0" smtClean="0">
              <a:solidFill>
                <a:srgbClr val="000000"/>
              </a:solidFill>
              <a:latin typeface="+mn-lt"/>
            </a:endParaRPr>
          </a:p>
          <a:p>
            <a:endParaRPr lang="en-US" sz="2800" dirty="0">
              <a:solidFill>
                <a:srgbClr val="000000"/>
              </a:solidFill>
              <a:latin typeface="+mn-lt"/>
            </a:endParaRPr>
          </a:p>
          <a:p>
            <a:endParaRPr lang="en-US" sz="2800" dirty="0" smtClean="0">
              <a:solidFill>
                <a:srgbClr val="000000"/>
              </a:solidFill>
              <a:latin typeface="+mn-lt"/>
            </a:endParaRPr>
          </a:p>
          <a:p>
            <a:endParaRPr lang="en-US" sz="2800" dirty="0">
              <a:solidFill>
                <a:srgbClr val="000000"/>
              </a:solidFill>
              <a:latin typeface="+mn-lt"/>
            </a:endParaRPr>
          </a:p>
          <a:p>
            <a:endParaRPr lang="en-US" sz="2800" dirty="0" smtClean="0">
              <a:solidFill>
                <a:srgbClr val="000000"/>
              </a:solidFill>
              <a:latin typeface="+mn-lt"/>
            </a:endParaRPr>
          </a:p>
          <a:p>
            <a:endParaRPr lang="en-US" sz="2800" dirty="0">
              <a:solidFill>
                <a:srgbClr val="000000"/>
              </a:solidFill>
              <a:latin typeface="+mn-lt"/>
            </a:endParaRPr>
          </a:p>
          <a:p>
            <a:endParaRPr lang="en-US" sz="2800" dirty="0">
              <a:solidFill>
                <a:srgbClr val="000000"/>
              </a:solidFill>
              <a:latin typeface="+mn-lt"/>
            </a:endParaRPr>
          </a:p>
          <a:p>
            <a:pPr algn="ctr"/>
            <a:r>
              <a:rPr lang="en-US" sz="2800" b="1" dirty="0">
                <a:latin typeface="Arial" panose="020B0604020202020204" pitchFamily="34" charset="0"/>
                <a:cs typeface="Arial" panose="020B0604020202020204" pitchFamily="34" charset="0"/>
              </a:rPr>
              <a:t>Figure </a:t>
            </a:r>
            <a:r>
              <a:rPr lang="en-US" sz="2800" b="1" dirty="0" smtClean="0">
                <a:latin typeface="Arial" panose="020B0604020202020204" pitchFamily="34" charset="0"/>
                <a:cs typeface="Arial" panose="020B0604020202020204" pitchFamily="34" charset="0"/>
              </a:rPr>
              <a:t>3: </a:t>
            </a:r>
            <a:r>
              <a:rPr lang="en-US" sz="2800" dirty="0">
                <a:latin typeface="Arial" panose="020B0604020202020204" pitchFamily="34" charset="0"/>
                <a:cs typeface="Arial" panose="020B0604020202020204" pitchFamily="34" charset="0"/>
              </a:rPr>
              <a:t>Functional Flow </a:t>
            </a:r>
            <a:r>
              <a:rPr lang="en-US" sz="2800" dirty="0" smtClean="0">
                <a:latin typeface="Arial" panose="020B0604020202020204" pitchFamily="34" charset="0"/>
                <a:cs typeface="Arial" panose="020B0604020202020204" pitchFamily="34" charset="0"/>
              </a:rPr>
              <a:t>Diagram</a:t>
            </a:r>
          </a:p>
          <a:p>
            <a:pPr algn="ctr"/>
            <a:endParaRPr lang="en-US" sz="2800" dirty="0">
              <a:latin typeface="Arial" panose="020B0604020202020204" pitchFamily="34" charset="0"/>
              <a:cs typeface="Arial" panose="020B0604020202020204" pitchFamily="34" charset="0"/>
            </a:endParaRPr>
          </a:p>
          <a:p>
            <a:pPr algn="ctr"/>
            <a:endParaRPr lang="en-US" sz="2800" dirty="0" smtClean="0">
              <a:latin typeface="Arial" panose="020B0604020202020204" pitchFamily="34" charset="0"/>
              <a:cs typeface="Arial" panose="020B0604020202020204" pitchFamily="34" charset="0"/>
            </a:endParaRPr>
          </a:p>
          <a:p>
            <a:pPr algn="ctr"/>
            <a:endParaRPr lang="en-US" sz="2800" dirty="0">
              <a:latin typeface="Arial" panose="020B0604020202020204" pitchFamily="34" charset="0"/>
              <a:cs typeface="Arial" panose="020B0604020202020204" pitchFamily="34" charset="0"/>
            </a:endParaRPr>
          </a:p>
          <a:p>
            <a:pPr algn="ctr"/>
            <a:endParaRPr lang="en-US" sz="2800" dirty="0" smtClean="0">
              <a:latin typeface="Arial" panose="020B0604020202020204" pitchFamily="34" charset="0"/>
              <a:cs typeface="Arial" panose="020B0604020202020204" pitchFamily="34" charset="0"/>
            </a:endParaRPr>
          </a:p>
          <a:p>
            <a:pPr algn="ctr"/>
            <a:endParaRPr lang="en-US" sz="2800" dirty="0">
              <a:latin typeface="Arial" panose="020B0604020202020204" pitchFamily="34" charset="0"/>
              <a:cs typeface="Arial" panose="020B0604020202020204" pitchFamily="34" charset="0"/>
            </a:endParaRPr>
          </a:p>
          <a:p>
            <a:pPr algn="ctr"/>
            <a:endParaRPr lang="en-US" sz="2800" dirty="0" smtClean="0">
              <a:latin typeface="Arial" panose="020B0604020202020204" pitchFamily="34" charset="0"/>
              <a:cs typeface="Arial" panose="020B0604020202020204" pitchFamily="34" charset="0"/>
            </a:endParaRPr>
          </a:p>
          <a:p>
            <a:pPr algn="ctr"/>
            <a:endParaRPr lang="en-US" sz="2800" dirty="0">
              <a:latin typeface="Arial" panose="020B0604020202020204" pitchFamily="34" charset="0"/>
              <a:cs typeface="Arial" panose="020B0604020202020204" pitchFamily="34" charset="0"/>
            </a:endParaRPr>
          </a:p>
          <a:p>
            <a:pPr algn="ctr"/>
            <a:endParaRPr lang="en-US" sz="2800" dirty="0" smtClean="0">
              <a:latin typeface="Arial" panose="020B0604020202020204" pitchFamily="34" charset="0"/>
              <a:cs typeface="Arial" panose="020B0604020202020204" pitchFamily="34" charset="0"/>
            </a:endParaRPr>
          </a:p>
          <a:p>
            <a:pPr algn="ctr"/>
            <a:endParaRPr lang="en-US" sz="2800" dirty="0">
              <a:latin typeface="Arial" panose="020B0604020202020204" pitchFamily="34" charset="0"/>
              <a:cs typeface="Arial" panose="020B0604020202020204" pitchFamily="34" charset="0"/>
            </a:endParaRPr>
          </a:p>
          <a:p>
            <a:pPr algn="ctr"/>
            <a:endParaRPr lang="en-US" sz="2800" dirty="0" smtClean="0">
              <a:latin typeface="Arial" panose="020B0604020202020204" pitchFamily="34" charset="0"/>
              <a:cs typeface="Arial" panose="020B0604020202020204" pitchFamily="34" charset="0"/>
            </a:endParaRPr>
          </a:p>
          <a:p>
            <a:pPr algn="ctr"/>
            <a:endParaRPr lang="en-US" sz="2800" dirty="0">
              <a:latin typeface="Arial" panose="020B0604020202020204" pitchFamily="34" charset="0"/>
              <a:cs typeface="Arial" panose="020B0604020202020204" pitchFamily="34" charset="0"/>
            </a:endParaRPr>
          </a:p>
          <a:p>
            <a:pPr algn="ctr"/>
            <a:endParaRPr lang="en-US" sz="2800" dirty="0" smtClean="0">
              <a:latin typeface="Arial" panose="020B0604020202020204" pitchFamily="34" charset="0"/>
              <a:cs typeface="Arial" panose="020B0604020202020204" pitchFamily="34" charset="0"/>
            </a:endParaRPr>
          </a:p>
          <a:p>
            <a:pPr algn="ctr"/>
            <a:endParaRPr lang="en-US" sz="2800" dirty="0">
              <a:latin typeface="Arial" panose="020B0604020202020204" pitchFamily="34" charset="0"/>
              <a:cs typeface="Arial" panose="020B0604020202020204" pitchFamily="34" charset="0"/>
            </a:endParaRPr>
          </a:p>
          <a:p>
            <a:pPr algn="ctr"/>
            <a:endParaRPr lang="en-US" sz="2800" dirty="0" smtClean="0">
              <a:latin typeface="Arial" panose="020B0604020202020204" pitchFamily="34" charset="0"/>
              <a:cs typeface="Arial" panose="020B0604020202020204" pitchFamily="34" charset="0"/>
            </a:endParaRPr>
          </a:p>
          <a:p>
            <a:pPr algn="ctr"/>
            <a:endParaRPr lang="en-US" sz="2800" dirty="0">
              <a:latin typeface="Arial" panose="020B0604020202020204" pitchFamily="34" charset="0"/>
              <a:cs typeface="Arial" panose="020B0604020202020204" pitchFamily="34" charset="0"/>
            </a:endParaRPr>
          </a:p>
          <a:p>
            <a:pPr algn="ctr"/>
            <a:endParaRPr lang="en-US" sz="2800" dirty="0">
              <a:latin typeface="Arial" panose="020B0604020202020204" pitchFamily="34" charset="0"/>
              <a:cs typeface="Arial" panose="020B0604020202020204" pitchFamily="34" charset="0"/>
            </a:endParaRPr>
          </a:p>
          <a:p>
            <a:pPr algn="ctr"/>
            <a:endParaRPr lang="en-US" sz="2800" dirty="0" smtClean="0">
              <a:latin typeface="Arial" panose="020B0604020202020204" pitchFamily="34" charset="0"/>
              <a:cs typeface="Arial" panose="020B0604020202020204" pitchFamily="34" charset="0"/>
            </a:endParaRPr>
          </a:p>
          <a:p>
            <a:pPr algn="ctr"/>
            <a:r>
              <a:rPr lang="en-US" sz="2800" b="1" dirty="0">
                <a:solidFill>
                  <a:srgbClr val="000000"/>
                </a:solidFill>
                <a:latin typeface="Arial" panose="020B0604020202020204" pitchFamily="34" charset="0"/>
              </a:rPr>
              <a:t> Figure </a:t>
            </a:r>
            <a:r>
              <a:rPr lang="en-US" sz="2800" b="1" dirty="0" smtClean="0">
                <a:solidFill>
                  <a:srgbClr val="000000"/>
                </a:solidFill>
                <a:latin typeface="Arial" panose="020B0604020202020204" pitchFamily="34" charset="0"/>
              </a:rPr>
              <a:t>4: </a:t>
            </a:r>
            <a:r>
              <a:rPr lang="en-US" sz="2800" dirty="0" smtClean="0">
                <a:solidFill>
                  <a:srgbClr val="000000"/>
                </a:solidFill>
                <a:latin typeface="Arial" panose="020B0604020202020204" pitchFamily="34" charset="0"/>
              </a:rPr>
              <a:t>High Level </a:t>
            </a:r>
            <a:r>
              <a:rPr lang="en-US" sz="2800" dirty="0">
                <a:solidFill>
                  <a:srgbClr val="000000"/>
                </a:solidFill>
                <a:latin typeface="Arial" panose="020B0604020202020204" pitchFamily="34" charset="0"/>
              </a:rPr>
              <a:t>Block </a:t>
            </a:r>
            <a:r>
              <a:rPr lang="en-US" sz="2800" dirty="0" smtClean="0">
                <a:solidFill>
                  <a:srgbClr val="000000"/>
                </a:solidFill>
                <a:latin typeface="Arial" panose="020B0604020202020204" pitchFamily="34" charset="0"/>
              </a:rPr>
              <a:t>Schematic</a:t>
            </a:r>
            <a:endParaRPr lang="en-US" sz="2800" dirty="0">
              <a:solidFill>
                <a:srgbClr val="000000"/>
              </a:solidFill>
              <a:latin typeface="Arial" panose="020B0604020202020204" pitchFamily="34" charset="0"/>
            </a:endParaRPr>
          </a:p>
          <a:p>
            <a:pPr algn="ctr"/>
            <a:endParaRPr lang="en-US" sz="2800" dirty="0" smtClean="0">
              <a:solidFill>
                <a:srgbClr val="000000"/>
              </a:solidFill>
              <a:latin typeface="Arial" panose="020B0604020202020204" pitchFamily="34" charset="0"/>
            </a:endParaRPr>
          </a:p>
          <a:p>
            <a:pPr algn="ctr"/>
            <a:r>
              <a:rPr lang="en-US" sz="3200" b="1" dirty="0" smtClean="0">
                <a:solidFill>
                  <a:srgbClr val="006435"/>
                </a:solidFill>
                <a:latin typeface="Arial" panose="020B0604020202020204" pitchFamily="34" charset="0"/>
              </a:rPr>
              <a:t>Modules</a:t>
            </a:r>
            <a:endParaRPr lang="en-US" sz="2800" b="1" dirty="0">
              <a:solidFill>
                <a:srgbClr val="006435"/>
              </a:solidFill>
              <a:latin typeface="Arial" panose="020B0604020202020204" pitchFamily="34" charset="0"/>
            </a:endParaRPr>
          </a:p>
          <a:p>
            <a:pPr marL="457200" indent="-457200">
              <a:spcBef>
                <a:spcPts val="0"/>
              </a:spcBef>
              <a:spcAft>
                <a:spcPts val="0"/>
              </a:spcAft>
              <a:buFont typeface="Wingdings" panose="05000000000000000000" pitchFamily="2" charset="2"/>
              <a:buChar char="§"/>
            </a:pPr>
            <a:r>
              <a:rPr lang="en-US" sz="2800" b="1" dirty="0">
                <a:solidFill>
                  <a:srgbClr val="000000"/>
                </a:solidFill>
                <a:latin typeface="Arial" panose="020B0604020202020204" pitchFamily="34" charset="0"/>
              </a:rPr>
              <a:t>Global Registers</a:t>
            </a:r>
          </a:p>
          <a:p>
            <a:pPr marL="914400" lvl="1" indent="-457200">
              <a:spcBef>
                <a:spcPts val="0"/>
              </a:spcBef>
              <a:spcAft>
                <a:spcPts val="0"/>
              </a:spcAft>
              <a:buFont typeface="Wingdings" panose="05000000000000000000" pitchFamily="2" charset="2"/>
              <a:buChar char="§"/>
            </a:pPr>
            <a:r>
              <a:rPr lang="en-US" sz="2800" dirty="0">
                <a:solidFill>
                  <a:srgbClr val="000000"/>
                </a:solidFill>
                <a:latin typeface="Arial" panose="020B0604020202020204" pitchFamily="34" charset="0"/>
              </a:rPr>
              <a:t>Generated by priority encoders</a:t>
            </a:r>
          </a:p>
          <a:p>
            <a:pPr marL="914400" lvl="1" indent="-457200">
              <a:spcBef>
                <a:spcPts val="0"/>
              </a:spcBef>
              <a:spcAft>
                <a:spcPts val="0"/>
              </a:spcAft>
              <a:buFont typeface="Wingdings" panose="05000000000000000000" pitchFamily="2" charset="2"/>
              <a:buChar char="§"/>
            </a:pPr>
            <a:r>
              <a:rPr lang="en-US" sz="2800" dirty="0">
                <a:solidFill>
                  <a:srgbClr val="000000"/>
                </a:solidFill>
                <a:latin typeface="Arial" panose="020B0604020202020204" pitchFamily="34" charset="0"/>
              </a:rPr>
              <a:t>Size index, most significant bit index, and mask</a:t>
            </a:r>
          </a:p>
          <a:p>
            <a:pPr marL="457200" indent="-457200">
              <a:spcBef>
                <a:spcPts val="0"/>
              </a:spcBef>
              <a:spcAft>
                <a:spcPts val="0"/>
              </a:spcAft>
              <a:buFont typeface="Wingdings" panose="05000000000000000000" pitchFamily="2" charset="2"/>
              <a:buChar char="§"/>
            </a:pPr>
            <a:r>
              <a:rPr lang="en-US" sz="2800" b="1" dirty="0">
                <a:solidFill>
                  <a:srgbClr val="000000"/>
                </a:solidFill>
                <a:latin typeface="Arial" panose="020B0604020202020204" pitchFamily="34" charset="0"/>
              </a:rPr>
              <a:t>Generator</a:t>
            </a:r>
          </a:p>
          <a:p>
            <a:pPr marL="914400" lvl="1" indent="-457200">
              <a:spcBef>
                <a:spcPts val="0"/>
              </a:spcBef>
              <a:spcAft>
                <a:spcPts val="0"/>
              </a:spcAft>
              <a:buFont typeface="Wingdings" panose="05000000000000000000" pitchFamily="2" charset="2"/>
              <a:buChar char="§"/>
            </a:pPr>
            <a:r>
              <a:rPr lang="en-US" sz="2800" dirty="0">
                <a:solidFill>
                  <a:srgbClr val="000000"/>
                </a:solidFill>
                <a:latin typeface="Arial" panose="020B0604020202020204" pitchFamily="34" charset="0"/>
              </a:rPr>
              <a:t>Generates elements in their element and polynomial forms</a:t>
            </a:r>
          </a:p>
          <a:p>
            <a:pPr marL="914400" lvl="1" indent="-457200">
              <a:spcBef>
                <a:spcPts val="0"/>
              </a:spcBef>
              <a:spcAft>
                <a:spcPts val="0"/>
              </a:spcAft>
              <a:buFont typeface="Wingdings" panose="05000000000000000000" pitchFamily="2" charset="2"/>
              <a:buChar char="§"/>
            </a:pPr>
            <a:r>
              <a:rPr lang="en-US" sz="2800" dirty="0">
                <a:solidFill>
                  <a:srgbClr val="000000"/>
                </a:solidFill>
                <a:latin typeface="Arial" panose="020B0604020202020204" pitchFamily="34" charset="0"/>
              </a:rPr>
              <a:t>Alerts the user when process is complete</a:t>
            </a:r>
          </a:p>
          <a:p>
            <a:pPr marL="457200" indent="-457200">
              <a:spcBef>
                <a:spcPts val="0"/>
              </a:spcBef>
              <a:spcAft>
                <a:spcPts val="0"/>
              </a:spcAft>
              <a:buFont typeface="Wingdings" panose="05000000000000000000" pitchFamily="2" charset="2"/>
              <a:buChar char="§"/>
            </a:pPr>
            <a:r>
              <a:rPr lang="en-US" sz="2800" b="1" dirty="0">
                <a:solidFill>
                  <a:srgbClr val="000000"/>
                </a:solidFill>
                <a:latin typeface="Arial" panose="020B0604020202020204" pitchFamily="34" charset="0"/>
              </a:rPr>
              <a:t>Operators</a:t>
            </a:r>
          </a:p>
          <a:p>
            <a:pPr marL="914400" lvl="1" indent="-457200">
              <a:spcBef>
                <a:spcPts val="0"/>
              </a:spcBef>
              <a:spcAft>
                <a:spcPts val="0"/>
              </a:spcAft>
              <a:buFont typeface="Wingdings" panose="05000000000000000000" pitchFamily="2" charset="2"/>
              <a:buChar char="§"/>
            </a:pPr>
            <a:r>
              <a:rPr lang="en-US" sz="2800" dirty="0">
                <a:solidFill>
                  <a:srgbClr val="000000"/>
                </a:solidFill>
                <a:latin typeface="Arial" panose="020B0604020202020204" pitchFamily="34" charset="0"/>
              </a:rPr>
              <a:t>Performs addition, subtraction, multiplication, division and logarithm of Galois operands</a:t>
            </a:r>
          </a:p>
          <a:p>
            <a:pPr marL="914400" lvl="1" indent="-457200">
              <a:spcBef>
                <a:spcPts val="0"/>
              </a:spcBef>
              <a:spcAft>
                <a:spcPts val="0"/>
              </a:spcAft>
              <a:buFont typeface="Wingdings" panose="05000000000000000000" pitchFamily="2" charset="2"/>
              <a:buChar char="§"/>
            </a:pPr>
            <a:r>
              <a:rPr lang="en-US" sz="2800" dirty="0">
                <a:solidFill>
                  <a:srgbClr val="000000"/>
                </a:solidFill>
                <a:latin typeface="Arial" panose="020B0604020202020204" pitchFamily="34" charset="0"/>
              </a:rPr>
              <a:t>Checks null errors</a:t>
            </a:r>
          </a:p>
          <a:p>
            <a:pPr marL="457200" indent="-457200">
              <a:spcBef>
                <a:spcPts val="0"/>
              </a:spcBef>
              <a:spcAft>
                <a:spcPts val="0"/>
              </a:spcAft>
              <a:buFont typeface="Wingdings" panose="05000000000000000000" pitchFamily="2" charset="2"/>
              <a:buChar char="§"/>
            </a:pPr>
            <a:r>
              <a:rPr lang="en-US" sz="2800" b="1" dirty="0">
                <a:solidFill>
                  <a:srgbClr val="000000"/>
                </a:solidFill>
                <a:latin typeface="Arial" panose="020B0604020202020204" pitchFamily="34" charset="0"/>
              </a:rPr>
              <a:t>Control unit</a:t>
            </a:r>
          </a:p>
          <a:p>
            <a:pPr marL="914400" lvl="1" indent="-457200">
              <a:spcBef>
                <a:spcPts val="0"/>
              </a:spcBef>
              <a:spcAft>
                <a:spcPts val="0"/>
              </a:spcAft>
              <a:buFont typeface="Wingdings" panose="05000000000000000000" pitchFamily="2" charset="2"/>
              <a:buChar char="§"/>
            </a:pPr>
            <a:r>
              <a:rPr lang="en-US" sz="2800" dirty="0">
                <a:solidFill>
                  <a:srgbClr val="000000"/>
                </a:solidFill>
                <a:latin typeface="Arial" panose="020B0604020202020204" pitchFamily="34" charset="0"/>
              </a:rPr>
              <a:t>Determines operations requested through </a:t>
            </a:r>
            <a:r>
              <a:rPr lang="en-US" sz="2800" dirty="0" smtClean="0">
                <a:solidFill>
                  <a:srgbClr val="000000"/>
                </a:solidFill>
                <a:latin typeface="Arial" panose="020B0604020202020204" pitchFamily="34" charset="0"/>
              </a:rPr>
              <a:t>6-bit opcode</a:t>
            </a:r>
          </a:p>
          <a:p>
            <a:pPr marL="914400" lvl="1" indent="-457200">
              <a:spcBef>
                <a:spcPts val="0"/>
              </a:spcBef>
              <a:spcAft>
                <a:spcPts val="0"/>
              </a:spcAft>
              <a:buFont typeface="Wingdings" panose="05000000000000000000" pitchFamily="2" charset="2"/>
              <a:buChar char="§"/>
            </a:pPr>
            <a:r>
              <a:rPr lang="en-US" sz="2800" dirty="0">
                <a:solidFill>
                  <a:srgbClr val="000000"/>
                </a:solidFill>
                <a:latin typeface="Arial" panose="020B0604020202020204" pitchFamily="34" charset="0"/>
              </a:rPr>
              <a:t>Converts operands into their counterpart forms if necessary</a:t>
            </a:r>
          </a:p>
          <a:p>
            <a:pPr marL="914400" lvl="1" indent="-457200">
              <a:spcBef>
                <a:spcPts val="0"/>
              </a:spcBef>
              <a:spcAft>
                <a:spcPts val="0"/>
              </a:spcAft>
              <a:buFont typeface="Wingdings" panose="05000000000000000000" pitchFamily="2" charset="2"/>
              <a:buChar char="§"/>
            </a:pPr>
            <a:r>
              <a:rPr lang="en-US" sz="2800" dirty="0">
                <a:solidFill>
                  <a:srgbClr val="000000"/>
                </a:solidFill>
                <a:latin typeface="Arial" panose="020B0604020202020204" pitchFamily="34" charset="0"/>
              </a:rPr>
              <a:t>Checks operand memberships and null operands</a:t>
            </a:r>
          </a:p>
          <a:p>
            <a:pPr marL="469933" indent="-457200">
              <a:spcBef>
                <a:spcPts val="0"/>
              </a:spcBef>
              <a:spcAft>
                <a:spcPts val="0"/>
              </a:spcAft>
              <a:buFont typeface="Wingdings" panose="05000000000000000000" pitchFamily="2" charset="2"/>
              <a:buChar char="§"/>
            </a:pPr>
            <a:r>
              <a:rPr lang="en-US" sz="2800" b="1" dirty="0">
                <a:latin typeface="Arial" panose="020B0604020202020204" pitchFamily="34" charset="0"/>
              </a:rPr>
              <a:t>IO Handler</a:t>
            </a:r>
          </a:p>
          <a:p>
            <a:pPr marL="914400" lvl="1" indent="-457200">
              <a:spcBef>
                <a:spcPts val="0"/>
              </a:spcBef>
              <a:spcAft>
                <a:spcPts val="0"/>
              </a:spcAft>
              <a:buFont typeface="Wingdings" panose="05000000000000000000" pitchFamily="2" charset="2"/>
              <a:buChar char="§"/>
            </a:pPr>
            <a:r>
              <a:rPr lang="en-US" sz="2800" dirty="0" err="1">
                <a:solidFill>
                  <a:srgbClr val="000000"/>
                </a:solidFill>
                <a:latin typeface="Arial" panose="020B0604020202020204" pitchFamily="34" charset="0"/>
              </a:rPr>
              <a:t>Afsdfs</a:t>
            </a:r>
            <a:endParaRPr lang="en-US" sz="2800" dirty="0">
              <a:solidFill>
                <a:srgbClr val="000000"/>
              </a:solidFill>
              <a:latin typeface="Arial" panose="020B0604020202020204" pitchFamily="34" charset="0"/>
            </a:endParaRPr>
          </a:p>
          <a:p>
            <a:pPr marL="914400" lvl="1" indent="-457200">
              <a:spcBef>
                <a:spcPts val="0"/>
              </a:spcBef>
              <a:spcAft>
                <a:spcPts val="0"/>
              </a:spcAft>
              <a:buFont typeface="Wingdings" panose="05000000000000000000" pitchFamily="2" charset="2"/>
              <a:buChar char="§"/>
            </a:pPr>
            <a:r>
              <a:rPr lang="en-US" sz="2800" dirty="0" err="1" smtClean="0">
                <a:solidFill>
                  <a:srgbClr val="000000"/>
                </a:solidFill>
                <a:latin typeface="Arial" panose="020B0604020202020204" pitchFamily="34" charset="0"/>
              </a:rPr>
              <a:t>Asffds</a:t>
            </a:r>
            <a:endParaRPr lang="en-US" sz="2800" dirty="0" smtClean="0">
              <a:solidFill>
                <a:srgbClr val="000000"/>
              </a:solidFill>
              <a:latin typeface="Arial" panose="020B0604020202020204" pitchFamily="34" charset="0"/>
            </a:endParaRPr>
          </a:p>
          <a:p>
            <a:pPr marL="914400" lvl="1" indent="-457200">
              <a:spcBef>
                <a:spcPts val="0"/>
              </a:spcBef>
              <a:spcAft>
                <a:spcPts val="0"/>
              </a:spcAft>
              <a:buFont typeface="Wingdings" panose="05000000000000000000" pitchFamily="2" charset="2"/>
              <a:buChar char="§"/>
            </a:pPr>
            <a:r>
              <a:rPr lang="en-US" sz="2800" dirty="0" smtClean="0">
                <a:solidFill>
                  <a:srgbClr val="000000"/>
                </a:solidFill>
                <a:latin typeface="Arial" panose="020B0604020202020204" pitchFamily="34" charset="0"/>
              </a:rPr>
              <a:t>f</a:t>
            </a:r>
          </a:p>
          <a:p>
            <a:pPr marL="469933" indent="-457200">
              <a:spcBef>
                <a:spcPts val="0"/>
              </a:spcBef>
              <a:spcAft>
                <a:spcPts val="0"/>
              </a:spcAft>
              <a:buFont typeface="Wingdings" panose="05000000000000000000" pitchFamily="2" charset="2"/>
              <a:buChar char="§"/>
            </a:pPr>
            <a:r>
              <a:rPr lang="en-US" sz="2800" b="1" dirty="0">
                <a:solidFill>
                  <a:srgbClr val="000000"/>
                </a:solidFill>
                <a:latin typeface="Arial" panose="020B0604020202020204" pitchFamily="34" charset="0"/>
              </a:rPr>
              <a:t>Memory wrapper</a:t>
            </a:r>
          </a:p>
          <a:p>
            <a:pPr marL="914400" lvl="1" indent="-457200">
              <a:spcBef>
                <a:spcPts val="0"/>
              </a:spcBef>
              <a:spcAft>
                <a:spcPts val="0"/>
              </a:spcAft>
              <a:buFont typeface="Wingdings" panose="05000000000000000000" pitchFamily="2" charset="2"/>
              <a:buChar char="§"/>
            </a:pPr>
            <a:r>
              <a:rPr lang="en-US" sz="2800" dirty="0">
                <a:solidFill>
                  <a:srgbClr val="000000"/>
                </a:solidFill>
                <a:latin typeface="Arial" panose="020B0604020202020204" pitchFamily="34" charset="0"/>
              </a:rPr>
              <a:t>Handle memory read and write requests from the generator, operators and control </a:t>
            </a:r>
            <a:r>
              <a:rPr lang="en-US" sz="2800" dirty="0" smtClean="0">
                <a:solidFill>
                  <a:srgbClr val="000000"/>
                </a:solidFill>
                <a:latin typeface="Arial" panose="020B0604020202020204" pitchFamily="34" charset="0"/>
              </a:rPr>
              <a:t>unit</a:t>
            </a:r>
            <a:endParaRPr lang="en-US" sz="2800" dirty="0">
              <a:solidFill>
                <a:srgbClr val="000000"/>
              </a:solidFill>
              <a:latin typeface="Arial" panose="020B0604020202020204" pitchFamily="34" charset="0"/>
            </a:endParaRPr>
          </a:p>
        </p:txBody>
      </p:sp>
      <p:pic>
        <p:nvPicPr>
          <p:cNvPr id="1103" name="Picture 79" descr="https://lh3.googleusercontent.com/vcKJ4m2RWpz7ht6cmrLk6GJ6cd9Dddy8SnNBJphGJEMWSCl_pC0P9DQmjQJigs-dOKwM8-b8fkw-abdLtaE8WJslviv0nvLkL2KkJ01WBiHE_BElomXHrtexV3vYvhfdmZG_i5K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23075" y="9467599"/>
            <a:ext cx="10889755" cy="6416224"/>
          </a:xfrm>
          <a:prstGeom prst="rect">
            <a:avLst/>
          </a:prstGeom>
          <a:noFill/>
          <a:extLst>
            <a:ext uri="{909E8E84-426E-40DD-AFC4-6F175D3DCCD1}">
              <a14:hiddenFill xmlns:a14="http://schemas.microsoft.com/office/drawing/2010/main">
                <a:solidFill>
                  <a:srgbClr val="FFFFFF"/>
                </a:solidFill>
              </a14:hiddenFill>
            </a:ext>
          </a:extLst>
        </p:spPr>
      </p:pic>
      <p:pic>
        <p:nvPicPr>
          <p:cNvPr id="1108" name="Picture 84" descr="https://lh3.googleusercontent.com/hirWeZPpTW3JSU8t2ZEciFTJecjhN545DjPiLO7AvdCYXt9-Fc3nb0h3tPFPZk_eh36qvLvmiUc-IHuioHspDzrsrwTocV_pih5epDNdE-g44myI_rBU618ZRZt0eCcm7tpfBq5J"/>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116801" y="24074384"/>
            <a:ext cx="3396030" cy="1817517"/>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22"/>
          <p:cNvSpPr>
            <a:spLocks noChangeArrowheads="1"/>
          </p:cNvSpPr>
          <p:nvPr/>
        </p:nvSpPr>
        <p:spPr bwMode="auto">
          <a:xfrm>
            <a:off x="24994691" y="11665146"/>
            <a:ext cx="10116446" cy="601212"/>
          </a:xfrm>
          <a:prstGeom prst="rect">
            <a:avLst/>
          </a:prstGeom>
          <a:solidFill>
            <a:srgbClr val="008D4A"/>
          </a:solidFill>
          <a:ln w="76200">
            <a:noFill/>
            <a:miter lim="800000"/>
            <a:headEnd/>
            <a:tailEnd/>
          </a:ln>
          <a:effectLst>
            <a:outerShdw blurRad="177800" dist="76200" dir="2700000" algn="tl" rotWithShape="0">
              <a:prstClr val="black">
                <a:alpha val="50000"/>
              </a:prstClr>
            </a:outerShdw>
          </a:effectLst>
        </p:spPr>
        <p:txBody>
          <a:bodyPr wrap="square" lIns="57149" tIns="23379" rIns="57149" bIns="23379">
            <a:spAutoFit/>
          </a:bodyPr>
          <a:lstStyle/>
          <a:p>
            <a:pPr algn="ctr"/>
            <a:r>
              <a:rPr lang="en-US" sz="3600" b="1" dirty="0" smtClean="0">
                <a:solidFill>
                  <a:schemeClr val="bg1"/>
                </a:solidFill>
                <a:latin typeface="Ubuntu" panose="020B0504030602030204" pitchFamily="34" charset="0"/>
                <a:cs typeface="Arial" panose="020B0604020202020204" pitchFamily="34" charset="0"/>
              </a:rPr>
              <a:t>Conclusion</a:t>
            </a:r>
            <a:endParaRPr lang="en-US" sz="3600" b="1" dirty="0">
              <a:solidFill>
                <a:schemeClr val="bg1"/>
              </a:solidFill>
              <a:latin typeface="Ubuntu" panose="020B0504030602030204" pitchFamily="34" charset="0"/>
              <a:cs typeface="Arial" panose="020B0604020202020204" pitchFamily="34" charset="0"/>
            </a:endParaRPr>
          </a:p>
        </p:txBody>
      </p:sp>
      <p:pic>
        <p:nvPicPr>
          <p:cNvPr id="1111" name="Picture 87" descr="https://upload.wikimedia.org/wikipedia/commons/thumb/e/e3/UMBC_COEIT.png/220px-UMBC_COEI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08" y="425045"/>
            <a:ext cx="2095500" cy="18573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1113" name="Picture 89" descr="https://scontent-mxp1-1.xx.fbcdn.net/v/t1.15752-0/p280x280/30652785_1796136467117485_6815788828721152000_n.png?_nc_cat=0&amp;_nc_ad=z-m&amp;_nc_cid=0&amp;oh=fd45fc814522a281d1bd8fb8de0de416&amp;oe=5B5F007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75400" y="456195"/>
            <a:ext cx="4165625" cy="1530676"/>
          </a:xfrm>
          <a:prstGeom prst="rect">
            <a:avLst/>
          </a:prstGeom>
          <a:ln w="76200">
            <a:solidFill>
              <a:schemeClr val="bg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3" name="Rectangle 22"/>
          <p:cNvSpPr/>
          <p:nvPr/>
        </p:nvSpPr>
        <p:spPr>
          <a:xfrm>
            <a:off x="-38100" y="215112"/>
            <a:ext cx="36575998" cy="2339102"/>
          </a:xfrm>
          <a:prstGeom prst="rect">
            <a:avLst/>
          </a:prstGeom>
        </p:spPr>
        <p:txBody>
          <a:bodyPr wrap="square">
            <a:spAutoFit/>
          </a:bodyPr>
          <a:lstStyle/>
          <a:p>
            <a:pPr algn="ctr"/>
            <a:r>
              <a:rPr lang="en-US" sz="4800" b="1" dirty="0">
                <a:solidFill>
                  <a:schemeClr val="bg1"/>
                </a:solidFill>
                <a:latin typeface="+mn-lt"/>
                <a:cs typeface="Times New Roman" panose="02020603050405020304" pitchFamily="18" charset="0"/>
              </a:rPr>
              <a:t>Galois Field Arithmetic Unit (GFAU</a:t>
            </a:r>
            <a:r>
              <a:rPr lang="en-US" sz="4800" b="1" dirty="0" smtClean="0">
                <a:solidFill>
                  <a:schemeClr val="bg1"/>
                </a:solidFill>
                <a:latin typeface="+mn-lt"/>
                <a:cs typeface="Times New Roman" panose="02020603050405020304" pitchFamily="18" charset="0"/>
              </a:rPr>
              <a:t>)</a:t>
            </a:r>
            <a:endParaRPr lang="en-US" sz="1000" b="1" dirty="0" smtClean="0">
              <a:solidFill>
                <a:schemeClr val="bg1"/>
              </a:solidFill>
              <a:latin typeface="+mn-lt"/>
              <a:cs typeface="Times New Roman" panose="02020603050405020304" pitchFamily="18" charset="0"/>
            </a:endParaRPr>
          </a:p>
          <a:p>
            <a:pPr algn="ctr"/>
            <a:r>
              <a:rPr lang="en-US" sz="1000" b="1" dirty="0">
                <a:solidFill>
                  <a:schemeClr val="bg1"/>
                </a:solidFill>
                <a:latin typeface="+mn-lt"/>
                <a:cs typeface="Times New Roman" panose="02020603050405020304" pitchFamily="18" charset="0"/>
              </a:rPr>
              <a:t> </a:t>
            </a:r>
            <a:r>
              <a:rPr lang="en-US" sz="1000" b="1" dirty="0" smtClean="0">
                <a:solidFill>
                  <a:schemeClr val="bg1"/>
                </a:solidFill>
                <a:latin typeface="+mn-lt"/>
                <a:cs typeface="Times New Roman" panose="02020603050405020304" pitchFamily="18" charset="0"/>
              </a:rPr>
              <a:t>  </a:t>
            </a:r>
            <a:endParaRPr lang="en-US" sz="4600" dirty="0" smtClean="0">
              <a:solidFill>
                <a:schemeClr val="bg1"/>
              </a:solidFill>
              <a:latin typeface="+mn-lt"/>
              <a:cs typeface="Times New Roman" panose="02020603050405020304" pitchFamily="18" charset="0"/>
            </a:endParaRPr>
          </a:p>
          <a:p>
            <a:pPr algn="ctr"/>
            <a:r>
              <a:rPr lang="en-US" sz="4600" dirty="0" err="1" smtClean="0">
                <a:solidFill>
                  <a:schemeClr val="bg1"/>
                </a:solidFill>
                <a:latin typeface="+mn-lt"/>
                <a:cs typeface="Times New Roman" panose="02020603050405020304" pitchFamily="18" charset="0"/>
              </a:rPr>
              <a:t>Sabbir</a:t>
            </a:r>
            <a:r>
              <a:rPr lang="en-US" sz="4600" dirty="0" smtClean="0">
                <a:solidFill>
                  <a:schemeClr val="bg1"/>
                </a:solidFill>
                <a:latin typeface="+mn-lt"/>
                <a:cs typeface="Times New Roman" panose="02020603050405020304" pitchFamily="18" charset="0"/>
              </a:rPr>
              <a:t> </a:t>
            </a:r>
            <a:r>
              <a:rPr lang="en-US" sz="4600" dirty="0">
                <a:solidFill>
                  <a:schemeClr val="bg1"/>
                </a:solidFill>
                <a:latin typeface="+mn-lt"/>
                <a:cs typeface="Times New Roman" panose="02020603050405020304" pitchFamily="18" charset="0"/>
              </a:rPr>
              <a:t>Ahmed, Jeffrey </a:t>
            </a:r>
            <a:r>
              <a:rPr lang="en-US" sz="4600" dirty="0" err="1">
                <a:solidFill>
                  <a:schemeClr val="bg1"/>
                </a:solidFill>
                <a:latin typeface="+mn-lt"/>
                <a:cs typeface="Times New Roman" panose="02020603050405020304" pitchFamily="18" charset="0"/>
              </a:rPr>
              <a:t>Osazuwa</a:t>
            </a:r>
            <a:r>
              <a:rPr lang="en-US" sz="4600" dirty="0">
                <a:solidFill>
                  <a:schemeClr val="bg1"/>
                </a:solidFill>
                <a:latin typeface="+mn-lt"/>
                <a:cs typeface="Times New Roman" panose="02020603050405020304" pitchFamily="18" charset="0"/>
              </a:rPr>
              <a:t>, Howard To, Brian Weber, Dr. E.F. Charles </a:t>
            </a:r>
            <a:r>
              <a:rPr lang="en-US" sz="4600" dirty="0" err="1">
                <a:solidFill>
                  <a:schemeClr val="bg1"/>
                </a:solidFill>
                <a:latin typeface="+mn-lt"/>
                <a:cs typeface="Times New Roman" panose="02020603050405020304" pitchFamily="18" charset="0"/>
              </a:rPr>
              <a:t>LaBerge</a:t>
            </a:r>
            <a:endParaRPr lang="en-US" sz="4600" dirty="0">
              <a:solidFill>
                <a:schemeClr val="bg1"/>
              </a:solidFill>
              <a:latin typeface="+mn-lt"/>
              <a:cs typeface="Times New Roman" panose="02020603050405020304" pitchFamily="18" charset="0"/>
            </a:endParaRPr>
          </a:p>
          <a:p>
            <a:pPr algn="ctr"/>
            <a:r>
              <a:rPr lang="en-US" sz="4200" dirty="0">
                <a:solidFill>
                  <a:schemeClr val="bg1"/>
                </a:solidFill>
                <a:latin typeface="+mj-lt"/>
                <a:cs typeface="Times New Roman" panose="02020603050405020304" pitchFamily="18" charset="0"/>
              </a:rPr>
              <a:t>Department of Computer Science and Electrical Engineering, </a:t>
            </a:r>
            <a:r>
              <a:rPr lang="en-US" sz="4200" dirty="0" smtClean="0">
                <a:solidFill>
                  <a:schemeClr val="bg1"/>
                </a:solidFill>
                <a:latin typeface="+mj-lt"/>
                <a:cs typeface="Times New Roman" panose="02020603050405020304" pitchFamily="18" charset="0"/>
              </a:rPr>
              <a:t>University </a:t>
            </a:r>
            <a:r>
              <a:rPr lang="en-US" sz="4200" dirty="0">
                <a:solidFill>
                  <a:schemeClr val="bg1"/>
                </a:solidFill>
                <a:latin typeface="+mj-lt"/>
                <a:cs typeface="Times New Roman" panose="02020603050405020304" pitchFamily="18" charset="0"/>
              </a:rPr>
              <a:t>of Maryland, Baltimore </a:t>
            </a:r>
            <a:r>
              <a:rPr lang="en-US" sz="4200" dirty="0" smtClean="0">
                <a:solidFill>
                  <a:schemeClr val="bg1"/>
                </a:solidFill>
                <a:latin typeface="+mj-lt"/>
                <a:cs typeface="Times New Roman" panose="02020603050405020304" pitchFamily="18" charset="0"/>
              </a:rPr>
              <a:t>County</a:t>
            </a:r>
            <a:endParaRPr lang="en-US" sz="4200" dirty="0">
              <a:solidFill>
                <a:schemeClr val="bg1"/>
              </a:solidFill>
              <a:latin typeface="+mj-lt"/>
              <a:cs typeface="Times New Roman" panose="02020603050405020304" pitchFamily="18" charset="0"/>
            </a:endParaRPr>
          </a:p>
        </p:txBody>
      </p:sp>
      <p:grpSp>
        <p:nvGrpSpPr>
          <p:cNvPr id="16" name="Group 15"/>
          <p:cNvGrpSpPr/>
          <p:nvPr/>
        </p:nvGrpSpPr>
        <p:grpSpPr>
          <a:xfrm>
            <a:off x="1353527" y="14562386"/>
            <a:ext cx="9545903" cy="1377276"/>
            <a:chOff x="1353527" y="14562386"/>
            <a:chExt cx="9545903" cy="1377276"/>
          </a:xfrm>
        </p:grpSpPr>
        <p:sp>
          <p:nvSpPr>
            <p:cNvPr id="6" name="Rounded Rectangle 5"/>
            <p:cNvSpPr/>
            <p:nvPr/>
          </p:nvSpPr>
          <p:spPr bwMode="auto">
            <a:xfrm>
              <a:off x="1353527" y="14562386"/>
              <a:ext cx="9545903" cy="1377276"/>
            </a:xfrm>
            <a:prstGeom prst="roundRect">
              <a:avLst/>
            </a:pr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smtClean="0">
                <a:ln>
                  <a:noFill/>
                </a:ln>
                <a:solidFill>
                  <a:schemeClr val="tx1"/>
                </a:solidFill>
                <a:effectLst/>
                <a:latin typeface="MS Gothic" pitchFamily="49" charset="-128"/>
              </a:endParaRPr>
            </a:p>
          </p:txBody>
        </p:sp>
        <p:pic>
          <p:nvPicPr>
            <p:cNvPr id="1083" name="Picture 59" descr="https://lh6.googleusercontent.com/he9d0nc_SGDNGyfVEM-RXvJqwXWLYoh9DOninhvnfOvrErXbAXFfcTGNYrdRSdhUvAr16LrQWWtYnf5x8pljklmeL_jum-pVOeRt442s2bnKbn43v4-Kjfc9HZ8W_iCQkQgBj6cU"/>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40229" y="14749306"/>
              <a:ext cx="2124075" cy="381000"/>
            </a:xfrm>
            <a:prstGeom prst="rect">
              <a:avLst/>
            </a:prstGeom>
            <a:noFill/>
            <a:extLst>
              <a:ext uri="{909E8E84-426E-40DD-AFC4-6F175D3DCCD1}">
                <a14:hiddenFill xmlns:a14="http://schemas.microsoft.com/office/drawing/2010/main">
                  <a:solidFill>
                    <a:srgbClr val="FFFFFF"/>
                  </a:solidFill>
                </a14:hiddenFill>
              </a:ext>
            </a:extLst>
          </p:spPr>
        </p:pic>
        <p:pic>
          <p:nvPicPr>
            <p:cNvPr id="1085" name="Picture 61" descr="https://lh6.googleusercontent.com/UHHj2zvoR8TRui260Z8m3vpkD0T0V0iKXDmlz3vBwqhE2glaotSuDqtk2JNLIPbnk-UIyL4VSx1YWq75bcfMojshe9drnvaKchSqhZPhxPDT3GxJtomGHXYXF9RYSAWJCQCNZ7z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0229" y="15391524"/>
              <a:ext cx="2085975" cy="352425"/>
            </a:xfrm>
            <a:prstGeom prst="rect">
              <a:avLst/>
            </a:prstGeom>
            <a:noFill/>
            <a:extLst>
              <a:ext uri="{909E8E84-426E-40DD-AFC4-6F175D3DCCD1}">
                <a14:hiddenFill xmlns:a14="http://schemas.microsoft.com/office/drawing/2010/main">
                  <a:solidFill>
                    <a:srgbClr val="FFFFFF"/>
                  </a:solidFill>
                </a14:hiddenFill>
              </a:ext>
            </a:extLst>
          </p:spPr>
        </p:pic>
        <p:pic>
          <p:nvPicPr>
            <p:cNvPr id="1087" name="Picture 63" descr="https://lh6.googleusercontent.com/AOMkW4kN-Vfn2apmQ5aqH1hasStKsObE9tOLuAWpIlg9eeyf4KQ7DlO6EndGqbyOFaf2Ji0KLGsyTLu9KGwMNYwqroq3ao1SC4_Yzbj6vdZ9XenWoLduilBu8x6EfKKeM2YUQNcV"/>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25184" y="14744841"/>
              <a:ext cx="2333625" cy="381000"/>
            </a:xfrm>
            <a:prstGeom prst="rect">
              <a:avLst/>
            </a:prstGeom>
            <a:noFill/>
            <a:extLst>
              <a:ext uri="{909E8E84-426E-40DD-AFC4-6F175D3DCCD1}">
                <a14:hiddenFill xmlns:a14="http://schemas.microsoft.com/office/drawing/2010/main">
                  <a:solidFill>
                    <a:srgbClr val="FFFFFF"/>
                  </a:solidFill>
                </a14:hiddenFill>
              </a:ext>
            </a:extLst>
          </p:spPr>
        </p:pic>
        <p:pic>
          <p:nvPicPr>
            <p:cNvPr id="1089" name="Picture 65" descr="https://lh3.googleusercontent.com/enOhA8trb--Zmmv0-dq8P0WrphDRjCBDXhh9NmdXhrvNkZEq7-34cpuC0qoOSHO__qESlMBUPgtFId7M5hOTfpGVfxwdLz-sorbAfNi6F1mA73cMv7B_ldhCx0onYJZexwNlQ1WB"/>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19689" y="14744841"/>
              <a:ext cx="2314575" cy="381000"/>
            </a:xfrm>
            <a:prstGeom prst="rect">
              <a:avLst/>
            </a:prstGeom>
            <a:noFill/>
            <a:extLst>
              <a:ext uri="{909E8E84-426E-40DD-AFC4-6F175D3DCCD1}">
                <a14:hiddenFill xmlns:a14="http://schemas.microsoft.com/office/drawing/2010/main">
                  <a:solidFill>
                    <a:srgbClr val="FFFFFF"/>
                  </a:solidFill>
                </a14:hiddenFill>
              </a:ext>
            </a:extLst>
          </p:spPr>
        </p:pic>
        <p:pic>
          <p:nvPicPr>
            <p:cNvPr id="1091" name="Picture 67" descr="https://lh4.googleusercontent.com/l3fvPg2HDue4E25qEiPwreWL4Q9kr71ZoCe2u-eb_AzXptQIx5gbURxwB1gEX_IlRdkgZ-6lPFp2GYM7-fvCF4zfFmeyrlk2SQD__4eGnsTY8dLWrllHvgYyPgisl-d4QmWbORE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25185" y="15375487"/>
              <a:ext cx="2333625" cy="390525"/>
            </a:xfrm>
            <a:prstGeom prst="rect">
              <a:avLst/>
            </a:prstGeom>
            <a:noFill/>
            <a:extLst>
              <a:ext uri="{909E8E84-426E-40DD-AFC4-6F175D3DCCD1}">
                <a14:hiddenFill xmlns:a14="http://schemas.microsoft.com/office/drawing/2010/main">
                  <a:solidFill>
                    <a:srgbClr val="FFFFFF"/>
                  </a:solidFill>
                </a14:hiddenFill>
              </a:ext>
            </a:extLst>
          </p:spPr>
        </p:pic>
        <p:pic>
          <p:nvPicPr>
            <p:cNvPr id="1093" name="Picture 69" descr="https://lh6.googleusercontent.com/vwJrq9ZrKDjP__hV0_gXqMn1UZ9gYHcVRIsSqIVkZG7GL4KQgwHWHFQXis4a-D5sNMWhpeMYpt2fW8VLFd_LV8WUQQcZef9RBP_pYlcudfrWUi3OgngmLgiC83ailkaq0IdszG1m"/>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63219" y="15351486"/>
              <a:ext cx="1657350" cy="390525"/>
            </a:xfrm>
            <a:prstGeom prst="rect">
              <a:avLst/>
            </a:prstGeom>
            <a:noFill/>
            <a:extLst>
              <a:ext uri="{909E8E84-426E-40DD-AFC4-6F175D3DCCD1}">
                <a14:hiddenFill xmlns:a14="http://schemas.microsoft.com/office/drawing/2010/main">
                  <a:solidFill>
                    <a:srgbClr val="FFFFFF"/>
                  </a:solidFill>
                </a14:hiddenFill>
              </a:ext>
            </a:extLst>
          </p:spPr>
        </p:pic>
      </p:grpSp>
      <p:pic>
        <p:nvPicPr>
          <p:cNvPr id="1140" name="Picture 116" descr="https://lh6.googleusercontent.com/XZ0SwwhYcolsa5S2ZaeAE86bptuBaJID6IDLxROXZHjGmPITLmr9sH4Vpl6KgWpySKRDYSitKWw5lOr5rDVgbktyfMTGaEVReR7AumSeV7bHTBMe7ecSAW_2Lqw10VXd1RQz_YoP"/>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932145" y="4446546"/>
            <a:ext cx="10902521" cy="38585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760788" rtl="0" eaLnBrk="1" fontAlgn="base" latinLnBrk="0" hangingPunct="1">
          <a:lnSpc>
            <a:spcPct val="100000"/>
          </a:lnSpc>
          <a:spcBef>
            <a:spcPct val="0"/>
          </a:spcBef>
          <a:spcAft>
            <a:spcPct val="0"/>
          </a:spcAft>
          <a:buClrTx/>
          <a:buSzTx/>
          <a:buFontTx/>
          <a:buNone/>
          <a:tabLst/>
          <a:defRPr kumimoji="0" lang="en-US" sz="7500" b="0" i="0" u="none" strike="noStrike" cap="none" normalizeH="0" baseline="0" smtClean="0">
            <a:ln>
              <a:noFill/>
            </a:ln>
            <a:solidFill>
              <a:schemeClr val="tx1"/>
            </a:solidFill>
            <a:effectLst/>
            <a:latin typeface="MS Gothic"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760788" rtl="0" eaLnBrk="1" fontAlgn="base" latinLnBrk="0" hangingPunct="1">
          <a:lnSpc>
            <a:spcPct val="100000"/>
          </a:lnSpc>
          <a:spcBef>
            <a:spcPct val="0"/>
          </a:spcBef>
          <a:spcAft>
            <a:spcPct val="0"/>
          </a:spcAft>
          <a:buClrTx/>
          <a:buSzTx/>
          <a:buFontTx/>
          <a:buNone/>
          <a:tabLst/>
          <a:defRPr kumimoji="0" lang="en-US" sz="7500" b="0" i="0" u="none" strike="noStrike" cap="none" normalizeH="0" baseline="0" smtClean="0">
            <a:ln>
              <a:noFill/>
            </a:ln>
            <a:solidFill>
              <a:schemeClr val="tx1"/>
            </a:solidFill>
            <a:effectLst/>
            <a:latin typeface="MS Gothic" pitchFamily="49" charset="-128"/>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1207</TotalTime>
  <Words>334</Words>
  <Application>Microsoft Office PowerPoint</Application>
  <PresentationFormat>Custom</PresentationFormat>
  <Paragraphs>164</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MS Gothic</vt:lpstr>
      <vt:lpstr>MS PGothic</vt:lpstr>
      <vt:lpstr>SimSun</vt:lpstr>
      <vt:lpstr>Arial</vt:lpstr>
      <vt:lpstr>Times New Roman</vt:lpstr>
      <vt:lpstr>Ubuntu</vt:lpstr>
      <vt:lpstr>Wingdings</vt:lpstr>
      <vt:lpstr>Default Design</vt:lpstr>
      <vt:lpstr>PowerPoint Presentation</vt:lpstr>
    </vt:vector>
  </TitlesOfParts>
  <Company>University of Marylandddd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aguilava</dc:creator>
  <cp:lastModifiedBy>Ana Elizabeth Ortez-Rivera</cp:lastModifiedBy>
  <cp:revision>106</cp:revision>
  <dcterms:created xsi:type="dcterms:W3CDTF">2003-01-13T18:47:08Z</dcterms:created>
  <dcterms:modified xsi:type="dcterms:W3CDTF">2018-04-13T00:34:31Z</dcterms:modified>
</cp:coreProperties>
</file>