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6576000" cy="27432000"/>
  <p:notesSz cx="6934200" cy="9220200"/>
  <p:defaultTextStyle>
    <a:defPPr>
      <a:defRPr lang="en-US"/>
    </a:defPPr>
    <a:lvl1pPr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1pPr>
    <a:lvl2pPr marL="444467" indent="148156"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2pPr>
    <a:lvl3pPr marL="888934" indent="296311"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3pPr>
    <a:lvl4pPr marL="1333401" indent="444467"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4pPr>
    <a:lvl5pPr marL="1777868" indent="592623"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5pPr>
    <a:lvl6pPr marL="2963113" algn="l" defTabSz="1185245" rtl="0" eaLnBrk="1" latinLnBrk="0" hangingPunct="1">
      <a:defRPr sz="7259" kern="1200">
        <a:solidFill>
          <a:schemeClr val="tx1"/>
        </a:solidFill>
        <a:latin typeface="MS Gothic" pitchFamily="49" charset="-128"/>
        <a:ea typeface="ＭＳ Ｐゴシック" pitchFamily="-112" charset="-128"/>
        <a:cs typeface="+mn-cs"/>
      </a:defRPr>
    </a:lvl6pPr>
    <a:lvl7pPr marL="3555736" algn="l" defTabSz="1185245" rtl="0" eaLnBrk="1" latinLnBrk="0" hangingPunct="1">
      <a:defRPr sz="7259" kern="1200">
        <a:solidFill>
          <a:schemeClr val="tx1"/>
        </a:solidFill>
        <a:latin typeface="MS Gothic" pitchFamily="49" charset="-128"/>
        <a:ea typeface="ＭＳ Ｐゴシック" pitchFamily="-112" charset="-128"/>
        <a:cs typeface="+mn-cs"/>
      </a:defRPr>
    </a:lvl7pPr>
    <a:lvl8pPr marL="4148358" algn="l" defTabSz="1185245" rtl="0" eaLnBrk="1" latinLnBrk="0" hangingPunct="1">
      <a:defRPr sz="7259" kern="1200">
        <a:solidFill>
          <a:schemeClr val="tx1"/>
        </a:solidFill>
        <a:latin typeface="MS Gothic" pitchFamily="49" charset="-128"/>
        <a:ea typeface="ＭＳ Ｐゴシック" pitchFamily="-112" charset="-128"/>
        <a:cs typeface="+mn-cs"/>
      </a:defRPr>
    </a:lvl8pPr>
    <a:lvl9pPr marL="4740981" algn="l" defTabSz="1185245" rtl="0" eaLnBrk="1" latinLnBrk="0" hangingPunct="1">
      <a:defRPr sz="7259" kern="1200">
        <a:solidFill>
          <a:schemeClr val="tx1"/>
        </a:solidFill>
        <a:latin typeface="MS Gothic" pitchFamily="49" charset="-128"/>
        <a:ea typeface="ＭＳ Ｐゴシック" pitchFamily="-112" charset="-128"/>
        <a:cs typeface="+mn-cs"/>
      </a:defRPr>
    </a:lvl9pPr>
  </p:defaultTextStyle>
  <p:extLst>
    <p:ext uri="{EFAFB233-063F-42B5-8137-9DF3F51BA10A}">
      <p15:sldGuideLst xmlns:p15="http://schemas.microsoft.com/office/powerpoint/2012/main">
        <p15:guide id="1" orient="horz" pos="8592"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B9444"/>
    <a:srgbClr val="006435"/>
    <a:srgbClr val="00B5A3"/>
    <a:srgbClr val="2CB775"/>
    <a:srgbClr val="008D4A"/>
    <a:srgbClr val="004C52"/>
    <a:srgbClr val="00964F"/>
    <a:srgbClr val="00C86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928" autoAdjust="0"/>
  </p:normalViewPr>
  <p:slideViewPr>
    <p:cSldViewPr>
      <p:cViewPr varScale="1">
        <p:scale>
          <a:sx n="28" d="100"/>
          <a:sy n="28" d="100"/>
        </p:scale>
        <p:origin x="1668" y="186"/>
      </p:cViewPr>
      <p:guideLst>
        <p:guide orient="horz" pos="8592"/>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512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5125"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FB7F4D-EE63-4041-A616-6706DC445B10}" type="slidenum">
              <a:rPr lang="en-US"/>
              <a:pPr>
                <a:defRPr/>
              </a:pPr>
              <a:t>‹#›</a:t>
            </a:fld>
            <a:endParaRPr lang="en-US"/>
          </a:p>
        </p:txBody>
      </p:sp>
    </p:spTree>
    <p:extLst>
      <p:ext uri="{BB962C8B-B14F-4D97-AF65-F5344CB8AC3E}">
        <p14:creationId xmlns:p14="http://schemas.microsoft.com/office/powerpoint/2010/main" val="395407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618F274-943E-44A9-8F45-353F8C6788E2}" type="slidenum">
              <a:rPr lang="en-US"/>
              <a:pPr>
                <a:defRPr/>
              </a:pPr>
              <a:t>‹#›</a:t>
            </a:fld>
            <a:endParaRPr lang="en-US"/>
          </a:p>
        </p:txBody>
      </p:sp>
    </p:spTree>
    <p:extLst>
      <p:ext uri="{BB962C8B-B14F-4D97-AF65-F5344CB8AC3E}">
        <p14:creationId xmlns:p14="http://schemas.microsoft.com/office/powerpoint/2010/main" val="398560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1pPr>
    <a:lvl2pPr marL="444467"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2pPr>
    <a:lvl3pPr marL="888934"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3pPr>
    <a:lvl4pPr marL="1333401"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4pPr>
    <a:lvl5pPr marL="1777868"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5pPr>
    <a:lvl6pPr marL="2222335" algn="l" defTabSz="888934" rtl="0" eaLnBrk="1" latinLnBrk="0" hangingPunct="1">
      <a:defRPr sz="1167" kern="1200">
        <a:solidFill>
          <a:schemeClr val="tx1"/>
        </a:solidFill>
        <a:latin typeface="+mn-lt"/>
        <a:ea typeface="+mn-ea"/>
        <a:cs typeface="+mn-cs"/>
      </a:defRPr>
    </a:lvl6pPr>
    <a:lvl7pPr marL="2666802" algn="l" defTabSz="888934" rtl="0" eaLnBrk="1" latinLnBrk="0" hangingPunct="1">
      <a:defRPr sz="1167" kern="1200">
        <a:solidFill>
          <a:schemeClr val="tx1"/>
        </a:solidFill>
        <a:latin typeface="+mn-lt"/>
        <a:ea typeface="+mn-ea"/>
        <a:cs typeface="+mn-cs"/>
      </a:defRPr>
    </a:lvl7pPr>
    <a:lvl8pPr marL="3111269" algn="l" defTabSz="888934" rtl="0" eaLnBrk="1" latinLnBrk="0" hangingPunct="1">
      <a:defRPr sz="1167" kern="1200">
        <a:solidFill>
          <a:schemeClr val="tx1"/>
        </a:solidFill>
        <a:latin typeface="+mn-lt"/>
        <a:ea typeface="+mn-ea"/>
        <a:cs typeface="+mn-cs"/>
      </a:defRPr>
    </a:lvl8pPr>
    <a:lvl9pPr marL="3555736" algn="l" defTabSz="888934" rtl="0" eaLnBrk="1" latinLnBrk="0" hangingPunct="1">
      <a:defRPr sz="11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a:solidFill>
                  <a:schemeClr val="tx1"/>
                </a:solidFill>
                <a:latin typeface="MS Gothic" pitchFamily="49" charset="-128"/>
                <a:ea typeface="ＭＳ Ｐゴシック" pitchFamily="-112" charset="-128"/>
              </a:defRPr>
            </a:lvl1pPr>
            <a:lvl2pPr marL="742950" indent="-285750" eaLnBrk="0" hangingPunct="0">
              <a:defRPr sz="5600">
                <a:solidFill>
                  <a:schemeClr val="tx1"/>
                </a:solidFill>
                <a:latin typeface="MS Gothic" pitchFamily="49" charset="-128"/>
                <a:ea typeface="ＭＳ Ｐゴシック" pitchFamily="-112" charset="-128"/>
              </a:defRPr>
            </a:lvl2pPr>
            <a:lvl3pPr marL="1143000" indent="-228600" eaLnBrk="0" hangingPunct="0">
              <a:defRPr sz="5600">
                <a:solidFill>
                  <a:schemeClr val="tx1"/>
                </a:solidFill>
                <a:latin typeface="MS Gothic" pitchFamily="49" charset="-128"/>
                <a:ea typeface="ＭＳ Ｐゴシック" pitchFamily="-112" charset="-128"/>
              </a:defRPr>
            </a:lvl3pPr>
            <a:lvl4pPr marL="1600200" indent="-228600" eaLnBrk="0" hangingPunct="0">
              <a:defRPr sz="5600">
                <a:solidFill>
                  <a:schemeClr val="tx1"/>
                </a:solidFill>
                <a:latin typeface="MS Gothic" pitchFamily="49" charset="-128"/>
                <a:ea typeface="ＭＳ Ｐゴシック" pitchFamily="-112" charset="-128"/>
              </a:defRPr>
            </a:lvl4pPr>
            <a:lvl5pPr marL="2057400" indent="-228600" eaLnBrk="0" hangingPunct="0">
              <a:defRPr sz="5600">
                <a:solidFill>
                  <a:schemeClr val="tx1"/>
                </a:solidFill>
                <a:latin typeface="MS Gothic" pitchFamily="49" charset="-128"/>
                <a:ea typeface="ＭＳ Ｐゴシック" pitchFamily="-112" charset="-128"/>
              </a:defRPr>
            </a:lvl5pPr>
            <a:lvl6pPr marL="25146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eaLnBrk="1" hangingPunct="1"/>
            <a:fld id="{3AF5F570-3F40-404F-ACED-279AE895A7BB}" type="slidenum">
              <a:rPr lang="en-US" sz="1200" smtClean="0">
                <a:latin typeface="Arial" charset="0"/>
              </a:rPr>
              <a:pPr eaLnBrk="1" hangingPunct="1"/>
              <a:t>1</a:t>
            </a:fld>
            <a:endParaRPr lang="en-US" sz="1200">
              <a:latin typeface="Arial" charset="0"/>
            </a:endParaRPr>
          </a:p>
        </p:txBody>
      </p:sp>
      <p:sp>
        <p:nvSpPr>
          <p:cNvPr id="4099" name="Rectangle 2"/>
          <p:cNvSpPr>
            <a:spLocks noGrp="1" noRot="1" noChangeAspect="1" noChangeArrowheads="1" noTextEdit="1"/>
          </p:cNvSpPr>
          <p:nvPr>
            <p:ph type="sldImg"/>
          </p:nvPr>
        </p:nvSpPr>
        <p:spPr>
          <a:xfrm>
            <a:off x="1162050" y="692150"/>
            <a:ext cx="4610100" cy="3457575"/>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1667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0" y="15545099"/>
            <a:ext cx="25603200" cy="7009805"/>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EC9E4657-0A72-4974-857E-90C2E4E7A5D6}" type="slidenum">
              <a:rPr lang="en-US"/>
              <a:pPr>
                <a:defRPr/>
              </a:pPr>
              <a:t>‹#›</a:t>
            </a:fld>
            <a:endParaRPr lang="en-US"/>
          </a:p>
        </p:txBody>
      </p:sp>
    </p:spTree>
    <p:extLst>
      <p:ext uri="{BB962C8B-B14F-4D97-AF65-F5344CB8AC3E}">
        <p14:creationId xmlns:p14="http://schemas.microsoft.com/office/powerpoint/2010/main" val="357679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828800" y="6401594"/>
            <a:ext cx="32918400" cy="1810345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0FA62B5-AC34-4112-BE38-D5F844FD2BF0}" type="slidenum">
              <a:rPr lang="en-US"/>
              <a:pPr>
                <a:defRPr/>
              </a:pPr>
              <a:t>‹#›</a:t>
            </a:fld>
            <a:endParaRPr lang="en-US"/>
          </a:p>
        </p:txBody>
      </p:sp>
    </p:spTree>
    <p:extLst>
      <p:ext uri="{BB962C8B-B14F-4D97-AF65-F5344CB8AC3E}">
        <p14:creationId xmlns:p14="http://schemas.microsoft.com/office/powerpoint/2010/main" val="217523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9842"/>
            <a:ext cx="8229600" cy="2340471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9842"/>
            <a:ext cx="24536400" cy="2340471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4EA038A1-7E72-4362-8181-9F9F39CF8765}" type="slidenum">
              <a:rPr lang="en-US"/>
              <a:pPr>
                <a:defRPr/>
              </a:pPr>
              <a:t>‹#›</a:t>
            </a:fld>
            <a:endParaRPr lang="en-US"/>
          </a:p>
        </p:txBody>
      </p:sp>
    </p:spTree>
    <p:extLst>
      <p:ext uri="{BB962C8B-B14F-4D97-AF65-F5344CB8AC3E}">
        <p14:creationId xmlns:p14="http://schemas.microsoft.com/office/powerpoint/2010/main" val="42968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9B5E2F9D-BD0E-486E-B111-32D88ED971D2}" type="slidenum">
              <a:rPr lang="en-US"/>
              <a:pPr>
                <a:defRPr/>
              </a:pPr>
              <a:t>‹#›</a:t>
            </a:fld>
            <a:endParaRPr lang="en-US"/>
          </a:p>
        </p:txBody>
      </p:sp>
    </p:spTree>
    <p:extLst>
      <p:ext uri="{BB962C8B-B14F-4D97-AF65-F5344CB8AC3E}">
        <p14:creationId xmlns:p14="http://schemas.microsoft.com/office/powerpoint/2010/main" val="244956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49" y="17627203"/>
            <a:ext cx="31089600" cy="5448599"/>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889249" y="11626454"/>
            <a:ext cx="31089600" cy="6000750"/>
          </a:xfrm>
          <a:prstGeom prst="rect">
            <a:avLst/>
          </a:prstGeo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en-US"/>
              <a:t>Click to edit Master text styles</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BD4BC3D-9E62-49C7-B73F-CC9966039008}" type="slidenum">
              <a:rPr lang="en-US"/>
              <a:pPr>
                <a:defRPr/>
              </a:pPr>
              <a:t>‹#›</a:t>
            </a:fld>
            <a:endParaRPr lang="en-US"/>
          </a:p>
        </p:txBody>
      </p:sp>
    </p:spTree>
    <p:extLst>
      <p:ext uri="{BB962C8B-B14F-4D97-AF65-F5344CB8AC3E}">
        <p14:creationId xmlns:p14="http://schemas.microsoft.com/office/powerpoint/2010/main" val="416384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8288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54B46B5-BABE-4F2F-8DF2-DB7EC5A34D55}" type="slidenum">
              <a:rPr lang="en-US"/>
              <a:pPr>
                <a:defRPr/>
              </a:pPr>
              <a:t>‹#›</a:t>
            </a:fld>
            <a:endParaRPr lang="en-US"/>
          </a:p>
        </p:txBody>
      </p:sp>
    </p:spTree>
    <p:extLst>
      <p:ext uri="{BB962C8B-B14F-4D97-AF65-F5344CB8AC3E}">
        <p14:creationId xmlns:p14="http://schemas.microsoft.com/office/powerpoint/2010/main" val="308196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351"/>
            <a:ext cx="32918400" cy="4572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1" y="6140649"/>
            <a:ext cx="16160751"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828801" y="8699004"/>
            <a:ext cx="16160751"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1" y="6140649"/>
            <a:ext cx="16167100"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8580101" y="8699004"/>
            <a:ext cx="16167100"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A3188381-BF0F-4D64-A930-CAFF3BFCCDE3}" type="slidenum">
              <a:rPr lang="en-US"/>
              <a:pPr>
                <a:defRPr/>
              </a:pPr>
              <a:t>‹#›</a:t>
            </a:fld>
            <a:endParaRPr lang="en-US"/>
          </a:p>
        </p:txBody>
      </p:sp>
    </p:spTree>
    <p:extLst>
      <p:ext uri="{BB962C8B-B14F-4D97-AF65-F5344CB8AC3E}">
        <p14:creationId xmlns:p14="http://schemas.microsoft.com/office/powerpoint/2010/main" val="381957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DCFB288-E178-4E20-B101-63A35DFE70D3}" type="slidenum">
              <a:rPr lang="en-US"/>
              <a:pPr>
                <a:defRPr/>
              </a:pPr>
              <a:t>‹#›</a:t>
            </a:fld>
            <a:endParaRPr lang="en-US"/>
          </a:p>
        </p:txBody>
      </p:sp>
    </p:spTree>
    <p:extLst>
      <p:ext uri="{BB962C8B-B14F-4D97-AF65-F5344CB8AC3E}">
        <p14:creationId xmlns:p14="http://schemas.microsoft.com/office/powerpoint/2010/main" val="11796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86C289B-9606-45C0-9159-CA9489A180C7}" type="slidenum">
              <a:rPr lang="en-US"/>
              <a:pPr>
                <a:defRPr/>
              </a:pPr>
              <a:t>‹#›</a:t>
            </a:fld>
            <a:endParaRPr lang="en-US"/>
          </a:p>
        </p:txBody>
      </p:sp>
    </p:spTree>
    <p:extLst>
      <p:ext uri="{BB962C8B-B14F-4D97-AF65-F5344CB8AC3E}">
        <p14:creationId xmlns:p14="http://schemas.microsoft.com/office/powerpoint/2010/main" val="2124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399"/>
            <a:ext cx="12033251" cy="4647903"/>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4300200" y="1092399"/>
            <a:ext cx="20447000" cy="2341215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301"/>
            <a:ext cx="12033251" cy="18764250"/>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BE209CAC-A756-4C7F-B220-63DFFB2E8F40}" type="slidenum">
              <a:rPr lang="en-US"/>
              <a:pPr>
                <a:defRPr/>
              </a:pPr>
              <a:t>‹#›</a:t>
            </a:fld>
            <a:endParaRPr lang="en-US"/>
          </a:p>
        </p:txBody>
      </p:sp>
    </p:spTree>
    <p:extLst>
      <p:ext uri="{BB962C8B-B14F-4D97-AF65-F5344CB8AC3E}">
        <p14:creationId xmlns:p14="http://schemas.microsoft.com/office/powerpoint/2010/main" val="70288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1806"/>
            <a:ext cx="21945600" cy="2268141"/>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7169151" y="2451200"/>
            <a:ext cx="21945600" cy="16458903"/>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7169151" y="21469946"/>
            <a:ext cx="21945600" cy="3219153"/>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FEE6994-04D6-4EBE-B49D-689EE0C7787B}" type="slidenum">
              <a:rPr lang="en-US"/>
              <a:pPr>
                <a:defRPr/>
              </a:pPr>
              <a:t>‹#›</a:t>
            </a:fld>
            <a:endParaRPr lang="en-US"/>
          </a:p>
        </p:txBody>
      </p:sp>
    </p:spTree>
    <p:extLst>
      <p:ext uri="{BB962C8B-B14F-4D97-AF65-F5344CB8AC3E}">
        <p14:creationId xmlns:p14="http://schemas.microsoft.com/office/powerpoint/2010/main" val="301534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userDrawn="1"/>
        </p:nvSpPr>
        <p:spPr bwMode="auto">
          <a:xfrm>
            <a:off x="23772114" y="3528820"/>
            <a:ext cx="1371600" cy="239031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7" name="Rectangle 16"/>
          <p:cNvSpPr/>
          <p:nvPr userDrawn="1"/>
        </p:nvSpPr>
        <p:spPr bwMode="auto">
          <a:xfrm>
            <a:off x="11533598" y="3546561"/>
            <a:ext cx="1371600" cy="239031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3" name="Rectangle 2"/>
          <p:cNvSpPr/>
          <p:nvPr userDrawn="1"/>
        </p:nvSpPr>
        <p:spPr bwMode="auto">
          <a:xfrm>
            <a:off x="-32658" y="44353"/>
            <a:ext cx="36608657" cy="2751428"/>
          </a:xfrm>
          <a:prstGeom prst="rect">
            <a:avLst/>
          </a:prstGeom>
          <a:gradFill flip="none" rotWithShape="1">
            <a:gsLst>
              <a:gs pos="0">
                <a:srgbClr val="006435"/>
              </a:gs>
              <a:gs pos="51000">
                <a:srgbClr val="0B9444"/>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1" name="Rectangle 16"/>
          <p:cNvSpPr/>
          <p:nvPr userDrawn="1"/>
        </p:nvSpPr>
        <p:spPr>
          <a:xfrm>
            <a:off x="-54430" y="-94349"/>
            <a:ext cx="36630429" cy="2075549"/>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54000">
                <a:srgbClr val="006435"/>
              </a:gs>
              <a:gs pos="100000">
                <a:srgbClr val="0B944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bwMode="auto">
          <a:xfrm>
            <a:off x="12142245" y="3200400"/>
            <a:ext cx="137160" cy="2423160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5" name="Rectangle 14"/>
          <p:cNvSpPr/>
          <p:nvPr userDrawn="1"/>
        </p:nvSpPr>
        <p:spPr bwMode="auto">
          <a:xfrm>
            <a:off x="24380761" y="3200400"/>
            <a:ext cx="137160" cy="2423160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6" name="Rectangle 15"/>
          <p:cNvSpPr/>
          <p:nvPr userDrawn="1"/>
        </p:nvSpPr>
        <p:spPr bwMode="auto">
          <a:xfrm>
            <a:off x="0" y="3581032"/>
            <a:ext cx="685800" cy="239031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9" name="Rectangle 18"/>
          <p:cNvSpPr/>
          <p:nvPr userDrawn="1"/>
        </p:nvSpPr>
        <p:spPr bwMode="auto">
          <a:xfrm>
            <a:off x="35890199" y="3546561"/>
            <a:ext cx="685800" cy="239031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19400" rtl="0" eaLnBrk="0" fontAlgn="base" hangingPunct="0">
        <a:spcBef>
          <a:spcPct val="0"/>
        </a:spcBef>
        <a:spcAft>
          <a:spcPct val="0"/>
        </a:spcAft>
        <a:defRPr sz="13600">
          <a:solidFill>
            <a:schemeClr val="tx2"/>
          </a:solidFill>
          <a:latin typeface="+mj-lt"/>
          <a:ea typeface="ＭＳ Ｐゴシック" pitchFamily="-112" charset="-128"/>
          <a:cs typeface="+mj-cs"/>
        </a:defRPr>
      </a:lvl1pPr>
      <a:lvl2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2pPr>
      <a:lvl3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3pPr>
      <a:lvl4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4pPr>
      <a:lvl5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5pPr>
      <a:lvl6pPr marL="342900" algn="ctr" defTabSz="2820591" rtl="0" fontAlgn="base">
        <a:spcBef>
          <a:spcPct val="0"/>
        </a:spcBef>
        <a:spcAft>
          <a:spcPct val="0"/>
        </a:spcAft>
        <a:defRPr sz="13600">
          <a:solidFill>
            <a:schemeClr val="tx2"/>
          </a:solidFill>
          <a:latin typeface="Arial" charset="0"/>
        </a:defRPr>
      </a:lvl6pPr>
      <a:lvl7pPr marL="685800" algn="ctr" defTabSz="2820591" rtl="0" fontAlgn="base">
        <a:spcBef>
          <a:spcPct val="0"/>
        </a:spcBef>
        <a:spcAft>
          <a:spcPct val="0"/>
        </a:spcAft>
        <a:defRPr sz="13600">
          <a:solidFill>
            <a:schemeClr val="tx2"/>
          </a:solidFill>
          <a:latin typeface="Arial" charset="0"/>
        </a:defRPr>
      </a:lvl7pPr>
      <a:lvl8pPr marL="1028700" algn="ctr" defTabSz="2820591" rtl="0" fontAlgn="base">
        <a:spcBef>
          <a:spcPct val="0"/>
        </a:spcBef>
        <a:spcAft>
          <a:spcPct val="0"/>
        </a:spcAft>
        <a:defRPr sz="13600">
          <a:solidFill>
            <a:schemeClr val="tx2"/>
          </a:solidFill>
          <a:latin typeface="Arial" charset="0"/>
        </a:defRPr>
      </a:lvl8pPr>
      <a:lvl9pPr marL="1371600" algn="ctr" defTabSz="2820591" rtl="0" fontAlgn="base">
        <a:spcBef>
          <a:spcPct val="0"/>
        </a:spcBef>
        <a:spcAft>
          <a:spcPct val="0"/>
        </a:spcAft>
        <a:defRPr sz="13600">
          <a:solidFill>
            <a:schemeClr val="tx2"/>
          </a:solidFill>
          <a:latin typeface="Arial" charset="0"/>
        </a:defRPr>
      </a:lvl9pPr>
    </p:titleStyle>
    <p:bodyStyle>
      <a:lvl1pPr marL="1057275" indent="-1057275" algn="l" defTabSz="2819400" rtl="0" eaLnBrk="0" fontAlgn="base" hangingPunct="0">
        <a:spcBef>
          <a:spcPct val="20000"/>
        </a:spcBef>
        <a:spcAft>
          <a:spcPct val="0"/>
        </a:spcAft>
        <a:buChar char="•"/>
        <a:defRPr sz="9900">
          <a:solidFill>
            <a:schemeClr val="tx1"/>
          </a:solidFill>
          <a:latin typeface="+mn-lt"/>
          <a:ea typeface="ＭＳ Ｐゴシック" pitchFamily="-112" charset="-128"/>
          <a:cs typeface="+mn-cs"/>
        </a:defRPr>
      </a:lvl1pPr>
      <a:lvl2pPr marL="2290763" indent="-881063" algn="l" defTabSz="2819400" rtl="0" eaLnBrk="0" fontAlgn="base" hangingPunct="0">
        <a:spcBef>
          <a:spcPct val="20000"/>
        </a:spcBef>
        <a:spcAft>
          <a:spcPct val="0"/>
        </a:spcAft>
        <a:buChar char="–"/>
        <a:defRPr sz="8600">
          <a:solidFill>
            <a:schemeClr val="tx1"/>
          </a:solidFill>
          <a:latin typeface="+mn-lt"/>
          <a:ea typeface="ＭＳ Ｐゴシック" pitchFamily="-112" charset="-128"/>
        </a:defRPr>
      </a:lvl2pPr>
      <a:lvl3pPr marL="3527425" indent="-706438" algn="l" defTabSz="2819400" rtl="0" eaLnBrk="0" fontAlgn="base" hangingPunct="0">
        <a:spcBef>
          <a:spcPct val="20000"/>
        </a:spcBef>
        <a:spcAft>
          <a:spcPct val="0"/>
        </a:spcAft>
        <a:buChar char="•"/>
        <a:defRPr sz="7400">
          <a:solidFill>
            <a:schemeClr val="tx1"/>
          </a:solidFill>
          <a:latin typeface="+mn-lt"/>
          <a:ea typeface="ＭＳ Ｐゴシック" pitchFamily="-112" charset="-128"/>
        </a:defRPr>
      </a:lvl3pPr>
      <a:lvl4pPr marL="4937125"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4pPr>
      <a:lvl5pPr marL="6348413"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5pPr>
      <a:lvl6pPr marL="6691313" indent="-704850" algn="l" defTabSz="2820591" rtl="0" fontAlgn="base">
        <a:spcBef>
          <a:spcPct val="20000"/>
        </a:spcBef>
        <a:spcAft>
          <a:spcPct val="0"/>
        </a:spcAft>
        <a:buChar char="»"/>
        <a:defRPr sz="6200">
          <a:solidFill>
            <a:schemeClr val="tx1"/>
          </a:solidFill>
          <a:latin typeface="+mn-lt"/>
        </a:defRPr>
      </a:lvl6pPr>
      <a:lvl7pPr marL="7034213" indent="-704850" algn="l" defTabSz="2820591" rtl="0" fontAlgn="base">
        <a:spcBef>
          <a:spcPct val="20000"/>
        </a:spcBef>
        <a:spcAft>
          <a:spcPct val="0"/>
        </a:spcAft>
        <a:buChar char="»"/>
        <a:defRPr sz="6200">
          <a:solidFill>
            <a:schemeClr val="tx1"/>
          </a:solidFill>
          <a:latin typeface="+mn-lt"/>
        </a:defRPr>
      </a:lvl7pPr>
      <a:lvl8pPr marL="7377113" indent="-704850" algn="l" defTabSz="2820591" rtl="0" fontAlgn="base">
        <a:spcBef>
          <a:spcPct val="20000"/>
        </a:spcBef>
        <a:spcAft>
          <a:spcPct val="0"/>
        </a:spcAft>
        <a:buChar char="»"/>
        <a:defRPr sz="6200">
          <a:solidFill>
            <a:schemeClr val="tx1"/>
          </a:solidFill>
          <a:latin typeface="+mn-lt"/>
        </a:defRPr>
      </a:lvl8pPr>
      <a:lvl9pPr marL="7720013" indent="-704850" algn="l" defTabSz="2820591" rtl="0" fontAlgn="base">
        <a:spcBef>
          <a:spcPct val="20000"/>
        </a:spcBef>
        <a:spcAft>
          <a:spcPct val="0"/>
        </a:spcAft>
        <a:buChar char="»"/>
        <a:defRPr sz="6200">
          <a:solidFill>
            <a:schemeClr val="tx1"/>
          </a:solidFill>
          <a:latin typeface="+mn-lt"/>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gif"/><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png"/><Relationship Id="rId9"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12952398" y="4267200"/>
            <a:ext cx="10862013" cy="5148150"/>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30" name="Rectangle 22"/>
          <p:cNvSpPr>
            <a:spLocks noChangeArrowheads="1"/>
          </p:cNvSpPr>
          <p:nvPr/>
        </p:nvSpPr>
        <p:spPr bwMode="auto">
          <a:xfrm>
            <a:off x="685799" y="23706588"/>
            <a:ext cx="10881360"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36" name="Rectangle 22"/>
          <p:cNvSpPr>
            <a:spLocks noChangeArrowheads="1"/>
          </p:cNvSpPr>
          <p:nvPr/>
        </p:nvSpPr>
        <p:spPr bwMode="auto">
          <a:xfrm>
            <a:off x="671206" y="3188296"/>
            <a:ext cx="10881360"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9" name="Rectangle 22"/>
          <p:cNvSpPr>
            <a:spLocks noChangeArrowheads="1"/>
          </p:cNvSpPr>
          <p:nvPr/>
        </p:nvSpPr>
        <p:spPr bwMode="auto">
          <a:xfrm>
            <a:off x="685799" y="19780211"/>
            <a:ext cx="10881360"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7" name="Rectangle 22"/>
          <p:cNvSpPr>
            <a:spLocks noChangeArrowheads="1"/>
          </p:cNvSpPr>
          <p:nvPr/>
        </p:nvSpPr>
        <p:spPr bwMode="auto">
          <a:xfrm>
            <a:off x="651189" y="16796849"/>
            <a:ext cx="10881360"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052" name="Text Box 13"/>
          <p:cNvSpPr txBox="1">
            <a:spLocks noChangeArrowheads="1"/>
          </p:cNvSpPr>
          <p:nvPr/>
        </p:nvSpPr>
        <p:spPr bwMode="auto">
          <a:xfrm>
            <a:off x="7679583" y="2949774"/>
            <a:ext cx="21367139" cy="120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1438" tIns="45719" rIns="91438" bIns="45719">
            <a:spAutoFit/>
          </a:bodyPr>
          <a:lstStyle>
            <a:lvl1pPr defTabSz="3760788" eaLnBrk="0" hangingPunct="0">
              <a:defRPr sz="5600">
                <a:solidFill>
                  <a:schemeClr val="tx1"/>
                </a:solidFill>
                <a:latin typeface="MS Gothic" pitchFamily="49" charset="-128"/>
                <a:ea typeface="ＭＳ Ｐゴシック" pitchFamily="-112" charset="-128"/>
              </a:defRPr>
            </a:lvl1pPr>
            <a:lvl2pPr marL="742950" indent="-285750" defTabSz="3760788" eaLnBrk="0" hangingPunct="0">
              <a:defRPr sz="5600">
                <a:solidFill>
                  <a:schemeClr val="tx1"/>
                </a:solidFill>
                <a:latin typeface="MS Gothic" pitchFamily="49" charset="-128"/>
                <a:ea typeface="ＭＳ Ｐゴシック" pitchFamily="-112" charset="-128"/>
              </a:defRPr>
            </a:lvl2pPr>
            <a:lvl3pPr marL="1143000" indent="-228600" defTabSz="3760788" eaLnBrk="0" hangingPunct="0">
              <a:defRPr sz="5600">
                <a:solidFill>
                  <a:schemeClr val="tx1"/>
                </a:solidFill>
                <a:latin typeface="MS Gothic" pitchFamily="49" charset="-128"/>
                <a:ea typeface="ＭＳ Ｐゴシック" pitchFamily="-112" charset="-128"/>
              </a:defRPr>
            </a:lvl3pPr>
            <a:lvl4pPr marL="1600200" indent="-228600" defTabSz="3760788" eaLnBrk="0" hangingPunct="0">
              <a:defRPr sz="5600">
                <a:solidFill>
                  <a:schemeClr val="tx1"/>
                </a:solidFill>
                <a:latin typeface="MS Gothic" pitchFamily="49" charset="-128"/>
                <a:ea typeface="ＭＳ Ｐゴシック" pitchFamily="-112" charset="-128"/>
              </a:defRPr>
            </a:lvl4pPr>
            <a:lvl5pPr marL="2057400" indent="-228600" defTabSz="3760788" eaLnBrk="0" hangingPunct="0">
              <a:defRPr sz="5600">
                <a:solidFill>
                  <a:schemeClr val="tx1"/>
                </a:solidFill>
                <a:latin typeface="MS Gothic" pitchFamily="49" charset="-128"/>
                <a:ea typeface="ＭＳ Ｐゴシック" pitchFamily="-112" charset="-128"/>
              </a:defRPr>
            </a:lvl5pPr>
            <a:lvl6pPr marL="2514600" indent="-228600" defTabSz="3760788"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defTabSz="3760788"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defTabSz="3760788"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defTabSz="3760788"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algn="ctr" eaLnBrk="1" hangingPunct="1"/>
            <a:r>
              <a:rPr lang="en-US" sz="7200" b="1" dirty="0">
                <a:solidFill>
                  <a:schemeClr val="bg1"/>
                </a:solidFill>
                <a:latin typeface="Times New Roman" pitchFamily="-112" charset="0"/>
                <a:ea typeface="宋体" pitchFamily="-112" charset="-122"/>
              </a:rPr>
              <a:t>Title Here</a:t>
            </a:r>
            <a:endParaRPr lang="en-US" sz="6000" b="1" dirty="0">
              <a:solidFill>
                <a:schemeClr val="bg1"/>
              </a:solidFill>
              <a:latin typeface="Times New Roman" pitchFamily="-112" charset="0"/>
              <a:ea typeface="宋体" pitchFamily="-112" charset="-122"/>
            </a:endParaRPr>
          </a:p>
        </p:txBody>
      </p:sp>
      <p:sp>
        <p:nvSpPr>
          <p:cNvPr id="20" name="Rectangle 19"/>
          <p:cNvSpPr/>
          <p:nvPr/>
        </p:nvSpPr>
        <p:spPr>
          <a:xfrm flipH="1">
            <a:off x="914398" y="3188949"/>
            <a:ext cx="10354942" cy="4229978"/>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a:solidFill>
                  <a:schemeClr val="bg1"/>
                </a:solidFill>
              </a:rPr>
              <a:t>What are Galois Fields?</a:t>
            </a:r>
            <a:endParaRPr lang="en-US" sz="1000" b="1" dirty="0">
              <a:solidFill>
                <a:schemeClr val="bg1"/>
              </a:solidFill>
              <a:cs typeface="Arial" panose="020B0604020202020204" pitchFamily="34" charset="0"/>
            </a:endParaRPr>
          </a:p>
          <a:p>
            <a:pPr algn="ctr"/>
            <a:endParaRPr lang="en-US" sz="2800" dirty="0"/>
          </a:p>
          <a:p>
            <a:pPr algn="just"/>
            <a:r>
              <a:rPr lang="en-US" sz="2800" dirty="0"/>
              <a:t>A field with a finite number of elements, Galois fields are a key part of number theory, abstract algebra, arithmetic algebraic geometry, and cryptography. In error detection and correction, Galois fields are utilized in cyclic redundancy check (CRC) which are used in digital networks and storage devices to detect accidental changes to raw data.</a:t>
            </a:r>
          </a:p>
          <a:p>
            <a:pPr algn="just"/>
            <a:endParaRPr lang="en-US" sz="2800" dirty="0"/>
          </a:p>
          <a:p>
            <a:pPr algn="ctr"/>
            <a:r>
              <a:rPr lang="en-US" sz="2800" b="1" dirty="0"/>
              <a:t>Table 1:</a:t>
            </a:r>
            <a:r>
              <a:rPr lang="en-US" sz="2800" dirty="0"/>
              <a:t> Elements of </a:t>
            </a:r>
            <a:r>
              <a:rPr lang="en-US" sz="2800" dirty="0">
                <a:solidFill>
                  <a:srgbClr val="000000"/>
                </a:solidFill>
                <a:latin typeface="Arial" panose="020B0604020202020204" pitchFamily="34" charset="0"/>
              </a:rPr>
              <a:t>x</a:t>
            </a:r>
            <a:r>
              <a:rPr lang="en-US" sz="2800" baseline="30000" dirty="0">
                <a:solidFill>
                  <a:srgbClr val="000000"/>
                </a:solidFill>
                <a:latin typeface="Arial" panose="020B0604020202020204" pitchFamily="34" charset="0"/>
              </a:rPr>
              <a:t>3</a:t>
            </a:r>
            <a:r>
              <a:rPr lang="en-US" sz="2800" dirty="0">
                <a:solidFill>
                  <a:srgbClr val="000000"/>
                </a:solidFill>
                <a:latin typeface="Arial" panose="020B0604020202020204" pitchFamily="34" charset="0"/>
              </a:rPr>
              <a:t> + x</a:t>
            </a:r>
            <a:r>
              <a:rPr lang="en-US" sz="2800" baseline="30000" dirty="0">
                <a:solidFill>
                  <a:srgbClr val="000000"/>
                </a:solidFill>
                <a:latin typeface="Arial" panose="020B0604020202020204" pitchFamily="34" charset="0"/>
              </a:rPr>
              <a:t>2</a:t>
            </a:r>
            <a:r>
              <a:rPr lang="en-US" sz="2800" dirty="0">
                <a:solidFill>
                  <a:srgbClr val="000000"/>
                </a:solidFill>
                <a:latin typeface="Arial" panose="020B0604020202020204" pitchFamily="34" charset="0"/>
              </a:rPr>
              <a:t> + x</a:t>
            </a:r>
            <a:r>
              <a:rPr lang="en-US" sz="2800" baseline="30000" dirty="0">
                <a:solidFill>
                  <a:srgbClr val="000000"/>
                </a:solidFill>
                <a:latin typeface="Arial" panose="020B0604020202020204" pitchFamily="34" charset="0"/>
              </a:rPr>
              <a:t>0</a:t>
            </a:r>
          </a:p>
          <a:p>
            <a:pPr algn="ctr"/>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25000" dirty="0">
              <a:solidFill>
                <a:srgbClr val="000000"/>
              </a:solidFill>
              <a:latin typeface="Arial" panose="020B0604020202020204" pitchFamily="34" charset="0"/>
            </a:endParaRPr>
          </a:p>
          <a:p>
            <a:pPr algn="ctr"/>
            <a:r>
              <a:rPr lang="en-US" sz="2800" b="1" dirty="0">
                <a:solidFill>
                  <a:srgbClr val="000000"/>
                </a:solidFill>
              </a:rPr>
              <a:t>Figure 1:</a:t>
            </a:r>
            <a:r>
              <a:rPr lang="en-US" sz="2800" dirty="0">
                <a:solidFill>
                  <a:srgbClr val="000000"/>
                </a:solidFill>
              </a:rPr>
              <a:t> Operations of </a:t>
            </a:r>
            <a:r>
              <a:rPr lang="en-US" sz="2800" dirty="0"/>
              <a:t>elements of </a:t>
            </a:r>
            <a:r>
              <a:rPr lang="en-US" sz="2800" dirty="0">
                <a:solidFill>
                  <a:srgbClr val="000000"/>
                </a:solidFill>
                <a:latin typeface="Arial" panose="020B0604020202020204" pitchFamily="34" charset="0"/>
              </a:rPr>
              <a:t>x</a:t>
            </a:r>
            <a:r>
              <a:rPr lang="en-US" sz="2800" baseline="30000" dirty="0">
                <a:solidFill>
                  <a:srgbClr val="000000"/>
                </a:solidFill>
                <a:latin typeface="Arial" panose="020B0604020202020204" pitchFamily="34" charset="0"/>
              </a:rPr>
              <a:t>3</a:t>
            </a:r>
            <a:r>
              <a:rPr lang="en-US" sz="2800" dirty="0">
                <a:solidFill>
                  <a:srgbClr val="000000"/>
                </a:solidFill>
                <a:latin typeface="Arial" panose="020B0604020202020204" pitchFamily="34" charset="0"/>
              </a:rPr>
              <a:t> + x</a:t>
            </a:r>
            <a:r>
              <a:rPr lang="en-US" sz="2800" baseline="30000" dirty="0">
                <a:solidFill>
                  <a:srgbClr val="000000"/>
                </a:solidFill>
                <a:latin typeface="Arial" panose="020B0604020202020204" pitchFamily="34" charset="0"/>
              </a:rPr>
              <a:t>2</a:t>
            </a:r>
            <a:r>
              <a:rPr lang="en-US" sz="2800" dirty="0">
                <a:solidFill>
                  <a:srgbClr val="000000"/>
                </a:solidFill>
                <a:latin typeface="Arial" panose="020B0604020202020204" pitchFamily="34" charset="0"/>
              </a:rPr>
              <a:t> + x</a:t>
            </a:r>
            <a:r>
              <a:rPr lang="en-US" sz="2800" baseline="30000" dirty="0">
                <a:solidFill>
                  <a:srgbClr val="000000"/>
                </a:solidFill>
                <a:latin typeface="Arial" panose="020B0604020202020204" pitchFamily="34" charset="0"/>
              </a:rPr>
              <a:t>0</a:t>
            </a:r>
          </a:p>
          <a:p>
            <a:pPr algn="ctr"/>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ctr"/>
            <a:endParaRPr lang="en-US" sz="2800" dirty="0"/>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r>
              <a:rPr lang="en-US" sz="3200" b="1" dirty="0">
                <a:solidFill>
                  <a:schemeClr val="bg1"/>
                </a:solidFill>
              </a:rPr>
              <a:t>Objective</a:t>
            </a:r>
          </a:p>
          <a:p>
            <a:pPr algn="just"/>
            <a:endParaRPr lang="en-US" sz="2800" b="1" dirty="0">
              <a:solidFill>
                <a:schemeClr val="bg1"/>
              </a:solidFill>
              <a:latin typeface="Arial" panose="020B0604020202020204" pitchFamily="34" charset="0"/>
            </a:endParaRPr>
          </a:p>
          <a:p>
            <a:pPr algn="just"/>
            <a:r>
              <a:rPr lang="en-US" sz="2800" dirty="0">
                <a:solidFill>
                  <a:srgbClr val="000000"/>
                </a:solidFill>
                <a:latin typeface="Arial" panose="020B0604020202020204" pitchFamily="34" charset="0"/>
              </a:rPr>
              <a:t>To design a scalable arithmetic logic unit (ALU) capable of generating elements in the Galois field of an irreducible polynomial and perform addition, subtraction, multiplication, division and logarithm for low powered devices.</a:t>
            </a:r>
          </a:p>
          <a:p>
            <a:pPr algn="just"/>
            <a:endParaRPr lang="en-US" sz="2800" dirty="0">
              <a:solidFill>
                <a:srgbClr val="000000"/>
              </a:solidFill>
              <a:latin typeface="Arial" panose="020B0604020202020204" pitchFamily="34" charset="0"/>
            </a:endParaRPr>
          </a:p>
          <a:p>
            <a:pPr algn="ctr"/>
            <a:r>
              <a:rPr lang="en-US" sz="3200" b="1" dirty="0">
                <a:solidFill>
                  <a:schemeClr val="bg1"/>
                </a:solidFill>
              </a:rPr>
              <a:t>Design Approach</a:t>
            </a:r>
          </a:p>
          <a:p>
            <a:pPr algn="ctr"/>
            <a:endParaRPr lang="en-US" sz="2800" b="1" dirty="0">
              <a:solidFill>
                <a:schemeClr val="bg1"/>
              </a:solidFill>
              <a:latin typeface="Arial" panose="020B0604020202020204" pitchFamily="34" charset="0"/>
            </a:endParaRP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Scalable, parameterized and efficient design prioritized over specific platform hardware requirements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Designed entirely in VHSIC Hardware Description Language (VHDL) modules and packages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Capability of design limited only by external memory capacity</a:t>
            </a: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Interface </a:t>
            </a:r>
            <a:r>
              <a:rPr lang="en-US" sz="2800" b="1" dirty="0">
                <a:solidFill>
                  <a:srgbClr val="000000"/>
                </a:solidFill>
                <a:latin typeface="Arial" panose="020B0604020202020204" pitchFamily="34" charset="0"/>
              </a:rPr>
              <a:t>&lt;BRIAN&gt;</a:t>
            </a: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algn="ctr"/>
            <a:r>
              <a:rPr lang="en-US" sz="3200" b="1" dirty="0">
                <a:solidFill>
                  <a:schemeClr val="bg1"/>
                </a:solidFill>
              </a:rPr>
              <a:t>Prototype Design Specification</a:t>
            </a:r>
            <a:endParaRPr lang="en-US" sz="3200" b="1" dirty="0">
              <a:solidFill>
                <a:schemeClr val="bg1"/>
              </a:solidFill>
              <a:cs typeface="Arial" panose="020B0604020202020204" pitchFamily="34" charset="0"/>
            </a:endParaRPr>
          </a:p>
          <a:p>
            <a:pPr algn="ctr"/>
            <a:r>
              <a:rPr lang="en-US" sz="2800" b="1" dirty="0">
                <a:solidFill>
                  <a:schemeClr val="bg1"/>
                </a:solidFill>
                <a:latin typeface="Arial" panose="020B0604020202020204" pitchFamily="34" charset="0"/>
                <a:cs typeface="Arial" panose="020B0604020202020204" pitchFamily="34" charset="0"/>
              </a:rPr>
              <a:t> </a:t>
            </a:r>
            <a:endParaRPr lang="en-US" sz="2800" b="1" dirty="0">
              <a:solidFill>
                <a:srgbClr val="000000"/>
              </a:solidFill>
              <a:latin typeface="Arial" panose="020B0604020202020204" pitchFamily="34" charset="0"/>
            </a:endParaRP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Budget under $400.</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Cost of large scale production less than $1 per chip</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Area of less than 24 in</a:t>
            </a:r>
            <a:r>
              <a:rPr lang="en-US" sz="2800" baseline="30000" dirty="0">
                <a:solidFill>
                  <a:srgbClr val="000000"/>
                </a:solidFill>
                <a:latin typeface="Arial" panose="020B0604020202020204" pitchFamily="34" charset="0"/>
              </a:rPr>
              <a:t>2</a:t>
            </a:r>
            <a:r>
              <a:rPr lang="en-US" sz="2800" dirty="0">
                <a:solidFill>
                  <a:srgbClr val="000000"/>
                </a:solidFill>
                <a:latin typeface="Arial" panose="020B0604020202020204" pitchFamily="34" charset="0"/>
              </a:rPr>
              <a:t> </a:t>
            </a:r>
            <a:endParaRPr lang="en-US" sz="2800" dirty="0"/>
          </a:p>
        </p:txBody>
      </p:sp>
      <p:sp>
        <p:nvSpPr>
          <p:cNvPr id="2" name="AutoShape 2" descr="Image result for uscis office of policy and strategy"/>
          <p:cNvSpPr>
            <a:spLocks noChangeAspect="1" noChangeArrowheads="1"/>
          </p:cNvSpPr>
          <p:nvPr/>
        </p:nvSpPr>
        <p:spPr bwMode="auto">
          <a:xfrm>
            <a:off x="4727575" y="2099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uscis office of policy and strategy"/>
          <p:cNvSpPr>
            <a:spLocks noChangeAspect="1" noChangeArrowheads="1"/>
          </p:cNvSpPr>
          <p:nvPr/>
        </p:nvSpPr>
        <p:spPr bwMode="auto">
          <a:xfrm>
            <a:off x="4879975" y="22523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uscis office of policy and strategy"/>
          <p:cNvSpPr>
            <a:spLocks noChangeAspect="1" noChangeArrowheads="1"/>
          </p:cNvSpPr>
          <p:nvPr/>
        </p:nvSpPr>
        <p:spPr bwMode="auto">
          <a:xfrm>
            <a:off x="5032375" y="2404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25022400" y="3146266"/>
            <a:ext cx="10116446"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r>
              <a:rPr lang="en-US" sz="3600" b="1" dirty="0">
                <a:solidFill>
                  <a:schemeClr val="bg1"/>
                </a:solidFill>
                <a:latin typeface="Ubuntu" panose="020B0504030602030204" pitchFamily="34" charset="0"/>
                <a:cs typeface="Arial" panose="020B0604020202020204" pitchFamily="34" charset="0"/>
              </a:rPr>
              <a:t>Results</a:t>
            </a:r>
          </a:p>
        </p:txBody>
      </p:sp>
      <p:graphicFrame>
        <p:nvGraphicFramePr>
          <p:cNvPr id="8" name="Table 7"/>
          <p:cNvGraphicFramePr>
            <a:graphicFrameLocks noGrp="1"/>
          </p:cNvGraphicFramePr>
          <p:nvPr>
            <p:extLst>
              <p:ext uri="{D42A27DB-BD31-4B8C-83A1-F6EECF244321}">
                <p14:modId xmlns:p14="http://schemas.microsoft.com/office/powerpoint/2010/main" val="3695444999"/>
              </p:ext>
            </p:extLst>
          </p:nvPr>
        </p:nvGraphicFramePr>
        <p:xfrm>
          <a:off x="1318917" y="7870397"/>
          <a:ext cx="9545903" cy="5747390"/>
        </p:xfrm>
        <a:graphic>
          <a:graphicData uri="http://schemas.openxmlformats.org/drawingml/2006/table">
            <a:tbl>
              <a:tblPr/>
              <a:tblGrid>
                <a:gridCol w="155170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572491">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544903">
                  <a:extLst>
                    <a:ext uri="{9D8B030D-6E8A-4147-A177-3AD203B41FA5}">
                      <a16:colId xmlns:a16="http://schemas.microsoft.com/office/drawing/2014/main" val="20005"/>
                    </a:ext>
                  </a:extLst>
                </a:gridCol>
              </a:tblGrid>
              <a:tr h="653454">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Element</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Symbol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Decimal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Polynomial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Symbol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Decimal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extLst>
                  <a:ext uri="{0D108BD9-81ED-4DB2-BD59-A6C34878D82A}">
                    <a16:rowId xmlns:a16="http://schemas.microsoft.com/office/drawing/2014/main" val="10000"/>
                  </a:ext>
                </a:extLst>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NULL</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NULL</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 + 0 + 0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000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000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0</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 + 0 + 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001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001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 + x</a:t>
                      </a:r>
                      <a:r>
                        <a:rPr lang="en-US" sz="2800" b="0" i="0" u="none" strike="noStrike" baseline="30000" dirty="0">
                          <a:solidFill>
                            <a:srgbClr val="000000"/>
                          </a:solidFill>
                          <a:effectLst/>
                          <a:latin typeface="+mn-lt"/>
                          <a:cs typeface="Arial" panose="020B0604020202020204" pitchFamily="34" charset="0"/>
                        </a:rPr>
                        <a:t>1</a:t>
                      </a:r>
                      <a:r>
                        <a:rPr lang="en-US" sz="2800" b="0" i="0" u="none" strike="noStrike" dirty="0">
                          <a:solidFill>
                            <a:srgbClr val="000000"/>
                          </a:solidFill>
                          <a:effectLst/>
                          <a:latin typeface="+mn-lt"/>
                          <a:cs typeface="Arial" panose="020B0604020202020204" pitchFamily="34" charset="0"/>
                        </a:rPr>
                        <a:t> + 0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010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2</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010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2</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r>
                        <a:rPr lang="en-US" sz="2800" b="0" i="0" u="none" strike="noStrike" dirty="0">
                          <a:solidFill>
                            <a:srgbClr val="000000"/>
                          </a:solidFill>
                          <a:effectLst/>
                          <a:latin typeface="+mn-lt"/>
                          <a:cs typeface="Arial" panose="020B0604020202020204" pitchFamily="34" charset="0"/>
                        </a:rPr>
                        <a:t> + 0 + 0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100</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4</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21520">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x</a:t>
                      </a:r>
                      <a:r>
                        <a:rPr lang="en-US" sz="2800" b="0" i="0" u="none" strike="noStrike" baseline="30000">
                          <a:solidFill>
                            <a:srgbClr val="000000"/>
                          </a:solidFill>
                          <a:effectLst/>
                          <a:latin typeface="+mn-lt"/>
                          <a:cs typeface="Arial" panose="020B0604020202020204" pitchFamily="34" charset="0"/>
                        </a:rPr>
                        <a:t>3</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011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3</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r>
                        <a:rPr lang="en-US" sz="2800" b="0" i="0" u="none" strike="noStrike" dirty="0">
                          <a:solidFill>
                            <a:srgbClr val="000000"/>
                          </a:solidFill>
                          <a:effectLst/>
                          <a:latin typeface="+mn-lt"/>
                          <a:cs typeface="Arial" panose="020B0604020202020204" pitchFamily="34" charset="0"/>
                        </a:rPr>
                        <a:t> + 0 + 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101</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5</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26290">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x</a:t>
                      </a:r>
                      <a:r>
                        <a:rPr lang="en-US" sz="2800" b="0" i="0" u="none" strike="noStrike" baseline="30000">
                          <a:solidFill>
                            <a:srgbClr val="000000"/>
                          </a:solidFill>
                          <a:effectLst/>
                          <a:latin typeface="+mn-lt"/>
                          <a:cs typeface="Arial" panose="020B0604020202020204" pitchFamily="34" charset="0"/>
                        </a:rPr>
                        <a:t>4</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100</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4</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r>
                        <a:rPr lang="en-US" sz="2800" b="0" i="0" u="none" strike="noStrike" dirty="0">
                          <a:solidFill>
                            <a:srgbClr val="000000"/>
                          </a:solidFill>
                          <a:effectLst/>
                          <a:latin typeface="+mn-lt"/>
                          <a:cs typeface="Arial" panose="020B0604020202020204" pitchFamily="34" charset="0"/>
                        </a:rPr>
                        <a:t> + x</a:t>
                      </a:r>
                      <a:r>
                        <a:rPr lang="en-US" sz="2800" b="0" i="0" u="none" strike="noStrike" baseline="30000" dirty="0">
                          <a:solidFill>
                            <a:srgbClr val="000000"/>
                          </a:solidFill>
                          <a:effectLst/>
                          <a:latin typeface="+mn-lt"/>
                          <a:cs typeface="Arial" panose="020B0604020202020204" pitchFamily="34" charset="0"/>
                        </a:rPr>
                        <a:t>1</a:t>
                      </a:r>
                      <a:r>
                        <a:rPr lang="en-US" sz="2800" b="0" i="0" u="none" strike="noStrike" dirty="0">
                          <a:solidFill>
                            <a:srgbClr val="000000"/>
                          </a:solidFill>
                          <a:effectLst/>
                          <a:latin typeface="+mn-lt"/>
                          <a:cs typeface="Arial" panose="020B0604020202020204" pitchFamily="34" charset="0"/>
                        </a:rPr>
                        <a:t> + 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111</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7</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21520">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x</a:t>
                      </a:r>
                      <a:r>
                        <a:rPr lang="en-US" sz="2800" b="0" i="0" u="none" strike="noStrike" baseline="30000">
                          <a:solidFill>
                            <a:srgbClr val="000000"/>
                          </a:solidFill>
                          <a:effectLst/>
                          <a:latin typeface="+mn-lt"/>
                          <a:cs typeface="Arial" panose="020B0604020202020204" pitchFamily="34" charset="0"/>
                        </a:rPr>
                        <a:t>5</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101</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5</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 + x</a:t>
                      </a:r>
                      <a:r>
                        <a:rPr lang="en-US" sz="2800" b="0" i="0" u="none" strike="noStrike" baseline="30000" dirty="0">
                          <a:solidFill>
                            <a:srgbClr val="000000"/>
                          </a:solidFill>
                          <a:effectLst/>
                          <a:latin typeface="+mn-lt"/>
                          <a:cs typeface="Arial" panose="020B0604020202020204" pitchFamily="34" charset="0"/>
                        </a:rPr>
                        <a:t>1</a:t>
                      </a:r>
                      <a:r>
                        <a:rPr lang="en-US" sz="2800" b="0" i="0" u="none" strike="noStrike" dirty="0">
                          <a:solidFill>
                            <a:srgbClr val="000000"/>
                          </a:solidFill>
                          <a:effectLst/>
                          <a:latin typeface="+mn-lt"/>
                          <a:cs typeface="Arial" panose="020B0604020202020204" pitchFamily="34" charset="0"/>
                        </a:rPr>
                        <a:t> + 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011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3</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6</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110</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6</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r>
                        <a:rPr lang="en-US" sz="2800" b="0" i="0" u="none" strike="noStrike" dirty="0">
                          <a:solidFill>
                            <a:srgbClr val="000000"/>
                          </a:solidFill>
                          <a:effectLst/>
                          <a:latin typeface="+mn-lt"/>
                          <a:cs typeface="Arial" panose="020B0604020202020204" pitchFamily="34" charset="0"/>
                        </a:rPr>
                        <a:t> + x</a:t>
                      </a:r>
                      <a:r>
                        <a:rPr lang="en-US" sz="2800" b="0" i="0" u="none" strike="noStrike" baseline="30000" dirty="0">
                          <a:solidFill>
                            <a:srgbClr val="000000"/>
                          </a:solidFill>
                          <a:effectLst/>
                          <a:latin typeface="+mn-lt"/>
                          <a:cs typeface="Arial" panose="020B0604020202020204" pitchFamily="34" charset="0"/>
                        </a:rPr>
                        <a:t>1</a:t>
                      </a:r>
                      <a:r>
                        <a:rPr lang="en-US" sz="2800" b="0" i="0" u="none" strike="noStrike" dirty="0">
                          <a:solidFill>
                            <a:srgbClr val="000000"/>
                          </a:solidFill>
                          <a:effectLst/>
                          <a:latin typeface="+mn-lt"/>
                          <a:cs typeface="Arial" panose="020B0604020202020204" pitchFamily="34" charset="0"/>
                        </a:rPr>
                        <a:t> + 0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110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6</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1" name="Rectangle 22"/>
          <p:cNvSpPr>
            <a:spLocks noChangeArrowheads="1"/>
          </p:cNvSpPr>
          <p:nvPr/>
        </p:nvSpPr>
        <p:spPr bwMode="auto">
          <a:xfrm>
            <a:off x="12911891" y="3188296"/>
            <a:ext cx="10902521"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r>
              <a:rPr lang="en-US" sz="3600" b="1" dirty="0">
                <a:solidFill>
                  <a:schemeClr val="bg1"/>
                </a:solidFill>
                <a:latin typeface="+mj-lt"/>
              </a:rPr>
              <a:t>Design Overview</a:t>
            </a:r>
            <a:endParaRPr lang="en-US" sz="3600" b="1" dirty="0">
              <a:solidFill>
                <a:schemeClr val="bg1"/>
              </a:solidFill>
              <a:latin typeface="+mj-lt"/>
              <a:cs typeface="Arial" panose="020B0604020202020204" pitchFamily="34" charset="0"/>
            </a:endParaRPr>
          </a:p>
        </p:txBody>
      </p:sp>
      <p:sp>
        <p:nvSpPr>
          <p:cNvPr id="13" name="Rectangle 12"/>
          <p:cNvSpPr/>
          <p:nvPr/>
        </p:nvSpPr>
        <p:spPr>
          <a:xfrm>
            <a:off x="13159536" y="4267200"/>
            <a:ext cx="10407230" cy="23421796"/>
          </a:xfrm>
          <a:prstGeom prst="rect">
            <a:avLst/>
          </a:prstGeom>
        </p:spPr>
        <p:txBody>
          <a:bodyPr wrap="square">
            <a:spAutoFit/>
          </a:bodyPr>
          <a:lstStyle/>
          <a:p>
            <a:endParaRPr lang="en-US" sz="2800" dirty="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pPr algn="ctr"/>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Functional Flow Diagram</a:t>
            </a: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r>
              <a:rPr lang="en-US" sz="2800" b="1" dirty="0">
                <a:solidFill>
                  <a:srgbClr val="000000"/>
                </a:solidFill>
                <a:latin typeface="Arial" panose="020B0604020202020204" pitchFamily="34" charset="0"/>
              </a:rPr>
              <a:t> Figure 4: </a:t>
            </a:r>
            <a:r>
              <a:rPr lang="en-US" sz="2800" dirty="0">
                <a:solidFill>
                  <a:srgbClr val="000000"/>
                </a:solidFill>
                <a:latin typeface="Arial" panose="020B0604020202020204" pitchFamily="34" charset="0"/>
              </a:rPr>
              <a:t>High Level Block Schematic</a:t>
            </a:r>
          </a:p>
          <a:p>
            <a:pPr algn="ctr"/>
            <a:endParaRPr lang="en-US" sz="2800" dirty="0">
              <a:solidFill>
                <a:srgbClr val="000000"/>
              </a:solidFill>
              <a:latin typeface="Arial" panose="020B0604020202020204" pitchFamily="34" charset="0"/>
            </a:endParaRPr>
          </a:p>
          <a:p>
            <a:pPr algn="ctr"/>
            <a:r>
              <a:rPr lang="en-US" sz="3200" b="1" dirty="0">
                <a:solidFill>
                  <a:srgbClr val="006435"/>
                </a:solidFill>
                <a:latin typeface="Arial" panose="020B0604020202020204" pitchFamily="34" charset="0"/>
              </a:rPr>
              <a:t>Modules</a:t>
            </a:r>
            <a:endParaRPr lang="en-US" sz="2800" b="1" dirty="0">
              <a:solidFill>
                <a:srgbClr val="006435"/>
              </a:solidFill>
              <a:latin typeface="Arial" panose="020B0604020202020204" pitchFamily="34" charset="0"/>
            </a:endParaRP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Global Registers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Generated by priority encoders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Size index, most significant bit index, and mask</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Generator</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Generates elements in their element and polynomial forms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Alerts the user when process is complete</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Operators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Performs addition, subtraction, multiplication, division and logarithm of Galois operands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Checks null errors</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Control unit</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Determines operations requested through 6-bit opcode</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Converts operands into their counterpart forms if necessary</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Checks operand memberships and null operands</a:t>
            </a:r>
          </a:p>
          <a:p>
            <a:pPr marL="469933" indent="-457200">
              <a:spcBef>
                <a:spcPts val="0"/>
              </a:spcBef>
              <a:spcAft>
                <a:spcPts val="0"/>
              </a:spcAft>
              <a:buFont typeface="Wingdings" panose="05000000000000000000" pitchFamily="2" charset="2"/>
              <a:buChar char="§"/>
            </a:pPr>
            <a:r>
              <a:rPr lang="en-US" sz="2800" b="1" dirty="0">
                <a:latin typeface="Arial" panose="020B0604020202020204" pitchFamily="34" charset="0"/>
              </a:rPr>
              <a:t>IO Handler</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Handles all communication between GFAU and external device</a:t>
            </a:r>
          </a:p>
          <a:p>
            <a:pPr marL="914400" lvl="1" indent="-457200">
              <a:spcBef>
                <a:spcPts val="0"/>
              </a:spcBef>
              <a:spcAft>
                <a:spcPts val="0"/>
              </a:spcAft>
              <a:buFont typeface="Wingdings" panose="05000000000000000000" pitchFamily="2" charset="2"/>
              <a:buChar char="§"/>
            </a:pPr>
            <a:r>
              <a:rPr lang="en-US" sz="2800" dirty="0" err="1">
                <a:solidFill>
                  <a:srgbClr val="000000"/>
                </a:solidFill>
                <a:latin typeface="Arial" panose="020B0604020202020204" pitchFamily="34" charset="0"/>
              </a:rPr>
              <a:t>Asychronous</a:t>
            </a:r>
            <a:r>
              <a:rPr lang="en-US" sz="2800" dirty="0">
                <a:solidFill>
                  <a:srgbClr val="000000"/>
                </a:solidFill>
                <a:latin typeface="Arial" panose="020B0604020202020204" pitchFamily="34" charset="0"/>
              </a:rPr>
              <a:t> parallel protocol and scalable IO bus make communication fast and flexible</a:t>
            </a:r>
          </a:p>
          <a:p>
            <a:pPr marL="469933"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Memory wrapper</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Handle memory read and write requests from the generator, operators and control unit</a:t>
            </a:r>
          </a:p>
        </p:txBody>
      </p:sp>
      <p:pic>
        <p:nvPicPr>
          <p:cNvPr id="1103" name="Picture 79" descr="https://lh3.googleusercontent.com/vcKJ4m2RWpz7ht6cmrLk6GJ6cd9Dddy8SnNBJphGJEMWSCl_pC0P9DQmjQJigs-dOKwM8-b8fkw-abdLtaE8WJslviv0nvLkL2KkJ01WBiHE_BElomXHrtexV3vYvhfdmZG_i5K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3075" y="9467599"/>
            <a:ext cx="10889755" cy="6416224"/>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https://lh3.googleusercontent.com/hirWeZPpTW3JSU8t2ZEciFTJecjhN545DjPiLO7AvdCYXt9-Fc3nb0h3tPFPZk_eh36qvLvmiUc-IHuioHspDzrsrwTocV_pih5epDNdE-g44myI_rBU618ZRZt0eCcm7tpfBq5J"/>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43698" y="23741757"/>
            <a:ext cx="3396030" cy="181751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22"/>
          <p:cNvSpPr>
            <a:spLocks noChangeArrowheads="1"/>
          </p:cNvSpPr>
          <p:nvPr/>
        </p:nvSpPr>
        <p:spPr bwMode="auto">
          <a:xfrm>
            <a:off x="24994691" y="11665146"/>
            <a:ext cx="10116446"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r>
              <a:rPr lang="en-US" sz="3600" b="1" dirty="0">
                <a:solidFill>
                  <a:schemeClr val="bg1"/>
                </a:solidFill>
                <a:latin typeface="Ubuntu" panose="020B0504030602030204" pitchFamily="34" charset="0"/>
                <a:cs typeface="Arial" panose="020B0604020202020204" pitchFamily="34" charset="0"/>
              </a:rPr>
              <a:t>Conclusion</a:t>
            </a:r>
          </a:p>
        </p:txBody>
      </p:sp>
      <p:pic>
        <p:nvPicPr>
          <p:cNvPr id="1111" name="Picture 87" descr="https://upload.wikimedia.org/wikipedia/commons/thumb/e/e3/UMBC_COEIT.png/220px-UMBC_COEI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08" y="425045"/>
            <a:ext cx="2095500" cy="1857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13" name="Picture 89" descr="https://scontent-mxp1-1.xx.fbcdn.net/v/t1.15752-0/p280x280/30652785_1796136467117485_6815788828721152000_n.png?_nc_cat=0&amp;_nc_ad=z-m&amp;_nc_cid=0&amp;oh=fd45fc814522a281d1bd8fb8de0de416&amp;oe=5B5F007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5400" y="456195"/>
            <a:ext cx="4165625" cy="1530676"/>
          </a:xfrm>
          <a:prstGeom prst="rect">
            <a:avLst/>
          </a:prstGeom>
          <a:ln w="76200">
            <a:solidFill>
              <a:schemeClr val="bg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38100" y="215112"/>
            <a:ext cx="36575998" cy="2339102"/>
          </a:xfrm>
          <a:prstGeom prst="rect">
            <a:avLst/>
          </a:prstGeom>
        </p:spPr>
        <p:txBody>
          <a:bodyPr wrap="square">
            <a:spAutoFit/>
          </a:bodyPr>
          <a:lstStyle/>
          <a:p>
            <a:pPr algn="ctr"/>
            <a:r>
              <a:rPr lang="en-US" sz="4800" b="1" dirty="0">
                <a:solidFill>
                  <a:schemeClr val="bg1"/>
                </a:solidFill>
                <a:latin typeface="+mn-lt"/>
                <a:cs typeface="Times New Roman" panose="02020603050405020304" pitchFamily="18" charset="0"/>
              </a:rPr>
              <a:t>Galois Field Arithmetic Unit (GFAU)</a:t>
            </a:r>
            <a:endParaRPr lang="en-US" sz="1000" b="1" dirty="0">
              <a:solidFill>
                <a:schemeClr val="bg1"/>
              </a:solidFill>
              <a:latin typeface="+mn-lt"/>
              <a:cs typeface="Times New Roman" panose="02020603050405020304" pitchFamily="18" charset="0"/>
            </a:endParaRPr>
          </a:p>
          <a:p>
            <a:pPr algn="ctr"/>
            <a:r>
              <a:rPr lang="en-US" sz="1000" b="1" dirty="0">
                <a:solidFill>
                  <a:schemeClr val="bg1"/>
                </a:solidFill>
                <a:latin typeface="+mn-lt"/>
                <a:cs typeface="Times New Roman" panose="02020603050405020304" pitchFamily="18" charset="0"/>
              </a:rPr>
              <a:t>   </a:t>
            </a:r>
            <a:endParaRPr lang="en-US" sz="4600" dirty="0">
              <a:solidFill>
                <a:schemeClr val="bg1"/>
              </a:solidFill>
              <a:latin typeface="+mn-lt"/>
              <a:cs typeface="Times New Roman" panose="02020603050405020304" pitchFamily="18" charset="0"/>
            </a:endParaRPr>
          </a:p>
          <a:p>
            <a:pPr algn="ctr"/>
            <a:r>
              <a:rPr lang="en-US" sz="4600" dirty="0" err="1">
                <a:solidFill>
                  <a:schemeClr val="bg1"/>
                </a:solidFill>
                <a:latin typeface="+mn-lt"/>
                <a:cs typeface="Times New Roman" panose="02020603050405020304" pitchFamily="18" charset="0"/>
              </a:rPr>
              <a:t>Sabbir</a:t>
            </a:r>
            <a:r>
              <a:rPr lang="en-US" sz="4600" dirty="0">
                <a:solidFill>
                  <a:schemeClr val="bg1"/>
                </a:solidFill>
                <a:latin typeface="+mn-lt"/>
                <a:cs typeface="Times New Roman" panose="02020603050405020304" pitchFamily="18" charset="0"/>
              </a:rPr>
              <a:t> Ahmed, Jeffrey </a:t>
            </a:r>
            <a:r>
              <a:rPr lang="en-US" sz="4600" dirty="0" err="1">
                <a:solidFill>
                  <a:schemeClr val="bg1"/>
                </a:solidFill>
                <a:latin typeface="+mn-lt"/>
                <a:cs typeface="Times New Roman" panose="02020603050405020304" pitchFamily="18" charset="0"/>
              </a:rPr>
              <a:t>Osazuwa</a:t>
            </a:r>
            <a:r>
              <a:rPr lang="en-US" sz="4600" dirty="0">
                <a:solidFill>
                  <a:schemeClr val="bg1"/>
                </a:solidFill>
                <a:latin typeface="+mn-lt"/>
                <a:cs typeface="Times New Roman" panose="02020603050405020304" pitchFamily="18" charset="0"/>
              </a:rPr>
              <a:t>, Howard To, Brian Weber, Dr. E.F. Charles </a:t>
            </a:r>
            <a:r>
              <a:rPr lang="en-US" sz="4600" dirty="0" err="1">
                <a:solidFill>
                  <a:schemeClr val="bg1"/>
                </a:solidFill>
                <a:latin typeface="+mn-lt"/>
                <a:cs typeface="Times New Roman" panose="02020603050405020304" pitchFamily="18" charset="0"/>
              </a:rPr>
              <a:t>LaBerge</a:t>
            </a:r>
            <a:endParaRPr lang="en-US" sz="4600" dirty="0">
              <a:solidFill>
                <a:schemeClr val="bg1"/>
              </a:solidFill>
              <a:latin typeface="+mn-lt"/>
              <a:cs typeface="Times New Roman" panose="02020603050405020304" pitchFamily="18" charset="0"/>
            </a:endParaRPr>
          </a:p>
          <a:p>
            <a:pPr algn="ctr"/>
            <a:r>
              <a:rPr lang="en-US" sz="4200" dirty="0">
                <a:solidFill>
                  <a:schemeClr val="bg1"/>
                </a:solidFill>
                <a:latin typeface="+mj-lt"/>
                <a:cs typeface="Times New Roman" panose="02020603050405020304" pitchFamily="18" charset="0"/>
              </a:rPr>
              <a:t>Department of Computer Science and Electrical Engineering, University of Maryland, Baltimore County</a:t>
            </a:r>
          </a:p>
        </p:txBody>
      </p:sp>
      <p:grpSp>
        <p:nvGrpSpPr>
          <p:cNvPr id="16" name="Group 15"/>
          <p:cNvGrpSpPr/>
          <p:nvPr/>
        </p:nvGrpSpPr>
        <p:grpSpPr>
          <a:xfrm>
            <a:off x="1353527" y="14562386"/>
            <a:ext cx="9545903" cy="1377276"/>
            <a:chOff x="1353527" y="14562386"/>
            <a:chExt cx="9545903" cy="1377276"/>
          </a:xfrm>
        </p:grpSpPr>
        <p:sp>
          <p:nvSpPr>
            <p:cNvPr id="6" name="Rounded Rectangle 5"/>
            <p:cNvSpPr/>
            <p:nvPr/>
          </p:nvSpPr>
          <p:spPr bwMode="auto">
            <a:xfrm>
              <a:off x="1353527" y="14562386"/>
              <a:ext cx="9545903" cy="1377276"/>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pic>
          <p:nvPicPr>
            <p:cNvPr id="1083" name="Picture 59" descr="https://lh6.googleusercontent.com/he9d0nc_SGDNGyfVEM-RXvJqwXWLYoh9DOninhvnfOvrErXbAXFfcTGNYrdRSdhUvAr16LrQWWtYnf5x8pljklmeL_jum-pVOeRt442s2bnKbn43v4-Kjfc9HZ8W_iCQkQgBj6c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0229" y="14749306"/>
              <a:ext cx="21240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descr="https://lh6.googleusercontent.com/UHHj2zvoR8TRui260Z8m3vpkD0T0V0iKXDmlz3vBwqhE2glaotSuDqtk2JNLIPbnk-UIyL4VSx1YWq75bcfMojshe9drnvaKchSqhZPhxPDT3GxJtomGHXYXF9RYSAWJCQCNZ7z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229" y="15391524"/>
              <a:ext cx="20859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https://lh6.googleusercontent.com/AOMkW4kN-Vfn2apmQ5aqH1hasStKsObE9tOLuAWpIlg9eeyf4KQ7DlO6EndGqbyOFaf2Ji0KLGsyTLu9KGwMNYwqroq3ao1SC4_Yzbj6vdZ9XenWoLduilBu8x6EfKKeM2YUQNc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5184" y="14744841"/>
              <a:ext cx="23336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https://lh3.googleusercontent.com/enOhA8trb--Zmmv0-dq8P0WrphDRjCBDXhh9NmdXhrvNkZEq7-34cpuC0qoOSHO__qESlMBUPgtFId7M5hOTfpGVfxwdLz-sorbAfNi6F1mA73cMv7B_ldhCx0onYJZexwNlQ1W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9689" y="14744841"/>
              <a:ext cx="23145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https://lh4.googleusercontent.com/l3fvPg2HDue4E25qEiPwreWL4Q9kr71ZoCe2u-eb_AzXptQIx5gbURxwB1gEX_IlRdkgZ-6lPFp2GYM7-fvCF4zfFmeyrlk2SQD__4eGnsTY8dLWrllHvgYyPgisl-d4QmWbORE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25185" y="15375487"/>
              <a:ext cx="23336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https://lh6.googleusercontent.com/vwJrq9ZrKDjP__hV0_gXqMn1UZ9gYHcVRIsSqIVkZG7GL4KQgwHWHFQXis4a-D5sNMWhpeMYpt2fW8VLFd_LV8WUQQcZef9RBP_pYlcudfrWUi3OgngmLgiC83ailkaq0IdszG1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63219" y="15351486"/>
              <a:ext cx="1657350" cy="390525"/>
            </a:xfrm>
            <a:prstGeom prst="rect">
              <a:avLst/>
            </a:prstGeom>
            <a:noFill/>
            <a:extLst>
              <a:ext uri="{909E8E84-426E-40DD-AFC4-6F175D3DCCD1}">
                <a14:hiddenFill xmlns:a14="http://schemas.microsoft.com/office/drawing/2010/main">
                  <a:solidFill>
                    <a:srgbClr val="FFFFFF"/>
                  </a:solidFill>
                </a14:hiddenFill>
              </a:ext>
            </a:extLst>
          </p:spPr>
        </p:pic>
      </p:grpSp>
      <p:pic>
        <p:nvPicPr>
          <p:cNvPr id="1140" name="Picture 116" descr="https://lh6.googleusercontent.com/XZ0SwwhYcolsa5S2ZaeAE86bptuBaJID6IDLxROXZHjGmPITLmr9sH4Vpl6KgWpySKRDYSitKWw5lOr5rDVgbktyfMTGaEVReR7AumSeV7bHTBMe7ecSAW_2Lqw10VXd1RQz_Y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32145" y="4446546"/>
            <a:ext cx="10902521" cy="3858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TotalTime>
  <Words>336</Words>
  <Application>Microsoft Office PowerPoint</Application>
  <PresentationFormat>Custom</PresentationFormat>
  <Paragraphs>163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Gothic</vt:lpstr>
      <vt:lpstr>ＭＳ Ｐゴシック</vt:lpstr>
      <vt:lpstr>宋体</vt:lpstr>
      <vt:lpstr>Arial</vt:lpstr>
      <vt:lpstr>Times New Roman</vt:lpstr>
      <vt:lpstr>Ubuntu</vt:lpstr>
      <vt:lpstr>Wingdings</vt:lpstr>
      <vt:lpstr>Default Design</vt:lpstr>
      <vt:lpstr>PowerPoint Presentation</vt:lpstr>
    </vt:vector>
  </TitlesOfParts>
  <Company>University of Marylandddd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aguilava</dc:creator>
  <cp:lastModifiedBy>Brian Weber</cp:lastModifiedBy>
  <cp:revision>108</cp:revision>
  <dcterms:created xsi:type="dcterms:W3CDTF">2003-01-13T18:47:08Z</dcterms:created>
  <dcterms:modified xsi:type="dcterms:W3CDTF">2018-04-13T14:33:58Z</dcterms:modified>
</cp:coreProperties>
</file>