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58EC-219A-48BB-9361-F08617463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C4948-6B97-4CD3-9E0D-98933922C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930A8-5213-43A4-A0A0-D58A3291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D29F-5D10-4775-B119-EE38900739C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E05A5-9F44-4438-99B3-A4D43AAA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006F3-722A-4488-BE27-01D346F3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1DA1-4834-46D5-9710-5B2113E9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5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B8D3-2E6E-46E1-8DE0-08267357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A0858-F321-4955-9FE1-E2547E415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280E7-0C35-4008-8FD5-FFDF19CE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D29F-5D10-4775-B119-EE38900739C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D4B2-74EE-45DA-BAD2-8F643FD5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8CB66-2EDE-49E9-9C56-15046EFD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1DA1-4834-46D5-9710-5B2113E9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9EC50-98A5-4D46-B525-BDD2B3E08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76FCB-4ACE-4A12-B63D-35A1A315C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EF545-5A14-4FBA-9424-97C1D631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D29F-5D10-4775-B119-EE38900739C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BDE78-69AF-49CD-91AB-F00F0110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48CE6-3669-48F6-BF3B-00A7B878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1DA1-4834-46D5-9710-5B2113E9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5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1396-D7EF-4988-A7C3-14E54D63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0773-9627-4D41-AF0B-FFC0F8E65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34BDD-0BA5-451D-A39E-65980632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D29F-5D10-4775-B119-EE38900739C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CFBB7-5682-40C0-83CA-155B51CB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C4332-A7DF-4AAC-9BFC-CF7283B9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1DA1-4834-46D5-9710-5B2113E9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3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533E-C053-47E5-8802-AB89E6A6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7632E-662C-4831-BFEB-6A2A62412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1D11-30E1-4BF7-B0BC-36E9FB55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D29F-5D10-4775-B119-EE38900739C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9D184-D10A-4026-BB4D-71909E85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999F0-3052-434A-9AE1-213F7A35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1DA1-4834-46D5-9710-5B2113E9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6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84E6-199A-45E3-B620-E4689FB9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48BD-0211-4B26-9974-38691A898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4072D-5ABC-4293-9B85-3A56C3D4B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F82CA-692A-43A8-A5BD-269C15CF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D29F-5D10-4775-B119-EE38900739C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8731A-21AB-4AEE-A93A-C709B9F6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2079E-85A2-486B-8C9F-A60C2871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1DA1-4834-46D5-9710-5B2113E9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0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3F46-C718-45B1-9018-9BC9189E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F68-20E6-4DAB-AB41-A16AC07F3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BA8CF-580D-4A1C-95FE-FA2B93795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88FDE-4CA6-432C-B238-E0F77065D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F6D28-96E7-4C0A-BBE5-8C2349272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EFB5A-9CCF-48F8-9B90-3FF60A21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D29F-5D10-4775-B119-EE38900739C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DC38F-0435-4221-89AA-7B4606362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5A504-8B1A-4317-929E-CBE0009B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1DA1-4834-46D5-9710-5B2113E9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6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365F-844A-409D-BAAE-7C632804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A3E23-2ABC-4674-B3B8-832C6329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D29F-5D10-4775-B119-EE38900739C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0418D-5D2E-4C00-B369-525B6BE5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A550A-397F-4B50-9F15-F3500A32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1DA1-4834-46D5-9710-5B2113E9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3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CEB3B-1F64-470C-ACD5-AAFAAAC4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D29F-5D10-4775-B119-EE38900739C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D4ADF-D058-4216-B400-609F1BCE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C9FA7-826C-461B-A94D-F4F1B844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1DA1-4834-46D5-9710-5B2113E9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3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A59F-9EA6-4A4A-B458-5BBF8329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CA25-E62D-4920-8CCE-0E39E3743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F0220-1B5D-4B8A-9889-8D0C8AA69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B0360-E7C5-4B70-8BEF-993D6E8A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D29F-5D10-4775-B119-EE38900739C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CFA77-8446-4A63-9340-CAF280CC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769B1-6E2D-4E9B-B982-BBF7C980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1DA1-4834-46D5-9710-5B2113E9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3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31EE-20A8-474F-88E3-0F568533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CB5F9-04CF-487E-90DB-8DFC050EB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B85D1-624F-4FA5-A9C2-5FB24B5DD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55702-A60B-4E00-A148-8C1AD3FF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D29F-5D10-4775-B119-EE38900739C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C6C5B-E750-402B-B9A6-05B03E84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07659-2754-4815-ABF7-609FF32F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1DA1-4834-46D5-9710-5B2113E9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8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1051D-6216-4B8B-B742-E4BD4568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C640E-FF1F-4271-9D2C-D2C7C7F2F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9CCF6-BAB3-4246-A38B-5D7974A19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FD29F-5D10-4775-B119-EE38900739C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1D027-8A29-4CCE-B06C-AF8D8D25E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C8380-24E1-44BA-9B12-C40A60C7A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31DA1-4834-46D5-9710-5B2113E9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6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A065-0AF4-46F9-B535-334389F94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640" y="88749"/>
            <a:ext cx="6001265" cy="987352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 err="1"/>
              <a:t>PokemonVsNature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3597A-BE5A-4E10-805C-E2390F142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0042" y="1973392"/>
            <a:ext cx="4735480" cy="806067"/>
          </a:xfrm>
          <a:custGeom>
            <a:avLst/>
            <a:gdLst>
              <a:gd name="connsiteX0" fmla="*/ 0 w 4735480"/>
              <a:gd name="connsiteY0" fmla="*/ 0 h 806067"/>
              <a:gd name="connsiteX1" fmla="*/ 771207 w 4735480"/>
              <a:gd name="connsiteY1" fmla="*/ 0 h 806067"/>
              <a:gd name="connsiteX2" fmla="*/ 1352994 w 4735480"/>
              <a:gd name="connsiteY2" fmla="*/ 0 h 806067"/>
              <a:gd name="connsiteX3" fmla="*/ 1982137 w 4735480"/>
              <a:gd name="connsiteY3" fmla="*/ 0 h 806067"/>
              <a:gd name="connsiteX4" fmla="*/ 2611279 w 4735480"/>
              <a:gd name="connsiteY4" fmla="*/ 0 h 806067"/>
              <a:gd name="connsiteX5" fmla="*/ 3193067 w 4735480"/>
              <a:gd name="connsiteY5" fmla="*/ 0 h 806067"/>
              <a:gd name="connsiteX6" fmla="*/ 3916918 w 4735480"/>
              <a:gd name="connsiteY6" fmla="*/ 0 h 806067"/>
              <a:gd name="connsiteX7" fmla="*/ 4735480 w 4735480"/>
              <a:gd name="connsiteY7" fmla="*/ 0 h 806067"/>
              <a:gd name="connsiteX8" fmla="*/ 4735480 w 4735480"/>
              <a:gd name="connsiteY8" fmla="*/ 394973 h 806067"/>
              <a:gd name="connsiteX9" fmla="*/ 4735480 w 4735480"/>
              <a:gd name="connsiteY9" fmla="*/ 806067 h 806067"/>
              <a:gd name="connsiteX10" fmla="*/ 4058983 w 4735480"/>
              <a:gd name="connsiteY10" fmla="*/ 806067 h 806067"/>
              <a:gd name="connsiteX11" fmla="*/ 3335131 w 4735480"/>
              <a:gd name="connsiteY11" fmla="*/ 806067 h 806067"/>
              <a:gd name="connsiteX12" fmla="*/ 2563924 w 4735480"/>
              <a:gd name="connsiteY12" fmla="*/ 806067 h 806067"/>
              <a:gd name="connsiteX13" fmla="*/ 1887427 w 4735480"/>
              <a:gd name="connsiteY13" fmla="*/ 806067 h 806067"/>
              <a:gd name="connsiteX14" fmla="*/ 1210930 w 4735480"/>
              <a:gd name="connsiteY14" fmla="*/ 806067 h 806067"/>
              <a:gd name="connsiteX15" fmla="*/ 0 w 4735480"/>
              <a:gd name="connsiteY15" fmla="*/ 806067 h 806067"/>
              <a:gd name="connsiteX16" fmla="*/ 0 w 4735480"/>
              <a:gd name="connsiteY16" fmla="*/ 411094 h 806067"/>
              <a:gd name="connsiteX17" fmla="*/ 0 w 4735480"/>
              <a:gd name="connsiteY17" fmla="*/ 0 h 80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35480" h="806067" fill="none" extrusionOk="0">
                <a:moveTo>
                  <a:pt x="0" y="0"/>
                </a:moveTo>
                <a:cubicBezTo>
                  <a:pt x="359718" y="1864"/>
                  <a:pt x="493491" y="-5317"/>
                  <a:pt x="771207" y="0"/>
                </a:cubicBezTo>
                <a:cubicBezTo>
                  <a:pt x="1048923" y="5317"/>
                  <a:pt x="1101437" y="6009"/>
                  <a:pt x="1352994" y="0"/>
                </a:cubicBezTo>
                <a:cubicBezTo>
                  <a:pt x="1604551" y="-6009"/>
                  <a:pt x="1847024" y="-8245"/>
                  <a:pt x="1982137" y="0"/>
                </a:cubicBezTo>
                <a:cubicBezTo>
                  <a:pt x="2117250" y="8245"/>
                  <a:pt x="2389593" y="-23"/>
                  <a:pt x="2611279" y="0"/>
                </a:cubicBezTo>
                <a:cubicBezTo>
                  <a:pt x="2832965" y="23"/>
                  <a:pt x="3030209" y="17587"/>
                  <a:pt x="3193067" y="0"/>
                </a:cubicBezTo>
                <a:cubicBezTo>
                  <a:pt x="3355925" y="-17587"/>
                  <a:pt x="3604430" y="5611"/>
                  <a:pt x="3916918" y="0"/>
                </a:cubicBezTo>
                <a:cubicBezTo>
                  <a:pt x="4229406" y="-5611"/>
                  <a:pt x="4546113" y="-16172"/>
                  <a:pt x="4735480" y="0"/>
                </a:cubicBezTo>
                <a:cubicBezTo>
                  <a:pt x="4735866" y="162481"/>
                  <a:pt x="4724235" y="198941"/>
                  <a:pt x="4735480" y="394973"/>
                </a:cubicBezTo>
                <a:cubicBezTo>
                  <a:pt x="4746725" y="591005"/>
                  <a:pt x="4740709" y="628482"/>
                  <a:pt x="4735480" y="806067"/>
                </a:cubicBezTo>
                <a:cubicBezTo>
                  <a:pt x="4570323" y="796482"/>
                  <a:pt x="4395469" y="834145"/>
                  <a:pt x="4058983" y="806067"/>
                </a:cubicBezTo>
                <a:cubicBezTo>
                  <a:pt x="3722497" y="777989"/>
                  <a:pt x="3592720" y="818712"/>
                  <a:pt x="3335131" y="806067"/>
                </a:cubicBezTo>
                <a:cubicBezTo>
                  <a:pt x="3077542" y="793422"/>
                  <a:pt x="2733417" y="800600"/>
                  <a:pt x="2563924" y="806067"/>
                </a:cubicBezTo>
                <a:cubicBezTo>
                  <a:pt x="2394431" y="811534"/>
                  <a:pt x="2037493" y="793662"/>
                  <a:pt x="1887427" y="806067"/>
                </a:cubicBezTo>
                <a:cubicBezTo>
                  <a:pt x="1737361" y="818472"/>
                  <a:pt x="1451616" y="791708"/>
                  <a:pt x="1210930" y="806067"/>
                </a:cubicBezTo>
                <a:cubicBezTo>
                  <a:pt x="970244" y="820426"/>
                  <a:pt x="265418" y="805575"/>
                  <a:pt x="0" y="806067"/>
                </a:cubicBezTo>
                <a:cubicBezTo>
                  <a:pt x="-14276" y="622317"/>
                  <a:pt x="-1814" y="578744"/>
                  <a:pt x="0" y="411094"/>
                </a:cubicBezTo>
                <a:cubicBezTo>
                  <a:pt x="1814" y="243444"/>
                  <a:pt x="-4897" y="121413"/>
                  <a:pt x="0" y="0"/>
                </a:cubicBezTo>
                <a:close/>
              </a:path>
              <a:path w="4735480" h="806067" stroke="0" extrusionOk="0">
                <a:moveTo>
                  <a:pt x="0" y="0"/>
                </a:moveTo>
                <a:cubicBezTo>
                  <a:pt x="198793" y="-4805"/>
                  <a:pt x="384891" y="14949"/>
                  <a:pt x="723852" y="0"/>
                </a:cubicBezTo>
                <a:cubicBezTo>
                  <a:pt x="1062813" y="-14949"/>
                  <a:pt x="1114178" y="-10672"/>
                  <a:pt x="1258285" y="0"/>
                </a:cubicBezTo>
                <a:cubicBezTo>
                  <a:pt x="1402392" y="10672"/>
                  <a:pt x="1736341" y="25682"/>
                  <a:pt x="1934782" y="0"/>
                </a:cubicBezTo>
                <a:cubicBezTo>
                  <a:pt x="2133223" y="-25682"/>
                  <a:pt x="2318977" y="-3135"/>
                  <a:pt x="2516569" y="0"/>
                </a:cubicBezTo>
                <a:cubicBezTo>
                  <a:pt x="2714161" y="3135"/>
                  <a:pt x="2957925" y="19900"/>
                  <a:pt x="3098357" y="0"/>
                </a:cubicBezTo>
                <a:cubicBezTo>
                  <a:pt x="3238789" y="-19900"/>
                  <a:pt x="3572398" y="-8695"/>
                  <a:pt x="3869564" y="0"/>
                </a:cubicBezTo>
                <a:cubicBezTo>
                  <a:pt x="4166730" y="8695"/>
                  <a:pt x="4436991" y="-39854"/>
                  <a:pt x="4735480" y="0"/>
                </a:cubicBezTo>
                <a:cubicBezTo>
                  <a:pt x="4745959" y="126666"/>
                  <a:pt x="4747232" y="285931"/>
                  <a:pt x="4735480" y="403034"/>
                </a:cubicBezTo>
                <a:cubicBezTo>
                  <a:pt x="4723728" y="520137"/>
                  <a:pt x="4748046" y="651505"/>
                  <a:pt x="4735480" y="806067"/>
                </a:cubicBezTo>
                <a:cubicBezTo>
                  <a:pt x="4388887" y="836991"/>
                  <a:pt x="4356658" y="818082"/>
                  <a:pt x="4011628" y="806067"/>
                </a:cubicBezTo>
                <a:cubicBezTo>
                  <a:pt x="3666598" y="794052"/>
                  <a:pt x="3591438" y="796587"/>
                  <a:pt x="3477195" y="806067"/>
                </a:cubicBezTo>
                <a:cubicBezTo>
                  <a:pt x="3362952" y="815547"/>
                  <a:pt x="3128829" y="791142"/>
                  <a:pt x="2848053" y="806067"/>
                </a:cubicBezTo>
                <a:cubicBezTo>
                  <a:pt x="2567277" y="820992"/>
                  <a:pt x="2391821" y="815982"/>
                  <a:pt x="2171556" y="806067"/>
                </a:cubicBezTo>
                <a:cubicBezTo>
                  <a:pt x="1951291" y="796152"/>
                  <a:pt x="1716295" y="788230"/>
                  <a:pt x="1400349" y="806067"/>
                </a:cubicBezTo>
                <a:cubicBezTo>
                  <a:pt x="1084403" y="823904"/>
                  <a:pt x="824022" y="820400"/>
                  <a:pt x="629142" y="806067"/>
                </a:cubicBezTo>
                <a:cubicBezTo>
                  <a:pt x="434262" y="791734"/>
                  <a:pt x="151543" y="779878"/>
                  <a:pt x="0" y="806067"/>
                </a:cubicBezTo>
                <a:cubicBezTo>
                  <a:pt x="14099" y="672121"/>
                  <a:pt x="-5862" y="563468"/>
                  <a:pt x="0" y="411094"/>
                </a:cubicBezTo>
                <a:cubicBezTo>
                  <a:pt x="5862" y="258720"/>
                  <a:pt x="-128" y="8518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56141579">
                  <ask:type>
                    <ask:lineSketchFreehand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en-US" dirty="0"/>
              <a:t>Pick your location</a:t>
            </a:r>
          </a:p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2A39C89-AB68-4E36-8F99-D837DEA6FD96}"/>
              </a:ext>
            </a:extLst>
          </p:cNvPr>
          <p:cNvSpPr txBox="1">
            <a:spLocks/>
          </p:cNvSpPr>
          <p:nvPr/>
        </p:nvSpPr>
        <p:spPr>
          <a:xfrm>
            <a:off x="939114" y="2868957"/>
            <a:ext cx="9304637" cy="17478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Weather Forecast</a:t>
            </a:r>
          </a:p>
          <a:p>
            <a:endParaRPr lang="en-US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7C1C40C6-EBEA-403D-A9CC-76F3FE408DDE}"/>
              </a:ext>
            </a:extLst>
          </p:cNvPr>
          <p:cNvSpPr/>
          <p:nvPr/>
        </p:nvSpPr>
        <p:spPr>
          <a:xfrm>
            <a:off x="4350161" y="2319211"/>
            <a:ext cx="2360140" cy="407773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in Location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0E95393-F726-4832-A297-7CAF63942A0F}"/>
              </a:ext>
            </a:extLst>
          </p:cNvPr>
          <p:cNvSpPr txBox="1">
            <a:spLocks/>
          </p:cNvSpPr>
          <p:nvPr/>
        </p:nvSpPr>
        <p:spPr>
          <a:xfrm>
            <a:off x="1934686" y="1135696"/>
            <a:ext cx="7802880" cy="74819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Description. User picks location and date within a 5 day span. Hits search and populates list of </a:t>
            </a:r>
            <a:r>
              <a:rPr lang="en-US" dirty="0" err="1"/>
              <a:t>pokemon</a:t>
            </a:r>
            <a:r>
              <a:rPr lang="en-US" dirty="0"/>
              <a:t> choices based off the weather at said location, then chooses which types of </a:t>
            </a:r>
            <a:r>
              <a:rPr lang="en-US" dirty="0" err="1"/>
              <a:t>pokemon</a:t>
            </a:r>
            <a:r>
              <a:rPr lang="en-US" dirty="0"/>
              <a:t> to battle. then submits to battle computer generated </a:t>
            </a:r>
            <a:r>
              <a:rPr lang="en-US" dirty="0" err="1"/>
              <a:t>pokemon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53242E7-941B-48CA-875C-69D4A34BBE16}"/>
              </a:ext>
            </a:extLst>
          </p:cNvPr>
          <p:cNvSpPr txBox="1">
            <a:spLocks/>
          </p:cNvSpPr>
          <p:nvPr/>
        </p:nvSpPr>
        <p:spPr>
          <a:xfrm>
            <a:off x="1214838" y="3329590"/>
            <a:ext cx="1474827" cy="1145243"/>
          </a:xfrm>
          <a:custGeom>
            <a:avLst/>
            <a:gdLst>
              <a:gd name="connsiteX0" fmla="*/ 0 w 1474827"/>
              <a:gd name="connsiteY0" fmla="*/ 0 h 1145243"/>
              <a:gd name="connsiteX1" fmla="*/ 1474827 w 1474827"/>
              <a:gd name="connsiteY1" fmla="*/ 0 h 1145243"/>
              <a:gd name="connsiteX2" fmla="*/ 1474827 w 1474827"/>
              <a:gd name="connsiteY2" fmla="*/ 1145243 h 1145243"/>
              <a:gd name="connsiteX3" fmla="*/ 0 w 1474827"/>
              <a:gd name="connsiteY3" fmla="*/ 1145243 h 1145243"/>
              <a:gd name="connsiteX4" fmla="*/ 0 w 1474827"/>
              <a:gd name="connsiteY4" fmla="*/ 0 h 1145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4827" h="1145243" fill="none" extrusionOk="0">
                <a:moveTo>
                  <a:pt x="0" y="0"/>
                </a:moveTo>
                <a:cubicBezTo>
                  <a:pt x="652439" y="60532"/>
                  <a:pt x="992036" y="-39785"/>
                  <a:pt x="1474827" y="0"/>
                </a:cubicBezTo>
                <a:cubicBezTo>
                  <a:pt x="1544006" y="507008"/>
                  <a:pt x="1466125" y="942189"/>
                  <a:pt x="1474827" y="1145243"/>
                </a:cubicBezTo>
                <a:cubicBezTo>
                  <a:pt x="1025818" y="1138506"/>
                  <a:pt x="598168" y="1031033"/>
                  <a:pt x="0" y="1145243"/>
                </a:cubicBezTo>
                <a:cubicBezTo>
                  <a:pt x="-102206" y="954112"/>
                  <a:pt x="65416" y="409025"/>
                  <a:pt x="0" y="0"/>
                </a:cubicBezTo>
                <a:close/>
              </a:path>
              <a:path w="1474827" h="1145243" stroke="0" extrusionOk="0">
                <a:moveTo>
                  <a:pt x="0" y="0"/>
                </a:moveTo>
                <a:cubicBezTo>
                  <a:pt x="197894" y="-30145"/>
                  <a:pt x="1142424" y="-80882"/>
                  <a:pt x="1474827" y="0"/>
                </a:cubicBezTo>
                <a:cubicBezTo>
                  <a:pt x="1487145" y="391274"/>
                  <a:pt x="1462754" y="722919"/>
                  <a:pt x="1474827" y="1145243"/>
                </a:cubicBezTo>
                <a:cubicBezTo>
                  <a:pt x="1076522" y="1100114"/>
                  <a:pt x="279659" y="1225834"/>
                  <a:pt x="0" y="1145243"/>
                </a:cubicBezTo>
                <a:cubicBezTo>
                  <a:pt x="55764" y="930487"/>
                  <a:pt x="-51230" y="21885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Date1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D16F0BA-6A64-47E7-B8F8-2D8A0A2FA3CE}"/>
              </a:ext>
            </a:extLst>
          </p:cNvPr>
          <p:cNvSpPr txBox="1">
            <a:spLocks/>
          </p:cNvSpPr>
          <p:nvPr/>
        </p:nvSpPr>
        <p:spPr>
          <a:xfrm>
            <a:off x="2952563" y="3340010"/>
            <a:ext cx="1474827" cy="1145243"/>
          </a:xfrm>
          <a:custGeom>
            <a:avLst/>
            <a:gdLst>
              <a:gd name="connsiteX0" fmla="*/ 0 w 1474827"/>
              <a:gd name="connsiteY0" fmla="*/ 0 h 1145243"/>
              <a:gd name="connsiteX1" fmla="*/ 1474827 w 1474827"/>
              <a:gd name="connsiteY1" fmla="*/ 0 h 1145243"/>
              <a:gd name="connsiteX2" fmla="*/ 1474827 w 1474827"/>
              <a:gd name="connsiteY2" fmla="*/ 1145243 h 1145243"/>
              <a:gd name="connsiteX3" fmla="*/ 0 w 1474827"/>
              <a:gd name="connsiteY3" fmla="*/ 1145243 h 1145243"/>
              <a:gd name="connsiteX4" fmla="*/ 0 w 1474827"/>
              <a:gd name="connsiteY4" fmla="*/ 0 h 1145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4827" h="1145243" fill="none" extrusionOk="0">
                <a:moveTo>
                  <a:pt x="0" y="0"/>
                </a:moveTo>
                <a:cubicBezTo>
                  <a:pt x="652439" y="60532"/>
                  <a:pt x="992036" y="-39785"/>
                  <a:pt x="1474827" y="0"/>
                </a:cubicBezTo>
                <a:cubicBezTo>
                  <a:pt x="1544006" y="507008"/>
                  <a:pt x="1466125" y="942189"/>
                  <a:pt x="1474827" y="1145243"/>
                </a:cubicBezTo>
                <a:cubicBezTo>
                  <a:pt x="1025818" y="1138506"/>
                  <a:pt x="598168" y="1031033"/>
                  <a:pt x="0" y="1145243"/>
                </a:cubicBezTo>
                <a:cubicBezTo>
                  <a:pt x="-102206" y="954112"/>
                  <a:pt x="65416" y="409025"/>
                  <a:pt x="0" y="0"/>
                </a:cubicBezTo>
                <a:close/>
              </a:path>
              <a:path w="1474827" h="1145243" stroke="0" extrusionOk="0">
                <a:moveTo>
                  <a:pt x="0" y="0"/>
                </a:moveTo>
                <a:cubicBezTo>
                  <a:pt x="197894" y="-30145"/>
                  <a:pt x="1142424" y="-80882"/>
                  <a:pt x="1474827" y="0"/>
                </a:cubicBezTo>
                <a:cubicBezTo>
                  <a:pt x="1487145" y="391274"/>
                  <a:pt x="1462754" y="722919"/>
                  <a:pt x="1474827" y="1145243"/>
                </a:cubicBezTo>
                <a:cubicBezTo>
                  <a:pt x="1076522" y="1100114"/>
                  <a:pt x="279659" y="1225834"/>
                  <a:pt x="0" y="1145243"/>
                </a:cubicBezTo>
                <a:cubicBezTo>
                  <a:pt x="55764" y="930487"/>
                  <a:pt x="-51230" y="21885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Date2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F7B1BD8-D78E-4C6A-939D-7C3095AE7487}"/>
              </a:ext>
            </a:extLst>
          </p:cNvPr>
          <p:cNvSpPr txBox="1">
            <a:spLocks/>
          </p:cNvSpPr>
          <p:nvPr/>
        </p:nvSpPr>
        <p:spPr>
          <a:xfrm>
            <a:off x="4690288" y="3329591"/>
            <a:ext cx="1474827" cy="1145243"/>
          </a:xfrm>
          <a:custGeom>
            <a:avLst/>
            <a:gdLst>
              <a:gd name="connsiteX0" fmla="*/ 0 w 1474827"/>
              <a:gd name="connsiteY0" fmla="*/ 0 h 1145243"/>
              <a:gd name="connsiteX1" fmla="*/ 1474827 w 1474827"/>
              <a:gd name="connsiteY1" fmla="*/ 0 h 1145243"/>
              <a:gd name="connsiteX2" fmla="*/ 1474827 w 1474827"/>
              <a:gd name="connsiteY2" fmla="*/ 1145243 h 1145243"/>
              <a:gd name="connsiteX3" fmla="*/ 0 w 1474827"/>
              <a:gd name="connsiteY3" fmla="*/ 1145243 h 1145243"/>
              <a:gd name="connsiteX4" fmla="*/ 0 w 1474827"/>
              <a:gd name="connsiteY4" fmla="*/ 0 h 1145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4827" h="1145243" fill="none" extrusionOk="0">
                <a:moveTo>
                  <a:pt x="0" y="0"/>
                </a:moveTo>
                <a:cubicBezTo>
                  <a:pt x="652439" y="60532"/>
                  <a:pt x="992036" y="-39785"/>
                  <a:pt x="1474827" y="0"/>
                </a:cubicBezTo>
                <a:cubicBezTo>
                  <a:pt x="1544006" y="507008"/>
                  <a:pt x="1466125" y="942189"/>
                  <a:pt x="1474827" y="1145243"/>
                </a:cubicBezTo>
                <a:cubicBezTo>
                  <a:pt x="1025818" y="1138506"/>
                  <a:pt x="598168" y="1031033"/>
                  <a:pt x="0" y="1145243"/>
                </a:cubicBezTo>
                <a:cubicBezTo>
                  <a:pt x="-102206" y="954112"/>
                  <a:pt x="65416" y="409025"/>
                  <a:pt x="0" y="0"/>
                </a:cubicBezTo>
                <a:close/>
              </a:path>
              <a:path w="1474827" h="1145243" stroke="0" extrusionOk="0">
                <a:moveTo>
                  <a:pt x="0" y="0"/>
                </a:moveTo>
                <a:cubicBezTo>
                  <a:pt x="197894" y="-30145"/>
                  <a:pt x="1142424" y="-80882"/>
                  <a:pt x="1474827" y="0"/>
                </a:cubicBezTo>
                <a:cubicBezTo>
                  <a:pt x="1487145" y="391274"/>
                  <a:pt x="1462754" y="722919"/>
                  <a:pt x="1474827" y="1145243"/>
                </a:cubicBezTo>
                <a:cubicBezTo>
                  <a:pt x="1076522" y="1100114"/>
                  <a:pt x="279659" y="1225834"/>
                  <a:pt x="0" y="1145243"/>
                </a:cubicBezTo>
                <a:cubicBezTo>
                  <a:pt x="55764" y="930487"/>
                  <a:pt x="-51230" y="21885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Date3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7B213209-882E-42E3-A38A-1A0B1ABCD9F8}"/>
              </a:ext>
            </a:extLst>
          </p:cNvPr>
          <p:cNvSpPr txBox="1">
            <a:spLocks/>
          </p:cNvSpPr>
          <p:nvPr/>
        </p:nvSpPr>
        <p:spPr>
          <a:xfrm>
            <a:off x="6440839" y="3329590"/>
            <a:ext cx="1474827" cy="1145243"/>
          </a:xfrm>
          <a:custGeom>
            <a:avLst/>
            <a:gdLst>
              <a:gd name="connsiteX0" fmla="*/ 0 w 1474827"/>
              <a:gd name="connsiteY0" fmla="*/ 0 h 1145243"/>
              <a:gd name="connsiteX1" fmla="*/ 1474827 w 1474827"/>
              <a:gd name="connsiteY1" fmla="*/ 0 h 1145243"/>
              <a:gd name="connsiteX2" fmla="*/ 1474827 w 1474827"/>
              <a:gd name="connsiteY2" fmla="*/ 1145243 h 1145243"/>
              <a:gd name="connsiteX3" fmla="*/ 0 w 1474827"/>
              <a:gd name="connsiteY3" fmla="*/ 1145243 h 1145243"/>
              <a:gd name="connsiteX4" fmla="*/ 0 w 1474827"/>
              <a:gd name="connsiteY4" fmla="*/ 0 h 1145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4827" h="1145243" fill="none" extrusionOk="0">
                <a:moveTo>
                  <a:pt x="0" y="0"/>
                </a:moveTo>
                <a:cubicBezTo>
                  <a:pt x="652439" y="60532"/>
                  <a:pt x="992036" y="-39785"/>
                  <a:pt x="1474827" y="0"/>
                </a:cubicBezTo>
                <a:cubicBezTo>
                  <a:pt x="1544006" y="507008"/>
                  <a:pt x="1466125" y="942189"/>
                  <a:pt x="1474827" y="1145243"/>
                </a:cubicBezTo>
                <a:cubicBezTo>
                  <a:pt x="1025818" y="1138506"/>
                  <a:pt x="598168" y="1031033"/>
                  <a:pt x="0" y="1145243"/>
                </a:cubicBezTo>
                <a:cubicBezTo>
                  <a:pt x="-102206" y="954112"/>
                  <a:pt x="65416" y="409025"/>
                  <a:pt x="0" y="0"/>
                </a:cubicBezTo>
                <a:close/>
              </a:path>
              <a:path w="1474827" h="1145243" stroke="0" extrusionOk="0">
                <a:moveTo>
                  <a:pt x="0" y="0"/>
                </a:moveTo>
                <a:cubicBezTo>
                  <a:pt x="197894" y="-30145"/>
                  <a:pt x="1142424" y="-80882"/>
                  <a:pt x="1474827" y="0"/>
                </a:cubicBezTo>
                <a:cubicBezTo>
                  <a:pt x="1487145" y="391274"/>
                  <a:pt x="1462754" y="722919"/>
                  <a:pt x="1474827" y="1145243"/>
                </a:cubicBezTo>
                <a:cubicBezTo>
                  <a:pt x="1076522" y="1100114"/>
                  <a:pt x="279659" y="1225834"/>
                  <a:pt x="0" y="1145243"/>
                </a:cubicBezTo>
                <a:cubicBezTo>
                  <a:pt x="55764" y="930487"/>
                  <a:pt x="-51230" y="21885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Date4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D2EC048-244A-4A40-8625-8EBF2BC83B80}"/>
              </a:ext>
            </a:extLst>
          </p:cNvPr>
          <p:cNvSpPr txBox="1">
            <a:spLocks/>
          </p:cNvSpPr>
          <p:nvPr/>
        </p:nvSpPr>
        <p:spPr>
          <a:xfrm>
            <a:off x="8245367" y="3337395"/>
            <a:ext cx="1474827" cy="1145243"/>
          </a:xfrm>
          <a:custGeom>
            <a:avLst/>
            <a:gdLst>
              <a:gd name="connsiteX0" fmla="*/ 0 w 1474827"/>
              <a:gd name="connsiteY0" fmla="*/ 0 h 1145243"/>
              <a:gd name="connsiteX1" fmla="*/ 1474827 w 1474827"/>
              <a:gd name="connsiteY1" fmla="*/ 0 h 1145243"/>
              <a:gd name="connsiteX2" fmla="*/ 1474827 w 1474827"/>
              <a:gd name="connsiteY2" fmla="*/ 1145243 h 1145243"/>
              <a:gd name="connsiteX3" fmla="*/ 0 w 1474827"/>
              <a:gd name="connsiteY3" fmla="*/ 1145243 h 1145243"/>
              <a:gd name="connsiteX4" fmla="*/ 0 w 1474827"/>
              <a:gd name="connsiteY4" fmla="*/ 0 h 1145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4827" h="1145243" fill="none" extrusionOk="0">
                <a:moveTo>
                  <a:pt x="0" y="0"/>
                </a:moveTo>
                <a:cubicBezTo>
                  <a:pt x="652439" y="60532"/>
                  <a:pt x="992036" y="-39785"/>
                  <a:pt x="1474827" y="0"/>
                </a:cubicBezTo>
                <a:cubicBezTo>
                  <a:pt x="1544006" y="507008"/>
                  <a:pt x="1466125" y="942189"/>
                  <a:pt x="1474827" y="1145243"/>
                </a:cubicBezTo>
                <a:cubicBezTo>
                  <a:pt x="1025818" y="1138506"/>
                  <a:pt x="598168" y="1031033"/>
                  <a:pt x="0" y="1145243"/>
                </a:cubicBezTo>
                <a:cubicBezTo>
                  <a:pt x="-102206" y="954112"/>
                  <a:pt x="65416" y="409025"/>
                  <a:pt x="0" y="0"/>
                </a:cubicBezTo>
                <a:close/>
              </a:path>
              <a:path w="1474827" h="1145243" stroke="0" extrusionOk="0">
                <a:moveTo>
                  <a:pt x="0" y="0"/>
                </a:moveTo>
                <a:cubicBezTo>
                  <a:pt x="197894" y="-30145"/>
                  <a:pt x="1142424" y="-80882"/>
                  <a:pt x="1474827" y="0"/>
                </a:cubicBezTo>
                <a:cubicBezTo>
                  <a:pt x="1487145" y="391274"/>
                  <a:pt x="1462754" y="722919"/>
                  <a:pt x="1474827" y="1145243"/>
                </a:cubicBezTo>
                <a:cubicBezTo>
                  <a:pt x="1076522" y="1100114"/>
                  <a:pt x="279659" y="1225834"/>
                  <a:pt x="0" y="1145243"/>
                </a:cubicBezTo>
                <a:cubicBezTo>
                  <a:pt x="55764" y="930487"/>
                  <a:pt x="-51230" y="21885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Date5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03CB05A-5569-4820-948B-2CA32F1DB8D4}"/>
              </a:ext>
            </a:extLst>
          </p:cNvPr>
          <p:cNvSpPr txBox="1">
            <a:spLocks/>
          </p:cNvSpPr>
          <p:nvPr/>
        </p:nvSpPr>
        <p:spPr>
          <a:xfrm>
            <a:off x="939113" y="4664991"/>
            <a:ext cx="9304637" cy="2104260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9000">
                <a:schemeClr val="accent1">
                  <a:lumMod val="45000"/>
                  <a:lumOff val="5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Pokemon</a:t>
            </a:r>
            <a:r>
              <a:rPr lang="en-US" dirty="0"/>
              <a:t> choices</a:t>
            </a:r>
          </a:p>
          <a:p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13A61E3B-8385-4286-B4A2-B8C7F15ED685}"/>
              </a:ext>
            </a:extLst>
          </p:cNvPr>
          <p:cNvSpPr txBox="1">
            <a:spLocks/>
          </p:cNvSpPr>
          <p:nvPr/>
        </p:nvSpPr>
        <p:spPr>
          <a:xfrm>
            <a:off x="1115984" y="5077439"/>
            <a:ext cx="1231799" cy="1287216"/>
          </a:xfrm>
          <a:custGeom>
            <a:avLst/>
            <a:gdLst>
              <a:gd name="connsiteX0" fmla="*/ 0 w 1231799"/>
              <a:gd name="connsiteY0" fmla="*/ 0 h 1287216"/>
              <a:gd name="connsiteX1" fmla="*/ 1231799 w 1231799"/>
              <a:gd name="connsiteY1" fmla="*/ 0 h 1287216"/>
              <a:gd name="connsiteX2" fmla="*/ 1231799 w 1231799"/>
              <a:gd name="connsiteY2" fmla="*/ 1287216 h 1287216"/>
              <a:gd name="connsiteX3" fmla="*/ 0 w 1231799"/>
              <a:gd name="connsiteY3" fmla="*/ 1287216 h 1287216"/>
              <a:gd name="connsiteX4" fmla="*/ 0 w 1231799"/>
              <a:gd name="connsiteY4" fmla="*/ 0 h 128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799" h="1287216" fill="none" extrusionOk="0">
                <a:moveTo>
                  <a:pt x="0" y="0"/>
                </a:moveTo>
                <a:cubicBezTo>
                  <a:pt x="472322" y="75719"/>
                  <a:pt x="693792" y="107713"/>
                  <a:pt x="1231799" y="0"/>
                </a:cubicBezTo>
                <a:cubicBezTo>
                  <a:pt x="1327607" y="339403"/>
                  <a:pt x="1185382" y="861145"/>
                  <a:pt x="1231799" y="1287216"/>
                </a:cubicBezTo>
                <a:cubicBezTo>
                  <a:pt x="720455" y="1201277"/>
                  <a:pt x="570421" y="1205093"/>
                  <a:pt x="0" y="1287216"/>
                </a:cubicBezTo>
                <a:cubicBezTo>
                  <a:pt x="101827" y="677481"/>
                  <a:pt x="45329" y="423283"/>
                  <a:pt x="0" y="0"/>
                </a:cubicBezTo>
                <a:close/>
              </a:path>
              <a:path w="1231799" h="1287216" stroke="0" extrusionOk="0">
                <a:moveTo>
                  <a:pt x="0" y="0"/>
                </a:moveTo>
                <a:cubicBezTo>
                  <a:pt x="569788" y="4490"/>
                  <a:pt x="886698" y="16154"/>
                  <a:pt x="1231799" y="0"/>
                </a:cubicBezTo>
                <a:cubicBezTo>
                  <a:pt x="1168762" y="332837"/>
                  <a:pt x="1336474" y="815866"/>
                  <a:pt x="1231799" y="1287216"/>
                </a:cubicBezTo>
                <a:cubicBezTo>
                  <a:pt x="920537" y="1370082"/>
                  <a:pt x="136315" y="1394869"/>
                  <a:pt x="0" y="1287216"/>
                </a:cubicBezTo>
                <a:cubicBezTo>
                  <a:pt x="67448" y="657681"/>
                  <a:pt x="3534" y="327928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Poke1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0000A17C-C5D1-4FDB-8357-54610F529CA7}"/>
              </a:ext>
            </a:extLst>
          </p:cNvPr>
          <p:cNvSpPr txBox="1">
            <a:spLocks/>
          </p:cNvSpPr>
          <p:nvPr/>
        </p:nvSpPr>
        <p:spPr>
          <a:xfrm>
            <a:off x="2759948" y="5073513"/>
            <a:ext cx="1231799" cy="1287216"/>
          </a:xfrm>
          <a:custGeom>
            <a:avLst/>
            <a:gdLst>
              <a:gd name="connsiteX0" fmla="*/ 0 w 1231799"/>
              <a:gd name="connsiteY0" fmla="*/ 0 h 1287216"/>
              <a:gd name="connsiteX1" fmla="*/ 1231799 w 1231799"/>
              <a:gd name="connsiteY1" fmla="*/ 0 h 1287216"/>
              <a:gd name="connsiteX2" fmla="*/ 1231799 w 1231799"/>
              <a:gd name="connsiteY2" fmla="*/ 1287216 h 1287216"/>
              <a:gd name="connsiteX3" fmla="*/ 0 w 1231799"/>
              <a:gd name="connsiteY3" fmla="*/ 1287216 h 1287216"/>
              <a:gd name="connsiteX4" fmla="*/ 0 w 1231799"/>
              <a:gd name="connsiteY4" fmla="*/ 0 h 128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799" h="1287216" fill="none" extrusionOk="0">
                <a:moveTo>
                  <a:pt x="0" y="0"/>
                </a:moveTo>
                <a:cubicBezTo>
                  <a:pt x="472322" y="75719"/>
                  <a:pt x="693792" y="107713"/>
                  <a:pt x="1231799" y="0"/>
                </a:cubicBezTo>
                <a:cubicBezTo>
                  <a:pt x="1327607" y="339403"/>
                  <a:pt x="1185382" y="861145"/>
                  <a:pt x="1231799" y="1287216"/>
                </a:cubicBezTo>
                <a:cubicBezTo>
                  <a:pt x="720455" y="1201277"/>
                  <a:pt x="570421" y="1205093"/>
                  <a:pt x="0" y="1287216"/>
                </a:cubicBezTo>
                <a:cubicBezTo>
                  <a:pt x="101827" y="677481"/>
                  <a:pt x="45329" y="423283"/>
                  <a:pt x="0" y="0"/>
                </a:cubicBezTo>
                <a:close/>
              </a:path>
              <a:path w="1231799" h="1287216" stroke="0" extrusionOk="0">
                <a:moveTo>
                  <a:pt x="0" y="0"/>
                </a:moveTo>
                <a:cubicBezTo>
                  <a:pt x="569788" y="4490"/>
                  <a:pt x="886698" y="16154"/>
                  <a:pt x="1231799" y="0"/>
                </a:cubicBezTo>
                <a:cubicBezTo>
                  <a:pt x="1168762" y="332837"/>
                  <a:pt x="1336474" y="815866"/>
                  <a:pt x="1231799" y="1287216"/>
                </a:cubicBezTo>
                <a:cubicBezTo>
                  <a:pt x="920537" y="1370082"/>
                  <a:pt x="136315" y="1394869"/>
                  <a:pt x="0" y="1287216"/>
                </a:cubicBezTo>
                <a:cubicBezTo>
                  <a:pt x="67448" y="657681"/>
                  <a:pt x="3534" y="327928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Poke2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18A81763-19C3-4199-A4A6-69308D77EE62}"/>
              </a:ext>
            </a:extLst>
          </p:cNvPr>
          <p:cNvSpPr txBox="1">
            <a:spLocks/>
          </p:cNvSpPr>
          <p:nvPr/>
        </p:nvSpPr>
        <p:spPr>
          <a:xfrm>
            <a:off x="4405983" y="5073513"/>
            <a:ext cx="1231799" cy="1287216"/>
          </a:xfrm>
          <a:custGeom>
            <a:avLst/>
            <a:gdLst>
              <a:gd name="connsiteX0" fmla="*/ 0 w 1231799"/>
              <a:gd name="connsiteY0" fmla="*/ 0 h 1287216"/>
              <a:gd name="connsiteX1" fmla="*/ 1231799 w 1231799"/>
              <a:gd name="connsiteY1" fmla="*/ 0 h 1287216"/>
              <a:gd name="connsiteX2" fmla="*/ 1231799 w 1231799"/>
              <a:gd name="connsiteY2" fmla="*/ 1287216 h 1287216"/>
              <a:gd name="connsiteX3" fmla="*/ 0 w 1231799"/>
              <a:gd name="connsiteY3" fmla="*/ 1287216 h 1287216"/>
              <a:gd name="connsiteX4" fmla="*/ 0 w 1231799"/>
              <a:gd name="connsiteY4" fmla="*/ 0 h 128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799" h="1287216" fill="none" extrusionOk="0">
                <a:moveTo>
                  <a:pt x="0" y="0"/>
                </a:moveTo>
                <a:cubicBezTo>
                  <a:pt x="472322" y="75719"/>
                  <a:pt x="693792" y="107713"/>
                  <a:pt x="1231799" y="0"/>
                </a:cubicBezTo>
                <a:cubicBezTo>
                  <a:pt x="1327607" y="339403"/>
                  <a:pt x="1185382" y="861145"/>
                  <a:pt x="1231799" y="1287216"/>
                </a:cubicBezTo>
                <a:cubicBezTo>
                  <a:pt x="720455" y="1201277"/>
                  <a:pt x="570421" y="1205093"/>
                  <a:pt x="0" y="1287216"/>
                </a:cubicBezTo>
                <a:cubicBezTo>
                  <a:pt x="101827" y="677481"/>
                  <a:pt x="45329" y="423283"/>
                  <a:pt x="0" y="0"/>
                </a:cubicBezTo>
                <a:close/>
              </a:path>
              <a:path w="1231799" h="1287216" stroke="0" extrusionOk="0">
                <a:moveTo>
                  <a:pt x="0" y="0"/>
                </a:moveTo>
                <a:cubicBezTo>
                  <a:pt x="569788" y="4490"/>
                  <a:pt x="886698" y="16154"/>
                  <a:pt x="1231799" y="0"/>
                </a:cubicBezTo>
                <a:cubicBezTo>
                  <a:pt x="1168762" y="332837"/>
                  <a:pt x="1336474" y="815866"/>
                  <a:pt x="1231799" y="1287216"/>
                </a:cubicBezTo>
                <a:cubicBezTo>
                  <a:pt x="920537" y="1370082"/>
                  <a:pt x="136315" y="1394869"/>
                  <a:pt x="0" y="1287216"/>
                </a:cubicBezTo>
                <a:cubicBezTo>
                  <a:pt x="67448" y="657681"/>
                  <a:pt x="3534" y="327928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Poke3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C2C665C1-622F-48E8-83B6-4233A9BB55F2}"/>
              </a:ext>
            </a:extLst>
          </p:cNvPr>
          <p:cNvSpPr txBox="1">
            <a:spLocks/>
          </p:cNvSpPr>
          <p:nvPr/>
        </p:nvSpPr>
        <p:spPr>
          <a:xfrm>
            <a:off x="5887778" y="5073513"/>
            <a:ext cx="1231799" cy="1287216"/>
          </a:xfrm>
          <a:custGeom>
            <a:avLst/>
            <a:gdLst>
              <a:gd name="connsiteX0" fmla="*/ 0 w 1231799"/>
              <a:gd name="connsiteY0" fmla="*/ 0 h 1287216"/>
              <a:gd name="connsiteX1" fmla="*/ 1231799 w 1231799"/>
              <a:gd name="connsiteY1" fmla="*/ 0 h 1287216"/>
              <a:gd name="connsiteX2" fmla="*/ 1231799 w 1231799"/>
              <a:gd name="connsiteY2" fmla="*/ 1287216 h 1287216"/>
              <a:gd name="connsiteX3" fmla="*/ 0 w 1231799"/>
              <a:gd name="connsiteY3" fmla="*/ 1287216 h 1287216"/>
              <a:gd name="connsiteX4" fmla="*/ 0 w 1231799"/>
              <a:gd name="connsiteY4" fmla="*/ 0 h 128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799" h="1287216" fill="none" extrusionOk="0">
                <a:moveTo>
                  <a:pt x="0" y="0"/>
                </a:moveTo>
                <a:cubicBezTo>
                  <a:pt x="472322" y="75719"/>
                  <a:pt x="693792" y="107713"/>
                  <a:pt x="1231799" y="0"/>
                </a:cubicBezTo>
                <a:cubicBezTo>
                  <a:pt x="1327607" y="339403"/>
                  <a:pt x="1185382" y="861145"/>
                  <a:pt x="1231799" y="1287216"/>
                </a:cubicBezTo>
                <a:cubicBezTo>
                  <a:pt x="720455" y="1201277"/>
                  <a:pt x="570421" y="1205093"/>
                  <a:pt x="0" y="1287216"/>
                </a:cubicBezTo>
                <a:cubicBezTo>
                  <a:pt x="101827" y="677481"/>
                  <a:pt x="45329" y="423283"/>
                  <a:pt x="0" y="0"/>
                </a:cubicBezTo>
                <a:close/>
              </a:path>
              <a:path w="1231799" h="1287216" stroke="0" extrusionOk="0">
                <a:moveTo>
                  <a:pt x="0" y="0"/>
                </a:moveTo>
                <a:cubicBezTo>
                  <a:pt x="569788" y="4490"/>
                  <a:pt x="886698" y="16154"/>
                  <a:pt x="1231799" y="0"/>
                </a:cubicBezTo>
                <a:cubicBezTo>
                  <a:pt x="1168762" y="332837"/>
                  <a:pt x="1336474" y="815866"/>
                  <a:pt x="1231799" y="1287216"/>
                </a:cubicBezTo>
                <a:cubicBezTo>
                  <a:pt x="920537" y="1370082"/>
                  <a:pt x="136315" y="1394869"/>
                  <a:pt x="0" y="1287216"/>
                </a:cubicBezTo>
                <a:cubicBezTo>
                  <a:pt x="67448" y="657681"/>
                  <a:pt x="3534" y="327928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Poke4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3EA0CCBF-9AC4-41EB-8B4D-DD527B96413E}"/>
              </a:ext>
            </a:extLst>
          </p:cNvPr>
          <p:cNvSpPr txBox="1">
            <a:spLocks/>
          </p:cNvSpPr>
          <p:nvPr/>
        </p:nvSpPr>
        <p:spPr>
          <a:xfrm>
            <a:off x="7369573" y="5073513"/>
            <a:ext cx="1231799" cy="1287216"/>
          </a:xfrm>
          <a:custGeom>
            <a:avLst/>
            <a:gdLst>
              <a:gd name="connsiteX0" fmla="*/ 0 w 1231799"/>
              <a:gd name="connsiteY0" fmla="*/ 0 h 1287216"/>
              <a:gd name="connsiteX1" fmla="*/ 1231799 w 1231799"/>
              <a:gd name="connsiteY1" fmla="*/ 0 h 1287216"/>
              <a:gd name="connsiteX2" fmla="*/ 1231799 w 1231799"/>
              <a:gd name="connsiteY2" fmla="*/ 1287216 h 1287216"/>
              <a:gd name="connsiteX3" fmla="*/ 0 w 1231799"/>
              <a:gd name="connsiteY3" fmla="*/ 1287216 h 1287216"/>
              <a:gd name="connsiteX4" fmla="*/ 0 w 1231799"/>
              <a:gd name="connsiteY4" fmla="*/ 0 h 128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799" h="1287216" fill="none" extrusionOk="0">
                <a:moveTo>
                  <a:pt x="0" y="0"/>
                </a:moveTo>
                <a:cubicBezTo>
                  <a:pt x="472322" y="75719"/>
                  <a:pt x="693792" y="107713"/>
                  <a:pt x="1231799" y="0"/>
                </a:cubicBezTo>
                <a:cubicBezTo>
                  <a:pt x="1327607" y="339403"/>
                  <a:pt x="1185382" y="861145"/>
                  <a:pt x="1231799" y="1287216"/>
                </a:cubicBezTo>
                <a:cubicBezTo>
                  <a:pt x="720455" y="1201277"/>
                  <a:pt x="570421" y="1205093"/>
                  <a:pt x="0" y="1287216"/>
                </a:cubicBezTo>
                <a:cubicBezTo>
                  <a:pt x="101827" y="677481"/>
                  <a:pt x="45329" y="423283"/>
                  <a:pt x="0" y="0"/>
                </a:cubicBezTo>
                <a:close/>
              </a:path>
              <a:path w="1231799" h="1287216" stroke="0" extrusionOk="0">
                <a:moveTo>
                  <a:pt x="0" y="0"/>
                </a:moveTo>
                <a:cubicBezTo>
                  <a:pt x="569788" y="4490"/>
                  <a:pt x="886698" y="16154"/>
                  <a:pt x="1231799" y="0"/>
                </a:cubicBezTo>
                <a:cubicBezTo>
                  <a:pt x="1168762" y="332837"/>
                  <a:pt x="1336474" y="815866"/>
                  <a:pt x="1231799" y="1287216"/>
                </a:cubicBezTo>
                <a:cubicBezTo>
                  <a:pt x="920537" y="1370082"/>
                  <a:pt x="136315" y="1394869"/>
                  <a:pt x="0" y="1287216"/>
                </a:cubicBezTo>
                <a:cubicBezTo>
                  <a:pt x="67448" y="657681"/>
                  <a:pt x="3534" y="327928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Poke5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937B6A40-A95B-4B9F-9AEC-12BC794DC1A7}"/>
              </a:ext>
            </a:extLst>
          </p:cNvPr>
          <p:cNvSpPr txBox="1">
            <a:spLocks/>
          </p:cNvSpPr>
          <p:nvPr/>
        </p:nvSpPr>
        <p:spPr>
          <a:xfrm>
            <a:off x="8799848" y="5073513"/>
            <a:ext cx="1231799" cy="1287216"/>
          </a:xfrm>
          <a:custGeom>
            <a:avLst/>
            <a:gdLst>
              <a:gd name="connsiteX0" fmla="*/ 0 w 1231799"/>
              <a:gd name="connsiteY0" fmla="*/ 0 h 1287216"/>
              <a:gd name="connsiteX1" fmla="*/ 1231799 w 1231799"/>
              <a:gd name="connsiteY1" fmla="*/ 0 h 1287216"/>
              <a:gd name="connsiteX2" fmla="*/ 1231799 w 1231799"/>
              <a:gd name="connsiteY2" fmla="*/ 1287216 h 1287216"/>
              <a:gd name="connsiteX3" fmla="*/ 0 w 1231799"/>
              <a:gd name="connsiteY3" fmla="*/ 1287216 h 1287216"/>
              <a:gd name="connsiteX4" fmla="*/ 0 w 1231799"/>
              <a:gd name="connsiteY4" fmla="*/ 0 h 128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799" h="1287216" fill="none" extrusionOk="0">
                <a:moveTo>
                  <a:pt x="0" y="0"/>
                </a:moveTo>
                <a:cubicBezTo>
                  <a:pt x="472322" y="75719"/>
                  <a:pt x="693792" y="107713"/>
                  <a:pt x="1231799" y="0"/>
                </a:cubicBezTo>
                <a:cubicBezTo>
                  <a:pt x="1327607" y="339403"/>
                  <a:pt x="1185382" y="861145"/>
                  <a:pt x="1231799" y="1287216"/>
                </a:cubicBezTo>
                <a:cubicBezTo>
                  <a:pt x="720455" y="1201277"/>
                  <a:pt x="570421" y="1205093"/>
                  <a:pt x="0" y="1287216"/>
                </a:cubicBezTo>
                <a:cubicBezTo>
                  <a:pt x="101827" y="677481"/>
                  <a:pt x="45329" y="423283"/>
                  <a:pt x="0" y="0"/>
                </a:cubicBezTo>
                <a:close/>
              </a:path>
              <a:path w="1231799" h="1287216" stroke="0" extrusionOk="0">
                <a:moveTo>
                  <a:pt x="0" y="0"/>
                </a:moveTo>
                <a:cubicBezTo>
                  <a:pt x="569788" y="4490"/>
                  <a:pt x="886698" y="16154"/>
                  <a:pt x="1231799" y="0"/>
                </a:cubicBezTo>
                <a:cubicBezTo>
                  <a:pt x="1168762" y="332837"/>
                  <a:pt x="1336474" y="815866"/>
                  <a:pt x="1231799" y="1287216"/>
                </a:cubicBezTo>
                <a:cubicBezTo>
                  <a:pt x="920537" y="1370082"/>
                  <a:pt x="136315" y="1394869"/>
                  <a:pt x="0" y="1287216"/>
                </a:cubicBezTo>
                <a:cubicBezTo>
                  <a:pt x="67448" y="657681"/>
                  <a:pt x="3534" y="327928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Poke6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2B5CD364-75B4-49D1-A207-71FAF6196656}"/>
              </a:ext>
            </a:extLst>
          </p:cNvPr>
          <p:cNvSpPr/>
          <p:nvPr/>
        </p:nvSpPr>
        <p:spPr>
          <a:xfrm>
            <a:off x="4350161" y="6450227"/>
            <a:ext cx="2360140" cy="40777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Battle</a:t>
            </a:r>
          </a:p>
        </p:txBody>
      </p:sp>
      <p:sp>
        <p:nvSpPr>
          <p:cNvPr id="32" name="Arrow: Curved Left 31">
            <a:extLst>
              <a:ext uri="{FF2B5EF4-FFF2-40B4-BE49-F238E27FC236}">
                <a16:creationId xmlns:a16="http://schemas.microsoft.com/office/drawing/2014/main" id="{AF44F8A7-A80D-4477-9892-3E6F776E7292}"/>
              </a:ext>
            </a:extLst>
          </p:cNvPr>
          <p:cNvSpPr/>
          <p:nvPr/>
        </p:nvSpPr>
        <p:spPr>
          <a:xfrm>
            <a:off x="9848334" y="2280453"/>
            <a:ext cx="2080252" cy="1747849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07B64086-3F0C-437D-B1F7-8BE0C8AB6F7B}"/>
              </a:ext>
            </a:extLst>
          </p:cNvPr>
          <p:cNvSpPr txBox="1">
            <a:spLocks/>
          </p:cNvSpPr>
          <p:nvPr/>
        </p:nvSpPr>
        <p:spPr>
          <a:xfrm>
            <a:off x="10012329" y="2778648"/>
            <a:ext cx="1548990" cy="516623"/>
          </a:xfrm>
          <a:custGeom>
            <a:avLst/>
            <a:gdLst>
              <a:gd name="connsiteX0" fmla="*/ 0 w 1548990"/>
              <a:gd name="connsiteY0" fmla="*/ 0 h 516623"/>
              <a:gd name="connsiteX1" fmla="*/ 485350 w 1548990"/>
              <a:gd name="connsiteY1" fmla="*/ 0 h 516623"/>
              <a:gd name="connsiteX2" fmla="*/ 986190 w 1548990"/>
              <a:gd name="connsiteY2" fmla="*/ 0 h 516623"/>
              <a:gd name="connsiteX3" fmla="*/ 1548990 w 1548990"/>
              <a:gd name="connsiteY3" fmla="*/ 0 h 516623"/>
              <a:gd name="connsiteX4" fmla="*/ 1548990 w 1548990"/>
              <a:gd name="connsiteY4" fmla="*/ 516623 h 516623"/>
              <a:gd name="connsiteX5" fmla="*/ 1001680 w 1548990"/>
              <a:gd name="connsiteY5" fmla="*/ 516623 h 516623"/>
              <a:gd name="connsiteX6" fmla="*/ 469860 w 1548990"/>
              <a:gd name="connsiteY6" fmla="*/ 516623 h 516623"/>
              <a:gd name="connsiteX7" fmla="*/ 0 w 1548990"/>
              <a:gd name="connsiteY7" fmla="*/ 516623 h 516623"/>
              <a:gd name="connsiteX8" fmla="*/ 0 w 1548990"/>
              <a:gd name="connsiteY8" fmla="*/ 0 h 5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8990" h="516623" fill="none" extrusionOk="0">
                <a:moveTo>
                  <a:pt x="0" y="0"/>
                </a:moveTo>
                <a:cubicBezTo>
                  <a:pt x="154355" y="21169"/>
                  <a:pt x="295451" y="-12948"/>
                  <a:pt x="485350" y="0"/>
                </a:cubicBezTo>
                <a:cubicBezTo>
                  <a:pt x="675249" y="12948"/>
                  <a:pt x="861236" y="7546"/>
                  <a:pt x="986190" y="0"/>
                </a:cubicBezTo>
                <a:cubicBezTo>
                  <a:pt x="1111144" y="-7546"/>
                  <a:pt x="1380536" y="-4023"/>
                  <a:pt x="1548990" y="0"/>
                </a:cubicBezTo>
                <a:cubicBezTo>
                  <a:pt x="1557373" y="127153"/>
                  <a:pt x="1550188" y="345357"/>
                  <a:pt x="1548990" y="516623"/>
                </a:cubicBezTo>
                <a:cubicBezTo>
                  <a:pt x="1428842" y="519599"/>
                  <a:pt x="1230186" y="520844"/>
                  <a:pt x="1001680" y="516623"/>
                </a:cubicBezTo>
                <a:cubicBezTo>
                  <a:pt x="773174" y="512403"/>
                  <a:pt x="635685" y="542491"/>
                  <a:pt x="469860" y="516623"/>
                </a:cubicBezTo>
                <a:cubicBezTo>
                  <a:pt x="304035" y="490755"/>
                  <a:pt x="204219" y="512502"/>
                  <a:pt x="0" y="516623"/>
                </a:cubicBezTo>
                <a:cubicBezTo>
                  <a:pt x="8755" y="295970"/>
                  <a:pt x="-10695" y="203929"/>
                  <a:pt x="0" y="0"/>
                </a:cubicBezTo>
                <a:close/>
              </a:path>
              <a:path w="1548990" h="516623" stroke="0" extrusionOk="0">
                <a:moveTo>
                  <a:pt x="0" y="0"/>
                </a:moveTo>
                <a:cubicBezTo>
                  <a:pt x="159494" y="22484"/>
                  <a:pt x="293556" y="-2905"/>
                  <a:pt x="531820" y="0"/>
                </a:cubicBezTo>
                <a:cubicBezTo>
                  <a:pt x="770084" y="2905"/>
                  <a:pt x="813983" y="12188"/>
                  <a:pt x="1001680" y="0"/>
                </a:cubicBezTo>
                <a:cubicBezTo>
                  <a:pt x="1189377" y="-12188"/>
                  <a:pt x="1346077" y="-5306"/>
                  <a:pt x="1548990" y="0"/>
                </a:cubicBezTo>
                <a:cubicBezTo>
                  <a:pt x="1525278" y="152468"/>
                  <a:pt x="1532473" y="372145"/>
                  <a:pt x="1548990" y="516623"/>
                </a:cubicBezTo>
                <a:cubicBezTo>
                  <a:pt x="1410573" y="541029"/>
                  <a:pt x="1198766" y="531460"/>
                  <a:pt x="1001680" y="516623"/>
                </a:cubicBezTo>
                <a:cubicBezTo>
                  <a:pt x="804594" y="501787"/>
                  <a:pt x="701232" y="513928"/>
                  <a:pt x="485350" y="516623"/>
                </a:cubicBezTo>
                <a:cubicBezTo>
                  <a:pt x="269468" y="519319"/>
                  <a:pt x="191211" y="529401"/>
                  <a:pt x="0" y="516623"/>
                </a:cubicBezTo>
                <a:cubicBezTo>
                  <a:pt x="-23274" y="367035"/>
                  <a:pt x="21888" y="23298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56141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to populate</a:t>
            </a:r>
          </a:p>
          <a:p>
            <a:endParaRPr lang="en-US" dirty="0"/>
          </a:p>
        </p:txBody>
      </p:sp>
      <p:sp>
        <p:nvSpPr>
          <p:cNvPr id="46" name="Arrow: Curved Left 45">
            <a:extLst>
              <a:ext uri="{FF2B5EF4-FFF2-40B4-BE49-F238E27FC236}">
                <a16:creationId xmlns:a16="http://schemas.microsoft.com/office/drawing/2014/main" id="{9EC5919A-3427-4B75-AD8B-B422E75AD52C}"/>
              </a:ext>
            </a:extLst>
          </p:cNvPr>
          <p:cNvSpPr/>
          <p:nvPr/>
        </p:nvSpPr>
        <p:spPr>
          <a:xfrm>
            <a:off x="9897428" y="4199588"/>
            <a:ext cx="2080252" cy="1747849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05756B50-82CF-443F-B873-90BBDB751A76}"/>
              </a:ext>
            </a:extLst>
          </p:cNvPr>
          <p:cNvSpPr txBox="1">
            <a:spLocks/>
          </p:cNvSpPr>
          <p:nvPr/>
        </p:nvSpPr>
        <p:spPr>
          <a:xfrm>
            <a:off x="10061423" y="4697783"/>
            <a:ext cx="1548990" cy="516623"/>
          </a:xfrm>
          <a:custGeom>
            <a:avLst/>
            <a:gdLst>
              <a:gd name="connsiteX0" fmla="*/ 0 w 1548990"/>
              <a:gd name="connsiteY0" fmla="*/ 0 h 516623"/>
              <a:gd name="connsiteX1" fmla="*/ 485350 w 1548990"/>
              <a:gd name="connsiteY1" fmla="*/ 0 h 516623"/>
              <a:gd name="connsiteX2" fmla="*/ 986190 w 1548990"/>
              <a:gd name="connsiteY2" fmla="*/ 0 h 516623"/>
              <a:gd name="connsiteX3" fmla="*/ 1548990 w 1548990"/>
              <a:gd name="connsiteY3" fmla="*/ 0 h 516623"/>
              <a:gd name="connsiteX4" fmla="*/ 1548990 w 1548990"/>
              <a:gd name="connsiteY4" fmla="*/ 516623 h 516623"/>
              <a:gd name="connsiteX5" fmla="*/ 1001680 w 1548990"/>
              <a:gd name="connsiteY5" fmla="*/ 516623 h 516623"/>
              <a:gd name="connsiteX6" fmla="*/ 469860 w 1548990"/>
              <a:gd name="connsiteY6" fmla="*/ 516623 h 516623"/>
              <a:gd name="connsiteX7" fmla="*/ 0 w 1548990"/>
              <a:gd name="connsiteY7" fmla="*/ 516623 h 516623"/>
              <a:gd name="connsiteX8" fmla="*/ 0 w 1548990"/>
              <a:gd name="connsiteY8" fmla="*/ 0 h 5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8990" h="516623" fill="none" extrusionOk="0">
                <a:moveTo>
                  <a:pt x="0" y="0"/>
                </a:moveTo>
                <a:cubicBezTo>
                  <a:pt x="154355" y="21169"/>
                  <a:pt x="295451" y="-12948"/>
                  <a:pt x="485350" y="0"/>
                </a:cubicBezTo>
                <a:cubicBezTo>
                  <a:pt x="675249" y="12948"/>
                  <a:pt x="861236" y="7546"/>
                  <a:pt x="986190" y="0"/>
                </a:cubicBezTo>
                <a:cubicBezTo>
                  <a:pt x="1111144" y="-7546"/>
                  <a:pt x="1380536" y="-4023"/>
                  <a:pt x="1548990" y="0"/>
                </a:cubicBezTo>
                <a:cubicBezTo>
                  <a:pt x="1557373" y="127153"/>
                  <a:pt x="1550188" y="345357"/>
                  <a:pt x="1548990" y="516623"/>
                </a:cubicBezTo>
                <a:cubicBezTo>
                  <a:pt x="1428842" y="519599"/>
                  <a:pt x="1230186" y="520844"/>
                  <a:pt x="1001680" y="516623"/>
                </a:cubicBezTo>
                <a:cubicBezTo>
                  <a:pt x="773174" y="512403"/>
                  <a:pt x="635685" y="542491"/>
                  <a:pt x="469860" y="516623"/>
                </a:cubicBezTo>
                <a:cubicBezTo>
                  <a:pt x="304035" y="490755"/>
                  <a:pt x="204219" y="512502"/>
                  <a:pt x="0" y="516623"/>
                </a:cubicBezTo>
                <a:cubicBezTo>
                  <a:pt x="8755" y="295970"/>
                  <a:pt x="-10695" y="203929"/>
                  <a:pt x="0" y="0"/>
                </a:cubicBezTo>
                <a:close/>
              </a:path>
              <a:path w="1548990" h="516623" stroke="0" extrusionOk="0">
                <a:moveTo>
                  <a:pt x="0" y="0"/>
                </a:moveTo>
                <a:cubicBezTo>
                  <a:pt x="159494" y="22484"/>
                  <a:pt x="293556" y="-2905"/>
                  <a:pt x="531820" y="0"/>
                </a:cubicBezTo>
                <a:cubicBezTo>
                  <a:pt x="770084" y="2905"/>
                  <a:pt x="813983" y="12188"/>
                  <a:pt x="1001680" y="0"/>
                </a:cubicBezTo>
                <a:cubicBezTo>
                  <a:pt x="1189377" y="-12188"/>
                  <a:pt x="1346077" y="-5306"/>
                  <a:pt x="1548990" y="0"/>
                </a:cubicBezTo>
                <a:cubicBezTo>
                  <a:pt x="1525278" y="152468"/>
                  <a:pt x="1532473" y="372145"/>
                  <a:pt x="1548990" y="516623"/>
                </a:cubicBezTo>
                <a:cubicBezTo>
                  <a:pt x="1410573" y="541029"/>
                  <a:pt x="1198766" y="531460"/>
                  <a:pt x="1001680" y="516623"/>
                </a:cubicBezTo>
                <a:cubicBezTo>
                  <a:pt x="804594" y="501787"/>
                  <a:pt x="701232" y="513928"/>
                  <a:pt x="485350" y="516623"/>
                </a:cubicBezTo>
                <a:cubicBezTo>
                  <a:pt x="269468" y="519319"/>
                  <a:pt x="191211" y="529401"/>
                  <a:pt x="0" y="516623"/>
                </a:cubicBezTo>
                <a:cubicBezTo>
                  <a:pt x="-23274" y="367035"/>
                  <a:pt x="21888" y="23298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56141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to populate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43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46A8812-66C2-48FB-8804-CF34AE456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54" y="0"/>
            <a:ext cx="9495692" cy="685800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A578A20F-F2E0-4CE9-B0B3-5A2C58450187}"/>
              </a:ext>
            </a:extLst>
          </p:cNvPr>
          <p:cNvSpPr txBox="1">
            <a:spLocks/>
          </p:cNvSpPr>
          <p:nvPr/>
        </p:nvSpPr>
        <p:spPr>
          <a:xfrm>
            <a:off x="2903838" y="1594022"/>
            <a:ext cx="6326659" cy="4695567"/>
          </a:xfrm>
          <a:custGeom>
            <a:avLst/>
            <a:gdLst>
              <a:gd name="connsiteX0" fmla="*/ 0 w 6326659"/>
              <a:gd name="connsiteY0" fmla="*/ 0 h 4695567"/>
              <a:gd name="connsiteX1" fmla="*/ 6326659 w 6326659"/>
              <a:gd name="connsiteY1" fmla="*/ 0 h 4695567"/>
              <a:gd name="connsiteX2" fmla="*/ 6326659 w 6326659"/>
              <a:gd name="connsiteY2" fmla="*/ 4695567 h 4695567"/>
              <a:gd name="connsiteX3" fmla="*/ 0 w 6326659"/>
              <a:gd name="connsiteY3" fmla="*/ 4695567 h 4695567"/>
              <a:gd name="connsiteX4" fmla="*/ 0 w 6326659"/>
              <a:gd name="connsiteY4" fmla="*/ 0 h 469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6659" h="4695567" fill="none" extrusionOk="0">
                <a:moveTo>
                  <a:pt x="0" y="0"/>
                </a:moveTo>
                <a:cubicBezTo>
                  <a:pt x="670379" y="98267"/>
                  <a:pt x="4275410" y="113279"/>
                  <a:pt x="6326659" y="0"/>
                </a:cubicBezTo>
                <a:cubicBezTo>
                  <a:pt x="6416179" y="1671161"/>
                  <a:pt x="6408720" y="3619528"/>
                  <a:pt x="6326659" y="4695567"/>
                </a:cubicBezTo>
                <a:cubicBezTo>
                  <a:pt x="4873281" y="4837633"/>
                  <a:pt x="1178117" y="4600480"/>
                  <a:pt x="0" y="4695567"/>
                </a:cubicBezTo>
                <a:cubicBezTo>
                  <a:pt x="34316" y="2979144"/>
                  <a:pt x="143039" y="1972322"/>
                  <a:pt x="0" y="0"/>
                </a:cubicBezTo>
                <a:close/>
              </a:path>
              <a:path w="6326659" h="4695567" stroke="0" extrusionOk="0">
                <a:moveTo>
                  <a:pt x="0" y="0"/>
                </a:moveTo>
                <a:cubicBezTo>
                  <a:pt x="1419190" y="109306"/>
                  <a:pt x="5071567" y="70022"/>
                  <a:pt x="6326659" y="0"/>
                </a:cubicBezTo>
                <a:cubicBezTo>
                  <a:pt x="6353808" y="783517"/>
                  <a:pt x="6323234" y="3068485"/>
                  <a:pt x="6326659" y="4695567"/>
                </a:cubicBezTo>
                <a:cubicBezTo>
                  <a:pt x="4879773" y="4720927"/>
                  <a:pt x="2459250" y="4637313"/>
                  <a:pt x="0" y="4695567"/>
                </a:cubicBezTo>
                <a:cubicBezTo>
                  <a:pt x="115972" y="2724135"/>
                  <a:pt x="-6242" y="637286"/>
                  <a:pt x="0" y="0"/>
                </a:cubicBezTo>
                <a:close/>
              </a:path>
            </a:pathLst>
          </a:custGeom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Battle Scene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E98E16E-C673-4481-8097-2BDA351E33C3}"/>
              </a:ext>
            </a:extLst>
          </p:cNvPr>
          <p:cNvSpPr txBox="1">
            <a:spLocks/>
          </p:cNvSpPr>
          <p:nvPr/>
        </p:nvSpPr>
        <p:spPr>
          <a:xfrm>
            <a:off x="2903838" y="1807033"/>
            <a:ext cx="2808849" cy="2134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</a:t>
            </a:r>
            <a:r>
              <a:rPr lang="en-US" dirty="0" err="1"/>
              <a:t>Pokemon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DED9099-C987-46D8-A87D-28BDCAC7B743}"/>
              </a:ext>
            </a:extLst>
          </p:cNvPr>
          <p:cNvSpPr txBox="1">
            <a:spLocks/>
          </p:cNvSpPr>
          <p:nvPr/>
        </p:nvSpPr>
        <p:spPr>
          <a:xfrm>
            <a:off x="6479315" y="1807033"/>
            <a:ext cx="2808849" cy="2134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Computer </a:t>
            </a:r>
            <a:r>
              <a:rPr lang="en-US" dirty="0" err="1"/>
              <a:t>Pokemon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E28A3F12-79D9-4E43-8497-EB0C14F15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727" y="2792627"/>
            <a:ext cx="2323070" cy="232307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9B690A9-3F65-4138-A0F6-CAF486DEB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706" y="2693772"/>
            <a:ext cx="2496065" cy="2496065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14705A55-9E5A-40C1-BD1B-2BE0A228A094}"/>
              </a:ext>
            </a:extLst>
          </p:cNvPr>
          <p:cNvSpPr txBox="1">
            <a:spLocks/>
          </p:cNvSpPr>
          <p:nvPr/>
        </p:nvSpPr>
        <p:spPr>
          <a:xfrm>
            <a:off x="2998447" y="275388"/>
            <a:ext cx="2471350" cy="750223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FF0000"/>
                </a:solidFill>
              </a:rPr>
              <a:t>Wins: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Losses:</a:t>
            </a:r>
          </a:p>
          <a:p>
            <a:pPr algn="l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EED10A7-179A-4B11-8445-F6C59C9C3603}"/>
              </a:ext>
            </a:extLst>
          </p:cNvPr>
          <p:cNvSpPr txBox="1">
            <a:spLocks/>
          </p:cNvSpPr>
          <p:nvPr/>
        </p:nvSpPr>
        <p:spPr>
          <a:xfrm>
            <a:off x="6687731" y="275388"/>
            <a:ext cx="2471350" cy="750223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FF0000"/>
                </a:solidFill>
              </a:rPr>
              <a:t>Wins: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Losses:</a:t>
            </a:r>
          </a:p>
          <a:p>
            <a:pPr algn="l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857A9AC-659F-4B95-B8EE-5F09835C0FE3}"/>
              </a:ext>
            </a:extLst>
          </p:cNvPr>
          <p:cNvSpPr txBox="1">
            <a:spLocks/>
          </p:cNvSpPr>
          <p:nvPr/>
        </p:nvSpPr>
        <p:spPr>
          <a:xfrm>
            <a:off x="1643449" y="843799"/>
            <a:ext cx="716692" cy="1528698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rgbClr val="FF0000"/>
                </a:solidFill>
              </a:rPr>
              <a:t>Weather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99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90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PokemonVsNature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PokemonVsNature</dc:title>
  <dc:creator>BYRD, LELAND</dc:creator>
  <cp:lastModifiedBy>BYRD, LELAND</cp:lastModifiedBy>
  <cp:revision>1</cp:revision>
  <dcterms:created xsi:type="dcterms:W3CDTF">2022-01-10T18:39:22Z</dcterms:created>
  <dcterms:modified xsi:type="dcterms:W3CDTF">2022-01-10T19:48:48Z</dcterms:modified>
</cp:coreProperties>
</file>