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074"/>
    <a:srgbClr val="98D87A"/>
    <a:srgbClr val="F1F6FF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13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9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42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53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58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59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1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10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47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7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83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50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D51E-3F43-40AB-AA2C-635C044C025B}" type="datetimeFigureOut">
              <a:rPr lang="sv-SE" smtClean="0"/>
              <a:t>2015-02-13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A43D-9C05-4917-BE70-057A1B1341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702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1974273" y="612626"/>
            <a:ext cx="5715000" cy="430227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0" y="491489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LIME </a:t>
            </a:r>
            <a:r>
              <a:rPr lang="sv-SE" alt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Garcon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pPr algn="ctr"/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b="1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10" name="textruta 9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TODAY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Searching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for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pic>
        <p:nvPicPr>
          <p:cNvPr id="11" name="Platshållare för innehåll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232"/>
            <a:ext cx="9144630" cy="5070767"/>
          </a:xfrm>
          <a:prstGeom prst="rect">
            <a:avLst/>
          </a:prstGeom>
        </p:spPr>
      </p:pic>
      <p:grpSp>
        <p:nvGrpSpPr>
          <p:cNvPr id="20" name="Grupp 19"/>
          <p:cNvGrpSpPr/>
          <p:nvPr/>
        </p:nvGrpSpPr>
        <p:grpSpPr>
          <a:xfrm>
            <a:off x="5168059" y="2656612"/>
            <a:ext cx="1884222" cy="2480963"/>
            <a:chOff x="5168059" y="2656612"/>
            <a:chExt cx="1884222" cy="2480963"/>
          </a:xfrm>
        </p:grpSpPr>
        <p:cxnSp>
          <p:nvCxnSpPr>
            <p:cNvPr id="17" name="Rak pil 16"/>
            <p:cNvCxnSpPr/>
            <p:nvPr/>
          </p:nvCxnSpPr>
          <p:spPr>
            <a:xfrm flipV="1">
              <a:off x="6110170" y="2656612"/>
              <a:ext cx="327000" cy="1925779"/>
            </a:xfrm>
            <a:prstGeom prst="straightConnector1">
              <a:avLst/>
            </a:prstGeom>
            <a:ln w="38100">
              <a:solidFill>
                <a:srgbClr val="2525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ruta 18"/>
            <p:cNvSpPr txBox="1"/>
            <p:nvPr/>
          </p:nvSpPr>
          <p:spPr>
            <a:xfrm>
              <a:off x="5168059" y="4675910"/>
              <a:ext cx="1884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solidFill>
                    <a:srgbClr val="252525"/>
                  </a:solidFill>
                  <a:latin typeface="Futura" panose="020B0500000000000000" pitchFamily="34" charset="0"/>
                </a:rPr>
                <a:t>1. </a:t>
              </a:r>
              <a:r>
                <a:rPr lang="sv-SE" sz="2400" dirty="0" err="1" smtClean="0">
                  <a:solidFill>
                    <a:srgbClr val="252525"/>
                  </a:solidFill>
                  <a:latin typeface="Futura" panose="020B0500000000000000" pitchFamily="34" charset="0"/>
                </a:rPr>
                <a:t>Select</a:t>
              </a:r>
              <a:r>
                <a:rPr lang="sv-SE" sz="2400" dirty="0" smtClean="0">
                  <a:solidFill>
                    <a:srgbClr val="252525"/>
                  </a:solidFill>
                  <a:latin typeface="Futura" panose="020B0500000000000000" pitchFamily="34" charset="0"/>
                </a:rPr>
                <a:t> </a:t>
              </a:r>
              <a:r>
                <a:rPr lang="sv-SE" sz="2400" dirty="0" err="1" smtClean="0">
                  <a:solidFill>
                    <a:srgbClr val="252525"/>
                  </a:solidFill>
                  <a:latin typeface="Futura" panose="020B0500000000000000" pitchFamily="34" charset="0"/>
                </a:rPr>
                <a:t>tab</a:t>
              </a:r>
              <a:endParaRPr lang="sv-SE" sz="2400" dirty="0">
                <a:solidFill>
                  <a:srgbClr val="252525"/>
                </a:solidFill>
                <a:latin typeface="Futura" panose="020B0500000000000000" pitchFamily="34" charset="0"/>
              </a:endParaRPr>
            </a:p>
          </p:txBody>
        </p:sp>
      </p:grpSp>
      <p:grpSp>
        <p:nvGrpSpPr>
          <p:cNvPr id="22" name="Grupp 21"/>
          <p:cNvGrpSpPr/>
          <p:nvPr/>
        </p:nvGrpSpPr>
        <p:grpSpPr>
          <a:xfrm>
            <a:off x="2780040" y="2909456"/>
            <a:ext cx="2098649" cy="2028460"/>
            <a:chOff x="2780040" y="2909456"/>
            <a:chExt cx="2098649" cy="2028460"/>
          </a:xfrm>
        </p:grpSpPr>
        <p:cxnSp>
          <p:nvCxnSpPr>
            <p:cNvPr id="12" name="Rak pil 11"/>
            <p:cNvCxnSpPr/>
            <p:nvPr/>
          </p:nvCxnSpPr>
          <p:spPr>
            <a:xfrm flipH="1" flipV="1">
              <a:off x="3075710" y="2909456"/>
              <a:ext cx="571499" cy="1558635"/>
            </a:xfrm>
            <a:prstGeom prst="straightConnector1">
              <a:avLst/>
            </a:prstGeom>
            <a:ln w="38100">
              <a:solidFill>
                <a:srgbClr val="2525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ruta 20"/>
            <p:cNvSpPr txBox="1"/>
            <p:nvPr/>
          </p:nvSpPr>
          <p:spPr>
            <a:xfrm>
              <a:off x="2780040" y="4476251"/>
              <a:ext cx="2098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>
                  <a:solidFill>
                    <a:srgbClr val="252525"/>
                  </a:solidFill>
                  <a:latin typeface="Futura" panose="020B0500000000000000" pitchFamily="34" charset="0"/>
                </a:rPr>
                <a:t>2</a:t>
              </a:r>
              <a:r>
                <a:rPr lang="sv-SE" sz="2400" dirty="0" smtClean="0">
                  <a:solidFill>
                    <a:srgbClr val="252525"/>
                  </a:solidFill>
                  <a:latin typeface="Futura" panose="020B0500000000000000" pitchFamily="34" charset="0"/>
                </a:rPr>
                <a:t>. </a:t>
              </a:r>
              <a:r>
                <a:rPr lang="sv-SE" sz="2400" dirty="0" err="1" smtClean="0">
                  <a:solidFill>
                    <a:srgbClr val="252525"/>
                  </a:solidFill>
                  <a:latin typeface="Futura" panose="020B0500000000000000" pitchFamily="34" charset="0"/>
                </a:rPr>
                <a:t>Select</a:t>
              </a:r>
              <a:r>
                <a:rPr lang="sv-SE" sz="2400" dirty="0" smtClean="0">
                  <a:solidFill>
                    <a:srgbClr val="252525"/>
                  </a:solidFill>
                  <a:latin typeface="Futura" panose="020B0500000000000000" pitchFamily="34" charset="0"/>
                </a:rPr>
                <a:t> filter</a:t>
              </a:r>
              <a:endParaRPr lang="sv-SE" sz="2400" dirty="0">
                <a:solidFill>
                  <a:srgbClr val="252525"/>
                </a:solidFill>
                <a:latin typeface="Futura" panose="020B05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8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LIME </a:t>
            </a:r>
            <a:r>
              <a:rPr lang="sv-SE" alt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Garcon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pic>
        <p:nvPicPr>
          <p:cNvPr id="6" name="Platshållare för innehåll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232"/>
            <a:ext cx="9144630" cy="5070767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 flipH="1" flipV="1">
            <a:off x="83126" y="3304298"/>
            <a:ext cx="1756063" cy="1589820"/>
          </a:xfrm>
          <a:prstGeom prst="rect">
            <a:avLst/>
          </a:prstGeom>
          <a:solidFill>
            <a:srgbClr val="F1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upp 19"/>
          <p:cNvGrpSpPr/>
          <p:nvPr/>
        </p:nvGrpSpPr>
        <p:grpSpPr>
          <a:xfrm>
            <a:off x="57236" y="3813463"/>
            <a:ext cx="1843080" cy="1751179"/>
            <a:chOff x="57236" y="3813463"/>
            <a:chExt cx="1843080" cy="1751179"/>
          </a:xfrm>
        </p:grpSpPr>
        <p:pic>
          <p:nvPicPr>
            <p:cNvPr id="13" name="Bildobjekt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" t="28100" r="5896" b="25376"/>
            <a:stretch/>
          </p:blipFill>
          <p:spPr>
            <a:xfrm>
              <a:off x="57236" y="5253998"/>
              <a:ext cx="1837973" cy="310644"/>
            </a:xfrm>
            <a:prstGeom prst="rect">
              <a:avLst/>
            </a:prstGeom>
          </p:spPr>
        </p:pic>
        <p:pic>
          <p:nvPicPr>
            <p:cNvPr id="14" name="Bildobjekt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" t="15707" r="5249" b="40660"/>
            <a:stretch/>
          </p:blipFill>
          <p:spPr>
            <a:xfrm>
              <a:off x="57238" y="4536233"/>
              <a:ext cx="1837971" cy="301395"/>
            </a:xfrm>
            <a:prstGeom prst="rect">
              <a:avLst/>
            </a:prstGeom>
          </p:spPr>
        </p:pic>
        <p:pic>
          <p:nvPicPr>
            <p:cNvPr id="16" name="Bildobjekt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" t="14660" r="7549" b="36461"/>
            <a:stretch/>
          </p:blipFill>
          <p:spPr>
            <a:xfrm>
              <a:off x="57553" y="4890089"/>
              <a:ext cx="1842763" cy="312186"/>
            </a:xfrm>
            <a:prstGeom prst="rect">
              <a:avLst/>
            </a:prstGeom>
          </p:spPr>
        </p:pic>
        <p:pic>
          <p:nvPicPr>
            <p:cNvPr id="17" name="Bildobjekt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" t="17972" r="6375" b="22464"/>
            <a:stretch/>
          </p:blipFill>
          <p:spPr>
            <a:xfrm>
              <a:off x="57323" y="4163329"/>
              <a:ext cx="1837886" cy="314233"/>
            </a:xfrm>
            <a:prstGeom prst="rect">
              <a:avLst/>
            </a:prstGeom>
          </p:spPr>
        </p:pic>
        <p:pic>
          <p:nvPicPr>
            <p:cNvPr id="18" name="Bildobjekt 1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" t="20585" r="6626" b="28549"/>
            <a:stretch/>
          </p:blipFill>
          <p:spPr>
            <a:xfrm>
              <a:off x="57236" y="3813463"/>
              <a:ext cx="1839192" cy="301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03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LIME Garcon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pic>
        <p:nvPicPr>
          <p:cNvPr id="6" name="Platshållare för innehåll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7232"/>
            <a:ext cx="9144630" cy="5070767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 flipH="1" flipV="1">
            <a:off x="83126" y="3304298"/>
            <a:ext cx="1756063" cy="1589820"/>
          </a:xfrm>
          <a:prstGeom prst="rect">
            <a:avLst/>
          </a:prstGeom>
          <a:solidFill>
            <a:srgbClr val="F1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upp 19"/>
          <p:cNvGrpSpPr/>
          <p:nvPr/>
        </p:nvGrpSpPr>
        <p:grpSpPr>
          <a:xfrm>
            <a:off x="57236" y="3813463"/>
            <a:ext cx="1843080" cy="1751179"/>
            <a:chOff x="57236" y="3813463"/>
            <a:chExt cx="1843080" cy="1751179"/>
          </a:xfrm>
        </p:grpSpPr>
        <p:pic>
          <p:nvPicPr>
            <p:cNvPr id="13" name="Bildobjekt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" t="28100" r="5896" b="25376"/>
            <a:stretch/>
          </p:blipFill>
          <p:spPr>
            <a:xfrm>
              <a:off x="57236" y="5253998"/>
              <a:ext cx="1837973" cy="310644"/>
            </a:xfrm>
            <a:prstGeom prst="rect">
              <a:avLst/>
            </a:prstGeom>
          </p:spPr>
        </p:pic>
        <p:pic>
          <p:nvPicPr>
            <p:cNvPr id="14" name="Bildobjekt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" t="15707" r="5249" b="40660"/>
            <a:stretch/>
          </p:blipFill>
          <p:spPr>
            <a:xfrm>
              <a:off x="57238" y="4536233"/>
              <a:ext cx="1837971" cy="301395"/>
            </a:xfrm>
            <a:prstGeom prst="rect">
              <a:avLst/>
            </a:prstGeom>
          </p:spPr>
        </p:pic>
        <p:pic>
          <p:nvPicPr>
            <p:cNvPr id="16" name="Bildobjekt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" t="14660" r="7549" b="36461"/>
            <a:stretch/>
          </p:blipFill>
          <p:spPr>
            <a:xfrm>
              <a:off x="57553" y="4890089"/>
              <a:ext cx="1842763" cy="312186"/>
            </a:xfrm>
            <a:prstGeom prst="rect">
              <a:avLst/>
            </a:prstGeom>
          </p:spPr>
        </p:pic>
        <p:pic>
          <p:nvPicPr>
            <p:cNvPr id="17" name="Bildobjekt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" t="17972" r="6375" b="22464"/>
            <a:stretch/>
          </p:blipFill>
          <p:spPr>
            <a:xfrm>
              <a:off x="57323" y="4163329"/>
              <a:ext cx="1837886" cy="314233"/>
            </a:xfrm>
            <a:prstGeom prst="rect">
              <a:avLst/>
            </a:prstGeom>
          </p:spPr>
        </p:pic>
        <p:pic>
          <p:nvPicPr>
            <p:cNvPr id="18" name="Bildobjekt 1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" t="20585" r="6626" b="28549"/>
            <a:stretch/>
          </p:blipFill>
          <p:spPr>
            <a:xfrm>
              <a:off x="57236" y="3813463"/>
              <a:ext cx="1839192" cy="301281"/>
            </a:xfrm>
            <a:prstGeom prst="rect">
              <a:avLst/>
            </a:prstGeom>
          </p:spPr>
        </p:pic>
      </p:grpSp>
      <p:pic>
        <p:nvPicPr>
          <p:cNvPr id="12" name="Platshållare för innehåll 5"/>
          <p:cNvPicPr>
            <a:picLocks noChangeAspect="1"/>
          </p:cNvPicPr>
          <p:nvPr/>
        </p:nvPicPr>
        <p:blipFill rotWithShape="1">
          <a:blip r:embed="rId3"/>
          <a:srcRect l="21873" t="28808" r="2611" b="51281"/>
          <a:stretch/>
        </p:blipFill>
        <p:spPr>
          <a:xfrm>
            <a:off x="1997385" y="4244292"/>
            <a:ext cx="6905625" cy="1009650"/>
          </a:xfrm>
          <a:prstGeom prst="rect">
            <a:avLst/>
          </a:prstGeom>
        </p:spPr>
      </p:pic>
      <p:pic>
        <p:nvPicPr>
          <p:cNvPr id="15" name="Platshållare för innehåll 5"/>
          <p:cNvPicPr>
            <a:picLocks noChangeAspect="1"/>
          </p:cNvPicPr>
          <p:nvPr/>
        </p:nvPicPr>
        <p:blipFill rotWithShape="1">
          <a:blip r:embed="rId3"/>
          <a:srcRect l="21873" t="28808" r="2611" b="51281"/>
          <a:stretch/>
        </p:blipFill>
        <p:spPr>
          <a:xfrm>
            <a:off x="1997385" y="5253942"/>
            <a:ext cx="6905625" cy="1009650"/>
          </a:xfrm>
          <a:prstGeom prst="rect">
            <a:avLst/>
          </a:prstGeom>
        </p:spPr>
      </p:pic>
      <p:cxnSp>
        <p:nvCxnSpPr>
          <p:cNvPr id="19" name="Rak pil 18"/>
          <p:cNvCxnSpPr/>
          <p:nvPr/>
        </p:nvCxnSpPr>
        <p:spPr>
          <a:xfrm flipH="1" flipV="1">
            <a:off x="1752600" y="3926338"/>
            <a:ext cx="86589" cy="205218"/>
          </a:xfrm>
          <a:prstGeom prst="straightConnector1">
            <a:avLst/>
          </a:prstGeom>
          <a:ln w="38100">
            <a:solidFill>
              <a:srgbClr val="252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3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LIME Garcon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sp>
        <p:nvSpPr>
          <p:cNvPr id="21" name="textruta 20"/>
          <p:cNvSpPr txBox="1"/>
          <p:nvPr/>
        </p:nvSpPr>
        <p:spPr>
          <a:xfrm>
            <a:off x="1595001" y="2852985"/>
            <a:ext cx="595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WHO’S THIS FOR?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1595001" y="3576885"/>
            <a:ext cx="595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EVERYONE!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1595001" y="4318602"/>
            <a:ext cx="595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We</a:t>
            </a:r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48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truly</a:t>
            </a:r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4800" b="1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mean</a:t>
            </a:r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 it!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7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0"/>
          <a:stretch/>
        </p:blipFill>
        <p:spPr>
          <a:xfrm>
            <a:off x="6728488" y="31173"/>
            <a:ext cx="2415512" cy="1818405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623451" y="347910"/>
            <a:ext cx="5953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rgbClr val="252525"/>
                </a:solidFill>
                <a:latin typeface="Futura" panose="020B0500000000000000" pitchFamily="34" charset="0"/>
              </a:rPr>
              <a:t>LIME Garcon</a:t>
            </a:r>
            <a:endParaRPr lang="sv-SE" sz="4800" b="1" dirty="0">
              <a:solidFill>
                <a:srgbClr val="252525"/>
              </a:solidFill>
              <a:latin typeface="Futura" panose="020B0500000000000000" pitchFamily="34" charset="0"/>
            </a:endParaRPr>
          </a:p>
          <a:p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Serving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the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numbers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you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care</a:t>
            </a:r>
            <a:r>
              <a:rPr lang="sv-SE" sz="2400" dirty="0" smtClean="0">
                <a:solidFill>
                  <a:srgbClr val="252525"/>
                </a:solidFill>
                <a:latin typeface="Futura" panose="020B0500000000000000" pitchFamily="34" charset="0"/>
              </a:rPr>
              <a:t> </a:t>
            </a:r>
            <a:r>
              <a:rPr lang="sv-SE" sz="2400" dirty="0" err="1" smtClean="0">
                <a:solidFill>
                  <a:srgbClr val="252525"/>
                </a:solidFill>
                <a:latin typeface="Futura" panose="020B0500000000000000" pitchFamily="34" charset="0"/>
              </a:rPr>
              <a:t>about</a:t>
            </a:r>
            <a:endParaRPr lang="sv-SE" sz="2400" dirty="0">
              <a:solidFill>
                <a:srgbClr val="252525"/>
              </a:solidFill>
              <a:latin typeface="Futura" panose="020B0500000000000000" pitchFamily="34" charset="0"/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849578"/>
            <a:ext cx="8248650" cy="7591425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3714750" y="1859103"/>
            <a:ext cx="342900" cy="226872"/>
          </a:xfrm>
          <a:prstGeom prst="rect">
            <a:avLst/>
          </a:prstGeom>
          <a:solidFill>
            <a:srgbClr val="C7E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56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72</Words>
  <Application>Microsoft Office PowerPoint</Application>
  <PresentationFormat>Bildspel på skärmen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Lundalogik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Jennie Isberg</dc:creator>
  <cp:lastModifiedBy>Jennie Isberg</cp:lastModifiedBy>
  <cp:revision>15</cp:revision>
  <dcterms:created xsi:type="dcterms:W3CDTF">2015-02-13T14:39:15Z</dcterms:created>
  <dcterms:modified xsi:type="dcterms:W3CDTF">2015-02-13T18:49:17Z</dcterms:modified>
</cp:coreProperties>
</file>