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D9E"/>
    <a:srgbClr val="586170"/>
    <a:srgbClr val="6C7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40A79-6CE6-49FE-96B8-A63282A4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5E3C9-FD50-422E-8F1B-EC9C39E43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FBEDF-8114-442B-846C-E0A530C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86EA6-2323-4D33-989C-2EA713B7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BB1A5-FBD2-419E-8DAA-934C52D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6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8ADBB-D214-468B-AA97-6953EA74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8587C5-87A4-4444-8A72-30107BECA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B1F5-8D60-43F5-9731-099DE518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D1048-52AE-45AA-AFBD-C311E567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01FFA2-7B5C-4582-8D6E-56278A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98542E-3083-444B-A8CF-13F1B121F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0415F-B287-4FA5-A2C1-CAD9132C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DBE053-1CE4-426C-9E58-0764F828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1EEC0-3C77-43C8-AFEB-695E4B83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3AFC7-0614-485E-9703-DD87CD2E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9C61-4F54-426B-8D58-91A98CF6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67216B-1934-4944-8E6F-93AE18E6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E64D2-8677-4F15-A428-0FB453D5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A9A9D6-B482-4E57-BCF0-883227EB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33AC7-E76C-4170-A38B-B6394389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48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7F080-5161-41E3-B92E-B7C2171E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4E642-A3B7-42F0-A2EA-3DFBE901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47519-0F65-48E3-81B0-0ED4F69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28C3F-E6C0-4361-B459-2ABC001C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4B566A-AD51-4D13-9460-114AD4F3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1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98602-D074-496C-9F8D-370AC1AC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98D2F-41D2-4ECE-A48C-E4E4A1BC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72AEC5-45AF-4CE9-A693-73989AA9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137E79-A3A8-413D-A686-A890DEEA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2DCE3-9D8F-47C2-824D-011612B2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C2B480-081C-40B8-A7CB-B15D3E63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0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C230E-6B1C-446B-AB2C-3A803F40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2F80E-5FF2-4D2D-A535-EB96D804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76061F-88E0-403E-A777-93CA561F9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573BE4-C941-403E-9DC1-644DA179D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A05173-8B38-431B-9A65-334EE36B7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28E91C-6936-4DCD-A063-E51CA4E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1B27AF-918C-4824-B61D-FF291B07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B8B00B-7EBC-4B9E-AE0A-48C36163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36BB9-9F88-4544-9E61-F923501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0F6FBC-CD11-4126-9854-EA32CDC5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C486D-8D18-4F63-9DEC-FD7B5F2B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B2A55A-2F16-4799-B861-AEC05F42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5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404A18-56FA-40AA-86D6-EF6CAF6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686D30-B4B2-437B-9AD8-5BE1FC8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BCFF14-023A-497C-98F7-D076DFE8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5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96E0-7D55-4A71-B093-115C557C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1667FB-2E36-4272-A91D-97C99805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43AF8C-8C1D-44A7-BBDE-19D8DA5B5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E904D4-8435-4237-AF79-C708F8B7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C7EED5-6936-44A8-A9D3-68C80D6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78A3D7-1EF3-417D-9FE5-EDEEBB9B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3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3093-B32C-4C51-A960-D86BBD8A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B23A0E-5015-4081-B732-7CD1AA7C2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B6F78D-3A37-49C2-8AF5-E97A0D234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DFEDC0-DB56-4438-B9D5-8ED64388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594C93-6D64-4597-985A-2A61E30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C623B5-E716-4380-8401-8277C3AD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5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EBC16E-2F66-4A2D-9290-44BA1D90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D52C2-3D39-475A-9910-D77E449D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DE7A8-7365-456D-A784-EA9BAE7F6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A019-EC2C-4508-B29A-50CEF55A974D}" type="datetimeFigureOut">
              <a:rPr lang="pt-BR" smtClean="0"/>
              <a:t>18/02/2022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27B7F-0440-41F3-9B9E-F8D216325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EF685-EA3D-4C3F-856F-EF74FFEBC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7E7E-1976-44DC-BAC8-A7D04661A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06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13976D7-F063-4D9E-8696-960E96201792}"/>
              </a:ext>
            </a:extLst>
          </p:cNvPr>
          <p:cNvSpPr txBox="1"/>
          <p:nvPr/>
        </p:nvSpPr>
        <p:spPr>
          <a:xfrm>
            <a:off x="2459620" y="3785180"/>
            <a:ext cx="7272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Site de games especializado em MMO</a:t>
            </a:r>
            <a:br>
              <a:rPr lang="pt-BR" sz="3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... e tetris.</a:t>
            </a:r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99CF218F-6F70-45B1-835C-91944B006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20" y="357181"/>
            <a:ext cx="5433760" cy="30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4E226F0-9052-446E-9D9A-82FF8AC831CD}"/>
              </a:ext>
            </a:extLst>
          </p:cNvPr>
          <p:cNvSpPr txBox="1"/>
          <p:nvPr/>
        </p:nvSpPr>
        <p:spPr>
          <a:xfrm>
            <a:off x="322861" y="302003"/>
            <a:ext cx="838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>
                    <a:lumMod val="85000"/>
                  </a:schemeClr>
                </a:solidFill>
                <a:latin typeface="Impact" panose="020B0806030902050204" pitchFamily="34" charset="0"/>
              </a:rPr>
              <a:t>Principais diferenças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3F8BBBB-B2A8-4EA2-AF2E-8906629CF795}"/>
              </a:ext>
            </a:extLst>
          </p:cNvPr>
          <p:cNvGrpSpPr/>
          <p:nvPr/>
        </p:nvGrpSpPr>
        <p:grpSpPr>
          <a:xfrm>
            <a:off x="322861" y="4109050"/>
            <a:ext cx="5307994" cy="1032495"/>
            <a:chOff x="322861" y="2984345"/>
            <a:chExt cx="5307994" cy="1032495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5476B966-7DCC-4B9E-9316-0E045308AD28}"/>
                </a:ext>
              </a:extLst>
            </p:cNvPr>
            <p:cNvSpPr txBox="1"/>
            <p:nvPr/>
          </p:nvSpPr>
          <p:spPr>
            <a:xfrm>
              <a:off x="322861" y="2984345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85000"/>
                    </a:schemeClr>
                  </a:solidFill>
                </a:rPr>
                <a:t>Galeria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E1D32BD-A4C7-41B6-B6F2-07E054A30738}"/>
                </a:ext>
              </a:extLst>
            </p:cNvPr>
            <p:cNvSpPr txBox="1"/>
            <p:nvPr/>
          </p:nvSpPr>
          <p:spPr>
            <a:xfrm>
              <a:off x="322861" y="3370509"/>
              <a:ext cx="5307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Enquanto a versão desktop apresenta 3 imagens, a versão mobile apresenta apenas uma.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478F1AB-9F77-4A04-B35B-A6E85581DC17}"/>
              </a:ext>
            </a:extLst>
          </p:cNvPr>
          <p:cNvGrpSpPr/>
          <p:nvPr/>
        </p:nvGrpSpPr>
        <p:grpSpPr>
          <a:xfrm>
            <a:off x="322861" y="5316926"/>
            <a:ext cx="5307994" cy="1309494"/>
            <a:chOff x="322861" y="4415506"/>
            <a:chExt cx="5307994" cy="130949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BCD5F3-C8DA-4198-98D0-FB8997C4A72A}"/>
                </a:ext>
              </a:extLst>
            </p:cNvPr>
            <p:cNvSpPr txBox="1"/>
            <p:nvPr/>
          </p:nvSpPr>
          <p:spPr>
            <a:xfrm>
              <a:off x="322861" y="4415506"/>
              <a:ext cx="11555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85000"/>
                    </a:schemeClr>
                  </a:solidFill>
                </a:rPr>
                <a:t>Rodapé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6E8ED0F2-B573-4F70-88E6-771E1A8057F0}"/>
                </a:ext>
              </a:extLst>
            </p:cNvPr>
            <p:cNvSpPr txBox="1"/>
            <p:nvPr/>
          </p:nvSpPr>
          <p:spPr>
            <a:xfrm>
              <a:off x="322861" y="4801670"/>
              <a:ext cx="53079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Versão mobile apresenta apenas os links referentes à empresa e às redes sociais, eliminando os menus de jogos e mídia.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505C2AD-5E6A-45BA-AA12-92A12B2857E8}"/>
              </a:ext>
            </a:extLst>
          </p:cNvPr>
          <p:cNvGrpSpPr/>
          <p:nvPr/>
        </p:nvGrpSpPr>
        <p:grpSpPr>
          <a:xfrm>
            <a:off x="322861" y="2901175"/>
            <a:ext cx="5307994" cy="1032495"/>
            <a:chOff x="322861" y="1661019"/>
            <a:chExt cx="5307994" cy="1032495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85EECB7-D1FC-4323-90D9-2A400E4CE6CA}"/>
                </a:ext>
              </a:extLst>
            </p:cNvPr>
            <p:cNvSpPr txBox="1"/>
            <p:nvPr/>
          </p:nvSpPr>
          <p:spPr>
            <a:xfrm>
              <a:off x="322861" y="1661019"/>
              <a:ext cx="2745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85000"/>
                    </a:schemeClr>
                  </a:solidFill>
                </a:rPr>
                <a:t>Tamanho das fontes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672F137-5A60-46DC-ACA2-E897D0D018BA}"/>
                </a:ext>
              </a:extLst>
            </p:cNvPr>
            <p:cNvSpPr txBox="1"/>
            <p:nvPr/>
          </p:nvSpPr>
          <p:spPr>
            <a:xfrm>
              <a:off x="322861" y="2047183"/>
              <a:ext cx="5307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Versão mobile apresenta tamanho reduzido nas fontes de textos.</a:t>
              </a:r>
            </a:p>
          </p:txBody>
        </p:sp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D693C518-3B72-4E14-8758-D63B099F2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131" y="1661020"/>
            <a:ext cx="4859541" cy="4894974"/>
          </a:xfrm>
          <a:prstGeom prst="rect">
            <a:avLst/>
          </a:prstGeom>
          <a:ln w="28575">
            <a:solidFill>
              <a:srgbClr val="587D9E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188CC1-3D4F-4512-B2A9-817368CFC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5533" y="1661021"/>
            <a:ext cx="1033017" cy="4894974"/>
          </a:xfrm>
          <a:prstGeom prst="rect">
            <a:avLst/>
          </a:prstGeom>
          <a:ln w="28575">
            <a:solidFill>
              <a:srgbClr val="587D9E"/>
            </a:solidFill>
          </a:ln>
          <a:effectLst>
            <a:outerShdw blurRad="1016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117B38-DB31-4CC0-88D3-AE2B7603801F}"/>
              </a:ext>
            </a:extLst>
          </p:cNvPr>
          <p:cNvSpPr txBox="1"/>
          <p:nvPr/>
        </p:nvSpPr>
        <p:spPr>
          <a:xfrm>
            <a:off x="322861" y="1525466"/>
            <a:ext cx="5307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Além da diferença no tamanho dos banners rotativos e do menu – que na versão mobile é apresentado em forma de “hamburguer”, podemos destacar as seguintes diferenças:</a:t>
            </a:r>
          </a:p>
        </p:txBody>
      </p:sp>
    </p:spTree>
    <p:extLst>
      <p:ext uri="{BB962C8B-B14F-4D97-AF65-F5344CB8AC3E}">
        <p14:creationId xmlns:p14="http://schemas.microsoft.com/office/powerpoint/2010/main" val="12756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95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Ribeiro dos Santos</dc:creator>
  <cp:lastModifiedBy>Eduardo Ribeiro dos Santos</cp:lastModifiedBy>
  <cp:revision>19</cp:revision>
  <dcterms:created xsi:type="dcterms:W3CDTF">2021-12-20T21:24:13Z</dcterms:created>
  <dcterms:modified xsi:type="dcterms:W3CDTF">2022-02-18T13:02:09Z</dcterms:modified>
</cp:coreProperties>
</file>