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6" r:id="rId5"/>
    <p:sldId id="260" r:id="rId6"/>
    <p:sldId id="258" r:id="rId7"/>
    <p:sldId id="268" r:id="rId8"/>
    <p:sldId id="269" r:id="rId9"/>
    <p:sldId id="270" r:id="rId10"/>
    <p:sldId id="272" r:id="rId11"/>
    <p:sldId id="259" r:id="rId12"/>
    <p:sldId id="273" r:id="rId13"/>
    <p:sldId id="274" r:id="rId14"/>
    <p:sldId id="275" r:id="rId15"/>
    <p:sldId id="276" r:id="rId16"/>
    <p:sldId id="271" r:id="rId17"/>
    <p:sldId id="265" r:id="rId18"/>
    <p:sldId id="261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36" autoAdjust="0"/>
    <p:restoredTop sz="94660"/>
  </p:normalViewPr>
  <p:slideViewPr>
    <p:cSldViewPr snapToGrid="0">
      <p:cViewPr>
        <p:scale>
          <a:sx n="143" d="100"/>
          <a:sy n="143" d="100"/>
        </p:scale>
        <p:origin x="1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632D-FD8C-447B-A35B-091D614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7155-ADA8-4150-AFEA-CA345BBFE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F698-1397-4594-8B7D-4179BC28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B4C7C-C83E-4501-8EE7-E5842426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76B6-E22C-4122-8BF5-56ECAB49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859A-9FCC-4477-AC48-D41D9AA4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850E9-FF69-40DA-A897-51245E126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6CB5-CFBC-4478-868B-577F73D1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769B-3997-49BF-B6E0-E0595D3D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7C28-2759-4B53-A729-3B9B455B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D2D67-8BEE-4453-9879-0CCC57FE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8AE12-2DB2-4FDE-905C-3BF1CEC84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58B3-506F-403F-BB22-B35A6BB2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AC65-2631-4207-8C79-D57705A9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935E-2956-4295-915A-5508BC1A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FDA5-5DC9-4EC1-A181-1BA1870F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8A7C-4307-4151-9FE4-ADC16667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7A79-D297-4873-95FD-C7791623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8958-126C-4245-AC43-C4730E78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E2C5-9D40-4C91-B47C-33D245B3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EAA-A76E-4640-98AC-FB32DF21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B32C-4B4D-4424-93C3-2A3A2D70F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29C8-05F1-4C4F-A091-A50B7FDE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E4D6-996D-4003-AA1D-AB6A0BA8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BE75-02DD-4A95-81FE-233AFD0B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DDF7-B162-445A-8191-BC015249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43A4-DEF8-43D3-ACAE-ADE762974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CE68-05D4-4A9B-B7AE-9CC4E51AB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C9788-3E49-443A-981B-D9E3F2CB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C7E0D-5263-40F0-A0AF-5CCDBAE2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13AE-A962-4A61-8605-C5BC7125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C0BE-FE56-4479-8550-FE49355B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5BA7F-362A-4E44-B3AA-28AADAF9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A8DD-41DD-4809-BA61-7A6B1334C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39147-20F0-4793-AA41-92F626C63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017C8-3C71-42C6-9AB4-FBEAFEDED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80F98-C64B-4B2A-B44F-731BA5C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EC4C4-62DE-448F-AC11-6FB14781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15AD1-0B71-4F48-8D01-E9077089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6530-CBEA-4633-AF3D-7D411A0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6F31E-9DC3-4EB6-B850-FE1BBAB7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F68E9-2752-4828-AD31-42C63B37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2D92-A561-4AE8-BEE6-0B18C87B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5A4AA-2BFB-424F-B782-84A05F42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72C94-98A4-4783-8A4F-7665ABBF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082A-CF00-4AA6-8367-735F7E0E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192-B7B5-45EC-BC8D-689924E3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4AAB-665F-4DB6-9BE0-8569F887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95EB3-0FDB-49EA-B4A0-B4029D55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CDE78-56C5-46C7-938A-793A71F6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7381F-A3F2-4E36-97F9-F2A36F45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513EC-5FF3-4F79-87F6-F9EDD524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3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8408-4395-4495-907F-227E73CE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66530-30BE-4CE6-B3B0-62648DEEB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4A875-82CB-4B24-824F-C53072DF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D01F5-DAA9-47BA-A466-3F7A29F1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E92DA-79F1-4757-9437-0690587C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9CFD-000A-4D4A-9022-B2F9298F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8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6CA34-071D-4AF2-A8A5-75609A2B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82F5-AE87-407B-9C24-3EDBEFEC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B79E-0DDE-49EE-A1D2-AA0F1565C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ADD8-C4E9-43D7-B201-71868832C3C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25AE-026B-49D1-A345-61429DD42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5321-449D-4966-B939-C2BED6EB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ribhy-bishtawi/Graduation-Proj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E45B6-F2F5-4917-BDA6-A4AE6D43C881}"/>
              </a:ext>
            </a:extLst>
          </p:cNvPr>
          <p:cNvSpPr txBox="1">
            <a:spLocks/>
          </p:cNvSpPr>
          <p:nvPr/>
        </p:nvSpPr>
        <p:spPr>
          <a:xfrm>
            <a:off x="1725597" y="3059576"/>
            <a:ext cx="890060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Smart-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C9A320-32FB-4C43-BC2A-F5EE6D588775}"/>
              </a:ext>
            </a:extLst>
          </p:cNvPr>
          <p:cNvSpPr txBox="1">
            <a:spLocks/>
          </p:cNvSpPr>
          <p:nvPr/>
        </p:nvSpPr>
        <p:spPr>
          <a:xfrm>
            <a:off x="149412" y="4463473"/>
            <a:ext cx="11714480" cy="1750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20290078 - 20290947</a:t>
            </a:r>
          </a:p>
          <a:p>
            <a:pPr algn="l"/>
            <a:endParaRPr lang="tr-T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Name SURNAME: Ribhi BISHTAWI – Ibraheem R N HAMDAN</a:t>
            </a:r>
          </a:p>
          <a:p>
            <a:pPr algn="l"/>
            <a:endParaRPr lang="tr-T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Advisor Name SURNAME: Prof. Enver BAĞCI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F1E78-5BA3-4DFB-9B71-F0FFCFB12C42}"/>
              </a:ext>
            </a:extLst>
          </p:cNvPr>
          <p:cNvSpPr txBox="1">
            <a:spLocks/>
          </p:cNvSpPr>
          <p:nvPr/>
        </p:nvSpPr>
        <p:spPr>
          <a:xfrm>
            <a:off x="1725597" y="643730"/>
            <a:ext cx="890060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ANKARA UNIVERSITY</a:t>
            </a:r>
          </a:p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E6D385-C399-4785-881C-62AB229B3A5B}"/>
              </a:ext>
            </a:extLst>
          </p:cNvPr>
          <p:cNvSpPr txBox="1">
            <a:spLocks/>
          </p:cNvSpPr>
          <p:nvPr/>
        </p:nvSpPr>
        <p:spPr>
          <a:xfrm>
            <a:off x="4009747" y="6062821"/>
            <a:ext cx="4172505" cy="702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74407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MATERIAL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Method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B3116-3AC1-DC00-C7B6-9A33D9E8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07" y="2028451"/>
            <a:ext cx="5812491" cy="46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1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MATERIAL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 algn="just">
              <a:spcAft>
                <a:spcPts val="1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authentication process in the app was constructed by Firebase. The procedure starts on the app's first page where the users encounter a login interface featuring a text-field for their phone number, a button to initiate login, and an option to sign up.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Firebase OTP, users enter their phone number to initiate login. Firebase Authentication then sends a One-Time Password (OTP) via SMS, adding an extra layer of security. Users input the received code on the OTP entry page, and upon verification, they gain access to the application.</a:t>
            </a:r>
          </a:p>
          <a:p>
            <a:pPr algn="just">
              <a:spcAft>
                <a:spcPts val="1800"/>
              </a:spcAft>
            </a:pPr>
            <a:endParaRPr lang="en-US" dirty="0"/>
          </a:p>
          <a:p>
            <a:pPr algn="just">
              <a:spcAft>
                <a:spcPts val="18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5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MATERIAL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Shops Page</a:t>
            </a:r>
          </a:p>
          <a:p>
            <a:pPr algn="just">
              <a:spcAft>
                <a:spcPts val="1800"/>
              </a:spcAft>
            </a:pPr>
            <a:endParaRPr lang="en-US" dirty="0"/>
          </a:p>
          <a:p>
            <a:pPr algn="just">
              <a:spcAft>
                <a:spcPts val="18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0FCC2-5EA5-4C4F-A464-3FB8E8751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17" y="2879945"/>
            <a:ext cx="5419165" cy="3660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8283B-7F6D-7924-2DDB-BDB84867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31" y="2716913"/>
            <a:ext cx="1896773" cy="38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7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MATERIAL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Page</a:t>
            </a:r>
          </a:p>
          <a:p>
            <a:pPr algn="just">
              <a:spcAft>
                <a:spcPts val="1800"/>
              </a:spcAft>
            </a:pPr>
            <a:endParaRPr lang="en-US" dirty="0"/>
          </a:p>
          <a:p>
            <a:pPr algn="just">
              <a:spcAft>
                <a:spcPts val="18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626EE-7F58-658A-0C1B-1F11BFEF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16911"/>
            <a:ext cx="5406006" cy="265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2FB566-8537-D46C-10A5-5E6AB46F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18" y="2716911"/>
            <a:ext cx="1898286" cy="38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5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MATERIAL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Page</a:t>
            </a:r>
          </a:p>
          <a:p>
            <a:pPr algn="just">
              <a:spcAft>
                <a:spcPts val="1800"/>
              </a:spcAft>
            </a:pPr>
            <a:endParaRPr lang="en-US" dirty="0"/>
          </a:p>
          <a:p>
            <a:pPr algn="just">
              <a:spcAft>
                <a:spcPts val="18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D0C59-AC85-30D4-B4DF-CB765BD5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71" y="2660558"/>
            <a:ext cx="5414997" cy="2673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FFC47-75D3-F903-EAF5-58F1AB73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607" y="2559712"/>
            <a:ext cx="1887417" cy="39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0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MATERIAL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Page</a:t>
            </a:r>
          </a:p>
          <a:p>
            <a:pPr algn="just">
              <a:spcAft>
                <a:spcPts val="1800"/>
              </a:spcAft>
            </a:pPr>
            <a:endParaRPr lang="en-US" dirty="0"/>
          </a:p>
          <a:p>
            <a:pPr algn="just">
              <a:spcAft>
                <a:spcPts val="18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A0775-9B62-720B-E1AA-B8D59E18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7853"/>
            <a:ext cx="5373746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71FD6-F446-5F5E-D05F-7001238D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50" y="2523612"/>
            <a:ext cx="1934654" cy="39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ctr">
              <a:spcAft>
                <a:spcPts val="1800"/>
              </a:spcAft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Application: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https://github.com/ribhy-bishtawi/Graduation-Project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800"/>
              </a:spcAft>
            </a:pP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creens screenshot of a phone&#10;&#10;Description automatically generated">
            <a:extLst>
              <a:ext uri="{FF2B5EF4-FFF2-40B4-BE49-F238E27FC236}">
                <a16:creationId xmlns:a16="http://schemas.microsoft.com/office/drawing/2014/main" id="{EF2F1149-58F6-6E33-1D40-E378412A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40" y="2642100"/>
            <a:ext cx="8444753" cy="41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BC722-CE38-16E5-241A-050901CD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7" y="3429000"/>
            <a:ext cx="11234545" cy="17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1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[Coding With T]. (2022, February 11). Flutter Firebase Phone Number OTP Authentication - Flutter Firebase 2023 [Video]. YouTube. 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www.youtube.com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/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watch?v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=dGwr66EkJKk&amp;ab_channel=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CodingWithT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 </a:t>
            </a:r>
            <a:endParaRPr lang="en-US" sz="1800" dirty="0"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Firebase. (n.d.). Flutter. 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docs.flutter.dev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/development/data-and- backend/firebase </a:t>
            </a:r>
            <a:endParaRPr lang="en-US" sz="1800" dirty="0"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Flutter - Build apps for any screen. (n.d.). 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docs.flutter.dev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/docs </a:t>
            </a:r>
            <a:endParaRPr lang="en-US" sz="1800" dirty="0"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Node.js. (n.d.). Node.js Documentation. 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nodejs.org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/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en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/docs/ </a:t>
            </a:r>
            <a:endParaRPr lang="en-US" sz="1800" dirty="0"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Prisma. (n.d.). Prisma Documentation. 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www.prisma.io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/docs/ </a:t>
            </a:r>
            <a:endParaRPr lang="en-US" sz="1800" dirty="0"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[</a:t>
            </a:r>
            <a:r>
              <a:rPr lang="en-US" sz="1800" dirty="0" err="1">
                <a:effectLst/>
                <a:latin typeface="ArialMT"/>
              </a:rPr>
              <a:t>Rivaan</a:t>
            </a:r>
            <a:r>
              <a:rPr lang="en-US" sz="1800" dirty="0">
                <a:effectLst/>
                <a:latin typeface="ArialMT"/>
              </a:rPr>
              <a:t> </a:t>
            </a:r>
            <a:r>
              <a:rPr lang="en-US" sz="1800" dirty="0" err="1">
                <a:effectLst/>
                <a:latin typeface="ArialMT"/>
              </a:rPr>
              <a:t>Ranawat</a:t>
            </a:r>
            <a:r>
              <a:rPr lang="en-US" sz="1800" dirty="0">
                <a:effectLst/>
                <a:latin typeface="ArialMT"/>
              </a:rPr>
              <a:t>]. (2022, October 19). Flutter, Firebase &amp; </a:t>
            </a:r>
            <a:r>
              <a:rPr lang="en-US" sz="1800" dirty="0" err="1">
                <a:effectLst/>
                <a:latin typeface="ArialMT"/>
              </a:rPr>
              <a:t>Riverpod</a:t>
            </a:r>
            <a:r>
              <a:rPr lang="en-US" sz="1800" dirty="0">
                <a:effectLst/>
                <a:latin typeface="ArialMT"/>
              </a:rPr>
              <a:t> Master Class - Build a COMPLETE Reddit Clone App [Video]. YouTube. 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www.youtube.com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/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watch?v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=B8Sx7wGiY-s&amp;ab_channel=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RivaanRanawat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 </a:t>
            </a:r>
            <a:endParaRPr lang="en-US" sz="1800" dirty="0"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Swagger. (n.d.). Swagger Documentation. 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swagger.io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/docs/specification/about/ </a:t>
            </a:r>
            <a:endParaRPr lang="en-US" sz="1800" dirty="0"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TypeScript. (n.d.). TypeScript Documentation. 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ArialMT"/>
              </a:rPr>
              <a:t>www.typescriptlang.org</a:t>
            </a:r>
            <a:r>
              <a:rPr lang="en-US" sz="1800" dirty="0">
                <a:solidFill>
                  <a:srgbClr val="0260BF"/>
                </a:solidFill>
                <a:effectLst/>
                <a:latin typeface="ArialMT"/>
              </a:rPr>
              <a:t>/docs/</a:t>
            </a:r>
            <a:endParaRPr lang="en-US" sz="1800" dirty="0">
              <a:effectLst/>
              <a:latin typeface="SymbolMT"/>
            </a:endParaRPr>
          </a:p>
        </p:txBody>
      </p:sp>
    </p:spTree>
    <p:extLst>
      <p:ext uri="{BB962C8B-B14F-4D97-AF65-F5344CB8AC3E}">
        <p14:creationId xmlns:p14="http://schemas.microsoft.com/office/powerpoint/2010/main" val="183785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E45B6-F2F5-4917-BDA6-A4AE6D43C881}"/>
              </a:ext>
            </a:extLst>
          </p:cNvPr>
          <p:cNvSpPr txBox="1">
            <a:spLocks/>
          </p:cNvSpPr>
          <p:nvPr/>
        </p:nvSpPr>
        <p:spPr>
          <a:xfrm>
            <a:off x="1849835" y="2979678"/>
            <a:ext cx="890060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C9A320-32FB-4C43-BC2A-F5EE6D588775}"/>
              </a:ext>
            </a:extLst>
          </p:cNvPr>
          <p:cNvSpPr txBox="1">
            <a:spLocks/>
          </p:cNvSpPr>
          <p:nvPr/>
        </p:nvSpPr>
        <p:spPr>
          <a:xfrm>
            <a:off x="203200" y="4737258"/>
            <a:ext cx="117144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20290078 - 20290947</a:t>
            </a:r>
          </a:p>
          <a:p>
            <a:pPr algn="l"/>
            <a:endParaRPr lang="tr-T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Name SURNAME: Ribhi BISHTAWI – Ibraheem R N HAMDAN</a:t>
            </a:r>
          </a:p>
          <a:p>
            <a:pPr algn="l"/>
            <a:endParaRPr lang="tr-T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Advisor Name SURNAME: Prof. Enver BAĞCI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F1E78-5BA3-4DFB-9B71-F0FFCFB12C42}"/>
              </a:ext>
            </a:extLst>
          </p:cNvPr>
          <p:cNvSpPr txBox="1">
            <a:spLocks/>
          </p:cNvSpPr>
          <p:nvPr/>
        </p:nvSpPr>
        <p:spPr>
          <a:xfrm>
            <a:off x="1849835" y="659914"/>
            <a:ext cx="890060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ANKARA UNIVERSITY</a:t>
            </a:r>
          </a:p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E6FDBD-2E95-4E2A-9BF5-A93485DFD8B5}"/>
              </a:ext>
            </a:extLst>
          </p:cNvPr>
          <p:cNvSpPr txBox="1">
            <a:spLocks/>
          </p:cNvSpPr>
          <p:nvPr/>
        </p:nvSpPr>
        <p:spPr>
          <a:xfrm>
            <a:off x="203200" y="6062821"/>
            <a:ext cx="4172505" cy="702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tr-TR" sz="1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2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Problem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Project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LITREATURE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MATERIAL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1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Problem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8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Changing Landscape of Shopping and Tourism</a:t>
            </a:r>
          </a:p>
          <a:p>
            <a:pPr marL="0" indent="0" algn="just">
              <a:spcAft>
                <a:spcPts val="18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constantly evolving world, the shopping and tourism industry is experiencing rapid changes. New trends and technologies are reshaping the way businesses engage with consumers and deliver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356355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9C8A-959E-E8C0-4B7A-89ECC827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</a:pPr>
            <a:r>
              <a:rPr lang="tr-T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</a:t>
            </a:r>
            <a:r>
              <a:rPr lang="tr-TR" sz="4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50779-9017-3C8C-0850-3F8BF7B9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20374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1.2. Project Subject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application is built with the Flutter framework and seamlessly integrates with Firebase and NodeJS as its backend powerhouse.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goal is to provide a simpler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way of operating, flawlessly integrating store management, engaging users, and providing real-time exploration of potential offers.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8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LITERATURE 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our project is to enhance the efficiency of businesses, particularly those in the retail sector.</a:t>
            </a:r>
          </a:p>
          <a:p>
            <a:pPr algn="just">
              <a:spcAft>
                <a:spcPts val="1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goal is to make a user-friendly mobile application that simplifies the entire shopping experience for both the shop owners and consumers.</a:t>
            </a:r>
          </a:p>
          <a:p>
            <a:pPr algn="just">
              <a:spcAft>
                <a:spcPts val="1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 project is not just about making shopping easier now but also preparing for future improvements.</a:t>
            </a:r>
          </a:p>
          <a:p>
            <a:pPr algn="just">
              <a:spcAft>
                <a:spcPts val="1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Flutter:</a:t>
            </a:r>
          </a:p>
          <a:p>
            <a:pPr marL="0" indent="0" algn="just">
              <a:spcAft>
                <a:spcPts val="18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EB0DA-3F3C-DA40-0351-A54843C26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417" y="2387887"/>
            <a:ext cx="8831976" cy="4026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MATERIAL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MATERIAL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19C9DC-BEB6-5464-191D-EF5ACB5CB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9" y="2917098"/>
            <a:ext cx="10506965" cy="28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0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MATERIAL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NodeJS:</a:t>
            </a:r>
          </a:p>
          <a:p>
            <a:pPr algn="just">
              <a:spcAft>
                <a:spcPts val="1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D230A-875A-8F89-81D9-B5B6276B5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0455"/>
            <a:ext cx="10996304" cy="26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5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MATERIAL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tr-TR" sz="4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</a:p>
          <a:p>
            <a:pPr algn="just">
              <a:spcAft>
                <a:spcPts val="1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</a:p>
          <a:p>
            <a:pPr algn="just">
              <a:spcAft>
                <a:spcPts val="1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82735-AB3B-C712-3D94-96729DBF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76" y="2077578"/>
            <a:ext cx="7333129" cy="46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5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703</Words>
  <Application>Microsoft Macintosh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ArialMT</vt:lpstr>
      <vt:lpstr>Calibri</vt:lpstr>
      <vt:lpstr>Calibri Light</vt:lpstr>
      <vt:lpstr>SymbolMT</vt:lpstr>
      <vt:lpstr>Times New Roman</vt:lpstr>
      <vt:lpstr>Office Theme</vt:lpstr>
      <vt:lpstr>PowerPoint Presentation</vt:lpstr>
      <vt:lpstr>CONTENTS</vt:lpstr>
      <vt:lpstr>1. INTRODUCTION</vt:lpstr>
      <vt:lpstr>1. INTRODUCTION Cont.</vt:lpstr>
      <vt:lpstr>2. LITERATURE </vt:lpstr>
      <vt:lpstr>3. MATERIAL and METHOD</vt:lpstr>
      <vt:lpstr>3. MATERIAL and METHOD Cont.</vt:lpstr>
      <vt:lpstr>3. MATERIAL and METHOD Cont.</vt:lpstr>
      <vt:lpstr>3. MATERIAL and METHOD Cont.</vt:lpstr>
      <vt:lpstr>3. MATERIAL and METHOD Cont.</vt:lpstr>
      <vt:lpstr>3. MATERIAL and METHOD Cont.</vt:lpstr>
      <vt:lpstr>3. MATERIAL and METHOD Cont.</vt:lpstr>
      <vt:lpstr>3. MATERIAL and METHOD Cont.</vt:lpstr>
      <vt:lpstr>3. MATERIAL and METHOD Cont.</vt:lpstr>
      <vt:lpstr>3. MATERIAL and METHOD Cont.</vt:lpstr>
      <vt:lpstr>4. APPLICATION</vt:lpstr>
      <vt:lpstr>5. CONCLUSION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Ribhy Bishtawi</cp:lastModifiedBy>
  <cp:revision>34</cp:revision>
  <dcterms:created xsi:type="dcterms:W3CDTF">2020-01-04T11:06:46Z</dcterms:created>
  <dcterms:modified xsi:type="dcterms:W3CDTF">2024-01-17T13:17:33Z</dcterms:modified>
</cp:coreProperties>
</file>