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93" r:id="rId4"/>
    <p:sldId id="282" r:id="rId5"/>
    <p:sldId id="257" r:id="rId6"/>
    <p:sldId id="258" r:id="rId7"/>
    <p:sldId id="259" r:id="rId8"/>
    <p:sldId id="260" r:id="rId9"/>
    <p:sldId id="278" r:id="rId10"/>
    <p:sldId id="279" r:id="rId11"/>
    <p:sldId id="261" r:id="rId12"/>
    <p:sldId id="262" r:id="rId13"/>
    <p:sldId id="263" r:id="rId14"/>
    <p:sldId id="264" r:id="rId15"/>
    <p:sldId id="265" r:id="rId16"/>
    <p:sldId id="266" r:id="rId17"/>
    <p:sldId id="283" r:id="rId18"/>
    <p:sldId id="267" r:id="rId19"/>
    <p:sldId id="284" r:id="rId20"/>
    <p:sldId id="268" r:id="rId21"/>
    <p:sldId id="285" r:id="rId22"/>
    <p:sldId id="269" r:id="rId23"/>
    <p:sldId id="286" r:id="rId24"/>
    <p:sldId id="270" r:id="rId25"/>
    <p:sldId id="287" r:id="rId26"/>
    <p:sldId id="271" r:id="rId27"/>
    <p:sldId id="288" r:id="rId28"/>
    <p:sldId id="289" r:id="rId29"/>
    <p:sldId id="281" r:id="rId30"/>
    <p:sldId id="290" r:id="rId31"/>
    <p:sldId id="275" r:id="rId32"/>
    <p:sldId id="291" r:id="rId33"/>
    <p:sldId id="277"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577"/>
    <a:srgbClr val="00A6B9"/>
    <a:srgbClr val="007DB5"/>
    <a:srgbClr val="CEDE51"/>
    <a:srgbClr val="00B5AE"/>
    <a:srgbClr val="18B2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E3EA7B-9E2D-419D-A9A0-027BB84C580F}" v="613" dt="2024-09-03T05:56:16.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3390" autoAdjust="0"/>
  </p:normalViewPr>
  <p:slideViewPr>
    <p:cSldViewPr snapToGrid="0">
      <p:cViewPr varScale="1">
        <p:scale>
          <a:sx n="64" d="100"/>
          <a:sy n="64" d="100"/>
        </p:scale>
        <p:origin x="765"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bisha Junghare" userId="25d2aae110a50765" providerId="LiveId" clId="{E4E3EA7B-9E2D-419D-A9A0-027BB84C580F}"/>
    <pc:docChg chg="undo custSel addSld delSld modSld">
      <pc:chgData name="Ribisha Junghare" userId="25d2aae110a50765" providerId="LiveId" clId="{E4E3EA7B-9E2D-419D-A9A0-027BB84C580F}" dt="2024-09-03T05:56:16.774" v="7285" actId="20577"/>
      <pc:docMkLst>
        <pc:docMk/>
      </pc:docMkLst>
      <pc:sldChg chg="addSp delSp modSp mod setBg">
        <pc:chgData name="Ribisha Junghare" userId="25d2aae110a50765" providerId="LiveId" clId="{E4E3EA7B-9E2D-419D-A9A0-027BB84C580F}" dt="2024-09-02T16:04:01.443" v="6727" actId="1076"/>
        <pc:sldMkLst>
          <pc:docMk/>
          <pc:sldMk cId="4056393350" sldId="256"/>
        </pc:sldMkLst>
        <pc:spChg chg="del">
          <ac:chgData name="Ribisha Junghare" userId="25d2aae110a50765" providerId="LiveId" clId="{E4E3EA7B-9E2D-419D-A9A0-027BB84C580F}" dt="2024-09-02T06:13:25.319" v="4972" actId="21"/>
          <ac:spMkLst>
            <pc:docMk/>
            <pc:sldMk cId="4056393350" sldId="256"/>
            <ac:spMk id="4" creationId="{6B76C803-A105-65A9-DB02-99182DFD7344}"/>
          </ac:spMkLst>
        </pc:spChg>
        <pc:spChg chg="add del mod">
          <ac:chgData name="Ribisha Junghare" userId="25d2aae110a50765" providerId="LiveId" clId="{E4E3EA7B-9E2D-419D-A9A0-027BB84C580F}" dt="2024-09-02T06:16:28.660" v="4979"/>
          <ac:spMkLst>
            <pc:docMk/>
            <pc:sldMk cId="4056393350" sldId="256"/>
            <ac:spMk id="5" creationId="{1CE4422B-C06A-00F3-4DF9-F8B2FB30583E}"/>
          </ac:spMkLst>
        </pc:spChg>
        <pc:spChg chg="add mod">
          <ac:chgData name="Ribisha Junghare" userId="25d2aae110a50765" providerId="LiveId" clId="{E4E3EA7B-9E2D-419D-A9A0-027BB84C580F}" dt="2024-09-02T16:04:01.443" v="6727" actId="1076"/>
          <ac:spMkLst>
            <pc:docMk/>
            <pc:sldMk cId="4056393350" sldId="256"/>
            <ac:spMk id="6" creationId="{AF7E46FB-F552-46CC-E8B2-A734DF52300E}"/>
          </ac:spMkLst>
        </pc:spChg>
        <pc:picChg chg="add del mod">
          <ac:chgData name="Ribisha Junghare" userId="25d2aae110a50765" providerId="LiveId" clId="{E4E3EA7B-9E2D-419D-A9A0-027BB84C580F}" dt="2024-09-02T06:14:09.146" v="4976" actId="21"/>
          <ac:picMkLst>
            <pc:docMk/>
            <pc:sldMk cId="4056393350" sldId="256"/>
            <ac:picMk id="3" creationId="{E9F400A6-58CA-6090-F69B-7B586EF291BA}"/>
          </ac:picMkLst>
        </pc:picChg>
      </pc:sldChg>
      <pc:sldChg chg="addSp delSp modSp mod modAnim">
        <pc:chgData name="Ribisha Junghare" userId="25d2aae110a50765" providerId="LiveId" clId="{E4E3EA7B-9E2D-419D-A9A0-027BB84C580F}" dt="2024-09-03T02:46:15.422" v="6882"/>
        <pc:sldMkLst>
          <pc:docMk/>
          <pc:sldMk cId="2126205772" sldId="257"/>
        </pc:sldMkLst>
        <pc:spChg chg="add mod">
          <ac:chgData name="Ribisha Junghare" userId="25d2aae110a50765" providerId="LiveId" clId="{E4E3EA7B-9E2D-419D-A9A0-027BB84C580F}" dt="2024-09-02T06:08:40.968" v="4970" actId="1076"/>
          <ac:spMkLst>
            <pc:docMk/>
            <pc:sldMk cId="2126205772" sldId="257"/>
            <ac:spMk id="2" creationId="{036B23D0-7BD4-6133-F81E-AB08B9187363}"/>
          </ac:spMkLst>
        </pc:spChg>
        <pc:spChg chg="del">
          <ac:chgData name="Ribisha Junghare" userId="25d2aae110a50765" providerId="LiveId" clId="{E4E3EA7B-9E2D-419D-A9A0-027BB84C580F}" dt="2024-09-02T03:13:18.138" v="3138" actId="21"/>
          <ac:spMkLst>
            <pc:docMk/>
            <pc:sldMk cId="2126205772" sldId="257"/>
            <ac:spMk id="6" creationId="{3DBD2D96-F40F-C88D-F528-2AD2022B6F09}"/>
          </ac:spMkLst>
        </pc:spChg>
        <pc:picChg chg="mod">
          <ac:chgData name="Ribisha Junghare" userId="25d2aae110a50765" providerId="LiveId" clId="{E4E3EA7B-9E2D-419D-A9A0-027BB84C580F}" dt="2024-09-02T03:23:25.998" v="3145" actId="1076"/>
          <ac:picMkLst>
            <pc:docMk/>
            <pc:sldMk cId="2126205772" sldId="257"/>
            <ac:picMk id="4" creationId="{7777AF57-6F1B-542E-F3C0-091D1ADFFD32}"/>
          </ac:picMkLst>
        </pc:picChg>
        <pc:picChg chg="mod">
          <ac:chgData name="Ribisha Junghare" userId="25d2aae110a50765" providerId="LiveId" clId="{E4E3EA7B-9E2D-419D-A9A0-027BB84C580F}" dt="2024-09-03T02:45:44.656" v="6878" actId="1076"/>
          <ac:picMkLst>
            <pc:docMk/>
            <pc:sldMk cId="2126205772" sldId="257"/>
            <ac:picMk id="8" creationId="{CB65581F-447E-BA9F-E802-D5E1AC4C7FDA}"/>
          </ac:picMkLst>
        </pc:picChg>
      </pc:sldChg>
      <pc:sldChg chg="modSp mod modAnim">
        <pc:chgData name="Ribisha Junghare" userId="25d2aae110a50765" providerId="LiveId" clId="{E4E3EA7B-9E2D-419D-A9A0-027BB84C580F}" dt="2024-09-02T16:05:27.991" v="6730"/>
        <pc:sldMkLst>
          <pc:docMk/>
          <pc:sldMk cId="4113971310" sldId="258"/>
        </pc:sldMkLst>
        <pc:spChg chg="mod">
          <ac:chgData name="Ribisha Junghare" userId="25d2aae110a50765" providerId="LiveId" clId="{E4E3EA7B-9E2D-419D-A9A0-027BB84C580F}" dt="2024-09-02T03:28:45.203" v="3434" actId="2711"/>
          <ac:spMkLst>
            <pc:docMk/>
            <pc:sldMk cId="4113971310" sldId="258"/>
            <ac:spMk id="12" creationId="{3E3E919C-8120-9F66-189F-7015D999A93B}"/>
          </ac:spMkLst>
        </pc:spChg>
        <pc:picChg chg="mod">
          <ac:chgData name="Ribisha Junghare" userId="25d2aae110a50765" providerId="LiveId" clId="{E4E3EA7B-9E2D-419D-A9A0-027BB84C580F}" dt="2024-09-02T03:21:44.498" v="3141" actId="1076"/>
          <ac:picMkLst>
            <pc:docMk/>
            <pc:sldMk cId="4113971310" sldId="258"/>
            <ac:picMk id="3" creationId="{3A6E5CE8-E2B1-AD27-382F-9BA1E4A67F64}"/>
          </ac:picMkLst>
        </pc:picChg>
      </pc:sldChg>
      <pc:sldChg chg="addSp delSp modSp mod modAnim">
        <pc:chgData name="Ribisha Junghare" userId="25d2aae110a50765" providerId="LiveId" clId="{E4E3EA7B-9E2D-419D-A9A0-027BB84C580F}" dt="2024-09-03T02:50:51.910" v="6888" actId="20577"/>
        <pc:sldMkLst>
          <pc:docMk/>
          <pc:sldMk cId="1664949835" sldId="259"/>
        </pc:sldMkLst>
        <pc:spChg chg="del">
          <ac:chgData name="Ribisha Junghare" userId="25d2aae110a50765" providerId="LiveId" clId="{E4E3EA7B-9E2D-419D-A9A0-027BB84C580F}" dt="2024-09-02T03:28:57.183" v="3435" actId="21"/>
          <ac:spMkLst>
            <pc:docMk/>
            <pc:sldMk cId="1664949835" sldId="259"/>
            <ac:spMk id="2" creationId="{1F1D1AA3-D13E-3104-A993-4BE2C2E0CDFD}"/>
          </ac:spMkLst>
        </pc:spChg>
        <pc:spChg chg="add mod">
          <ac:chgData name="Ribisha Junghare" userId="25d2aae110a50765" providerId="LiveId" clId="{E4E3EA7B-9E2D-419D-A9A0-027BB84C580F}" dt="2024-09-03T02:50:51.910" v="6888" actId="20577"/>
          <ac:spMkLst>
            <pc:docMk/>
            <pc:sldMk cId="1664949835" sldId="259"/>
            <ac:spMk id="3" creationId="{FF591C68-9550-F91A-DEA6-22046B00FA03}"/>
          </ac:spMkLst>
        </pc:spChg>
        <pc:spChg chg="mod">
          <ac:chgData name="Ribisha Junghare" userId="25d2aae110a50765" providerId="LiveId" clId="{E4E3EA7B-9E2D-419D-A9A0-027BB84C580F}" dt="2024-09-02T03:31:23.428" v="3458" actId="1076"/>
          <ac:spMkLst>
            <pc:docMk/>
            <pc:sldMk cId="1664949835" sldId="259"/>
            <ac:spMk id="9" creationId="{0D93C0B7-79AA-9D49-A899-CE46872221D8}"/>
          </ac:spMkLst>
        </pc:spChg>
        <pc:spChg chg="mod">
          <ac:chgData name="Ribisha Junghare" userId="25d2aae110a50765" providerId="LiveId" clId="{E4E3EA7B-9E2D-419D-A9A0-027BB84C580F}" dt="2024-09-02T03:31:19.416" v="3457" actId="1076"/>
          <ac:spMkLst>
            <pc:docMk/>
            <pc:sldMk cId="1664949835" sldId="259"/>
            <ac:spMk id="10" creationId="{E7C8F0D7-95CA-F48A-2A6C-2D576F2FDCD2}"/>
          </ac:spMkLst>
        </pc:spChg>
      </pc:sldChg>
      <pc:sldChg chg="modSp mod modAnim">
        <pc:chgData name="Ribisha Junghare" userId="25d2aae110a50765" providerId="LiveId" clId="{E4E3EA7B-9E2D-419D-A9A0-027BB84C580F}" dt="2024-09-02T16:06:18.806" v="6734"/>
        <pc:sldMkLst>
          <pc:docMk/>
          <pc:sldMk cId="3052285147" sldId="260"/>
        </pc:sldMkLst>
        <pc:spChg chg="mod">
          <ac:chgData name="Ribisha Junghare" userId="25d2aae110a50765" providerId="LiveId" clId="{E4E3EA7B-9E2D-419D-A9A0-027BB84C580F}" dt="2024-09-02T03:42:39.452" v="3562" actId="122"/>
          <ac:spMkLst>
            <pc:docMk/>
            <pc:sldMk cId="3052285147" sldId="260"/>
            <ac:spMk id="2" creationId="{F4A89BF7-CB81-29A1-199A-ADC6CADD95E3}"/>
          </ac:spMkLst>
        </pc:spChg>
      </pc:sldChg>
      <pc:sldChg chg="delSp modSp mod modAnim">
        <pc:chgData name="Ribisha Junghare" userId="25d2aae110a50765" providerId="LiveId" clId="{E4E3EA7B-9E2D-419D-A9A0-027BB84C580F}" dt="2024-09-02T16:07:23.392" v="6741"/>
        <pc:sldMkLst>
          <pc:docMk/>
          <pc:sldMk cId="2274773209" sldId="261"/>
        </pc:sldMkLst>
        <pc:spChg chg="del">
          <ac:chgData name="Ribisha Junghare" userId="25d2aae110a50765" providerId="LiveId" clId="{E4E3EA7B-9E2D-419D-A9A0-027BB84C580F}" dt="2024-09-02T04:50:15.205" v="3848" actId="21"/>
          <ac:spMkLst>
            <pc:docMk/>
            <pc:sldMk cId="2274773209" sldId="261"/>
            <ac:spMk id="2" creationId="{E8ACF1F3-46E9-7B65-4447-88FC71F26E52}"/>
          </ac:spMkLst>
        </pc:spChg>
        <pc:spChg chg="mod">
          <ac:chgData name="Ribisha Junghare" userId="25d2aae110a50765" providerId="LiveId" clId="{E4E3EA7B-9E2D-419D-A9A0-027BB84C580F}" dt="2024-09-02T04:55:40.418" v="3858" actId="20577"/>
          <ac:spMkLst>
            <pc:docMk/>
            <pc:sldMk cId="2274773209" sldId="261"/>
            <ac:spMk id="10" creationId="{6723ACAA-C606-2C30-3753-D93B4EE24C32}"/>
          </ac:spMkLst>
        </pc:spChg>
        <pc:picChg chg="mod">
          <ac:chgData name="Ribisha Junghare" userId="25d2aae110a50765" providerId="LiveId" clId="{E4E3EA7B-9E2D-419D-A9A0-027BB84C580F}" dt="2024-09-02T04:50:24.914" v="3850" actId="1076"/>
          <ac:picMkLst>
            <pc:docMk/>
            <pc:sldMk cId="2274773209" sldId="261"/>
            <ac:picMk id="7" creationId="{91DD81F0-AE0E-E174-AB23-2E42AD5437C9}"/>
          </ac:picMkLst>
        </pc:picChg>
      </pc:sldChg>
      <pc:sldChg chg="addSp modSp mod modAnim">
        <pc:chgData name="Ribisha Junghare" userId="25d2aae110a50765" providerId="LiveId" clId="{E4E3EA7B-9E2D-419D-A9A0-027BB84C580F}" dt="2024-09-02T16:07:37.334" v="6743"/>
        <pc:sldMkLst>
          <pc:docMk/>
          <pc:sldMk cId="3073690803" sldId="262"/>
        </pc:sldMkLst>
        <pc:spChg chg="mod">
          <ac:chgData name="Ribisha Junghare" userId="25d2aae110a50765" providerId="LiveId" clId="{E4E3EA7B-9E2D-419D-A9A0-027BB84C580F}" dt="2024-09-02T04:57:24.061" v="3867" actId="1076"/>
          <ac:spMkLst>
            <pc:docMk/>
            <pc:sldMk cId="3073690803" sldId="262"/>
            <ac:spMk id="2" creationId="{C11D9EFD-38D2-F34B-FF81-D5DAD6A0658E}"/>
          </ac:spMkLst>
        </pc:spChg>
        <pc:spChg chg="add mod">
          <ac:chgData name="Ribisha Junghare" userId="25d2aae110a50765" providerId="LiveId" clId="{E4E3EA7B-9E2D-419D-A9A0-027BB84C580F}" dt="2024-09-02T05:07:32.150" v="3874" actId="1076"/>
          <ac:spMkLst>
            <pc:docMk/>
            <pc:sldMk cId="3073690803" sldId="262"/>
            <ac:spMk id="3" creationId="{F52CF122-2DAA-2AC4-6017-07520480DE82}"/>
          </ac:spMkLst>
        </pc:spChg>
      </pc:sldChg>
      <pc:sldChg chg="addSp modSp mod modAnim">
        <pc:chgData name="Ribisha Junghare" userId="25d2aae110a50765" providerId="LiveId" clId="{E4E3EA7B-9E2D-419D-A9A0-027BB84C580F}" dt="2024-09-02T16:09:24.097" v="6746"/>
        <pc:sldMkLst>
          <pc:docMk/>
          <pc:sldMk cId="1343915863" sldId="263"/>
        </pc:sldMkLst>
        <pc:spChg chg="mod">
          <ac:chgData name="Ribisha Junghare" userId="25d2aae110a50765" providerId="LiveId" clId="{E4E3EA7B-9E2D-419D-A9A0-027BB84C580F}" dt="2024-09-02T05:08:52.110" v="3882" actId="1076"/>
          <ac:spMkLst>
            <pc:docMk/>
            <pc:sldMk cId="1343915863" sldId="263"/>
            <ac:spMk id="2" creationId="{DD372F17-60C2-04CB-DBEA-8EC4327DAE0F}"/>
          </ac:spMkLst>
        </pc:spChg>
        <pc:spChg chg="add mod">
          <ac:chgData name="Ribisha Junghare" userId="25d2aae110a50765" providerId="LiveId" clId="{E4E3EA7B-9E2D-419D-A9A0-027BB84C580F}" dt="2024-09-02T16:08:15.459" v="6745" actId="1076"/>
          <ac:spMkLst>
            <pc:docMk/>
            <pc:sldMk cId="1343915863" sldId="263"/>
            <ac:spMk id="3" creationId="{FB5E1D00-1ABA-647F-27A4-9044824AB12B}"/>
          </ac:spMkLst>
        </pc:spChg>
        <pc:picChg chg="mod">
          <ac:chgData name="Ribisha Junghare" userId="25d2aae110a50765" providerId="LiveId" clId="{E4E3EA7B-9E2D-419D-A9A0-027BB84C580F}" dt="2024-09-02T16:08:11.373" v="6744" actId="14100"/>
          <ac:picMkLst>
            <pc:docMk/>
            <pc:sldMk cId="1343915863" sldId="263"/>
            <ac:picMk id="4" creationId="{6A6D8A6D-2307-C7F2-C374-3E43D8DE3430}"/>
          </ac:picMkLst>
        </pc:picChg>
      </pc:sldChg>
      <pc:sldChg chg="addSp delSp modSp mod modAnim">
        <pc:chgData name="Ribisha Junghare" userId="25d2aae110a50765" providerId="LiveId" clId="{E4E3EA7B-9E2D-419D-A9A0-027BB84C580F}" dt="2024-09-02T16:09:44.085" v="6748" actId="113"/>
        <pc:sldMkLst>
          <pc:docMk/>
          <pc:sldMk cId="1991448871" sldId="264"/>
        </pc:sldMkLst>
        <pc:spChg chg="del mod">
          <ac:chgData name="Ribisha Junghare" userId="25d2aae110a50765" providerId="LiveId" clId="{E4E3EA7B-9E2D-419D-A9A0-027BB84C580F}" dt="2024-09-02T05:32:55.183" v="4003"/>
          <ac:spMkLst>
            <pc:docMk/>
            <pc:sldMk cId="1991448871" sldId="264"/>
            <ac:spMk id="2" creationId="{12AC2AEF-14F2-07EA-D321-EEDDC6405D7B}"/>
          </ac:spMkLst>
        </pc:spChg>
        <pc:spChg chg="add mod">
          <ac:chgData name="Ribisha Junghare" userId="25d2aae110a50765" providerId="LiveId" clId="{E4E3EA7B-9E2D-419D-A9A0-027BB84C580F}" dt="2024-09-02T16:09:44.085" v="6748" actId="113"/>
          <ac:spMkLst>
            <pc:docMk/>
            <pc:sldMk cId="1991448871" sldId="264"/>
            <ac:spMk id="3" creationId="{F7A5640B-18D4-6229-CE69-8A5463F17DD4}"/>
          </ac:spMkLst>
        </pc:spChg>
        <pc:picChg chg="mod">
          <ac:chgData name="Ribisha Junghare" userId="25d2aae110a50765" providerId="LiveId" clId="{E4E3EA7B-9E2D-419D-A9A0-027BB84C580F}" dt="2024-09-02T05:35:31.209" v="4010" actId="1076"/>
          <ac:picMkLst>
            <pc:docMk/>
            <pc:sldMk cId="1991448871" sldId="264"/>
            <ac:picMk id="4" creationId="{42F84F98-35E8-492A-461A-661ED05E1711}"/>
          </ac:picMkLst>
        </pc:picChg>
      </pc:sldChg>
      <pc:sldChg chg="modSp mod modAnim">
        <pc:chgData name="Ribisha Junghare" userId="25d2aae110a50765" providerId="LiveId" clId="{E4E3EA7B-9E2D-419D-A9A0-027BB84C580F}" dt="2024-09-03T03:32:02.761" v="6915" actId="1076"/>
        <pc:sldMkLst>
          <pc:docMk/>
          <pc:sldMk cId="2456392773" sldId="265"/>
        </pc:sldMkLst>
        <pc:spChg chg="mod">
          <ac:chgData name="Ribisha Junghare" userId="25d2aae110a50765" providerId="LiveId" clId="{E4E3EA7B-9E2D-419D-A9A0-027BB84C580F}" dt="2024-09-03T03:32:02.761" v="6915" actId="1076"/>
          <ac:spMkLst>
            <pc:docMk/>
            <pc:sldMk cId="2456392773" sldId="265"/>
            <ac:spMk id="2" creationId="{134E8EE2-9D41-CFB5-B4F8-D7C39F055DC9}"/>
          </ac:spMkLst>
        </pc:spChg>
        <pc:spChg chg="mod">
          <ac:chgData name="Ribisha Junghare" userId="25d2aae110a50765" providerId="LiveId" clId="{E4E3EA7B-9E2D-419D-A9A0-027BB84C580F}" dt="2024-09-02T05:49:37.283" v="4423" actId="1076"/>
          <ac:spMkLst>
            <pc:docMk/>
            <pc:sldMk cId="2456392773" sldId="265"/>
            <ac:spMk id="8" creationId="{343121CA-6903-6542-AD09-059B8B34BF26}"/>
          </ac:spMkLst>
        </pc:spChg>
        <pc:picChg chg="mod">
          <ac:chgData name="Ribisha Junghare" userId="25d2aae110a50765" providerId="LiveId" clId="{E4E3EA7B-9E2D-419D-A9A0-027BB84C580F}" dt="2024-09-02T05:48:33.012" v="4412" actId="1076"/>
          <ac:picMkLst>
            <pc:docMk/>
            <pc:sldMk cId="2456392773" sldId="265"/>
            <ac:picMk id="4" creationId="{C7456CFE-8F6C-7127-58B3-222E0EA8D88A}"/>
          </ac:picMkLst>
        </pc:picChg>
        <pc:picChg chg="mod">
          <ac:chgData name="Ribisha Junghare" userId="25d2aae110a50765" providerId="LiveId" clId="{E4E3EA7B-9E2D-419D-A9A0-027BB84C580F}" dt="2024-09-02T05:49:46.154" v="4426" actId="14100"/>
          <ac:picMkLst>
            <pc:docMk/>
            <pc:sldMk cId="2456392773" sldId="265"/>
            <ac:picMk id="7" creationId="{A7BC3765-3F77-DE02-00B4-DCE39AACE5B0}"/>
          </ac:picMkLst>
        </pc:picChg>
      </pc:sldChg>
      <pc:sldChg chg="addSp modSp mod modAnim">
        <pc:chgData name="Ribisha Junghare" userId="25d2aae110a50765" providerId="LiveId" clId="{E4E3EA7B-9E2D-419D-A9A0-027BB84C580F}" dt="2024-09-03T03:44:35.736" v="6940"/>
        <pc:sldMkLst>
          <pc:docMk/>
          <pc:sldMk cId="2997002814" sldId="266"/>
        </pc:sldMkLst>
        <pc:spChg chg="mod">
          <ac:chgData name="Ribisha Junghare" userId="25d2aae110a50765" providerId="LiveId" clId="{E4E3EA7B-9E2D-419D-A9A0-027BB84C580F}" dt="2024-09-02T05:51:28.666" v="4468" actId="122"/>
          <ac:spMkLst>
            <pc:docMk/>
            <pc:sldMk cId="2997002814" sldId="266"/>
            <ac:spMk id="2" creationId="{2304C9C6-4466-7863-A682-8F027C17482D}"/>
          </ac:spMkLst>
        </pc:spChg>
        <pc:spChg chg="add mod">
          <ac:chgData name="Ribisha Junghare" userId="25d2aae110a50765" providerId="LiveId" clId="{E4E3EA7B-9E2D-419D-A9A0-027BB84C580F}" dt="2024-09-03T03:44:30.360" v="6939" actId="113"/>
          <ac:spMkLst>
            <pc:docMk/>
            <pc:sldMk cId="2997002814" sldId="266"/>
            <ac:spMk id="3" creationId="{8D62F09E-24BE-32BC-6D83-3B7468A3DD7D}"/>
          </ac:spMkLst>
        </pc:spChg>
      </pc:sldChg>
      <pc:sldChg chg="addSp delSp modSp mod modAnim">
        <pc:chgData name="Ribisha Junghare" userId="25d2aae110a50765" providerId="LiveId" clId="{E4E3EA7B-9E2D-419D-A9A0-027BB84C580F}" dt="2024-09-03T03:54:21.609" v="6956" actId="1036"/>
        <pc:sldMkLst>
          <pc:docMk/>
          <pc:sldMk cId="1394247035" sldId="267"/>
        </pc:sldMkLst>
        <pc:spChg chg="add del mod">
          <ac:chgData name="Ribisha Junghare" userId="25d2aae110a50765" providerId="LiveId" clId="{E4E3EA7B-9E2D-419D-A9A0-027BB84C580F}" dt="2024-09-01T04:30:50.730" v="904" actId="21"/>
          <ac:spMkLst>
            <pc:docMk/>
            <pc:sldMk cId="1394247035" sldId="267"/>
            <ac:spMk id="2" creationId="{1A1AC65C-0BA6-3EF8-1EC5-7237CCBD785A}"/>
          </ac:spMkLst>
        </pc:spChg>
        <pc:spChg chg="add del mod">
          <ac:chgData name="Ribisha Junghare" userId="25d2aae110a50765" providerId="LiveId" clId="{E4E3EA7B-9E2D-419D-A9A0-027BB84C580F}" dt="2024-09-01T04:28:24.757" v="898" actId="21"/>
          <ac:spMkLst>
            <pc:docMk/>
            <pc:sldMk cId="1394247035" sldId="267"/>
            <ac:spMk id="3" creationId="{0EDB0140-21CF-DDB8-7132-77DAC8E5DE99}"/>
          </ac:spMkLst>
        </pc:spChg>
        <pc:spChg chg="add del mod">
          <ac:chgData name="Ribisha Junghare" userId="25d2aae110a50765" providerId="LiveId" clId="{E4E3EA7B-9E2D-419D-A9A0-027BB84C580F}" dt="2024-09-01T04:28:28.317" v="899" actId="21"/>
          <ac:spMkLst>
            <pc:docMk/>
            <pc:sldMk cId="1394247035" sldId="267"/>
            <ac:spMk id="8" creationId="{3CFF159E-8EA6-B8A1-40DC-77ECB81D290C}"/>
          </ac:spMkLst>
        </pc:spChg>
        <pc:spChg chg="add del mod">
          <ac:chgData name="Ribisha Junghare" userId="25d2aae110a50765" providerId="LiveId" clId="{E4E3EA7B-9E2D-419D-A9A0-027BB84C580F}" dt="2024-09-01T04:28:52.185" v="901" actId="21"/>
          <ac:spMkLst>
            <pc:docMk/>
            <pc:sldMk cId="1394247035" sldId="267"/>
            <ac:spMk id="11" creationId="{CEC5872D-A4AA-FC34-8DD5-36A20E2EF255}"/>
          </ac:spMkLst>
        </pc:spChg>
        <pc:spChg chg="add mod">
          <ac:chgData name="Ribisha Junghare" userId="25d2aae110a50765" providerId="LiveId" clId="{E4E3EA7B-9E2D-419D-A9A0-027BB84C580F}" dt="2024-09-03T03:52:44.672" v="6954" actId="20577"/>
          <ac:spMkLst>
            <pc:docMk/>
            <pc:sldMk cId="1394247035" sldId="267"/>
            <ac:spMk id="14" creationId="{66AE0F11-2700-E64B-89A1-B3DA5D3AB276}"/>
          </ac:spMkLst>
        </pc:spChg>
        <pc:spChg chg="add mod">
          <ac:chgData name="Ribisha Junghare" userId="25d2aae110a50765" providerId="LiveId" clId="{E4E3EA7B-9E2D-419D-A9A0-027BB84C580F}" dt="2024-09-01T04:35:03.169" v="999" actId="1076"/>
          <ac:spMkLst>
            <pc:docMk/>
            <pc:sldMk cId="1394247035" sldId="267"/>
            <ac:spMk id="21" creationId="{19111A5C-FA6A-898E-34A2-BF8345105B9E}"/>
          </ac:spMkLst>
        </pc:spChg>
        <pc:picChg chg="add del mod">
          <ac:chgData name="Ribisha Junghare" userId="25d2aae110a50765" providerId="LiveId" clId="{E4E3EA7B-9E2D-419D-A9A0-027BB84C580F}" dt="2024-09-01T04:28:13.938" v="896" actId="21"/>
          <ac:picMkLst>
            <pc:docMk/>
            <pc:sldMk cId="1394247035" sldId="267"/>
            <ac:picMk id="5" creationId="{43E4341A-5BF1-7FE5-E207-ABFB46EE734C}"/>
          </ac:picMkLst>
        </pc:picChg>
        <pc:picChg chg="add del mod">
          <ac:chgData name="Ribisha Junghare" userId="25d2aae110a50765" providerId="LiveId" clId="{E4E3EA7B-9E2D-419D-A9A0-027BB84C580F}" dt="2024-09-01T04:28:21.864" v="897" actId="21"/>
          <ac:picMkLst>
            <pc:docMk/>
            <pc:sldMk cId="1394247035" sldId="267"/>
            <ac:picMk id="7" creationId="{95E223E1-D6FC-EDF3-8F38-7920F07AF854}"/>
          </ac:picMkLst>
        </pc:picChg>
        <pc:picChg chg="add del mod">
          <ac:chgData name="Ribisha Junghare" userId="25d2aae110a50765" providerId="LiveId" clId="{E4E3EA7B-9E2D-419D-A9A0-027BB84C580F}" dt="2024-09-01T04:28:30.609" v="900" actId="21"/>
          <ac:picMkLst>
            <pc:docMk/>
            <pc:sldMk cId="1394247035" sldId="267"/>
            <ac:picMk id="10" creationId="{93030DA7-89DD-F392-789F-B7491EE843DB}"/>
          </ac:picMkLst>
        </pc:picChg>
        <pc:picChg chg="add del mod">
          <ac:chgData name="Ribisha Junghare" userId="25d2aae110a50765" providerId="LiveId" clId="{E4E3EA7B-9E2D-419D-A9A0-027BB84C580F}" dt="2024-09-01T04:31:34.478" v="909" actId="21"/>
          <ac:picMkLst>
            <pc:docMk/>
            <pc:sldMk cId="1394247035" sldId="267"/>
            <ac:picMk id="13" creationId="{2EBAB06A-8D41-E43B-2B18-C378B6DAA4F7}"/>
          </ac:picMkLst>
        </pc:picChg>
        <pc:picChg chg="add mod">
          <ac:chgData name="Ribisha Junghare" userId="25d2aae110a50765" providerId="LiveId" clId="{E4E3EA7B-9E2D-419D-A9A0-027BB84C580F}" dt="2024-09-01T04:33:10.500" v="964" actId="1076"/>
          <ac:picMkLst>
            <pc:docMk/>
            <pc:sldMk cId="1394247035" sldId="267"/>
            <ac:picMk id="16" creationId="{D4276F02-5590-88E3-4A37-3014291DEA27}"/>
          </ac:picMkLst>
        </pc:picChg>
        <pc:picChg chg="add mod">
          <ac:chgData name="Ribisha Junghare" userId="25d2aae110a50765" providerId="LiveId" clId="{E4E3EA7B-9E2D-419D-A9A0-027BB84C580F}" dt="2024-09-03T03:52:47.342" v="6955" actId="1076"/>
          <ac:picMkLst>
            <pc:docMk/>
            <pc:sldMk cId="1394247035" sldId="267"/>
            <ac:picMk id="18" creationId="{EB4E28BA-5A2B-9A99-A07A-367FA341DBD1}"/>
          </ac:picMkLst>
        </pc:picChg>
        <pc:picChg chg="add mod">
          <ac:chgData name="Ribisha Junghare" userId="25d2aae110a50765" providerId="LiveId" clId="{E4E3EA7B-9E2D-419D-A9A0-027BB84C580F}" dt="2024-09-03T03:54:21.609" v="6956" actId="1036"/>
          <ac:picMkLst>
            <pc:docMk/>
            <pc:sldMk cId="1394247035" sldId="267"/>
            <ac:picMk id="20" creationId="{0E3A02EA-C533-783B-919C-61848A0EE159}"/>
          </ac:picMkLst>
        </pc:picChg>
      </pc:sldChg>
      <pc:sldChg chg="addSp delSp modSp new mod modAnim">
        <pc:chgData name="Ribisha Junghare" userId="25d2aae110a50765" providerId="LiveId" clId="{E4E3EA7B-9E2D-419D-A9A0-027BB84C580F}" dt="2024-09-02T16:11:56.919" v="6761"/>
        <pc:sldMkLst>
          <pc:docMk/>
          <pc:sldMk cId="3415973382" sldId="268"/>
        </pc:sldMkLst>
        <pc:spChg chg="add mod">
          <ac:chgData name="Ribisha Junghare" userId="25d2aae110a50765" providerId="LiveId" clId="{E4E3EA7B-9E2D-419D-A9A0-027BB84C580F}" dt="2024-09-01T04:08:38.803" v="717" actId="207"/>
          <ac:spMkLst>
            <pc:docMk/>
            <pc:sldMk cId="3415973382" sldId="268"/>
            <ac:spMk id="2" creationId="{255F43A6-65FF-A368-EC87-CC63B4613AFC}"/>
          </ac:spMkLst>
        </pc:spChg>
        <pc:spChg chg="add mod">
          <ac:chgData name="Ribisha Junghare" userId="25d2aae110a50765" providerId="LiveId" clId="{E4E3EA7B-9E2D-419D-A9A0-027BB84C580F}" dt="2024-09-01T04:08:53.269" v="718" actId="1076"/>
          <ac:spMkLst>
            <pc:docMk/>
            <pc:sldMk cId="3415973382" sldId="268"/>
            <ac:spMk id="3" creationId="{A88CC9EA-5336-50B0-B1E8-742F837E7505}"/>
          </ac:spMkLst>
        </pc:spChg>
        <pc:spChg chg="add mod">
          <ac:chgData name="Ribisha Junghare" userId="25d2aae110a50765" providerId="LiveId" clId="{E4E3EA7B-9E2D-419D-A9A0-027BB84C580F}" dt="2024-09-01T04:24:26.857" v="879" actId="14100"/>
          <ac:spMkLst>
            <pc:docMk/>
            <pc:sldMk cId="3415973382" sldId="268"/>
            <ac:spMk id="10" creationId="{F4945458-9EA0-1702-2B52-D80F2D98C519}"/>
          </ac:spMkLst>
        </pc:spChg>
        <pc:spChg chg="add mod">
          <ac:chgData name="Ribisha Junghare" userId="25d2aae110a50765" providerId="LiveId" clId="{E4E3EA7B-9E2D-419D-A9A0-027BB84C580F}" dt="2024-09-01T04:24:48.136" v="883" actId="14100"/>
          <ac:spMkLst>
            <pc:docMk/>
            <pc:sldMk cId="3415973382" sldId="268"/>
            <ac:spMk id="11" creationId="{89CCF6E9-D46D-DB57-0E9D-853827124460}"/>
          </ac:spMkLst>
        </pc:spChg>
        <pc:spChg chg="add mod">
          <ac:chgData name="Ribisha Junghare" userId="25d2aae110a50765" providerId="LiveId" clId="{E4E3EA7B-9E2D-419D-A9A0-027BB84C580F}" dt="2024-09-01T04:25:06.685" v="885" actId="255"/>
          <ac:spMkLst>
            <pc:docMk/>
            <pc:sldMk cId="3415973382" sldId="268"/>
            <ac:spMk id="12" creationId="{19E6EAE8-98B4-21AE-2D56-72F8CBCB6095}"/>
          </ac:spMkLst>
        </pc:spChg>
        <pc:spChg chg="add mod">
          <ac:chgData name="Ribisha Junghare" userId="25d2aae110a50765" providerId="LiveId" clId="{E4E3EA7B-9E2D-419D-A9A0-027BB84C580F}" dt="2024-09-01T04:24:31.618" v="880" actId="1076"/>
          <ac:spMkLst>
            <pc:docMk/>
            <pc:sldMk cId="3415973382" sldId="268"/>
            <ac:spMk id="13" creationId="{83F8EDD9-4F67-038E-5A08-AB109F7F41EC}"/>
          </ac:spMkLst>
        </pc:spChg>
        <pc:spChg chg="add del mod">
          <ac:chgData name="Ribisha Junghare" userId="25d2aae110a50765" providerId="LiveId" clId="{E4E3EA7B-9E2D-419D-A9A0-027BB84C580F}" dt="2024-09-01T04:16:58.650" v="777" actId="21"/>
          <ac:spMkLst>
            <pc:docMk/>
            <pc:sldMk cId="3415973382" sldId="268"/>
            <ac:spMk id="18" creationId="{8BE54FFB-1763-46AF-C01E-4253D19DF96A}"/>
          </ac:spMkLst>
        </pc:spChg>
        <pc:spChg chg="add del">
          <ac:chgData name="Ribisha Junghare" userId="25d2aae110a50765" providerId="LiveId" clId="{E4E3EA7B-9E2D-419D-A9A0-027BB84C580F}" dt="2024-09-01T04:17:17.160" v="779" actId="21"/>
          <ac:spMkLst>
            <pc:docMk/>
            <pc:sldMk cId="3415973382" sldId="268"/>
            <ac:spMk id="19" creationId="{1091B0FC-164E-A7A2-6C6E-A6E65845D27D}"/>
          </ac:spMkLst>
        </pc:spChg>
        <pc:spChg chg="add del">
          <ac:chgData name="Ribisha Junghare" userId="25d2aae110a50765" providerId="LiveId" clId="{E4E3EA7B-9E2D-419D-A9A0-027BB84C580F}" dt="2024-09-01T04:17:42.124" v="781" actId="21"/>
          <ac:spMkLst>
            <pc:docMk/>
            <pc:sldMk cId="3415973382" sldId="268"/>
            <ac:spMk id="20" creationId="{EBBEAB4C-3866-EC5D-0B4F-431D60F312D7}"/>
          </ac:spMkLst>
        </pc:spChg>
        <pc:spChg chg="add mod">
          <ac:chgData name="Ribisha Junghare" userId="25d2aae110a50765" providerId="LiveId" clId="{E4E3EA7B-9E2D-419D-A9A0-027BB84C580F}" dt="2024-09-01T04:22:05.683" v="824" actId="2711"/>
          <ac:spMkLst>
            <pc:docMk/>
            <pc:sldMk cId="3415973382" sldId="268"/>
            <ac:spMk id="34" creationId="{72BFFA2D-34AD-22F7-EFE0-F2ECD56D9564}"/>
          </ac:spMkLst>
        </pc:spChg>
        <pc:spChg chg="add mod">
          <ac:chgData name="Ribisha Junghare" userId="25d2aae110a50765" providerId="LiveId" clId="{E4E3EA7B-9E2D-419D-A9A0-027BB84C580F}" dt="2024-09-01T04:22:58.585" v="849" actId="1076"/>
          <ac:spMkLst>
            <pc:docMk/>
            <pc:sldMk cId="3415973382" sldId="268"/>
            <ac:spMk id="35" creationId="{7D00CC34-456F-5CA2-6C0B-812CA9810B47}"/>
          </ac:spMkLst>
        </pc:spChg>
        <pc:spChg chg="add mod">
          <ac:chgData name="Ribisha Junghare" userId="25d2aae110a50765" providerId="LiveId" clId="{E4E3EA7B-9E2D-419D-A9A0-027BB84C580F}" dt="2024-09-01T04:23:57.290" v="875" actId="1076"/>
          <ac:spMkLst>
            <pc:docMk/>
            <pc:sldMk cId="3415973382" sldId="268"/>
            <ac:spMk id="36" creationId="{D8BB3847-5ADF-7B23-AC5C-AC528B359756}"/>
          </ac:spMkLst>
        </pc:spChg>
        <pc:picChg chg="add mod">
          <ac:chgData name="Ribisha Junghare" userId="25d2aae110a50765" providerId="LiveId" clId="{E4E3EA7B-9E2D-419D-A9A0-027BB84C580F}" dt="2024-09-01T04:09:42.411" v="729" actId="1076"/>
          <ac:picMkLst>
            <pc:docMk/>
            <pc:sldMk cId="3415973382" sldId="268"/>
            <ac:picMk id="5" creationId="{664CAA38-EFC6-D17D-88B0-2079CA388E7F}"/>
          </ac:picMkLst>
        </pc:picChg>
        <pc:picChg chg="add mod">
          <ac:chgData name="Ribisha Junghare" userId="25d2aae110a50765" providerId="LiveId" clId="{E4E3EA7B-9E2D-419D-A9A0-027BB84C580F}" dt="2024-09-01T04:09:20.915" v="724" actId="1076"/>
          <ac:picMkLst>
            <pc:docMk/>
            <pc:sldMk cId="3415973382" sldId="268"/>
            <ac:picMk id="7" creationId="{8D7F489E-580D-CF57-BE77-1F97689C326B}"/>
          </ac:picMkLst>
        </pc:picChg>
        <pc:picChg chg="add mod">
          <ac:chgData name="Ribisha Junghare" userId="25d2aae110a50765" providerId="LiveId" clId="{E4E3EA7B-9E2D-419D-A9A0-027BB84C580F}" dt="2024-09-01T04:25:24.037" v="886" actId="1076"/>
          <ac:picMkLst>
            <pc:docMk/>
            <pc:sldMk cId="3415973382" sldId="268"/>
            <ac:picMk id="9" creationId="{4FED2602-B7D4-51F6-AACC-720635C23726}"/>
          </ac:picMkLst>
        </pc:picChg>
        <pc:picChg chg="add mod">
          <ac:chgData name="Ribisha Junghare" userId="25d2aae110a50765" providerId="LiveId" clId="{E4E3EA7B-9E2D-419D-A9A0-027BB84C580F}" dt="2024-09-01T04:21:21.825" v="803" actId="1076"/>
          <ac:picMkLst>
            <pc:docMk/>
            <pc:sldMk cId="3415973382" sldId="268"/>
            <ac:picMk id="15" creationId="{262AA173-A4D5-3580-D167-A815D9EF9AD8}"/>
          </ac:picMkLst>
        </pc:picChg>
        <pc:picChg chg="add mod">
          <ac:chgData name="Ribisha Junghare" userId="25d2aae110a50765" providerId="LiveId" clId="{E4E3EA7B-9E2D-419D-A9A0-027BB84C580F}" dt="2024-09-01T04:21:21.825" v="803" actId="1076"/>
          <ac:picMkLst>
            <pc:docMk/>
            <pc:sldMk cId="3415973382" sldId="268"/>
            <ac:picMk id="17" creationId="{95A8BF99-BFD9-0096-57D6-8B7BB46203D9}"/>
          </ac:picMkLst>
        </pc:picChg>
        <pc:picChg chg="add mod">
          <ac:chgData name="Ribisha Junghare" userId="25d2aae110a50765" providerId="LiveId" clId="{E4E3EA7B-9E2D-419D-A9A0-027BB84C580F}" dt="2024-09-01T04:21:21.825" v="803" actId="1076"/>
          <ac:picMkLst>
            <pc:docMk/>
            <pc:sldMk cId="3415973382" sldId="268"/>
            <ac:picMk id="24" creationId="{253DCFF9-E0F3-1D75-2FA7-27CADB6A33BE}"/>
          </ac:picMkLst>
        </pc:picChg>
        <pc:cxnChg chg="add mod">
          <ac:chgData name="Ribisha Junghare" userId="25d2aae110a50765" providerId="LiveId" clId="{E4E3EA7B-9E2D-419D-A9A0-027BB84C580F}" dt="2024-09-01T04:21:21.825" v="803" actId="1076"/>
          <ac:cxnSpMkLst>
            <pc:docMk/>
            <pc:sldMk cId="3415973382" sldId="268"/>
            <ac:cxnSpMk id="22" creationId="{4A1B090E-BBF9-ACCF-982F-FBDCCA61255D}"/>
          </ac:cxnSpMkLst>
        </pc:cxnChg>
        <pc:cxnChg chg="add del">
          <ac:chgData name="Ribisha Junghare" userId="25d2aae110a50765" providerId="LiveId" clId="{E4E3EA7B-9E2D-419D-A9A0-027BB84C580F}" dt="2024-09-01T04:19:50.568" v="795" actId="21"/>
          <ac:cxnSpMkLst>
            <pc:docMk/>
            <pc:sldMk cId="3415973382" sldId="268"/>
            <ac:cxnSpMk id="26" creationId="{84D0D861-9220-A345-51A5-9FE29D6699F5}"/>
          </ac:cxnSpMkLst>
        </pc:cxnChg>
        <pc:cxnChg chg="add del">
          <ac:chgData name="Ribisha Junghare" userId="25d2aae110a50765" providerId="LiveId" clId="{E4E3EA7B-9E2D-419D-A9A0-027BB84C580F}" dt="2024-09-01T04:20:06.278" v="797" actId="21"/>
          <ac:cxnSpMkLst>
            <pc:docMk/>
            <pc:sldMk cId="3415973382" sldId="268"/>
            <ac:cxnSpMk id="28" creationId="{413BAAB1-F154-CF0C-085A-002190C2B3E8}"/>
          </ac:cxnSpMkLst>
        </pc:cxnChg>
        <pc:cxnChg chg="add mod">
          <ac:chgData name="Ribisha Junghare" userId="25d2aae110a50765" providerId="LiveId" clId="{E4E3EA7B-9E2D-419D-A9A0-027BB84C580F}" dt="2024-09-01T04:21:21.825" v="803" actId="1076"/>
          <ac:cxnSpMkLst>
            <pc:docMk/>
            <pc:sldMk cId="3415973382" sldId="268"/>
            <ac:cxnSpMk id="30" creationId="{7E2CCC83-A556-4D14-DC7F-09C6F1F80793}"/>
          </ac:cxnSpMkLst>
        </pc:cxnChg>
        <pc:cxnChg chg="add mod">
          <ac:chgData name="Ribisha Junghare" userId="25d2aae110a50765" providerId="LiveId" clId="{E4E3EA7B-9E2D-419D-A9A0-027BB84C580F}" dt="2024-09-01T04:21:21.825" v="803" actId="1076"/>
          <ac:cxnSpMkLst>
            <pc:docMk/>
            <pc:sldMk cId="3415973382" sldId="268"/>
            <ac:cxnSpMk id="32" creationId="{3F0CA892-11DE-F396-CC1E-C172592B7ACC}"/>
          </ac:cxnSpMkLst>
        </pc:cxnChg>
      </pc:sldChg>
      <pc:sldChg chg="addSp delSp modSp new mod">
        <pc:chgData name="Ribisha Junghare" userId="25d2aae110a50765" providerId="LiveId" clId="{E4E3EA7B-9E2D-419D-A9A0-027BB84C580F}" dt="2024-09-02T11:35:55.750" v="5128" actId="20577"/>
        <pc:sldMkLst>
          <pc:docMk/>
          <pc:sldMk cId="1009697602" sldId="269"/>
        </pc:sldMkLst>
        <pc:spChg chg="add mod">
          <ac:chgData name="Ribisha Junghare" userId="25d2aae110a50765" providerId="LiveId" clId="{E4E3EA7B-9E2D-419D-A9A0-027BB84C580F}" dt="2024-09-02T11:33:51.307" v="5091" actId="1076"/>
          <ac:spMkLst>
            <pc:docMk/>
            <pc:sldMk cId="1009697602" sldId="269"/>
            <ac:spMk id="3" creationId="{C6961415-4B1E-5F53-145D-1FFE4A497EF2}"/>
          </ac:spMkLst>
        </pc:spChg>
        <pc:spChg chg="add del mod">
          <ac:chgData name="Ribisha Junghare" userId="25d2aae110a50765" providerId="LiveId" clId="{E4E3EA7B-9E2D-419D-A9A0-027BB84C580F}" dt="2024-09-02T11:34:51.559" v="5101"/>
          <ac:spMkLst>
            <pc:docMk/>
            <pc:sldMk cId="1009697602" sldId="269"/>
            <ac:spMk id="4" creationId="{FE2ADC3D-230D-8C98-9EF1-B524FBB8D491}"/>
          </ac:spMkLst>
        </pc:spChg>
        <pc:spChg chg="add mod">
          <ac:chgData name="Ribisha Junghare" userId="25d2aae110a50765" providerId="LiveId" clId="{E4E3EA7B-9E2D-419D-A9A0-027BB84C580F}" dt="2024-09-02T11:35:55.750" v="5128" actId="20577"/>
          <ac:spMkLst>
            <pc:docMk/>
            <pc:sldMk cId="1009697602" sldId="269"/>
            <ac:spMk id="5" creationId="{1DF40A1A-6612-76FE-C404-6B76DEE43B9E}"/>
          </ac:spMkLst>
        </pc:spChg>
        <pc:graphicFrameChg chg="add mod modGraphic">
          <ac:chgData name="Ribisha Junghare" userId="25d2aae110a50765" providerId="LiveId" clId="{E4E3EA7B-9E2D-419D-A9A0-027BB84C580F}" dt="2024-09-02T11:34:05.757" v="5092" actId="1076"/>
          <ac:graphicFrameMkLst>
            <pc:docMk/>
            <pc:sldMk cId="1009697602" sldId="269"/>
            <ac:graphicFrameMk id="2" creationId="{F54DD8A1-A2AC-CEE3-7092-F69B3A987EBF}"/>
          </ac:graphicFrameMkLst>
        </pc:graphicFrameChg>
      </pc:sldChg>
      <pc:sldChg chg="addSp modSp new mod">
        <pc:chgData name="Ribisha Junghare" userId="25d2aae110a50765" providerId="LiveId" clId="{E4E3EA7B-9E2D-419D-A9A0-027BB84C580F}" dt="2024-09-03T04:43:32.704" v="6974" actId="1076"/>
        <pc:sldMkLst>
          <pc:docMk/>
          <pc:sldMk cId="3120438153" sldId="270"/>
        </pc:sldMkLst>
        <pc:spChg chg="add mod">
          <ac:chgData name="Ribisha Junghare" userId="25d2aae110a50765" providerId="LiveId" clId="{E4E3EA7B-9E2D-419D-A9A0-027BB84C580F}" dt="2024-09-02T11:40:30.767" v="5157" actId="1076"/>
          <ac:spMkLst>
            <pc:docMk/>
            <pc:sldMk cId="3120438153" sldId="270"/>
            <ac:spMk id="3" creationId="{C373BB39-DC3A-4BDD-40AC-F5FF3456BF6C}"/>
          </ac:spMkLst>
        </pc:spChg>
        <pc:spChg chg="add mod">
          <ac:chgData name="Ribisha Junghare" userId="25d2aae110a50765" providerId="LiveId" clId="{E4E3EA7B-9E2D-419D-A9A0-027BB84C580F}" dt="2024-09-03T04:43:32.704" v="6974" actId="1076"/>
          <ac:spMkLst>
            <pc:docMk/>
            <pc:sldMk cId="3120438153" sldId="270"/>
            <ac:spMk id="4" creationId="{F2569AB3-ACCF-6CD6-C869-B77D14C6CF81}"/>
          </ac:spMkLst>
        </pc:spChg>
        <pc:spChg chg="add mod">
          <ac:chgData name="Ribisha Junghare" userId="25d2aae110a50765" providerId="LiveId" clId="{E4E3EA7B-9E2D-419D-A9A0-027BB84C580F}" dt="2024-09-02T11:43:44.429" v="5171" actId="113"/>
          <ac:spMkLst>
            <pc:docMk/>
            <pc:sldMk cId="3120438153" sldId="270"/>
            <ac:spMk id="5" creationId="{717275FA-914D-38CE-D384-39438306981C}"/>
          </ac:spMkLst>
        </pc:spChg>
        <pc:graphicFrameChg chg="add mod modGraphic">
          <ac:chgData name="Ribisha Junghare" userId="25d2aae110a50765" providerId="LiveId" clId="{E4E3EA7B-9E2D-419D-A9A0-027BB84C580F}" dt="2024-09-02T11:40:37.924" v="5158" actId="1076"/>
          <ac:graphicFrameMkLst>
            <pc:docMk/>
            <pc:sldMk cId="3120438153" sldId="270"/>
            <ac:graphicFrameMk id="2" creationId="{89B7716C-9F9A-301F-DFFE-D6E421DE1C69}"/>
          </ac:graphicFrameMkLst>
        </pc:graphicFrameChg>
      </pc:sldChg>
      <pc:sldChg chg="addSp modSp new mod">
        <pc:chgData name="Ribisha Junghare" userId="25d2aae110a50765" providerId="LiveId" clId="{E4E3EA7B-9E2D-419D-A9A0-027BB84C580F}" dt="2024-09-03T05:05:27.852" v="6997" actId="20577"/>
        <pc:sldMkLst>
          <pc:docMk/>
          <pc:sldMk cId="2434524608" sldId="271"/>
        </pc:sldMkLst>
        <pc:spChg chg="add mod">
          <ac:chgData name="Ribisha Junghare" userId="25d2aae110a50765" providerId="LiveId" clId="{E4E3EA7B-9E2D-419D-A9A0-027BB84C580F}" dt="2024-09-02T11:53:45.868" v="5231" actId="1076"/>
          <ac:spMkLst>
            <pc:docMk/>
            <pc:sldMk cId="2434524608" sldId="271"/>
            <ac:spMk id="3" creationId="{CF2C595D-E9ED-E814-3AD6-9CAC4EF651E8}"/>
          </ac:spMkLst>
        </pc:spChg>
        <pc:spChg chg="add mod">
          <ac:chgData name="Ribisha Junghare" userId="25d2aae110a50765" providerId="LiveId" clId="{E4E3EA7B-9E2D-419D-A9A0-027BB84C580F}" dt="2024-09-02T11:53:59.843" v="5232" actId="1076"/>
          <ac:spMkLst>
            <pc:docMk/>
            <pc:sldMk cId="2434524608" sldId="271"/>
            <ac:spMk id="4" creationId="{1EBEB17F-4B8E-74EC-0217-0F52C9E9C799}"/>
          </ac:spMkLst>
        </pc:spChg>
        <pc:spChg chg="add mod">
          <ac:chgData name="Ribisha Junghare" userId="25d2aae110a50765" providerId="LiveId" clId="{E4E3EA7B-9E2D-419D-A9A0-027BB84C580F}" dt="2024-09-03T05:05:27.852" v="6997" actId="20577"/>
          <ac:spMkLst>
            <pc:docMk/>
            <pc:sldMk cId="2434524608" sldId="271"/>
            <ac:spMk id="5" creationId="{0A81CFCB-77BE-3659-3433-273969BAAD46}"/>
          </ac:spMkLst>
        </pc:spChg>
        <pc:spChg chg="add mod">
          <ac:chgData name="Ribisha Junghare" userId="25d2aae110a50765" providerId="LiveId" clId="{E4E3EA7B-9E2D-419D-A9A0-027BB84C580F}" dt="2024-09-02T11:54:51.780" v="5259" actId="20577"/>
          <ac:spMkLst>
            <pc:docMk/>
            <pc:sldMk cId="2434524608" sldId="271"/>
            <ac:spMk id="6" creationId="{59AF3D3C-1755-CB0C-874A-5DD47C34461B}"/>
          </ac:spMkLst>
        </pc:spChg>
        <pc:graphicFrameChg chg="add mod modGraphic">
          <ac:chgData name="Ribisha Junghare" userId="25d2aae110a50765" providerId="LiveId" clId="{E4E3EA7B-9E2D-419D-A9A0-027BB84C580F}" dt="2024-09-02T11:50:52.803" v="5193" actId="1076"/>
          <ac:graphicFrameMkLst>
            <pc:docMk/>
            <pc:sldMk cId="2434524608" sldId="271"/>
            <ac:graphicFrameMk id="2" creationId="{40A0F433-9C99-7AA6-6011-3E75C0A95DA2}"/>
          </ac:graphicFrameMkLst>
        </pc:graphicFrameChg>
      </pc:sldChg>
      <pc:sldChg chg="addSp delSp modSp new del mod">
        <pc:chgData name="Ribisha Junghare" userId="25d2aae110a50765" providerId="LiveId" clId="{E4E3EA7B-9E2D-419D-A9A0-027BB84C580F}" dt="2024-09-01T12:54:43.665" v="2806" actId="2696"/>
        <pc:sldMkLst>
          <pc:docMk/>
          <pc:sldMk cId="904266478" sldId="272"/>
        </pc:sldMkLst>
        <pc:spChg chg="add del mod">
          <ac:chgData name="Ribisha Junghare" userId="25d2aae110a50765" providerId="LiveId" clId="{E4E3EA7B-9E2D-419D-A9A0-027BB84C580F}" dt="2024-09-01T12:54:13.123" v="2801" actId="21"/>
          <ac:spMkLst>
            <pc:docMk/>
            <pc:sldMk cId="904266478" sldId="272"/>
            <ac:spMk id="6" creationId="{6D08C921-EC59-B2C7-7822-85E01186F544}"/>
          </ac:spMkLst>
        </pc:spChg>
        <pc:spChg chg="add del mod">
          <ac:chgData name="Ribisha Junghare" userId="25d2aae110a50765" providerId="LiveId" clId="{E4E3EA7B-9E2D-419D-A9A0-027BB84C580F}" dt="2024-09-01T12:53:46.447" v="2795" actId="21"/>
          <ac:spMkLst>
            <pc:docMk/>
            <pc:sldMk cId="904266478" sldId="272"/>
            <ac:spMk id="7" creationId="{9C3669EB-28B0-3251-464E-065742C227BE}"/>
          </ac:spMkLst>
        </pc:spChg>
        <pc:spChg chg="add del mod">
          <ac:chgData name="Ribisha Junghare" userId="25d2aae110a50765" providerId="LiveId" clId="{E4E3EA7B-9E2D-419D-A9A0-027BB84C580F}" dt="2024-09-01T12:54:06.341" v="2800"/>
          <ac:spMkLst>
            <pc:docMk/>
            <pc:sldMk cId="904266478" sldId="272"/>
            <ac:spMk id="8" creationId="{0A3136C7-0713-47CA-206F-86CEFCAB76E3}"/>
          </ac:spMkLst>
        </pc:spChg>
        <pc:spChg chg="add del mod">
          <ac:chgData name="Ribisha Junghare" userId="25d2aae110a50765" providerId="LiveId" clId="{E4E3EA7B-9E2D-419D-A9A0-027BB84C580F}" dt="2024-09-01T12:54:06.329" v="2798" actId="21"/>
          <ac:spMkLst>
            <pc:docMk/>
            <pc:sldMk cId="904266478" sldId="272"/>
            <ac:spMk id="9" creationId="{9C3669EB-28B0-3251-464E-065742C227BE}"/>
          </ac:spMkLst>
        </pc:spChg>
        <pc:spChg chg="add del mod">
          <ac:chgData name="Ribisha Junghare" userId="25d2aae110a50765" providerId="LiveId" clId="{E4E3EA7B-9E2D-419D-A9A0-027BB84C580F}" dt="2024-09-01T12:54:41.735" v="2805"/>
          <ac:spMkLst>
            <pc:docMk/>
            <pc:sldMk cId="904266478" sldId="272"/>
            <ac:spMk id="10" creationId="{F17C5507-E2B4-A76C-271C-85D42E7777FA}"/>
          </ac:spMkLst>
        </pc:spChg>
        <pc:spChg chg="add">
          <ac:chgData name="Ribisha Junghare" userId="25d2aae110a50765" providerId="LiveId" clId="{E4E3EA7B-9E2D-419D-A9A0-027BB84C580F}" dt="2024-09-01T12:54:31.051" v="2803"/>
          <ac:spMkLst>
            <pc:docMk/>
            <pc:sldMk cId="904266478" sldId="272"/>
            <ac:spMk id="11" creationId="{E5B70B17-3C2D-3DCD-14D3-8919A0FB37D3}"/>
          </ac:spMkLst>
        </pc:spChg>
        <pc:picChg chg="add del mod">
          <ac:chgData name="Ribisha Junghare" userId="25d2aae110a50765" providerId="LiveId" clId="{E4E3EA7B-9E2D-419D-A9A0-027BB84C580F}" dt="2024-09-01T12:38:31.088" v="1746" actId="21"/>
          <ac:picMkLst>
            <pc:docMk/>
            <pc:sldMk cId="904266478" sldId="272"/>
            <ac:picMk id="3" creationId="{6526F153-9496-DB04-2A73-C343D79C01BA}"/>
          </ac:picMkLst>
        </pc:picChg>
        <pc:picChg chg="add del mod">
          <ac:chgData name="Ribisha Junghare" userId="25d2aae110a50765" providerId="LiveId" clId="{E4E3EA7B-9E2D-419D-A9A0-027BB84C580F}" dt="2024-09-01T12:43:14.479" v="1759" actId="21"/>
          <ac:picMkLst>
            <pc:docMk/>
            <pc:sldMk cId="904266478" sldId="272"/>
            <ac:picMk id="5" creationId="{09B29107-D76E-9ACB-4367-05EFB338B631}"/>
          </ac:picMkLst>
        </pc:picChg>
      </pc:sldChg>
      <pc:sldChg chg="addSp modSp new del mod">
        <pc:chgData name="Ribisha Junghare" userId="25d2aae110a50765" providerId="LiveId" clId="{E4E3EA7B-9E2D-419D-A9A0-027BB84C580F}" dt="2024-09-02T12:17:49.623" v="5455" actId="2696"/>
        <pc:sldMkLst>
          <pc:docMk/>
          <pc:sldMk cId="80796490" sldId="273"/>
        </pc:sldMkLst>
        <pc:spChg chg="add mod">
          <ac:chgData name="Ribisha Junghare" userId="25d2aae110a50765" providerId="LiveId" clId="{E4E3EA7B-9E2D-419D-A9A0-027BB84C580F}" dt="2024-09-02T12:16:03.251" v="5453" actId="1076"/>
          <ac:spMkLst>
            <pc:docMk/>
            <pc:sldMk cId="80796490" sldId="273"/>
            <ac:spMk id="2" creationId="{EE710A1B-58D4-3754-9081-C9B6644C30A6}"/>
          </ac:spMkLst>
        </pc:spChg>
      </pc:sldChg>
      <pc:sldChg chg="addSp modSp new del mod">
        <pc:chgData name="Ribisha Junghare" userId="25d2aae110a50765" providerId="LiveId" clId="{E4E3EA7B-9E2D-419D-A9A0-027BB84C580F}" dt="2024-09-02T12:17:46.634" v="5454" actId="2696"/>
        <pc:sldMkLst>
          <pc:docMk/>
          <pc:sldMk cId="2320915408" sldId="274"/>
        </pc:sldMkLst>
        <pc:spChg chg="add mod">
          <ac:chgData name="Ribisha Junghare" userId="25d2aae110a50765" providerId="LiveId" clId="{E4E3EA7B-9E2D-419D-A9A0-027BB84C580F}" dt="2024-09-01T13:15:39.586" v="3029"/>
          <ac:spMkLst>
            <pc:docMk/>
            <pc:sldMk cId="2320915408" sldId="274"/>
            <ac:spMk id="2" creationId="{663E30D2-6615-8716-AC8F-63196821B92A}"/>
          </ac:spMkLst>
        </pc:spChg>
        <pc:spChg chg="add">
          <ac:chgData name="Ribisha Junghare" userId="25d2aae110a50765" providerId="LiveId" clId="{E4E3EA7B-9E2D-419D-A9A0-027BB84C580F}" dt="2024-09-01T13:04:00.401" v="2904"/>
          <ac:spMkLst>
            <pc:docMk/>
            <pc:sldMk cId="2320915408" sldId="274"/>
            <ac:spMk id="3" creationId="{B81CF319-D4EF-6C92-2561-1F22D13E8284}"/>
          </ac:spMkLst>
        </pc:spChg>
        <pc:spChg chg="add">
          <ac:chgData name="Ribisha Junghare" userId="25d2aae110a50765" providerId="LiveId" clId="{E4E3EA7B-9E2D-419D-A9A0-027BB84C580F}" dt="2024-09-01T13:04:19.295" v="2924"/>
          <ac:spMkLst>
            <pc:docMk/>
            <pc:sldMk cId="2320915408" sldId="274"/>
            <ac:spMk id="4" creationId="{6E568FB7-39B0-C287-9903-A5075AB6415E}"/>
          </ac:spMkLst>
        </pc:spChg>
        <pc:spChg chg="add mod">
          <ac:chgData name="Ribisha Junghare" userId="25d2aae110a50765" providerId="LiveId" clId="{E4E3EA7B-9E2D-419D-A9A0-027BB84C580F}" dt="2024-09-01T13:15:16.473" v="3027"/>
          <ac:spMkLst>
            <pc:docMk/>
            <pc:sldMk cId="2320915408" sldId="274"/>
            <ac:spMk id="5" creationId="{803E513F-4E4C-0D12-D734-AAB43ACF54A8}"/>
          </ac:spMkLst>
        </pc:spChg>
        <pc:spChg chg="add mod">
          <ac:chgData name="Ribisha Junghare" userId="25d2aae110a50765" providerId="LiveId" clId="{E4E3EA7B-9E2D-419D-A9A0-027BB84C580F}" dt="2024-09-01T13:19:50.091" v="3031"/>
          <ac:spMkLst>
            <pc:docMk/>
            <pc:sldMk cId="2320915408" sldId="274"/>
            <ac:spMk id="6" creationId="{FB563D9F-C07F-32E8-8C10-3D816FFA28F5}"/>
          </ac:spMkLst>
        </pc:spChg>
      </pc:sldChg>
      <pc:sldChg chg="addSp delSp modSp new mod delAnim modAnim">
        <pc:chgData name="Ribisha Junghare" userId="25d2aae110a50765" providerId="LiveId" clId="{E4E3EA7B-9E2D-419D-A9A0-027BB84C580F}" dt="2024-09-03T05:43:57.954" v="7001" actId="1076"/>
        <pc:sldMkLst>
          <pc:docMk/>
          <pc:sldMk cId="2641884872" sldId="275"/>
        </pc:sldMkLst>
        <pc:spChg chg="add mod">
          <ac:chgData name="Ribisha Junghare" userId="25d2aae110a50765" providerId="LiveId" clId="{E4E3EA7B-9E2D-419D-A9A0-027BB84C580F}" dt="2024-09-02T12:59:44.377" v="5792" actId="20577"/>
          <ac:spMkLst>
            <pc:docMk/>
            <pc:sldMk cId="2641884872" sldId="275"/>
            <ac:spMk id="2" creationId="{495E5879-A7B1-3897-4189-0AC4A12228BA}"/>
          </ac:spMkLst>
        </pc:spChg>
        <pc:spChg chg="add del mod">
          <ac:chgData name="Ribisha Junghare" userId="25d2aae110a50765" providerId="LiveId" clId="{E4E3EA7B-9E2D-419D-A9A0-027BB84C580F}" dt="2024-09-03T05:43:46.873" v="6999" actId="21"/>
          <ac:spMkLst>
            <pc:docMk/>
            <pc:sldMk cId="2641884872" sldId="275"/>
            <ac:spMk id="3" creationId="{2A231300-E322-0659-C4C9-751673434AD1}"/>
          </ac:spMkLst>
        </pc:spChg>
        <pc:spChg chg="add mod">
          <ac:chgData name="Ribisha Junghare" userId="25d2aae110a50765" providerId="LiveId" clId="{E4E3EA7B-9E2D-419D-A9A0-027BB84C580F}" dt="2024-09-02T16:13:39.796" v="6767" actId="1076"/>
          <ac:spMkLst>
            <pc:docMk/>
            <pc:sldMk cId="2641884872" sldId="275"/>
            <ac:spMk id="4" creationId="{BDBDC741-0741-3C8E-245B-8A6815055D1C}"/>
          </ac:spMkLst>
        </pc:spChg>
        <pc:spChg chg="add mod">
          <ac:chgData name="Ribisha Junghare" userId="25d2aae110a50765" providerId="LiveId" clId="{E4E3EA7B-9E2D-419D-A9A0-027BB84C580F}" dt="2024-09-03T05:43:57.954" v="7001" actId="1076"/>
          <ac:spMkLst>
            <pc:docMk/>
            <pc:sldMk cId="2641884872" sldId="275"/>
            <ac:spMk id="8" creationId="{C14B4FEA-E4C7-9304-E320-482466E3A7B2}"/>
          </ac:spMkLst>
        </pc:spChg>
        <pc:picChg chg="add del mod">
          <ac:chgData name="Ribisha Junghare" userId="25d2aae110a50765" providerId="LiveId" clId="{E4E3EA7B-9E2D-419D-A9A0-027BB84C580F}" dt="2024-09-01T15:11:45.602" v="3081" actId="21"/>
          <ac:picMkLst>
            <pc:docMk/>
            <pc:sldMk cId="2641884872" sldId="275"/>
            <ac:picMk id="4" creationId="{B54F2A60-3676-682A-39AD-C3ED0FD37233}"/>
          </ac:picMkLst>
        </pc:picChg>
        <pc:picChg chg="add mod">
          <ac:chgData name="Ribisha Junghare" userId="25d2aae110a50765" providerId="LiveId" clId="{E4E3EA7B-9E2D-419D-A9A0-027BB84C580F}" dt="2024-09-03T05:43:51.953" v="7000" actId="1076"/>
          <ac:picMkLst>
            <pc:docMk/>
            <pc:sldMk cId="2641884872" sldId="275"/>
            <ac:picMk id="5" creationId="{6BF1FD1C-37B9-2538-7C12-11E8D70FAB1E}"/>
          </ac:picMkLst>
        </pc:picChg>
        <pc:picChg chg="add del mod">
          <ac:chgData name="Ribisha Junghare" userId="25d2aae110a50765" providerId="LiveId" clId="{E4E3EA7B-9E2D-419D-A9A0-027BB84C580F}" dt="2024-09-03T05:43:41.029" v="6998" actId="21"/>
          <ac:picMkLst>
            <pc:docMk/>
            <pc:sldMk cId="2641884872" sldId="275"/>
            <ac:picMk id="6" creationId="{8FC4DD08-1E89-0DA6-A152-60AFF04981B3}"/>
          </ac:picMkLst>
        </pc:picChg>
        <pc:picChg chg="add del mod">
          <ac:chgData name="Ribisha Junghare" userId="25d2aae110a50765" providerId="LiveId" clId="{E4E3EA7B-9E2D-419D-A9A0-027BB84C580F}" dt="2024-09-02T12:56:00.715" v="5749" actId="21"/>
          <ac:picMkLst>
            <pc:docMk/>
            <pc:sldMk cId="2641884872" sldId="275"/>
            <ac:picMk id="7" creationId="{C381B61C-D247-1F2F-2B86-2CFEE0DE67F5}"/>
          </ac:picMkLst>
        </pc:picChg>
      </pc:sldChg>
      <pc:sldChg chg="addSp delSp modSp new del mod">
        <pc:chgData name="Ribisha Junghare" userId="25d2aae110a50765" providerId="LiveId" clId="{E4E3EA7B-9E2D-419D-A9A0-027BB84C580F}" dt="2024-09-02T12:58:51.201" v="5762" actId="2696"/>
        <pc:sldMkLst>
          <pc:docMk/>
          <pc:sldMk cId="302222861" sldId="276"/>
        </pc:sldMkLst>
        <pc:spChg chg="add del mod">
          <ac:chgData name="Ribisha Junghare" userId="25d2aae110a50765" providerId="LiveId" clId="{E4E3EA7B-9E2D-419D-A9A0-027BB84C580F}" dt="2024-09-02T12:58:46.787" v="5761" actId="21"/>
          <ac:spMkLst>
            <pc:docMk/>
            <pc:sldMk cId="302222861" sldId="276"/>
            <ac:spMk id="2" creationId="{1AB94FA7-DA9F-6E74-DB62-C7FA4E4330B0}"/>
          </ac:spMkLst>
        </pc:spChg>
        <pc:spChg chg="add del mod">
          <ac:chgData name="Ribisha Junghare" userId="25d2aae110a50765" providerId="LiveId" clId="{E4E3EA7B-9E2D-419D-A9A0-027BB84C580F}" dt="2024-09-02T12:56:25.258" v="5752" actId="21"/>
          <ac:spMkLst>
            <pc:docMk/>
            <pc:sldMk cId="302222861" sldId="276"/>
            <ac:spMk id="4" creationId="{9097EA00-F25B-7A20-579D-6DF87BE7F187}"/>
          </ac:spMkLst>
        </pc:spChg>
        <pc:picChg chg="add del mod">
          <ac:chgData name="Ribisha Junghare" userId="25d2aae110a50765" providerId="LiveId" clId="{E4E3EA7B-9E2D-419D-A9A0-027BB84C580F}" dt="2024-09-02T12:58:43.889" v="5760" actId="21"/>
          <ac:picMkLst>
            <pc:docMk/>
            <pc:sldMk cId="302222861" sldId="276"/>
            <ac:picMk id="3" creationId="{146712D8-7C81-2A7C-1F75-EC85690552D0}"/>
          </ac:picMkLst>
        </pc:picChg>
        <pc:picChg chg="add del mod">
          <ac:chgData name="Ribisha Junghare" userId="25d2aae110a50765" providerId="LiveId" clId="{E4E3EA7B-9E2D-419D-A9A0-027BB84C580F}" dt="2024-09-02T12:56:27.284" v="5753" actId="21"/>
          <ac:picMkLst>
            <pc:docMk/>
            <pc:sldMk cId="302222861" sldId="276"/>
            <ac:picMk id="5" creationId="{140FD65A-3777-F57B-FF4A-E2EAAEBFC6CB}"/>
          </ac:picMkLst>
        </pc:picChg>
        <pc:picChg chg="add del mod">
          <ac:chgData name="Ribisha Junghare" userId="25d2aae110a50765" providerId="LiveId" clId="{E4E3EA7B-9E2D-419D-A9A0-027BB84C580F}" dt="2024-09-02T12:56:33.821" v="5755" actId="21"/>
          <ac:picMkLst>
            <pc:docMk/>
            <pc:sldMk cId="302222861" sldId="276"/>
            <ac:picMk id="7" creationId="{FD48F40B-6059-2EA8-3B27-B9C4617692DD}"/>
          </ac:picMkLst>
        </pc:picChg>
      </pc:sldChg>
      <pc:sldChg chg="addSp modSp new mod modAnim">
        <pc:chgData name="Ribisha Junghare" userId="25d2aae110a50765" providerId="LiveId" clId="{E4E3EA7B-9E2D-419D-A9A0-027BB84C580F}" dt="2024-09-03T05:56:16.774" v="7285" actId="20577"/>
        <pc:sldMkLst>
          <pc:docMk/>
          <pc:sldMk cId="2638717848" sldId="277"/>
        </pc:sldMkLst>
        <pc:spChg chg="add mod">
          <ac:chgData name="Ribisha Junghare" userId="25d2aae110a50765" providerId="LiveId" clId="{E4E3EA7B-9E2D-419D-A9A0-027BB84C580F}" dt="2024-09-02T16:02:25.687" v="6705" actId="113"/>
          <ac:spMkLst>
            <pc:docMk/>
            <pc:sldMk cId="2638717848" sldId="277"/>
            <ac:spMk id="2" creationId="{ABB9B536-FEDF-1915-67C6-1EA970B8BF8C}"/>
          </ac:spMkLst>
        </pc:spChg>
        <pc:spChg chg="add mod">
          <ac:chgData name="Ribisha Junghare" userId="25d2aae110a50765" providerId="LiveId" clId="{E4E3EA7B-9E2D-419D-A9A0-027BB84C580F}" dt="2024-09-03T05:56:16.774" v="7285" actId="20577"/>
          <ac:spMkLst>
            <pc:docMk/>
            <pc:sldMk cId="2638717848" sldId="277"/>
            <ac:spMk id="3" creationId="{7681433D-AE60-A3B5-CF42-3E982EB84656}"/>
          </ac:spMkLst>
        </pc:spChg>
      </pc:sldChg>
      <pc:sldChg chg="addSp delSp modSp new mod modAnim">
        <pc:chgData name="Ribisha Junghare" userId="25d2aae110a50765" providerId="LiveId" clId="{E4E3EA7B-9E2D-419D-A9A0-027BB84C580F}" dt="2024-09-02T16:06:31.968" v="6736"/>
        <pc:sldMkLst>
          <pc:docMk/>
          <pc:sldMk cId="647478873" sldId="278"/>
        </pc:sldMkLst>
        <pc:spChg chg="add mod">
          <ac:chgData name="Ribisha Junghare" userId="25d2aae110a50765" providerId="LiveId" clId="{E4E3EA7B-9E2D-419D-A9A0-027BB84C580F}" dt="2024-09-02T04:09:47.974" v="3654" actId="113"/>
          <ac:spMkLst>
            <pc:docMk/>
            <pc:sldMk cId="647478873" sldId="278"/>
            <ac:spMk id="18" creationId="{F13DC835-B9C2-DF9A-1DAA-FC6A6BCBF1BB}"/>
          </ac:spMkLst>
        </pc:spChg>
        <pc:spChg chg="add mod">
          <ac:chgData name="Ribisha Junghare" userId="25d2aae110a50765" providerId="LiveId" clId="{E4E3EA7B-9E2D-419D-A9A0-027BB84C580F}" dt="2024-09-02T04:17:37.241" v="3694" actId="113"/>
          <ac:spMkLst>
            <pc:docMk/>
            <pc:sldMk cId="647478873" sldId="278"/>
            <ac:spMk id="19" creationId="{6CC0FB30-1705-16BF-E175-06976E968696}"/>
          </ac:spMkLst>
        </pc:spChg>
        <pc:picChg chg="add del mod">
          <ac:chgData name="Ribisha Junghare" userId="25d2aae110a50765" providerId="LiveId" clId="{E4E3EA7B-9E2D-419D-A9A0-027BB84C580F}" dt="2024-09-02T03:48:27.274" v="3574" actId="21"/>
          <ac:picMkLst>
            <pc:docMk/>
            <pc:sldMk cId="647478873" sldId="278"/>
            <ac:picMk id="3" creationId="{86CC708C-4BD8-F96A-60AD-EFD3CD45FCC5}"/>
          </ac:picMkLst>
        </pc:picChg>
        <pc:picChg chg="add del mod">
          <ac:chgData name="Ribisha Junghare" userId="25d2aae110a50765" providerId="LiveId" clId="{E4E3EA7B-9E2D-419D-A9A0-027BB84C580F}" dt="2024-09-02T03:48:28.874" v="3575" actId="21"/>
          <ac:picMkLst>
            <pc:docMk/>
            <pc:sldMk cId="647478873" sldId="278"/>
            <ac:picMk id="5" creationId="{577C30DA-88F9-DDA7-075A-45B54B03FE01}"/>
          </ac:picMkLst>
        </pc:picChg>
        <pc:picChg chg="add del mod">
          <ac:chgData name="Ribisha Junghare" userId="25d2aae110a50765" providerId="LiveId" clId="{E4E3EA7B-9E2D-419D-A9A0-027BB84C580F}" dt="2024-09-02T03:56:46.203" v="3602" actId="21"/>
          <ac:picMkLst>
            <pc:docMk/>
            <pc:sldMk cId="647478873" sldId="278"/>
            <ac:picMk id="7" creationId="{1C171EAC-D9C5-11CF-6786-C7858A09259F}"/>
          </ac:picMkLst>
        </pc:picChg>
        <pc:picChg chg="add del mod">
          <ac:chgData name="Ribisha Junghare" userId="25d2aae110a50765" providerId="LiveId" clId="{E4E3EA7B-9E2D-419D-A9A0-027BB84C580F}" dt="2024-09-02T03:58:11.056" v="3616" actId="21"/>
          <ac:picMkLst>
            <pc:docMk/>
            <pc:sldMk cId="647478873" sldId="278"/>
            <ac:picMk id="9" creationId="{8FAD893B-D0CD-89F9-B442-3213EA833029}"/>
          </ac:picMkLst>
        </pc:picChg>
        <pc:picChg chg="add del mod">
          <ac:chgData name="Ribisha Junghare" userId="25d2aae110a50765" providerId="LiveId" clId="{E4E3EA7B-9E2D-419D-A9A0-027BB84C580F}" dt="2024-09-02T03:59:15.078" v="3633" actId="21"/>
          <ac:picMkLst>
            <pc:docMk/>
            <pc:sldMk cId="647478873" sldId="278"/>
            <ac:picMk id="11" creationId="{CC9B6DC6-A602-AF58-FB93-D509EEB0D1AB}"/>
          </ac:picMkLst>
        </pc:picChg>
        <pc:picChg chg="add del mod">
          <ac:chgData name="Ribisha Junghare" userId="25d2aae110a50765" providerId="LiveId" clId="{E4E3EA7B-9E2D-419D-A9A0-027BB84C580F}" dt="2024-09-02T03:59:17.554" v="3634" actId="21"/>
          <ac:picMkLst>
            <pc:docMk/>
            <pc:sldMk cId="647478873" sldId="278"/>
            <ac:picMk id="13" creationId="{08A9A2FF-3481-CAB6-E8E7-7B0C615549C5}"/>
          </ac:picMkLst>
        </pc:picChg>
        <pc:picChg chg="add mod">
          <ac:chgData name="Ribisha Junghare" userId="25d2aae110a50765" providerId="LiveId" clId="{E4E3EA7B-9E2D-419D-A9A0-027BB84C580F}" dt="2024-09-02T04:05:46.146" v="3647" actId="1076"/>
          <ac:picMkLst>
            <pc:docMk/>
            <pc:sldMk cId="647478873" sldId="278"/>
            <ac:picMk id="15" creationId="{099FA679-9164-7503-6A64-45BF794B45DE}"/>
          </ac:picMkLst>
        </pc:picChg>
        <pc:picChg chg="add mod">
          <ac:chgData name="Ribisha Junghare" userId="25d2aae110a50765" providerId="LiveId" clId="{E4E3EA7B-9E2D-419D-A9A0-027BB84C580F}" dt="2024-09-02T04:05:47.727" v="3648" actId="1076"/>
          <ac:picMkLst>
            <pc:docMk/>
            <pc:sldMk cId="647478873" sldId="278"/>
            <ac:picMk id="17" creationId="{539EAD56-DE6A-79C1-4642-BBE25A681E74}"/>
          </ac:picMkLst>
        </pc:picChg>
      </pc:sldChg>
      <pc:sldChg chg="addSp modSp new mod modAnim">
        <pc:chgData name="Ribisha Junghare" userId="25d2aae110a50765" providerId="LiveId" clId="{E4E3EA7B-9E2D-419D-A9A0-027BB84C580F}" dt="2024-09-02T16:06:51.563" v="6739"/>
        <pc:sldMkLst>
          <pc:docMk/>
          <pc:sldMk cId="730271565" sldId="279"/>
        </pc:sldMkLst>
        <pc:spChg chg="add mod">
          <ac:chgData name="Ribisha Junghare" userId="25d2aae110a50765" providerId="LiveId" clId="{E4E3EA7B-9E2D-419D-A9A0-027BB84C580F}" dt="2024-09-02T04:29:55.427" v="3720" actId="113"/>
          <ac:spMkLst>
            <pc:docMk/>
            <pc:sldMk cId="730271565" sldId="279"/>
            <ac:spMk id="6" creationId="{57B9FE78-D78B-AB36-36C6-1852D27CD58C}"/>
          </ac:spMkLst>
        </pc:spChg>
        <pc:spChg chg="add mod">
          <ac:chgData name="Ribisha Junghare" userId="25d2aae110a50765" providerId="LiveId" clId="{E4E3EA7B-9E2D-419D-A9A0-027BB84C580F}" dt="2024-09-02T04:40:56.163" v="3829" actId="20577"/>
          <ac:spMkLst>
            <pc:docMk/>
            <pc:sldMk cId="730271565" sldId="279"/>
            <ac:spMk id="7" creationId="{C80210F8-705E-FE2A-A1A4-76DF372A8207}"/>
          </ac:spMkLst>
        </pc:spChg>
        <pc:spChg chg="add mod">
          <ac:chgData name="Ribisha Junghare" userId="25d2aae110a50765" providerId="LiveId" clId="{E4E3EA7B-9E2D-419D-A9A0-027BB84C580F}" dt="2024-09-02T04:45:11.692" v="3846" actId="1076"/>
          <ac:spMkLst>
            <pc:docMk/>
            <pc:sldMk cId="730271565" sldId="279"/>
            <ac:spMk id="8" creationId="{44670677-7506-6D63-4B51-6847F185FBA3}"/>
          </ac:spMkLst>
        </pc:spChg>
        <pc:picChg chg="add mod">
          <ac:chgData name="Ribisha Junghare" userId="25d2aae110a50765" providerId="LiveId" clId="{E4E3EA7B-9E2D-419D-A9A0-027BB84C580F}" dt="2024-09-02T04:43:32.463" v="3832" actId="1076"/>
          <ac:picMkLst>
            <pc:docMk/>
            <pc:sldMk cId="730271565" sldId="279"/>
            <ac:picMk id="3" creationId="{B5AFB4D0-8EDE-B995-082C-6C6272C370DD}"/>
          </ac:picMkLst>
        </pc:picChg>
        <pc:picChg chg="add mod">
          <ac:chgData name="Ribisha Junghare" userId="25d2aae110a50765" providerId="LiveId" clId="{E4E3EA7B-9E2D-419D-A9A0-027BB84C580F}" dt="2024-09-02T04:27:48.798" v="3704" actId="1076"/>
          <ac:picMkLst>
            <pc:docMk/>
            <pc:sldMk cId="730271565" sldId="279"/>
            <ac:picMk id="4" creationId="{3C49BA96-4FFD-5953-76EC-351ECD8AB34B}"/>
          </ac:picMkLst>
        </pc:picChg>
        <pc:picChg chg="add mod">
          <ac:chgData name="Ribisha Junghare" userId="25d2aae110a50765" providerId="LiveId" clId="{E4E3EA7B-9E2D-419D-A9A0-027BB84C580F}" dt="2024-09-02T04:27:56.400" v="3706" actId="1076"/>
          <ac:picMkLst>
            <pc:docMk/>
            <pc:sldMk cId="730271565" sldId="279"/>
            <ac:picMk id="5" creationId="{70AAB636-99D3-D3E3-4487-AE206A94566E}"/>
          </ac:picMkLst>
        </pc:picChg>
      </pc:sldChg>
      <pc:sldChg chg="addSp delSp modSp new mod modAnim">
        <pc:chgData name="Ribisha Junghare" userId="25d2aae110a50765" providerId="LiveId" clId="{E4E3EA7B-9E2D-419D-A9A0-027BB84C580F}" dt="2024-09-02T16:04:08.247" v="6728" actId="14100"/>
        <pc:sldMkLst>
          <pc:docMk/>
          <pc:sldMk cId="2242086050" sldId="280"/>
        </pc:sldMkLst>
        <pc:spChg chg="add del mod">
          <ac:chgData name="Ribisha Junghare" userId="25d2aae110a50765" providerId="LiveId" clId="{E4E3EA7B-9E2D-419D-A9A0-027BB84C580F}" dt="2024-09-02T05:57:07.731" v="4693" actId="12084"/>
          <ac:spMkLst>
            <pc:docMk/>
            <pc:sldMk cId="2242086050" sldId="280"/>
            <ac:spMk id="2" creationId="{AB2F7D17-F5B1-EB52-2AD4-32C92A0C11BB}"/>
          </ac:spMkLst>
        </pc:spChg>
        <pc:spChg chg="add del mod">
          <ac:chgData name="Ribisha Junghare" userId="25d2aae110a50765" providerId="LiveId" clId="{E4E3EA7B-9E2D-419D-A9A0-027BB84C580F}" dt="2024-09-02T06:02:24.323" v="4933" actId="12084"/>
          <ac:spMkLst>
            <pc:docMk/>
            <pc:sldMk cId="2242086050" sldId="280"/>
            <ac:spMk id="5" creationId="{D888596F-ADE0-2560-5A0D-23AE2678F732}"/>
          </ac:spMkLst>
        </pc:spChg>
        <pc:spChg chg="add mod">
          <ac:chgData name="Ribisha Junghare" userId="25d2aae110a50765" providerId="LiveId" clId="{E4E3EA7B-9E2D-419D-A9A0-027BB84C580F}" dt="2024-09-02T06:20:49.147" v="5090" actId="1076"/>
          <ac:spMkLst>
            <pc:docMk/>
            <pc:sldMk cId="2242086050" sldId="280"/>
            <ac:spMk id="7" creationId="{513EAAE1-2908-3BF6-2059-B408C4AF65CB}"/>
          </ac:spMkLst>
        </pc:spChg>
        <pc:graphicFrameChg chg="add mod">
          <ac:chgData name="Ribisha Junghare" userId="25d2aae110a50765" providerId="LiveId" clId="{E4E3EA7B-9E2D-419D-A9A0-027BB84C580F}" dt="2024-09-02T05:56:35.191" v="4691" actId="14100"/>
          <ac:graphicFrameMkLst>
            <pc:docMk/>
            <pc:sldMk cId="2242086050" sldId="280"/>
            <ac:graphicFrameMk id="3" creationId="{B29CF6DB-7464-4FFF-C6E9-957A4D453B3E}"/>
          </ac:graphicFrameMkLst>
        </pc:graphicFrameChg>
        <pc:graphicFrameChg chg="add del mod">
          <ac:chgData name="Ribisha Junghare" userId="25d2aae110a50765" providerId="LiveId" clId="{E4E3EA7B-9E2D-419D-A9A0-027BB84C580F}" dt="2024-09-02T05:57:34.165" v="4697" actId="21"/>
          <ac:graphicFrameMkLst>
            <pc:docMk/>
            <pc:sldMk cId="2242086050" sldId="280"/>
            <ac:graphicFrameMk id="4" creationId="{33C386E9-C6F6-AA9C-6FEB-F172115D06D4}"/>
          </ac:graphicFrameMkLst>
        </pc:graphicFrameChg>
        <pc:graphicFrameChg chg="add mod modGraphic">
          <ac:chgData name="Ribisha Junghare" userId="25d2aae110a50765" providerId="LiveId" clId="{E4E3EA7B-9E2D-419D-A9A0-027BB84C580F}" dt="2024-09-02T16:04:08.247" v="6728" actId="14100"/>
          <ac:graphicFrameMkLst>
            <pc:docMk/>
            <pc:sldMk cId="2242086050" sldId="280"/>
            <ac:graphicFrameMk id="6" creationId="{73E385CF-4EF0-FD72-6BF9-E38D3016421C}"/>
          </ac:graphicFrameMkLst>
        </pc:graphicFrameChg>
      </pc:sldChg>
      <pc:sldChg chg="new del">
        <pc:chgData name="Ribisha Junghare" userId="25d2aae110a50765" providerId="LiveId" clId="{E4E3EA7B-9E2D-419D-A9A0-027BB84C580F}" dt="2024-09-02T04:45:25.340" v="3847" actId="2696"/>
        <pc:sldMkLst>
          <pc:docMk/>
          <pc:sldMk cId="3580263615" sldId="280"/>
        </pc:sldMkLst>
      </pc:sldChg>
      <pc:sldChg chg="addSp delSp modSp new mod modAnim">
        <pc:chgData name="Ribisha Junghare" userId="25d2aae110a50765" providerId="LiveId" clId="{E4E3EA7B-9E2D-419D-A9A0-027BB84C580F}" dt="2024-09-02T16:13:21.086" v="6765"/>
        <pc:sldMkLst>
          <pc:docMk/>
          <pc:sldMk cId="3186287362" sldId="281"/>
        </pc:sldMkLst>
        <pc:spChg chg="add mod">
          <ac:chgData name="Ribisha Junghare" userId="25d2aae110a50765" providerId="LiveId" clId="{E4E3EA7B-9E2D-419D-A9A0-027BB84C580F}" dt="2024-09-02T12:10:37.941" v="5390" actId="113"/>
          <ac:spMkLst>
            <pc:docMk/>
            <pc:sldMk cId="3186287362" sldId="281"/>
            <ac:spMk id="2" creationId="{8E53CF93-40D3-0D95-9103-8E266C0DE367}"/>
          </ac:spMkLst>
        </pc:spChg>
        <pc:spChg chg="add del mod">
          <ac:chgData name="Ribisha Junghare" userId="25d2aae110a50765" providerId="LiveId" clId="{E4E3EA7B-9E2D-419D-A9A0-027BB84C580F}" dt="2024-09-02T11:57:53.106" v="5294"/>
          <ac:spMkLst>
            <pc:docMk/>
            <pc:sldMk cId="3186287362" sldId="281"/>
            <ac:spMk id="3" creationId="{6E10EE75-1A0A-E32B-E559-BBC9CF271B82}"/>
          </ac:spMkLst>
        </pc:spChg>
        <pc:spChg chg="add del mod">
          <ac:chgData name="Ribisha Junghare" userId="25d2aae110a50765" providerId="LiveId" clId="{E4E3EA7B-9E2D-419D-A9A0-027BB84C580F}" dt="2024-09-02T12:25:45.081" v="5460" actId="21"/>
          <ac:spMkLst>
            <pc:docMk/>
            <pc:sldMk cId="3186287362" sldId="281"/>
            <ac:spMk id="4" creationId="{D608E096-9BCB-E01F-1E85-EBB325DA3966}"/>
          </ac:spMkLst>
        </pc:spChg>
        <pc:spChg chg="add del mod">
          <ac:chgData name="Ribisha Junghare" userId="25d2aae110a50765" providerId="LiveId" clId="{E4E3EA7B-9E2D-419D-A9A0-027BB84C580F}" dt="2024-09-02T12:25:45.081" v="5460" actId="21"/>
          <ac:spMkLst>
            <pc:docMk/>
            <pc:sldMk cId="3186287362" sldId="281"/>
            <ac:spMk id="5" creationId="{DFE020C6-D54C-4213-FC68-A5A966CEEA19}"/>
          </ac:spMkLst>
        </pc:spChg>
        <pc:spChg chg="add del mod">
          <ac:chgData name="Ribisha Junghare" userId="25d2aae110a50765" providerId="LiveId" clId="{E4E3EA7B-9E2D-419D-A9A0-027BB84C580F}" dt="2024-09-02T12:25:45.081" v="5460" actId="21"/>
          <ac:spMkLst>
            <pc:docMk/>
            <pc:sldMk cId="3186287362" sldId="281"/>
            <ac:spMk id="6" creationId="{B74DBCBA-FB1C-DA26-C507-B83F58B1FD51}"/>
          </ac:spMkLst>
        </pc:spChg>
        <pc:spChg chg="add del mod">
          <ac:chgData name="Ribisha Junghare" userId="25d2aae110a50765" providerId="LiveId" clId="{E4E3EA7B-9E2D-419D-A9A0-027BB84C580F}" dt="2024-09-02T12:25:45.081" v="5460" actId="21"/>
          <ac:spMkLst>
            <pc:docMk/>
            <pc:sldMk cId="3186287362" sldId="281"/>
            <ac:spMk id="7" creationId="{DE60591C-1A3F-3E9A-A90E-3FD7C8B97DFC}"/>
          </ac:spMkLst>
        </pc:spChg>
        <pc:spChg chg="add mod">
          <ac:chgData name="Ribisha Junghare" userId="25d2aae110a50765" providerId="LiveId" clId="{E4E3EA7B-9E2D-419D-A9A0-027BB84C580F}" dt="2024-09-02T12:29:25.240" v="5485" actId="1076"/>
          <ac:spMkLst>
            <pc:docMk/>
            <pc:sldMk cId="3186287362" sldId="281"/>
            <ac:spMk id="8" creationId="{C224EFBC-2505-BC9F-7E3C-D8A550889A4C}"/>
          </ac:spMkLst>
        </pc:spChg>
        <pc:spChg chg="add del mod">
          <ac:chgData name="Ribisha Junghare" userId="25d2aae110a50765" providerId="LiveId" clId="{E4E3EA7B-9E2D-419D-A9A0-027BB84C580F}" dt="2024-09-02T12:28:06.467" v="5469" actId="21"/>
          <ac:spMkLst>
            <pc:docMk/>
            <pc:sldMk cId="3186287362" sldId="281"/>
            <ac:spMk id="9" creationId="{BB299E12-4E84-3BC4-E72C-4CD9BF72F2E7}"/>
          </ac:spMkLst>
        </pc:spChg>
        <pc:spChg chg="add del mod">
          <ac:chgData name="Ribisha Junghare" userId="25d2aae110a50765" providerId="LiveId" clId="{E4E3EA7B-9E2D-419D-A9A0-027BB84C580F}" dt="2024-09-02T12:14:42.224" v="5452"/>
          <ac:spMkLst>
            <pc:docMk/>
            <pc:sldMk cId="3186287362" sldId="281"/>
            <ac:spMk id="10" creationId="{FDFE0365-96E3-939F-EFFD-408898F8CEC5}"/>
          </ac:spMkLst>
        </pc:spChg>
        <pc:spChg chg="add del mod">
          <ac:chgData name="Ribisha Junghare" userId="25d2aae110a50765" providerId="LiveId" clId="{E4E3EA7B-9E2D-419D-A9A0-027BB84C580F}" dt="2024-09-02T12:28:10.450" v="5470" actId="21"/>
          <ac:spMkLst>
            <pc:docMk/>
            <pc:sldMk cId="3186287362" sldId="281"/>
            <ac:spMk id="12" creationId="{DBF6775F-C29C-7746-457E-91EDFB06AD05}"/>
          </ac:spMkLst>
        </pc:spChg>
        <pc:spChg chg="add mod">
          <ac:chgData name="Ribisha Junghare" userId="25d2aae110a50765" providerId="LiveId" clId="{E4E3EA7B-9E2D-419D-A9A0-027BB84C580F}" dt="2024-09-02T12:26:30.280" v="5468" actId="1076"/>
          <ac:spMkLst>
            <pc:docMk/>
            <pc:sldMk cId="3186287362" sldId="281"/>
            <ac:spMk id="13" creationId="{13043896-C8EF-470C-3C03-4845BCDD079A}"/>
          </ac:spMkLst>
        </pc:spChg>
        <pc:spChg chg="add mod">
          <ac:chgData name="Ribisha Junghare" userId="25d2aae110a50765" providerId="LiveId" clId="{E4E3EA7B-9E2D-419D-A9A0-027BB84C580F}" dt="2024-09-02T12:25:51.619" v="5462"/>
          <ac:spMkLst>
            <pc:docMk/>
            <pc:sldMk cId="3186287362" sldId="281"/>
            <ac:spMk id="14" creationId="{D608E096-9BCB-E01F-1E85-EBB325DA3966}"/>
          </ac:spMkLst>
        </pc:spChg>
        <pc:spChg chg="add mod">
          <ac:chgData name="Ribisha Junghare" userId="25d2aae110a50765" providerId="LiveId" clId="{E4E3EA7B-9E2D-419D-A9A0-027BB84C580F}" dt="2024-09-02T12:25:51.619" v="5462"/>
          <ac:spMkLst>
            <pc:docMk/>
            <pc:sldMk cId="3186287362" sldId="281"/>
            <ac:spMk id="15" creationId="{DFE020C6-D54C-4213-FC68-A5A966CEEA19}"/>
          </ac:spMkLst>
        </pc:spChg>
        <pc:spChg chg="add mod">
          <ac:chgData name="Ribisha Junghare" userId="25d2aae110a50765" providerId="LiveId" clId="{E4E3EA7B-9E2D-419D-A9A0-027BB84C580F}" dt="2024-09-02T12:25:51.619" v="5462"/>
          <ac:spMkLst>
            <pc:docMk/>
            <pc:sldMk cId="3186287362" sldId="281"/>
            <ac:spMk id="16" creationId="{B74DBCBA-FB1C-DA26-C507-B83F58B1FD51}"/>
          </ac:spMkLst>
        </pc:spChg>
        <pc:spChg chg="add mod">
          <ac:chgData name="Ribisha Junghare" userId="25d2aae110a50765" providerId="LiveId" clId="{E4E3EA7B-9E2D-419D-A9A0-027BB84C580F}" dt="2024-09-02T12:25:51.619" v="5462"/>
          <ac:spMkLst>
            <pc:docMk/>
            <pc:sldMk cId="3186287362" sldId="281"/>
            <ac:spMk id="17" creationId="{DE60591C-1A3F-3E9A-A90E-3FD7C8B97DFC}"/>
          </ac:spMkLst>
        </pc:spChg>
        <pc:spChg chg="add del mod">
          <ac:chgData name="Ribisha Junghare" userId="25d2aae110a50765" providerId="LiveId" clId="{E4E3EA7B-9E2D-419D-A9A0-027BB84C580F}" dt="2024-09-02T12:29:20.490" v="5484"/>
          <ac:spMkLst>
            <pc:docMk/>
            <pc:sldMk cId="3186287362" sldId="281"/>
            <ac:spMk id="18" creationId="{53082E1D-2702-C19F-0E68-443A4BA0B134}"/>
          </ac:spMkLst>
        </pc:spChg>
        <pc:spChg chg="add mod">
          <ac:chgData name="Ribisha Junghare" userId="25d2aae110a50765" providerId="LiveId" clId="{E4E3EA7B-9E2D-419D-A9A0-027BB84C580F}" dt="2024-09-02T12:28:56.783" v="5482" actId="1076"/>
          <ac:spMkLst>
            <pc:docMk/>
            <pc:sldMk cId="3186287362" sldId="281"/>
            <ac:spMk id="19" creationId="{80E4E942-093B-6E2F-4958-565BFE934B13}"/>
          </ac:spMkLst>
        </pc:spChg>
        <pc:spChg chg="add mod">
          <ac:chgData name="Ribisha Junghare" userId="25d2aae110a50765" providerId="LiveId" clId="{E4E3EA7B-9E2D-419D-A9A0-027BB84C580F}" dt="2024-09-02T12:30:57.733" v="5529" actId="1076"/>
          <ac:spMkLst>
            <pc:docMk/>
            <pc:sldMk cId="3186287362" sldId="281"/>
            <ac:spMk id="20" creationId="{1A6AEDC6-A9EB-63D7-70E1-46B42FC35168}"/>
          </ac:spMkLst>
        </pc:spChg>
        <pc:spChg chg="add mod">
          <ac:chgData name="Ribisha Junghare" userId="25d2aae110a50765" providerId="LiveId" clId="{E4E3EA7B-9E2D-419D-A9A0-027BB84C580F}" dt="2024-09-02T12:34:12.325" v="5557" actId="1076"/>
          <ac:spMkLst>
            <pc:docMk/>
            <pc:sldMk cId="3186287362" sldId="281"/>
            <ac:spMk id="21" creationId="{7FAC903B-8EAD-0B25-2C27-ECD2AD8C368D}"/>
          </ac:spMkLst>
        </pc:spChg>
      </pc:sldChg>
      <pc:sldChg chg="addSp delSp modSp new mod">
        <pc:chgData name="Ribisha Junghare" userId="25d2aae110a50765" providerId="LiveId" clId="{E4E3EA7B-9E2D-419D-A9A0-027BB84C580F}" dt="2024-09-03T02:42:20.431" v="6876" actId="20577"/>
        <pc:sldMkLst>
          <pc:docMk/>
          <pc:sldMk cId="1114248413" sldId="282"/>
        </pc:sldMkLst>
        <pc:spChg chg="add del mod">
          <ac:chgData name="Ribisha Junghare" userId="25d2aae110a50765" providerId="LiveId" clId="{E4E3EA7B-9E2D-419D-A9A0-027BB84C580F}" dt="2024-09-02T15:32:19.667" v="5891"/>
          <ac:spMkLst>
            <pc:docMk/>
            <pc:sldMk cId="1114248413" sldId="282"/>
            <ac:spMk id="2" creationId="{CF49DE2C-D0D5-6F0C-ADC5-E38C98235B6F}"/>
          </ac:spMkLst>
        </pc:spChg>
        <pc:spChg chg="add mod">
          <ac:chgData name="Ribisha Junghare" userId="25d2aae110a50765" providerId="LiveId" clId="{E4E3EA7B-9E2D-419D-A9A0-027BB84C580F}" dt="2024-09-03T02:42:20.431" v="6876" actId="20577"/>
          <ac:spMkLst>
            <pc:docMk/>
            <pc:sldMk cId="1114248413" sldId="282"/>
            <ac:spMk id="3" creationId="{BF47B764-F11C-C580-B3C1-D71168FD0019}"/>
          </ac:spMkLst>
        </pc:spChg>
      </pc:sldChg>
      <pc:sldChg chg="new del">
        <pc:chgData name="Ribisha Junghare" userId="25d2aae110a50765" providerId="LiveId" clId="{E4E3EA7B-9E2D-419D-A9A0-027BB84C580F}" dt="2024-09-02T12:51:21.067" v="5683" actId="2696"/>
        <pc:sldMkLst>
          <pc:docMk/>
          <pc:sldMk cId="3213290601" sldId="282"/>
        </pc:sldMkLst>
      </pc:sldChg>
      <pc:sldChg chg="addSp modSp new mod">
        <pc:chgData name="Ribisha Junghare" userId="25d2aae110a50765" providerId="LiveId" clId="{E4E3EA7B-9E2D-419D-A9A0-027BB84C580F}" dt="2024-09-02T15:41:18.246" v="6121" actId="113"/>
        <pc:sldMkLst>
          <pc:docMk/>
          <pc:sldMk cId="2231055974" sldId="283"/>
        </pc:sldMkLst>
        <pc:spChg chg="add mod">
          <ac:chgData name="Ribisha Junghare" userId="25d2aae110a50765" providerId="LiveId" clId="{E4E3EA7B-9E2D-419D-A9A0-027BB84C580F}" dt="2024-09-02T15:41:18.246" v="6121" actId="113"/>
          <ac:spMkLst>
            <pc:docMk/>
            <pc:sldMk cId="2231055974" sldId="283"/>
            <ac:spMk id="2" creationId="{252C1DC8-0C4F-95A3-4212-DCA011C55BD3}"/>
          </ac:spMkLst>
        </pc:spChg>
      </pc:sldChg>
      <pc:sldChg chg="new del">
        <pc:chgData name="Ribisha Junghare" userId="25d2aae110a50765" providerId="LiveId" clId="{E4E3EA7B-9E2D-419D-A9A0-027BB84C580F}" dt="2024-09-02T15:36:34.584" v="5909" actId="2696"/>
        <pc:sldMkLst>
          <pc:docMk/>
          <pc:sldMk cId="1084630487" sldId="284"/>
        </pc:sldMkLst>
      </pc:sldChg>
      <pc:sldChg chg="addSp modSp new mod">
        <pc:chgData name="Ribisha Junghare" userId="25d2aae110a50765" providerId="LiveId" clId="{E4E3EA7B-9E2D-419D-A9A0-027BB84C580F}" dt="2024-09-03T03:54:54.153" v="6973" actId="20577"/>
        <pc:sldMkLst>
          <pc:docMk/>
          <pc:sldMk cId="2661528857" sldId="284"/>
        </pc:sldMkLst>
        <pc:spChg chg="add mod">
          <ac:chgData name="Ribisha Junghare" userId="25d2aae110a50765" providerId="LiveId" clId="{E4E3EA7B-9E2D-419D-A9A0-027BB84C580F}" dt="2024-09-03T03:54:54.153" v="6973" actId="20577"/>
          <ac:spMkLst>
            <pc:docMk/>
            <pc:sldMk cId="2661528857" sldId="284"/>
            <ac:spMk id="2" creationId="{1E92A504-65EE-A676-984F-9B74DA3F611C}"/>
          </ac:spMkLst>
        </pc:spChg>
      </pc:sldChg>
      <pc:sldChg chg="new del">
        <pc:chgData name="Ribisha Junghare" userId="25d2aae110a50765" providerId="LiveId" clId="{E4E3EA7B-9E2D-419D-A9A0-027BB84C580F}" dt="2024-09-02T15:38:55.157" v="6015" actId="2696"/>
        <pc:sldMkLst>
          <pc:docMk/>
          <pc:sldMk cId="2227484881" sldId="285"/>
        </pc:sldMkLst>
      </pc:sldChg>
      <pc:sldChg chg="addSp modSp new mod">
        <pc:chgData name="Ribisha Junghare" userId="25d2aae110a50765" providerId="LiveId" clId="{E4E3EA7B-9E2D-419D-A9A0-027BB84C580F}" dt="2024-09-02T15:42:55.909" v="6216" actId="2711"/>
        <pc:sldMkLst>
          <pc:docMk/>
          <pc:sldMk cId="4116989728" sldId="285"/>
        </pc:sldMkLst>
        <pc:spChg chg="add mod">
          <ac:chgData name="Ribisha Junghare" userId="25d2aae110a50765" providerId="LiveId" clId="{E4E3EA7B-9E2D-419D-A9A0-027BB84C580F}" dt="2024-09-02T15:42:55.909" v="6216" actId="2711"/>
          <ac:spMkLst>
            <pc:docMk/>
            <pc:sldMk cId="4116989728" sldId="285"/>
            <ac:spMk id="2" creationId="{44B41B32-CB79-10EC-6271-871BB458DDB5}"/>
          </ac:spMkLst>
        </pc:spChg>
      </pc:sldChg>
      <pc:sldChg chg="addSp modSp new mod">
        <pc:chgData name="Ribisha Junghare" userId="25d2aae110a50765" providerId="LiveId" clId="{E4E3EA7B-9E2D-419D-A9A0-027BB84C580F}" dt="2024-09-02T15:47:36.008" v="6304" actId="207"/>
        <pc:sldMkLst>
          <pc:docMk/>
          <pc:sldMk cId="2716842868" sldId="286"/>
        </pc:sldMkLst>
        <pc:spChg chg="add mod">
          <ac:chgData name="Ribisha Junghare" userId="25d2aae110a50765" providerId="LiveId" clId="{E4E3EA7B-9E2D-419D-A9A0-027BB84C580F}" dt="2024-09-02T15:47:36.008" v="6304" actId="207"/>
          <ac:spMkLst>
            <pc:docMk/>
            <pc:sldMk cId="2716842868" sldId="286"/>
            <ac:spMk id="2" creationId="{F8DB7CE6-3807-9609-1004-35D734769491}"/>
          </ac:spMkLst>
        </pc:spChg>
      </pc:sldChg>
      <pc:sldChg chg="addSp modSp new mod">
        <pc:chgData name="Ribisha Junghare" userId="25d2aae110a50765" providerId="LiveId" clId="{E4E3EA7B-9E2D-419D-A9A0-027BB84C580F}" dt="2024-09-02T15:48:59.630" v="6314" actId="1076"/>
        <pc:sldMkLst>
          <pc:docMk/>
          <pc:sldMk cId="1347046310" sldId="287"/>
        </pc:sldMkLst>
        <pc:spChg chg="add mod">
          <ac:chgData name="Ribisha Junghare" userId="25d2aae110a50765" providerId="LiveId" clId="{E4E3EA7B-9E2D-419D-A9A0-027BB84C580F}" dt="2024-09-02T15:48:59.630" v="6314" actId="1076"/>
          <ac:spMkLst>
            <pc:docMk/>
            <pc:sldMk cId="1347046310" sldId="287"/>
            <ac:spMk id="2" creationId="{E6D4B196-AD60-A833-A630-EBB6BDBE3F89}"/>
          </ac:spMkLst>
        </pc:spChg>
      </pc:sldChg>
      <pc:sldChg chg="addSp modSp new mod">
        <pc:chgData name="Ribisha Junghare" userId="25d2aae110a50765" providerId="LiveId" clId="{E4E3EA7B-9E2D-419D-A9A0-027BB84C580F}" dt="2024-09-02T15:55:20.427" v="6597" actId="1076"/>
        <pc:sldMkLst>
          <pc:docMk/>
          <pc:sldMk cId="3768922464" sldId="288"/>
        </pc:sldMkLst>
        <pc:spChg chg="add mod">
          <ac:chgData name="Ribisha Junghare" userId="25d2aae110a50765" providerId="LiveId" clId="{E4E3EA7B-9E2D-419D-A9A0-027BB84C580F}" dt="2024-09-02T15:55:20.427" v="6597" actId="1076"/>
          <ac:spMkLst>
            <pc:docMk/>
            <pc:sldMk cId="3768922464" sldId="288"/>
            <ac:spMk id="2" creationId="{4B1E45CA-C2F5-5CE7-9516-08C6AE2E2C6F}"/>
          </ac:spMkLst>
        </pc:spChg>
      </pc:sldChg>
      <pc:sldChg chg="addSp modSp new mod">
        <pc:chgData name="Ribisha Junghare" userId="25d2aae110a50765" providerId="LiveId" clId="{E4E3EA7B-9E2D-419D-A9A0-027BB84C580F}" dt="2024-09-02T16:28:06.196" v="6804" actId="20577"/>
        <pc:sldMkLst>
          <pc:docMk/>
          <pc:sldMk cId="3515164013" sldId="289"/>
        </pc:sldMkLst>
        <pc:spChg chg="add mod">
          <ac:chgData name="Ribisha Junghare" userId="25d2aae110a50765" providerId="LiveId" clId="{E4E3EA7B-9E2D-419D-A9A0-027BB84C580F}" dt="2024-09-02T16:28:06.196" v="6804" actId="20577"/>
          <ac:spMkLst>
            <pc:docMk/>
            <pc:sldMk cId="3515164013" sldId="289"/>
            <ac:spMk id="2" creationId="{00E99EAD-C6C2-B1FA-0631-F8354FA89BC0}"/>
          </ac:spMkLst>
        </pc:spChg>
      </pc:sldChg>
      <pc:sldChg chg="addSp modSp new mod">
        <pc:chgData name="Ribisha Junghare" userId="25d2aae110a50765" providerId="LiveId" clId="{E4E3EA7B-9E2D-419D-A9A0-027BB84C580F}" dt="2024-09-02T16:17:28.412" v="6790" actId="20577"/>
        <pc:sldMkLst>
          <pc:docMk/>
          <pc:sldMk cId="189072831" sldId="290"/>
        </pc:sldMkLst>
        <pc:spChg chg="add mod">
          <ac:chgData name="Ribisha Junghare" userId="25d2aae110a50765" providerId="LiveId" clId="{E4E3EA7B-9E2D-419D-A9A0-027BB84C580F}" dt="2024-09-02T16:17:28.412" v="6790" actId="20577"/>
          <ac:spMkLst>
            <pc:docMk/>
            <pc:sldMk cId="189072831" sldId="290"/>
            <ac:spMk id="2" creationId="{C52BE28B-55FE-4105-0B5C-65610C113EE2}"/>
          </ac:spMkLst>
        </pc:spChg>
      </pc:sldChg>
      <pc:sldChg chg="addSp modSp new mod">
        <pc:chgData name="Ribisha Junghare" userId="25d2aae110a50765" providerId="LiveId" clId="{E4E3EA7B-9E2D-419D-A9A0-027BB84C580F}" dt="2024-09-02T16:00:10.857" v="6688" actId="1076"/>
        <pc:sldMkLst>
          <pc:docMk/>
          <pc:sldMk cId="3434845185" sldId="291"/>
        </pc:sldMkLst>
        <pc:spChg chg="add mod">
          <ac:chgData name="Ribisha Junghare" userId="25d2aae110a50765" providerId="LiveId" clId="{E4E3EA7B-9E2D-419D-A9A0-027BB84C580F}" dt="2024-09-02T16:00:10.857" v="6688" actId="1076"/>
          <ac:spMkLst>
            <pc:docMk/>
            <pc:sldMk cId="3434845185" sldId="291"/>
            <ac:spMk id="2" creationId="{C2365228-B839-B121-081B-DB0E8E6A2C1E}"/>
          </ac:spMkLst>
        </pc:spChg>
      </pc:sldChg>
      <pc:sldChg chg="addSp modSp new mod">
        <pc:chgData name="Ribisha Junghare" userId="25d2aae110a50765" providerId="LiveId" clId="{E4E3EA7B-9E2D-419D-A9A0-027BB84C580F}" dt="2024-09-02T16:03:40.891" v="6725" actId="1076"/>
        <pc:sldMkLst>
          <pc:docMk/>
          <pc:sldMk cId="12420001" sldId="292"/>
        </pc:sldMkLst>
        <pc:spChg chg="add mod">
          <ac:chgData name="Ribisha Junghare" userId="25d2aae110a50765" providerId="LiveId" clId="{E4E3EA7B-9E2D-419D-A9A0-027BB84C580F}" dt="2024-09-02T16:03:40.891" v="6725" actId="1076"/>
          <ac:spMkLst>
            <pc:docMk/>
            <pc:sldMk cId="12420001" sldId="292"/>
            <ac:spMk id="2" creationId="{C2D2C0DB-0F96-6591-7323-15432C3D00A6}"/>
          </ac:spMkLst>
        </pc:spChg>
      </pc:sldChg>
      <pc:sldChg chg="addSp delSp modSp new mod">
        <pc:chgData name="Ribisha Junghare" userId="25d2aae110a50765" providerId="LiveId" clId="{E4E3EA7B-9E2D-419D-A9A0-027BB84C580F}" dt="2024-09-03T02:39:54.466" v="6855" actId="14100"/>
        <pc:sldMkLst>
          <pc:docMk/>
          <pc:sldMk cId="3553747618" sldId="293"/>
        </pc:sldMkLst>
        <pc:spChg chg="add del mod">
          <ac:chgData name="Ribisha Junghare" userId="25d2aae110a50765" providerId="LiveId" clId="{E4E3EA7B-9E2D-419D-A9A0-027BB84C580F}" dt="2024-09-03T02:39:50.712" v="6854" actId="478"/>
          <ac:spMkLst>
            <pc:docMk/>
            <pc:sldMk cId="3553747618" sldId="293"/>
            <ac:spMk id="4" creationId="{63AA60B0-D9C9-C754-6C53-CC5309588E81}"/>
          </ac:spMkLst>
        </pc:spChg>
        <pc:picChg chg="add mod">
          <ac:chgData name="Ribisha Junghare" userId="25d2aae110a50765" providerId="LiveId" clId="{E4E3EA7B-9E2D-419D-A9A0-027BB84C580F}" dt="2024-09-03T02:39:54.466" v="6855" actId="14100"/>
          <ac:picMkLst>
            <pc:docMk/>
            <pc:sldMk cId="3553747618" sldId="293"/>
            <ac:picMk id="3" creationId="{0E0CEC80-CECC-6088-A280-C199931B5DE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B1CAE-D641-41AA-89AC-1C197B8E400B}" type="doc">
      <dgm:prSet loTypeId="urn:microsoft.com/office/officeart/2005/8/layout/hProcess9" loCatId="process" qsTypeId="urn:microsoft.com/office/officeart/2005/8/quickstyle/simple2" qsCatId="simple" csTypeId="urn:microsoft.com/office/officeart/2005/8/colors/accent6_1" csCatId="accent6" phldr="1"/>
      <dgm:spPr/>
      <dgm:t>
        <a:bodyPr/>
        <a:lstStyle/>
        <a:p>
          <a:endParaRPr lang="en-IN"/>
        </a:p>
      </dgm:t>
    </dgm:pt>
    <dgm:pt modelId="{D5A0011A-3900-48AA-AF75-E46F6EF17DAB}">
      <dgm:prSet/>
      <dgm:spPr>
        <a:ln>
          <a:solidFill>
            <a:srgbClr val="018577"/>
          </a:solidFill>
        </a:ln>
      </dgm:spPr>
      <dgm:t>
        <a:bodyPr/>
        <a:lstStyle/>
        <a:p>
          <a:r>
            <a:rPr lang="en-US" b="1" dirty="0">
              <a:solidFill>
                <a:srgbClr val="018577"/>
              </a:solidFill>
              <a:latin typeface="Times New Roman" panose="02020603050405020304" pitchFamily="18" charset="0"/>
              <a:cs typeface="Times New Roman" panose="02020603050405020304" pitchFamily="18" charset="0"/>
            </a:rPr>
            <a:t>Insights from the data from FY 2022 to FY 2024</a:t>
          </a:r>
          <a:endParaRPr lang="en-IN" b="1" dirty="0">
            <a:solidFill>
              <a:srgbClr val="018577"/>
            </a:solidFill>
            <a:latin typeface="Times New Roman" panose="02020603050405020304" pitchFamily="18" charset="0"/>
            <a:cs typeface="Times New Roman" panose="02020603050405020304" pitchFamily="18" charset="0"/>
          </a:endParaRPr>
        </a:p>
      </dgm:t>
    </dgm:pt>
    <dgm:pt modelId="{AB0888F7-E745-4D6D-BA12-9BC0DF17B669}" type="parTrans" cxnId="{9B3F51C6-280A-45A8-A5A6-91B28EB0B2A2}">
      <dgm:prSet/>
      <dgm:spPr/>
      <dgm:t>
        <a:bodyPr/>
        <a:lstStyle/>
        <a:p>
          <a:endParaRPr lang="en-IN"/>
        </a:p>
      </dgm:t>
    </dgm:pt>
    <dgm:pt modelId="{8BE8C565-B81D-4B8F-B1C5-C376A0C5FE3C}" type="sibTrans" cxnId="{9B3F51C6-280A-45A8-A5A6-91B28EB0B2A2}">
      <dgm:prSet/>
      <dgm:spPr/>
      <dgm:t>
        <a:bodyPr/>
        <a:lstStyle/>
        <a:p>
          <a:endParaRPr lang="en-IN"/>
        </a:p>
      </dgm:t>
    </dgm:pt>
    <dgm:pt modelId="{EC160EE3-987C-46BB-A82A-C8D15A1D77DC}">
      <dgm:prSet/>
      <dgm:spPr>
        <a:ln>
          <a:solidFill>
            <a:srgbClr val="018577"/>
          </a:solidFill>
        </a:ln>
      </dgm:spPr>
      <dgm:t>
        <a:bodyPr/>
        <a:lstStyle/>
        <a:p>
          <a:r>
            <a:rPr lang="en-US" b="1" dirty="0">
              <a:solidFill>
                <a:srgbClr val="018577"/>
              </a:solidFill>
              <a:latin typeface="Times New Roman" panose="02020603050405020304" pitchFamily="18" charset="0"/>
              <a:cs typeface="Times New Roman" panose="02020603050405020304" pitchFamily="18" charset="0"/>
            </a:rPr>
            <a:t>Reasons for choosing EV vehicles</a:t>
          </a:r>
          <a:endParaRPr lang="en-IN" b="1" dirty="0">
            <a:solidFill>
              <a:srgbClr val="018577"/>
            </a:solidFill>
            <a:latin typeface="Times New Roman" panose="02020603050405020304" pitchFamily="18" charset="0"/>
            <a:cs typeface="Times New Roman" panose="02020603050405020304" pitchFamily="18" charset="0"/>
          </a:endParaRPr>
        </a:p>
      </dgm:t>
    </dgm:pt>
    <dgm:pt modelId="{C26AFC1A-40C3-4CA7-8408-9B1BCA7D1F29}" type="parTrans" cxnId="{6DB284C7-8DC7-4B12-8A68-928C5E6B52D0}">
      <dgm:prSet/>
      <dgm:spPr/>
      <dgm:t>
        <a:bodyPr/>
        <a:lstStyle/>
        <a:p>
          <a:endParaRPr lang="en-IN"/>
        </a:p>
      </dgm:t>
    </dgm:pt>
    <dgm:pt modelId="{4FB3E529-379B-4B3A-B492-D4BA743994D9}" type="sibTrans" cxnId="{6DB284C7-8DC7-4B12-8A68-928C5E6B52D0}">
      <dgm:prSet/>
      <dgm:spPr/>
      <dgm:t>
        <a:bodyPr/>
        <a:lstStyle/>
        <a:p>
          <a:endParaRPr lang="en-IN"/>
        </a:p>
      </dgm:t>
    </dgm:pt>
    <dgm:pt modelId="{4D690EA7-5840-4125-B4DF-C05FBF25D59A}">
      <dgm:prSet/>
      <dgm:spPr>
        <a:ln>
          <a:solidFill>
            <a:srgbClr val="018577"/>
          </a:solidFill>
        </a:ln>
      </dgm:spPr>
      <dgm:t>
        <a:bodyPr/>
        <a:lstStyle/>
        <a:p>
          <a:r>
            <a:rPr lang="en-US" b="1" dirty="0">
              <a:solidFill>
                <a:srgbClr val="018577"/>
              </a:solidFill>
              <a:latin typeface="Times New Roman" panose="02020603050405020304" pitchFamily="18" charset="0"/>
              <a:cs typeface="Times New Roman" panose="02020603050405020304" pitchFamily="18" charset="0"/>
            </a:rPr>
            <a:t>Impact of Incentives</a:t>
          </a:r>
          <a:endParaRPr lang="en-IN" b="1" dirty="0">
            <a:solidFill>
              <a:srgbClr val="018577"/>
            </a:solidFill>
            <a:latin typeface="Times New Roman" panose="02020603050405020304" pitchFamily="18" charset="0"/>
            <a:cs typeface="Times New Roman" panose="02020603050405020304" pitchFamily="18" charset="0"/>
          </a:endParaRPr>
        </a:p>
      </dgm:t>
    </dgm:pt>
    <dgm:pt modelId="{4942376E-4CD7-4491-8327-39C8AC346A21}" type="parTrans" cxnId="{2B79EDFA-AD43-40C5-BA4B-DC2DC07506FE}">
      <dgm:prSet/>
      <dgm:spPr/>
      <dgm:t>
        <a:bodyPr/>
        <a:lstStyle/>
        <a:p>
          <a:endParaRPr lang="en-IN"/>
        </a:p>
      </dgm:t>
    </dgm:pt>
    <dgm:pt modelId="{4E378A21-D3B1-4AB0-AD2A-5B2285E39203}" type="sibTrans" cxnId="{2B79EDFA-AD43-40C5-BA4B-DC2DC07506FE}">
      <dgm:prSet/>
      <dgm:spPr/>
      <dgm:t>
        <a:bodyPr/>
        <a:lstStyle/>
        <a:p>
          <a:endParaRPr lang="en-IN"/>
        </a:p>
      </dgm:t>
    </dgm:pt>
    <dgm:pt modelId="{CCA22CFE-3BC2-46CE-97B6-99DFD178EE65}">
      <dgm:prSet/>
      <dgm:spPr>
        <a:ln>
          <a:solidFill>
            <a:srgbClr val="018577"/>
          </a:solidFill>
        </a:ln>
      </dgm:spPr>
      <dgm:t>
        <a:bodyPr/>
        <a:lstStyle/>
        <a:p>
          <a:r>
            <a:rPr lang="en-US" b="1" dirty="0">
              <a:solidFill>
                <a:srgbClr val="018577"/>
              </a:solidFill>
              <a:latin typeface="Times New Roman" panose="02020603050405020304" pitchFamily="18" charset="0"/>
              <a:cs typeface="Times New Roman" panose="02020603050405020304" pitchFamily="18" charset="0"/>
            </a:rPr>
            <a:t>Charging Infrastructure Correlation</a:t>
          </a:r>
          <a:endParaRPr lang="en-IN" b="1" dirty="0">
            <a:solidFill>
              <a:srgbClr val="018577"/>
            </a:solidFill>
            <a:latin typeface="Times New Roman" panose="02020603050405020304" pitchFamily="18" charset="0"/>
            <a:cs typeface="Times New Roman" panose="02020603050405020304" pitchFamily="18" charset="0"/>
          </a:endParaRPr>
        </a:p>
      </dgm:t>
    </dgm:pt>
    <dgm:pt modelId="{45C6428F-4AD8-48D3-BB57-A20ABAFC3B12}" type="parTrans" cxnId="{21EBBB4C-E768-4811-AFE3-C3AF99FB7124}">
      <dgm:prSet/>
      <dgm:spPr/>
      <dgm:t>
        <a:bodyPr/>
        <a:lstStyle/>
        <a:p>
          <a:endParaRPr lang="en-IN"/>
        </a:p>
      </dgm:t>
    </dgm:pt>
    <dgm:pt modelId="{CD16C736-73BB-402A-8328-D2FFAE85FEA8}" type="sibTrans" cxnId="{21EBBB4C-E768-4811-AFE3-C3AF99FB7124}">
      <dgm:prSet/>
      <dgm:spPr/>
      <dgm:t>
        <a:bodyPr/>
        <a:lstStyle/>
        <a:p>
          <a:endParaRPr lang="en-IN"/>
        </a:p>
      </dgm:t>
    </dgm:pt>
    <dgm:pt modelId="{AA3E6C1E-283E-4516-A074-52C2332A9EE3}">
      <dgm:prSet/>
      <dgm:spPr>
        <a:ln>
          <a:solidFill>
            <a:srgbClr val="018577"/>
          </a:solidFill>
        </a:ln>
      </dgm:spPr>
      <dgm:t>
        <a:bodyPr/>
        <a:lstStyle/>
        <a:p>
          <a:r>
            <a:rPr lang="en-US" b="1" dirty="0">
              <a:solidFill>
                <a:srgbClr val="018577"/>
              </a:solidFill>
              <a:latin typeface="Times New Roman" panose="02020603050405020304" pitchFamily="18" charset="0"/>
              <a:cs typeface="Times New Roman" panose="02020603050405020304" pitchFamily="18" charset="0"/>
            </a:rPr>
            <a:t>Ideal Manufacturing Location</a:t>
          </a:r>
          <a:endParaRPr lang="en-IN" b="1" dirty="0">
            <a:solidFill>
              <a:srgbClr val="018577"/>
            </a:solidFill>
            <a:latin typeface="Times New Roman" panose="02020603050405020304" pitchFamily="18" charset="0"/>
            <a:cs typeface="Times New Roman" panose="02020603050405020304" pitchFamily="18" charset="0"/>
          </a:endParaRPr>
        </a:p>
      </dgm:t>
    </dgm:pt>
    <dgm:pt modelId="{64D24EC7-C31B-44F7-92C8-934B2391B362}" type="parTrans" cxnId="{433A6447-3D1F-487A-809C-7AE5A1476CAE}">
      <dgm:prSet/>
      <dgm:spPr/>
      <dgm:t>
        <a:bodyPr/>
        <a:lstStyle/>
        <a:p>
          <a:endParaRPr lang="en-IN"/>
        </a:p>
      </dgm:t>
    </dgm:pt>
    <dgm:pt modelId="{2A80E77F-9801-4511-B6EA-27EF83A3FCA6}" type="sibTrans" cxnId="{433A6447-3D1F-487A-809C-7AE5A1476CAE}">
      <dgm:prSet/>
      <dgm:spPr/>
      <dgm:t>
        <a:bodyPr/>
        <a:lstStyle/>
        <a:p>
          <a:endParaRPr lang="en-IN"/>
        </a:p>
      </dgm:t>
    </dgm:pt>
    <dgm:pt modelId="{AFC0AEF1-5007-4866-A2DB-66918D81CEE9}">
      <dgm:prSet/>
      <dgm:spPr>
        <a:ln>
          <a:solidFill>
            <a:srgbClr val="018577"/>
          </a:solidFill>
        </a:ln>
      </dgm:spPr>
      <dgm:t>
        <a:bodyPr/>
        <a:lstStyle/>
        <a:p>
          <a:r>
            <a:rPr lang="en-US" b="1" dirty="0">
              <a:solidFill>
                <a:srgbClr val="018577"/>
              </a:solidFill>
            </a:rPr>
            <a:t>Top Recommendations</a:t>
          </a:r>
          <a:endParaRPr lang="en-IN" b="1" dirty="0">
            <a:solidFill>
              <a:srgbClr val="018577"/>
            </a:solidFill>
          </a:endParaRPr>
        </a:p>
      </dgm:t>
    </dgm:pt>
    <dgm:pt modelId="{56DCDE6F-C070-498B-A4A2-B8FBE1C4CFB6}" type="parTrans" cxnId="{6619F3B1-B8A9-4AF3-AA8B-A06571A950A5}">
      <dgm:prSet/>
      <dgm:spPr/>
      <dgm:t>
        <a:bodyPr/>
        <a:lstStyle/>
        <a:p>
          <a:endParaRPr lang="en-IN"/>
        </a:p>
      </dgm:t>
    </dgm:pt>
    <dgm:pt modelId="{C37518F3-25C8-4C40-A03E-A45E3741D5E0}" type="sibTrans" cxnId="{6619F3B1-B8A9-4AF3-AA8B-A06571A950A5}">
      <dgm:prSet/>
      <dgm:spPr/>
      <dgm:t>
        <a:bodyPr/>
        <a:lstStyle/>
        <a:p>
          <a:endParaRPr lang="en-IN"/>
        </a:p>
      </dgm:t>
    </dgm:pt>
    <dgm:pt modelId="{BC05631B-9D4F-4DB1-A7CD-239375233AC7}" type="pres">
      <dgm:prSet presAssocID="{1E1B1CAE-D641-41AA-89AC-1C197B8E400B}" presName="CompostProcess" presStyleCnt="0">
        <dgm:presLayoutVars>
          <dgm:dir/>
          <dgm:resizeHandles val="exact"/>
        </dgm:presLayoutVars>
      </dgm:prSet>
      <dgm:spPr/>
    </dgm:pt>
    <dgm:pt modelId="{2A9565C5-E488-48AA-8231-33A529F6285B}" type="pres">
      <dgm:prSet presAssocID="{1E1B1CAE-D641-41AA-89AC-1C197B8E400B}" presName="arrow" presStyleLbl="bgShp" presStyleIdx="0" presStyleCnt="1"/>
      <dgm:spPr/>
    </dgm:pt>
    <dgm:pt modelId="{31B5DF9A-4CBC-4EC7-A7E7-A150809F4F2C}" type="pres">
      <dgm:prSet presAssocID="{1E1B1CAE-D641-41AA-89AC-1C197B8E400B}" presName="linearProcess" presStyleCnt="0"/>
      <dgm:spPr/>
    </dgm:pt>
    <dgm:pt modelId="{7B121E32-C4C3-4B8E-8737-A5F769D08149}" type="pres">
      <dgm:prSet presAssocID="{D5A0011A-3900-48AA-AF75-E46F6EF17DAB}" presName="textNode" presStyleLbl="node1" presStyleIdx="0" presStyleCnt="6">
        <dgm:presLayoutVars>
          <dgm:bulletEnabled val="1"/>
        </dgm:presLayoutVars>
      </dgm:prSet>
      <dgm:spPr/>
    </dgm:pt>
    <dgm:pt modelId="{7B6A12EC-0290-4D5D-BCC1-7BF0E8AD2809}" type="pres">
      <dgm:prSet presAssocID="{8BE8C565-B81D-4B8F-B1C5-C376A0C5FE3C}" presName="sibTrans" presStyleCnt="0"/>
      <dgm:spPr/>
    </dgm:pt>
    <dgm:pt modelId="{A1782C50-E505-4FF3-A56A-267872BB398A}" type="pres">
      <dgm:prSet presAssocID="{EC160EE3-987C-46BB-A82A-C8D15A1D77DC}" presName="textNode" presStyleLbl="node1" presStyleIdx="1" presStyleCnt="6">
        <dgm:presLayoutVars>
          <dgm:bulletEnabled val="1"/>
        </dgm:presLayoutVars>
      </dgm:prSet>
      <dgm:spPr/>
    </dgm:pt>
    <dgm:pt modelId="{3084CBC6-B807-4B19-B346-2CD5CA65D1B5}" type="pres">
      <dgm:prSet presAssocID="{4FB3E529-379B-4B3A-B492-D4BA743994D9}" presName="sibTrans" presStyleCnt="0"/>
      <dgm:spPr/>
    </dgm:pt>
    <dgm:pt modelId="{89F89103-3F03-44F1-BBD9-3F25ADC2C1D0}" type="pres">
      <dgm:prSet presAssocID="{4D690EA7-5840-4125-B4DF-C05FBF25D59A}" presName="textNode" presStyleLbl="node1" presStyleIdx="2" presStyleCnt="6">
        <dgm:presLayoutVars>
          <dgm:bulletEnabled val="1"/>
        </dgm:presLayoutVars>
      </dgm:prSet>
      <dgm:spPr/>
    </dgm:pt>
    <dgm:pt modelId="{4DB5182D-6578-4A2D-8CFC-4D56306F2C55}" type="pres">
      <dgm:prSet presAssocID="{4E378A21-D3B1-4AB0-AD2A-5B2285E39203}" presName="sibTrans" presStyleCnt="0"/>
      <dgm:spPr/>
    </dgm:pt>
    <dgm:pt modelId="{A730CB70-FCB4-4110-97B4-39978DCFCF4B}" type="pres">
      <dgm:prSet presAssocID="{CCA22CFE-3BC2-46CE-97B6-99DFD178EE65}" presName="textNode" presStyleLbl="node1" presStyleIdx="3" presStyleCnt="6">
        <dgm:presLayoutVars>
          <dgm:bulletEnabled val="1"/>
        </dgm:presLayoutVars>
      </dgm:prSet>
      <dgm:spPr/>
    </dgm:pt>
    <dgm:pt modelId="{85EB78A0-C1FF-4641-930D-0ADCEC30CB31}" type="pres">
      <dgm:prSet presAssocID="{CD16C736-73BB-402A-8328-D2FFAE85FEA8}" presName="sibTrans" presStyleCnt="0"/>
      <dgm:spPr/>
    </dgm:pt>
    <dgm:pt modelId="{E85F9DD6-A735-44C9-BC6C-A49EEEF3D753}" type="pres">
      <dgm:prSet presAssocID="{AA3E6C1E-283E-4516-A074-52C2332A9EE3}" presName="textNode" presStyleLbl="node1" presStyleIdx="4" presStyleCnt="6">
        <dgm:presLayoutVars>
          <dgm:bulletEnabled val="1"/>
        </dgm:presLayoutVars>
      </dgm:prSet>
      <dgm:spPr/>
    </dgm:pt>
    <dgm:pt modelId="{BD9D4186-2605-4E4B-A219-A96DFAC18702}" type="pres">
      <dgm:prSet presAssocID="{2A80E77F-9801-4511-B6EA-27EF83A3FCA6}" presName="sibTrans" presStyleCnt="0"/>
      <dgm:spPr/>
    </dgm:pt>
    <dgm:pt modelId="{86F225B0-B6D0-4007-AC82-A135AB5853DF}" type="pres">
      <dgm:prSet presAssocID="{AFC0AEF1-5007-4866-A2DB-66918D81CEE9}" presName="textNode" presStyleLbl="node1" presStyleIdx="5" presStyleCnt="6">
        <dgm:presLayoutVars>
          <dgm:bulletEnabled val="1"/>
        </dgm:presLayoutVars>
      </dgm:prSet>
      <dgm:spPr/>
    </dgm:pt>
  </dgm:ptLst>
  <dgm:cxnLst>
    <dgm:cxn modelId="{4A0E7607-5BC5-45BF-AAB9-8C1921BDD86C}" type="presOf" srcId="{AA3E6C1E-283E-4516-A074-52C2332A9EE3}" destId="{E85F9DD6-A735-44C9-BC6C-A49EEEF3D753}" srcOrd="0" destOrd="0" presId="urn:microsoft.com/office/officeart/2005/8/layout/hProcess9"/>
    <dgm:cxn modelId="{19C94138-7734-4E07-A7C7-D4C2E6D3BDF0}" type="presOf" srcId="{4D690EA7-5840-4125-B4DF-C05FBF25D59A}" destId="{89F89103-3F03-44F1-BBD9-3F25ADC2C1D0}" srcOrd="0" destOrd="0" presId="urn:microsoft.com/office/officeart/2005/8/layout/hProcess9"/>
    <dgm:cxn modelId="{433A6447-3D1F-487A-809C-7AE5A1476CAE}" srcId="{1E1B1CAE-D641-41AA-89AC-1C197B8E400B}" destId="{AA3E6C1E-283E-4516-A074-52C2332A9EE3}" srcOrd="4" destOrd="0" parTransId="{64D24EC7-C31B-44F7-92C8-934B2391B362}" sibTransId="{2A80E77F-9801-4511-B6EA-27EF83A3FCA6}"/>
    <dgm:cxn modelId="{1A4A9269-1BE5-476A-B918-BB02FC31E62A}" type="presOf" srcId="{AFC0AEF1-5007-4866-A2DB-66918D81CEE9}" destId="{86F225B0-B6D0-4007-AC82-A135AB5853DF}" srcOrd="0" destOrd="0" presId="urn:microsoft.com/office/officeart/2005/8/layout/hProcess9"/>
    <dgm:cxn modelId="{21EBBB4C-E768-4811-AFE3-C3AF99FB7124}" srcId="{1E1B1CAE-D641-41AA-89AC-1C197B8E400B}" destId="{CCA22CFE-3BC2-46CE-97B6-99DFD178EE65}" srcOrd="3" destOrd="0" parTransId="{45C6428F-4AD8-48D3-BB57-A20ABAFC3B12}" sibTransId="{CD16C736-73BB-402A-8328-D2FFAE85FEA8}"/>
    <dgm:cxn modelId="{52E50559-832E-431E-93CD-25AD1F42DB03}" type="presOf" srcId="{D5A0011A-3900-48AA-AF75-E46F6EF17DAB}" destId="{7B121E32-C4C3-4B8E-8737-A5F769D08149}" srcOrd="0" destOrd="0" presId="urn:microsoft.com/office/officeart/2005/8/layout/hProcess9"/>
    <dgm:cxn modelId="{9243DFAC-C626-458F-A216-98D5E1DD5CA8}" type="presOf" srcId="{1E1B1CAE-D641-41AA-89AC-1C197B8E400B}" destId="{BC05631B-9D4F-4DB1-A7CD-239375233AC7}" srcOrd="0" destOrd="0" presId="urn:microsoft.com/office/officeart/2005/8/layout/hProcess9"/>
    <dgm:cxn modelId="{6619F3B1-B8A9-4AF3-AA8B-A06571A950A5}" srcId="{1E1B1CAE-D641-41AA-89AC-1C197B8E400B}" destId="{AFC0AEF1-5007-4866-A2DB-66918D81CEE9}" srcOrd="5" destOrd="0" parTransId="{56DCDE6F-C070-498B-A4A2-B8FBE1C4CFB6}" sibTransId="{C37518F3-25C8-4C40-A03E-A45E3741D5E0}"/>
    <dgm:cxn modelId="{27A2BCBD-954F-411F-9E41-C519C4EF30A2}" type="presOf" srcId="{EC160EE3-987C-46BB-A82A-C8D15A1D77DC}" destId="{A1782C50-E505-4FF3-A56A-267872BB398A}" srcOrd="0" destOrd="0" presId="urn:microsoft.com/office/officeart/2005/8/layout/hProcess9"/>
    <dgm:cxn modelId="{88076DC3-77CA-4636-B7B2-190FCBFDCCE2}" type="presOf" srcId="{CCA22CFE-3BC2-46CE-97B6-99DFD178EE65}" destId="{A730CB70-FCB4-4110-97B4-39978DCFCF4B}" srcOrd="0" destOrd="0" presId="urn:microsoft.com/office/officeart/2005/8/layout/hProcess9"/>
    <dgm:cxn modelId="{9B3F51C6-280A-45A8-A5A6-91B28EB0B2A2}" srcId="{1E1B1CAE-D641-41AA-89AC-1C197B8E400B}" destId="{D5A0011A-3900-48AA-AF75-E46F6EF17DAB}" srcOrd="0" destOrd="0" parTransId="{AB0888F7-E745-4D6D-BA12-9BC0DF17B669}" sibTransId="{8BE8C565-B81D-4B8F-B1C5-C376A0C5FE3C}"/>
    <dgm:cxn modelId="{6DB284C7-8DC7-4B12-8A68-928C5E6B52D0}" srcId="{1E1B1CAE-D641-41AA-89AC-1C197B8E400B}" destId="{EC160EE3-987C-46BB-A82A-C8D15A1D77DC}" srcOrd="1" destOrd="0" parTransId="{C26AFC1A-40C3-4CA7-8408-9B1BCA7D1F29}" sibTransId="{4FB3E529-379B-4B3A-B492-D4BA743994D9}"/>
    <dgm:cxn modelId="{2B79EDFA-AD43-40C5-BA4B-DC2DC07506FE}" srcId="{1E1B1CAE-D641-41AA-89AC-1C197B8E400B}" destId="{4D690EA7-5840-4125-B4DF-C05FBF25D59A}" srcOrd="2" destOrd="0" parTransId="{4942376E-4CD7-4491-8327-39C8AC346A21}" sibTransId="{4E378A21-D3B1-4AB0-AD2A-5B2285E39203}"/>
    <dgm:cxn modelId="{F79EA60D-0EBC-42FC-B682-AD7E66605588}" type="presParOf" srcId="{BC05631B-9D4F-4DB1-A7CD-239375233AC7}" destId="{2A9565C5-E488-48AA-8231-33A529F6285B}" srcOrd="0" destOrd="0" presId="urn:microsoft.com/office/officeart/2005/8/layout/hProcess9"/>
    <dgm:cxn modelId="{2AAEBEBA-522F-4758-A36B-98975752E996}" type="presParOf" srcId="{BC05631B-9D4F-4DB1-A7CD-239375233AC7}" destId="{31B5DF9A-4CBC-4EC7-A7E7-A150809F4F2C}" srcOrd="1" destOrd="0" presId="urn:microsoft.com/office/officeart/2005/8/layout/hProcess9"/>
    <dgm:cxn modelId="{99C09610-6245-4B6D-8533-AB8CAC997459}" type="presParOf" srcId="{31B5DF9A-4CBC-4EC7-A7E7-A150809F4F2C}" destId="{7B121E32-C4C3-4B8E-8737-A5F769D08149}" srcOrd="0" destOrd="0" presId="urn:microsoft.com/office/officeart/2005/8/layout/hProcess9"/>
    <dgm:cxn modelId="{15EC4EC6-187E-4C96-AF7F-0E8786055B8A}" type="presParOf" srcId="{31B5DF9A-4CBC-4EC7-A7E7-A150809F4F2C}" destId="{7B6A12EC-0290-4D5D-BCC1-7BF0E8AD2809}" srcOrd="1" destOrd="0" presId="urn:microsoft.com/office/officeart/2005/8/layout/hProcess9"/>
    <dgm:cxn modelId="{300C0E91-0625-4A36-8C22-6453C665FF61}" type="presParOf" srcId="{31B5DF9A-4CBC-4EC7-A7E7-A150809F4F2C}" destId="{A1782C50-E505-4FF3-A56A-267872BB398A}" srcOrd="2" destOrd="0" presId="urn:microsoft.com/office/officeart/2005/8/layout/hProcess9"/>
    <dgm:cxn modelId="{92995C0C-BE2F-4C87-9E75-B277BC46F996}" type="presParOf" srcId="{31B5DF9A-4CBC-4EC7-A7E7-A150809F4F2C}" destId="{3084CBC6-B807-4B19-B346-2CD5CA65D1B5}" srcOrd="3" destOrd="0" presId="urn:microsoft.com/office/officeart/2005/8/layout/hProcess9"/>
    <dgm:cxn modelId="{D21EDF11-499A-4719-9049-2DBB92AED7C4}" type="presParOf" srcId="{31B5DF9A-4CBC-4EC7-A7E7-A150809F4F2C}" destId="{89F89103-3F03-44F1-BBD9-3F25ADC2C1D0}" srcOrd="4" destOrd="0" presId="urn:microsoft.com/office/officeart/2005/8/layout/hProcess9"/>
    <dgm:cxn modelId="{F81127C8-A2B2-4FCC-AFC5-F3BF9F5A67F0}" type="presParOf" srcId="{31B5DF9A-4CBC-4EC7-A7E7-A150809F4F2C}" destId="{4DB5182D-6578-4A2D-8CFC-4D56306F2C55}" srcOrd="5" destOrd="0" presId="urn:microsoft.com/office/officeart/2005/8/layout/hProcess9"/>
    <dgm:cxn modelId="{23DA1C5B-9177-45CF-B5CB-4D4EA31F586B}" type="presParOf" srcId="{31B5DF9A-4CBC-4EC7-A7E7-A150809F4F2C}" destId="{A730CB70-FCB4-4110-97B4-39978DCFCF4B}" srcOrd="6" destOrd="0" presId="urn:microsoft.com/office/officeart/2005/8/layout/hProcess9"/>
    <dgm:cxn modelId="{4FCBA25A-79D1-45CA-AE27-10240EA0449B}" type="presParOf" srcId="{31B5DF9A-4CBC-4EC7-A7E7-A150809F4F2C}" destId="{85EB78A0-C1FF-4641-930D-0ADCEC30CB31}" srcOrd="7" destOrd="0" presId="urn:microsoft.com/office/officeart/2005/8/layout/hProcess9"/>
    <dgm:cxn modelId="{D1B262C2-C437-4482-ADC5-1694B8566F1A}" type="presParOf" srcId="{31B5DF9A-4CBC-4EC7-A7E7-A150809F4F2C}" destId="{E85F9DD6-A735-44C9-BC6C-A49EEEF3D753}" srcOrd="8" destOrd="0" presId="urn:microsoft.com/office/officeart/2005/8/layout/hProcess9"/>
    <dgm:cxn modelId="{F760870F-A9B2-4D69-876F-D4A1D491D22B}" type="presParOf" srcId="{31B5DF9A-4CBC-4EC7-A7E7-A150809F4F2C}" destId="{BD9D4186-2605-4E4B-A219-A96DFAC18702}" srcOrd="9" destOrd="0" presId="urn:microsoft.com/office/officeart/2005/8/layout/hProcess9"/>
    <dgm:cxn modelId="{C46CD3C5-CBD2-4465-8115-9E86285CBD57}" type="presParOf" srcId="{31B5DF9A-4CBC-4EC7-A7E7-A150809F4F2C}" destId="{86F225B0-B6D0-4007-AC82-A135AB5853D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565C5-E488-48AA-8231-33A529F6285B}">
      <dsp:nvSpPr>
        <dsp:cNvPr id="0" name=""/>
        <dsp:cNvSpPr/>
      </dsp:nvSpPr>
      <dsp:spPr>
        <a:xfrm>
          <a:off x="728521" y="0"/>
          <a:ext cx="8256582" cy="4646951"/>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121E32-C4C3-4B8E-8737-A5F769D08149}">
      <dsp:nvSpPr>
        <dsp:cNvPr id="0" name=""/>
        <dsp:cNvSpPr/>
      </dsp:nvSpPr>
      <dsp:spPr>
        <a:xfrm>
          <a:off x="2667" y="1394085"/>
          <a:ext cx="1553326" cy="1858780"/>
        </a:xfrm>
        <a:prstGeom prst="roundRect">
          <a:avLst/>
        </a:prstGeom>
        <a:solidFill>
          <a:schemeClr val="lt1">
            <a:hueOff val="0"/>
            <a:satOff val="0"/>
            <a:lumOff val="0"/>
            <a:alphaOff val="0"/>
          </a:schemeClr>
        </a:solidFill>
        <a:ln w="19050" cap="flat" cmpd="sng" algn="ctr">
          <a:solidFill>
            <a:srgbClr val="018577"/>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18577"/>
              </a:solidFill>
              <a:latin typeface="Times New Roman" panose="02020603050405020304" pitchFamily="18" charset="0"/>
              <a:cs typeface="Times New Roman" panose="02020603050405020304" pitchFamily="18" charset="0"/>
            </a:rPr>
            <a:t>Insights from the data from FY 2022 to FY 2024</a:t>
          </a:r>
          <a:endParaRPr lang="en-IN" sz="1300" b="1" kern="1200" dirty="0">
            <a:solidFill>
              <a:srgbClr val="018577"/>
            </a:solidFill>
            <a:latin typeface="Times New Roman" panose="02020603050405020304" pitchFamily="18" charset="0"/>
            <a:cs typeface="Times New Roman" panose="02020603050405020304" pitchFamily="18" charset="0"/>
          </a:endParaRPr>
        </a:p>
      </dsp:txBody>
      <dsp:txXfrm>
        <a:off x="78494" y="1469912"/>
        <a:ext cx="1401672" cy="1707126"/>
      </dsp:txXfrm>
    </dsp:sp>
    <dsp:sp modelId="{A1782C50-E505-4FF3-A56A-267872BB398A}">
      <dsp:nvSpPr>
        <dsp:cNvPr id="0" name=""/>
        <dsp:cNvSpPr/>
      </dsp:nvSpPr>
      <dsp:spPr>
        <a:xfrm>
          <a:off x="1633660" y="1394085"/>
          <a:ext cx="1553326" cy="1858780"/>
        </a:xfrm>
        <a:prstGeom prst="roundRect">
          <a:avLst/>
        </a:prstGeom>
        <a:solidFill>
          <a:schemeClr val="lt1">
            <a:hueOff val="0"/>
            <a:satOff val="0"/>
            <a:lumOff val="0"/>
            <a:alphaOff val="0"/>
          </a:schemeClr>
        </a:solidFill>
        <a:ln w="19050" cap="flat" cmpd="sng" algn="ctr">
          <a:solidFill>
            <a:srgbClr val="018577"/>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18577"/>
              </a:solidFill>
              <a:latin typeface="Times New Roman" panose="02020603050405020304" pitchFamily="18" charset="0"/>
              <a:cs typeface="Times New Roman" panose="02020603050405020304" pitchFamily="18" charset="0"/>
            </a:rPr>
            <a:t>Reasons for choosing EV vehicles</a:t>
          </a:r>
          <a:endParaRPr lang="en-IN" sz="1300" b="1" kern="1200" dirty="0">
            <a:solidFill>
              <a:srgbClr val="018577"/>
            </a:solidFill>
            <a:latin typeface="Times New Roman" panose="02020603050405020304" pitchFamily="18" charset="0"/>
            <a:cs typeface="Times New Roman" panose="02020603050405020304" pitchFamily="18" charset="0"/>
          </a:endParaRPr>
        </a:p>
      </dsp:txBody>
      <dsp:txXfrm>
        <a:off x="1709487" y="1469912"/>
        <a:ext cx="1401672" cy="1707126"/>
      </dsp:txXfrm>
    </dsp:sp>
    <dsp:sp modelId="{89F89103-3F03-44F1-BBD9-3F25ADC2C1D0}">
      <dsp:nvSpPr>
        <dsp:cNvPr id="0" name=""/>
        <dsp:cNvSpPr/>
      </dsp:nvSpPr>
      <dsp:spPr>
        <a:xfrm>
          <a:off x="3264653" y="1394085"/>
          <a:ext cx="1553326" cy="1858780"/>
        </a:xfrm>
        <a:prstGeom prst="roundRect">
          <a:avLst/>
        </a:prstGeom>
        <a:solidFill>
          <a:schemeClr val="lt1">
            <a:hueOff val="0"/>
            <a:satOff val="0"/>
            <a:lumOff val="0"/>
            <a:alphaOff val="0"/>
          </a:schemeClr>
        </a:solidFill>
        <a:ln w="19050" cap="flat" cmpd="sng" algn="ctr">
          <a:solidFill>
            <a:srgbClr val="018577"/>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18577"/>
              </a:solidFill>
              <a:latin typeface="Times New Roman" panose="02020603050405020304" pitchFamily="18" charset="0"/>
              <a:cs typeface="Times New Roman" panose="02020603050405020304" pitchFamily="18" charset="0"/>
            </a:rPr>
            <a:t>Impact of Incentives</a:t>
          </a:r>
          <a:endParaRPr lang="en-IN" sz="1300" b="1" kern="1200" dirty="0">
            <a:solidFill>
              <a:srgbClr val="018577"/>
            </a:solidFill>
            <a:latin typeface="Times New Roman" panose="02020603050405020304" pitchFamily="18" charset="0"/>
            <a:cs typeface="Times New Roman" panose="02020603050405020304" pitchFamily="18" charset="0"/>
          </a:endParaRPr>
        </a:p>
      </dsp:txBody>
      <dsp:txXfrm>
        <a:off x="3340480" y="1469912"/>
        <a:ext cx="1401672" cy="1707126"/>
      </dsp:txXfrm>
    </dsp:sp>
    <dsp:sp modelId="{A730CB70-FCB4-4110-97B4-39978DCFCF4B}">
      <dsp:nvSpPr>
        <dsp:cNvPr id="0" name=""/>
        <dsp:cNvSpPr/>
      </dsp:nvSpPr>
      <dsp:spPr>
        <a:xfrm>
          <a:off x="4895646" y="1394085"/>
          <a:ext cx="1553326" cy="1858780"/>
        </a:xfrm>
        <a:prstGeom prst="roundRect">
          <a:avLst/>
        </a:prstGeom>
        <a:solidFill>
          <a:schemeClr val="lt1">
            <a:hueOff val="0"/>
            <a:satOff val="0"/>
            <a:lumOff val="0"/>
            <a:alphaOff val="0"/>
          </a:schemeClr>
        </a:solidFill>
        <a:ln w="19050" cap="flat" cmpd="sng" algn="ctr">
          <a:solidFill>
            <a:srgbClr val="018577"/>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18577"/>
              </a:solidFill>
              <a:latin typeface="Times New Roman" panose="02020603050405020304" pitchFamily="18" charset="0"/>
              <a:cs typeface="Times New Roman" panose="02020603050405020304" pitchFamily="18" charset="0"/>
            </a:rPr>
            <a:t>Charging Infrastructure Correlation</a:t>
          </a:r>
          <a:endParaRPr lang="en-IN" sz="1300" b="1" kern="1200" dirty="0">
            <a:solidFill>
              <a:srgbClr val="018577"/>
            </a:solidFill>
            <a:latin typeface="Times New Roman" panose="02020603050405020304" pitchFamily="18" charset="0"/>
            <a:cs typeface="Times New Roman" panose="02020603050405020304" pitchFamily="18" charset="0"/>
          </a:endParaRPr>
        </a:p>
      </dsp:txBody>
      <dsp:txXfrm>
        <a:off x="4971473" y="1469912"/>
        <a:ext cx="1401672" cy="1707126"/>
      </dsp:txXfrm>
    </dsp:sp>
    <dsp:sp modelId="{E85F9DD6-A735-44C9-BC6C-A49EEEF3D753}">
      <dsp:nvSpPr>
        <dsp:cNvPr id="0" name=""/>
        <dsp:cNvSpPr/>
      </dsp:nvSpPr>
      <dsp:spPr>
        <a:xfrm>
          <a:off x="6526638" y="1394085"/>
          <a:ext cx="1553326" cy="1858780"/>
        </a:xfrm>
        <a:prstGeom prst="roundRect">
          <a:avLst/>
        </a:prstGeom>
        <a:solidFill>
          <a:schemeClr val="lt1">
            <a:hueOff val="0"/>
            <a:satOff val="0"/>
            <a:lumOff val="0"/>
            <a:alphaOff val="0"/>
          </a:schemeClr>
        </a:solidFill>
        <a:ln w="19050" cap="flat" cmpd="sng" algn="ctr">
          <a:solidFill>
            <a:srgbClr val="018577"/>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18577"/>
              </a:solidFill>
              <a:latin typeface="Times New Roman" panose="02020603050405020304" pitchFamily="18" charset="0"/>
              <a:cs typeface="Times New Roman" panose="02020603050405020304" pitchFamily="18" charset="0"/>
            </a:rPr>
            <a:t>Ideal Manufacturing Location</a:t>
          </a:r>
          <a:endParaRPr lang="en-IN" sz="1300" b="1" kern="1200" dirty="0">
            <a:solidFill>
              <a:srgbClr val="018577"/>
            </a:solidFill>
            <a:latin typeface="Times New Roman" panose="02020603050405020304" pitchFamily="18" charset="0"/>
            <a:cs typeface="Times New Roman" panose="02020603050405020304" pitchFamily="18" charset="0"/>
          </a:endParaRPr>
        </a:p>
      </dsp:txBody>
      <dsp:txXfrm>
        <a:off x="6602465" y="1469912"/>
        <a:ext cx="1401672" cy="1707126"/>
      </dsp:txXfrm>
    </dsp:sp>
    <dsp:sp modelId="{86F225B0-B6D0-4007-AC82-A135AB5853DF}">
      <dsp:nvSpPr>
        <dsp:cNvPr id="0" name=""/>
        <dsp:cNvSpPr/>
      </dsp:nvSpPr>
      <dsp:spPr>
        <a:xfrm>
          <a:off x="8157631" y="1394085"/>
          <a:ext cx="1553326" cy="1858780"/>
        </a:xfrm>
        <a:prstGeom prst="roundRect">
          <a:avLst/>
        </a:prstGeom>
        <a:solidFill>
          <a:schemeClr val="lt1">
            <a:hueOff val="0"/>
            <a:satOff val="0"/>
            <a:lumOff val="0"/>
            <a:alphaOff val="0"/>
          </a:schemeClr>
        </a:solidFill>
        <a:ln w="19050" cap="flat" cmpd="sng" algn="ctr">
          <a:solidFill>
            <a:srgbClr val="018577"/>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18577"/>
              </a:solidFill>
            </a:rPr>
            <a:t>Top Recommendations</a:t>
          </a:r>
          <a:endParaRPr lang="en-IN" sz="1300" b="1" kern="1200" dirty="0">
            <a:solidFill>
              <a:srgbClr val="018577"/>
            </a:solidFill>
          </a:endParaRPr>
        </a:p>
      </dsp:txBody>
      <dsp:txXfrm>
        <a:off x="8233458" y="1469912"/>
        <a:ext cx="1401672" cy="170712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87E6-1CB9-1D3C-D84E-170098E62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37C8C8-7094-EF6B-E2E7-902835A351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2759DF-8DC4-2218-2AE8-725144990A47}"/>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5" name="Footer Placeholder 4">
            <a:extLst>
              <a:ext uri="{FF2B5EF4-FFF2-40B4-BE49-F238E27FC236}">
                <a16:creationId xmlns:a16="http://schemas.microsoft.com/office/drawing/2014/main" id="{8EF84CEC-73F4-C299-C4AB-8065C21C3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867CCC-3AE3-9F8E-BC2D-0A26C082A2D4}"/>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1003648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7B3C-6922-596F-640B-FCC968A0C3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6C52BA-D815-80BC-A1F4-E6797B752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897D6A-A713-8147-E2FD-EF7AC2143463}"/>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5" name="Footer Placeholder 4">
            <a:extLst>
              <a:ext uri="{FF2B5EF4-FFF2-40B4-BE49-F238E27FC236}">
                <a16:creationId xmlns:a16="http://schemas.microsoft.com/office/drawing/2014/main" id="{BF24475D-C6C3-0E71-A094-4E5A538CE1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285B2-3E88-0724-6DA5-0960E37A9303}"/>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404516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AA7961-1C93-B861-06D7-B09311C037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010FC8-DC5A-9521-2F63-D18E8638BC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27658-8711-6BE3-62FC-E819487CE6DA}"/>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5" name="Footer Placeholder 4">
            <a:extLst>
              <a:ext uri="{FF2B5EF4-FFF2-40B4-BE49-F238E27FC236}">
                <a16:creationId xmlns:a16="http://schemas.microsoft.com/office/drawing/2014/main" id="{0B4EC572-CFAE-CE3F-9779-5AD67093B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3CFCD-E948-4BBA-2650-1D59D27735BA}"/>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329251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E7131-A45E-3FA5-A312-9E00220FB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6ADB8D-FDFD-3481-58C0-F30E3000ED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4F1D19-7287-20DF-0928-CE598AC9081B}"/>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5" name="Footer Placeholder 4">
            <a:extLst>
              <a:ext uri="{FF2B5EF4-FFF2-40B4-BE49-F238E27FC236}">
                <a16:creationId xmlns:a16="http://schemas.microsoft.com/office/drawing/2014/main" id="{65FFE1EE-B48B-5413-E2CE-23061D9F4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E9601-B687-95E2-86EE-9E4B7C3B26FC}"/>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82921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10BB-046E-A401-2A12-69A627D9E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949080-6395-92F7-B43A-62A801B17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5D899E-39DC-85F9-876A-1FB203FFF92F}"/>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5" name="Footer Placeholder 4">
            <a:extLst>
              <a:ext uri="{FF2B5EF4-FFF2-40B4-BE49-F238E27FC236}">
                <a16:creationId xmlns:a16="http://schemas.microsoft.com/office/drawing/2014/main" id="{68399EB3-5162-8FA0-2C28-B10D04259D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E79415-C4C5-CCAE-5559-B3E7C30C6F49}"/>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149496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8E38-1AF7-2214-930F-3B0E1018E7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5DF0FF-1849-61D0-0264-C5CB9D84A9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5DA0B5-BCF3-2A49-DF81-830047078A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6B4373-CF2A-2CEF-ADB9-0526228206CB}"/>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6" name="Footer Placeholder 5">
            <a:extLst>
              <a:ext uri="{FF2B5EF4-FFF2-40B4-BE49-F238E27FC236}">
                <a16:creationId xmlns:a16="http://schemas.microsoft.com/office/drawing/2014/main" id="{57C2BFAE-175A-9287-EDA6-F94F55681F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5DB77-95C0-C0DC-E4DC-0DC8669CD23D}"/>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40130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A4DA-6845-5ABA-266B-D8B000691A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5E7343-A237-0630-273D-FFEC3BE7FA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9068AC-A181-3319-FF4C-645ACC9968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D03AC8-440A-51EF-408D-21F7ED12A8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9E4A2-8C52-F5FE-11E6-CAF8E5C87E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93CE69-0CC5-019C-6515-80FE5B027E54}"/>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8" name="Footer Placeholder 7">
            <a:extLst>
              <a:ext uri="{FF2B5EF4-FFF2-40B4-BE49-F238E27FC236}">
                <a16:creationId xmlns:a16="http://schemas.microsoft.com/office/drawing/2014/main" id="{5C10223E-FA27-A879-CB74-2A1CCC3CEC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251D73-8D77-B4F2-4534-5B519FAEE6B2}"/>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1500286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762E-B73F-A3B3-748D-5D53D78B76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76DD04-423A-71DA-68EC-4A38CCA75581}"/>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4" name="Footer Placeholder 3">
            <a:extLst>
              <a:ext uri="{FF2B5EF4-FFF2-40B4-BE49-F238E27FC236}">
                <a16:creationId xmlns:a16="http://schemas.microsoft.com/office/drawing/2014/main" id="{757E51C4-8CB6-7623-1B55-8B7C173A25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91216F-0DD0-7598-8CC7-09DA277840A4}"/>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130484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AA728-914A-DF42-4E8F-7C63AA32CF27}"/>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3" name="Footer Placeholder 2">
            <a:extLst>
              <a:ext uri="{FF2B5EF4-FFF2-40B4-BE49-F238E27FC236}">
                <a16:creationId xmlns:a16="http://schemas.microsoft.com/office/drawing/2014/main" id="{90359B5E-161A-3405-F0E5-E89C7336B0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0095FD-2E75-3913-C887-7B21492E0DE3}"/>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157903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2FC9-E553-619C-0C17-60ED56343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E5954F-5D6A-83FA-5196-1C98CB7E4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F97749-3589-3DAD-3328-28A49A12B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DDD61-724E-A575-75AA-3E7BB8A5431D}"/>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6" name="Footer Placeholder 5">
            <a:extLst>
              <a:ext uri="{FF2B5EF4-FFF2-40B4-BE49-F238E27FC236}">
                <a16:creationId xmlns:a16="http://schemas.microsoft.com/office/drawing/2014/main" id="{7FF3DBC5-3148-AE76-F4AB-1BA6F429B8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9AB07-AA3D-0526-EFA2-421FEEFBC83D}"/>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253463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31A7-DF56-6793-FE0D-8B2740D9E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6886D3-A0C4-4A5A-D34B-EB092E8321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56E85E-C28F-EAAA-F408-09DD2E56B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B28133-3DDC-0D7D-2A2A-0DA44B3960D9}"/>
              </a:ext>
            </a:extLst>
          </p:cNvPr>
          <p:cNvSpPr>
            <a:spLocks noGrp="1"/>
          </p:cNvSpPr>
          <p:nvPr>
            <p:ph type="dt" sz="half" idx="10"/>
          </p:nvPr>
        </p:nvSpPr>
        <p:spPr/>
        <p:txBody>
          <a:bodyPr/>
          <a:lstStyle/>
          <a:p>
            <a:fld id="{FF138C7D-9936-4220-9A8B-FF51B5CB15C1}" type="datetimeFigureOut">
              <a:rPr lang="en-IN" smtClean="0"/>
              <a:t>03-09-2024</a:t>
            </a:fld>
            <a:endParaRPr lang="en-IN"/>
          </a:p>
        </p:txBody>
      </p:sp>
      <p:sp>
        <p:nvSpPr>
          <p:cNvPr id="6" name="Footer Placeholder 5">
            <a:extLst>
              <a:ext uri="{FF2B5EF4-FFF2-40B4-BE49-F238E27FC236}">
                <a16:creationId xmlns:a16="http://schemas.microsoft.com/office/drawing/2014/main" id="{FD19B2F9-BB2B-A170-9534-C5D70019B3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873DC2-6701-78F5-19E4-B0FDE60AF97B}"/>
              </a:ext>
            </a:extLst>
          </p:cNvPr>
          <p:cNvSpPr>
            <a:spLocks noGrp="1"/>
          </p:cNvSpPr>
          <p:nvPr>
            <p:ph type="sldNum" sz="quarter" idx="12"/>
          </p:nvPr>
        </p:nvSpPr>
        <p:spPr/>
        <p:txBody>
          <a:bodyPr/>
          <a:lstStyle/>
          <a:p>
            <a:fld id="{19B84400-4896-4DDF-8BFF-5C816E1B3355}" type="slidenum">
              <a:rPr lang="en-IN" smtClean="0"/>
              <a:t>‹#›</a:t>
            </a:fld>
            <a:endParaRPr lang="en-IN"/>
          </a:p>
        </p:txBody>
      </p:sp>
    </p:spTree>
    <p:extLst>
      <p:ext uri="{BB962C8B-B14F-4D97-AF65-F5344CB8AC3E}">
        <p14:creationId xmlns:p14="http://schemas.microsoft.com/office/powerpoint/2010/main" val="317817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D26F2B-15E0-7F66-B5F3-6A2C395C09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DC728D-CEA9-B1EE-4577-7D915ED01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3D77B-8CB9-F639-9DDC-9E831D928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38C7D-9936-4220-9A8B-FF51B5CB15C1}" type="datetimeFigureOut">
              <a:rPr lang="en-IN" smtClean="0"/>
              <a:t>03-09-2024</a:t>
            </a:fld>
            <a:endParaRPr lang="en-IN"/>
          </a:p>
        </p:txBody>
      </p:sp>
      <p:sp>
        <p:nvSpPr>
          <p:cNvPr id="5" name="Footer Placeholder 4">
            <a:extLst>
              <a:ext uri="{FF2B5EF4-FFF2-40B4-BE49-F238E27FC236}">
                <a16:creationId xmlns:a16="http://schemas.microsoft.com/office/drawing/2014/main" id="{6B3AE8D9-44C1-9B34-71EC-DA747F0D74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32434D-6600-1AB4-C059-23F854B4ED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84400-4896-4DDF-8BFF-5C816E1B3355}" type="slidenum">
              <a:rPr lang="en-IN" smtClean="0"/>
              <a:t>‹#›</a:t>
            </a:fld>
            <a:endParaRPr lang="en-IN"/>
          </a:p>
        </p:txBody>
      </p:sp>
    </p:spTree>
    <p:extLst>
      <p:ext uri="{BB962C8B-B14F-4D97-AF65-F5344CB8AC3E}">
        <p14:creationId xmlns:p14="http://schemas.microsoft.com/office/powerpoint/2010/main" val="369117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7E46FB-F552-46CC-E8B2-A734DF52300E}"/>
              </a:ext>
            </a:extLst>
          </p:cNvPr>
          <p:cNvSpPr txBox="1"/>
          <p:nvPr/>
        </p:nvSpPr>
        <p:spPr>
          <a:xfrm>
            <a:off x="1237564" y="2053277"/>
            <a:ext cx="9837420" cy="2123658"/>
          </a:xfrm>
          <a:prstGeom prst="rect">
            <a:avLst/>
          </a:prstGeom>
          <a:noFill/>
        </p:spPr>
        <p:txBody>
          <a:bodyPr wrap="square" rtlCol="0">
            <a:spAutoFit/>
          </a:bodyPr>
          <a:lstStyle/>
          <a:p>
            <a:pPr algn="ctr"/>
            <a:r>
              <a:rPr lang="en-US" sz="6600" b="1" dirty="0">
                <a:solidFill>
                  <a:srgbClr val="018577"/>
                </a:solidFill>
                <a:latin typeface="Times New Roman" panose="02020603050405020304" pitchFamily="18" charset="0"/>
                <a:cs typeface="Times New Roman" panose="02020603050405020304" pitchFamily="18" charset="0"/>
              </a:rPr>
              <a:t>Electric Vehicle Analysis </a:t>
            </a:r>
          </a:p>
          <a:p>
            <a:pPr algn="ctr"/>
            <a:r>
              <a:rPr lang="en-US" sz="6600" b="1" dirty="0">
                <a:solidFill>
                  <a:srgbClr val="018577"/>
                </a:solidFill>
                <a:latin typeface="Times New Roman" panose="02020603050405020304" pitchFamily="18" charset="0"/>
                <a:cs typeface="Times New Roman" panose="02020603050405020304" pitchFamily="18" charset="0"/>
              </a:rPr>
              <a:t>FY 2022 – FY 2024</a:t>
            </a:r>
            <a:endParaRPr lang="en-IN" sz="66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393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FB4D0-8EDE-B995-082C-6C6272C37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520" y="4103557"/>
            <a:ext cx="5339627" cy="2364699"/>
          </a:xfrm>
          <a:prstGeom prst="rect">
            <a:avLst/>
          </a:prstGeom>
        </p:spPr>
      </p:pic>
      <p:pic>
        <p:nvPicPr>
          <p:cNvPr id="4" name="Picture 3">
            <a:extLst>
              <a:ext uri="{FF2B5EF4-FFF2-40B4-BE49-F238E27FC236}">
                <a16:creationId xmlns:a16="http://schemas.microsoft.com/office/drawing/2014/main" id="{3C49BA96-4FFD-5953-76EC-351ECD8AB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0" y="1389579"/>
            <a:ext cx="5282469" cy="2364699"/>
          </a:xfrm>
          <a:prstGeom prst="rect">
            <a:avLst/>
          </a:prstGeom>
        </p:spPr>
      </p:pic>
      <p:pic>
        <p:nvPicPr>
          <p:cNvPr id="5" name="Picture 4">
            <a:extLst>
              <a:ext uri="{FF2B5EF4-FFF2-40B4-BE49-F238E27FC236}">
                <a16:creationId xmlns:a16="http://schemas.microsoft.com/office/drawing/2014/main" id="{70AAB636-99D3-D3E3-4487-AE206A945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09765"/>
            <a:ext cx="5282470" cy="2375942"/>
          </a:xfrm>
          <a:prstGeom prst="rect">
            <a:avLst/>
          </a:prstGeom>
        </p:spPr>
      </p:pic>
      <p:sp>
        <p:nvSpPr>
          <p:cNvPr id="6" name="TextBox 5">
            <a:extLst>
              <a:ext uri="{FF2B5EF4-FFF2-40B4-BE49-F238E27FC236}">
                <a16:creationId xmlns:a16="http://schemas.microsoft.com/office/drawing/2014/main" id="{57B9FE78-D78B-AB36-36C6-1852D27CD58C}"/>
              </a:ext>
            </a:extLst>
          </p:cNvPr>
          <p:cNvSpPr txBox="1"/>
          <p:nvPr/>
        </p:nvSpPr>
        <p:spPr>
          <a:xfrm>
            <a:off x="99000" y="220028"/>
            <a:ext cx="4819337" cy="954107"/>
          </a:xfrm>
          <a:prstGeom prst="rect">
            <a:avLst/>
          </a:prstGeom>
          <a:noFill/>
        </p:spPr>
        <p:txBody>
          <a:bodyPr wrap="square" rtlCol="0">
            <a:spAutoFit/>
          </a:bodyPr>
          <a:lstStyle/>
          <a:p>
            <a:pPr algn="just"/>
            <a:r>
              <a:rPr lang="en-US" sz="1400" b="1" dirty="0">
                <a:solidFill>
                  <a:srgbClr val="CEDE51"/>
                </a:solidFill>
                <a:latin typeface="Times New Roman" panose="02020603050405020304" pitchFamily="18" charset="0"/>
                <a:cs typeface="Times New Roman" panose="02020603050405020304" pitchFamily="18" charset="0"/>
              </a:rPr>
              <a:t>MG Motors </a:t>
            </a:r>
            <a:r>
              <a:rPr lang="en-US" sz="1400" dirty="0">
                <a:solidFill>
                  <a:srgbClr val="CEDE51"/>
                </a:solidFill>
                <a:latin typeface="Times New Roman" panose="02020603050405020304" pitchFamily="18" charset="0"/>
                <a:cs typeface="Times New Roman" panose="02020603050405020304" pitchFamily="18" charset="0"/>
              </a:rPr>
              <a:t>experienced </a:t>
            </a:r>
            <a:r>
              <a:rPr lang="en-US" sz="1400" b="1" dirty="0">
                <a:solidFill>
                  <a:srgbClr val="CEDE51"/>
                </a:solidFill>
                <a:latin typeface="Times New Roman" panose="02020603050405020304" pitchFamily="18" charset="0"/>
                <a:cs typeface="Times New Roman" panose="02020603050405020304" pitchFamily="18" charset="0"/>
              </a:rPr>
              <a:t>fluctuations in sales volume</a:t>
            </a:r>
            <a:r>
              <a:rPr lang="en-US" sz="1400" dirty="0">
                <a:solidFill>
                  <a:srgbClr val="CEDE51"/>
                </a:solidFill>
                <a:latin typeface="Times New Roman" panose="02020603050405020304" pitchFamily="18" charset="0"/>
                <a:cs typeface="Times New Roman" panose="02020603050405020304" pitchFamily="18" charset="0"/>
              </a:rPr>
              <a:t>, with a total of </a:t>
            </a:r>
            <a:r>
              <a:rPr lang="en-US" sz="1400" b="1" dirty="0">
                <a:solidFill>
                  <a:srgbClr val="CEDE51"/>
                </a:solidFill>
                <a:latin typeface="Times New Roman" panose="02020603050405020304" pitchFamily="18" charset="0"/>
                <a:cs typeface="Times New Roman" panose="02020603050405020304" pitchFamily="18" charset="0"/>
              </a:rPr>
              <a:t>3,277 units sold in FY 2023</a:t>
            </a:r>
            <a:r>
              <a:rPr lang="en-US" sz="1400" dirty="0">
                <a:solidFill>
                  <a:srgbClr val="CEDE51"/>
                </a:solidFill>
                <a:latin typeface="Times New Roman" panose="02020603050405020304" pitchFamily="18" charset="0"/>
                <a:cs typeface="Times New Roman" panose="02020603050405020304" pitchFamily="18" charset="0"/>
              </a:rPr>
              <a:t>. By </a:t>
            </a:r>
            <a:r>
              <a:rPr lang="en-US" sz="1400" b="1" dirty="0">
                <a:solidFill>
                  <a:srgbClr val="CEDE51"/>
                </a:solidFill>
                <a:latin typeface="Times New Roman" panose="02020603050405020304" pitchFamily="18" charset="0"/>
                <a:cs typeface="Times New Roman" panose="02020603050405020304" pitchFamily="18" charset="0"/>
              </a:rPr>
              <a:t>FY 2024</a:t>
            </a:r>
            <a:r>
              <a:rPr lang="en-US" sz="1400" dirty="0">
                <a:solidFill>
                  <a:srgbClr val="CEDE51"/>
                </a:solidFill>
                <a:latin typeface="Times New Roman" panose="02020603050405020304" pitchFamily="18" charset="0"/>
                <a:cs typeface="Times New Roman" panose="02020603050405020304" pitchFamily="18" charset="0"/>
              </a:rPr>
              <a:t>, the sales </a:t>
            </a:r>
            <a:r>
              <a:rPr lang="en-US" sz="1400" b="1" dirty="0">
                <a:solidFill>
                  <a:srgbClr val="CEDE51"/>
                </a:solidFill>
                <a:latin typeface="Times New Roman" panose="02020603050405020304" pitchFamily="18" charset="0"/>
                <a:cs typeface="Times New Roman" panose="02020603050405020304" pitchFamily="18" charset="0"/>
              </a:rPr>
              <a:t>volume had increased significantly to 8,829 units</a:t>
            </a:r>
            <a:r>
              <a:rPr lang="en-US" sz="1400" dirty="0">
                <a:solidFill>
                  <a:srgbClr val="CEDE51"/>
                </a:solidFill>
                <a:latin typeface="Times New Roman" panose="02020603050405020304" pitchFamily="18" charset="0"/>
                <a:cs typeface="Times New Roman" panose="02020603050405020304" pitchFamily="18" charset="0"/>
              </a:rPr>
              <a:t>, representing a </a:t>
            </a:r>
            <a:r>
              <a:rPr lang="en-US" sz="1400" b="1" dirty="0">
                <a:solidFill>
                  <a:srgbClr val="CEDE51"/>
                </a:solidFill>
                <a:latin typeface="Times New Roman" panose="02020603050405020304" pitchFamily="18" charset="0"/>
                <a:cs typeface="Times New Roman" panose="02020603050405020304" pitchFamily="18" charset="0"/>
              </a:rPr>
              <a:t>year-on-year growth of approximately 169.4%</a:t>
            </a:r>
            <a:endParaRPr lang="en-IN" sz="1400" b="1" dirty="0">
              <a:solidFill>
                <a:srgbClr val="CEDE5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0210F8-705E-FE2A-A1A4-76DF372A8207}"/>
              </a:ext>
            </a:extLst>
          </p:cNvPr>
          <p:cNvSpPr txBox="1"/>
          <p:nvPr/>
        </p:nvSpPr>
        <p:spPr>
          <a:xfrm>
            <a:off x="5960155" y="137582"/>
            <a:ext cx="5688767" cy="1169551"/>
          </a:xfrm>
          <a:prstGeom prst="rect">
            <a:avLst/>
          </a:prstGeom>
          <a:noFill/>
        </p:spPr>
        <p:txBody>
          <a:bodyPr wrap="square" rtlCol="0">
            <a:spAutoFit/>
          </a:bodyPr>
          <a:lstStyle/>
          <a:p>
            <a:r>
              <a:rPr lang="en-US" sz="1400" b="1" dirty="0">
                <a:solidFill>
                  <a:srgbClr val="007DB5"/>
                </a:solidFill>
                <a:latin typeface="Times New Roman" panose="02020603050405020304" pitchFamily="18" charset="0"/>
                <a:cs typeface="Times New Roman" panose="02020603050405020304" pitchFamily="18" charset="0"/>
              </a:rPr>
              <a:t>BYD India </a:t>
            </a:r>
            <a:r>
              <a:rPr lang="en-US" sz="1400" dirty="0">
                <a:solidFill>
                  <a:srgbClr val="007DB5"/>
                </a:solidFill>
                <a:latin typeface="Times New Roman" panose="02020603050405020304" pitchFamily="18" charset="0"/>
                <a:cs typeface="Times New Roman" panose="02020603050405020304" pitchFamily="18" charset="0"/>
              </a:rPr>
              <a:t>started with no sales in the first two quarters of FY 2022 but then saw a gradual increase in sales. By </a:t>
            </a:r>
            <a:r>
              <a:rPr lang="en-US" sz="1400" b="1" dirty="0">
                <a:solidFill>
                  <a:srgbClr val="007DB5"/>
                </a:solidFill>
                <a:latin typeface="Times New Roman" panose="02020603050405020304" pitchFamily="18" charset="0"/>
                <a:cs typeface="Times New Roman" panose="02020603050405020304" pitchFamily="18" charset="0"/>
              </a:rPr>
              <a:t>Q4 of FY 2023, they had sold 623 units</a:t>
            </a:r>
            <a:r>
              <a:rPr lang="en-US" sz="1400" dirty="0">
                <a:solidFill>
                  <a:srgbClr val="007DB5"/>
                </a:solidFill>
                <a:latin typeface="Times New Roman" panose="02020603050405020304" pitchFamily="18" charset="0"/>
                <a:cs typeface="Times New Roman" panose="02020603050405020304" pitchFamily="18" charset="0"/>
              </a:rPr>
              <a:t>. After that there was a decline in sales volume. BYD India ended </a:t>
            </a:r>
            <a:r>
              <a:rPr lang="en-US" sz="1400" b="1" dirty="0">
                <a:solidFill>
                  <a:srgbClr val="007DB5"/>
                </a:solidFill>
                <a:latin typeface="Times New Roman" panose="02020603050405020304" pitchFamily="18" charset="0"/>
                <a:cs typeface="Times New Roman" panose="02020603050405020304" pitchFamily="18" charset="0"/>
              </a:rPr>
              <a:t>FY 2023 </a:t>
            </a:r>
            <a:r>
              <a:rPr lang="en-US" sz="1400" dirty="0">
                <a:solidFill>
                  <a:srgbClr val="007DB5"/>
                </a:solidFill>
                <a:latin typeface="Times New Roman" panose="02020603050405020304" pitchFamily="18" charset="0"/>
                <a:cs typeface="Times New Roman" panose="02020603050405020304" pitchFamily="18" charset="0"/>
              </a:rPr>
              <a:t>with a total of </a:t>
            </a:r>
            <a:r>
              <a:rPr lang="en-US" sz="1400" b="1" dirty="0">
                <a:solidFill>
                  <a:srgbClr val="007DB5"/>
                </a:solidFill>
                <a:latin typeface="Times New Roman" panose="02020603050405020304" pitchFamily="18" charset="0"/>
                <a:cs typeface="Times New Roman" panose="02020603050405020304" pitchFamily="18" charset="0"/>
              </a:rPr>
              <a:t>920</a:t>
            </a:r>
            <a:r>
              <a:rPr lang="en-US" sz="1400" dirty="0">
                <a:solidFill>
                  <a:srgbClr val="007DB5"/>
                </a:solidFill>
                <a:latin typeface="Times New Roman" panose="02020603050405020304" pitchFamily="18" charset="0"/>
                <a:cs typeface="Times New Roman" panose="02020603050405020304" pitchFamily="18" charset="0"/>
              </a:rPr>
              <a:t> units sold and in </a:t>
            </a:r>
            <a:r>
              <a:rPr lang="en-US" sz="1400" b="1" dirty="0">
                <a:solidFill>
                  <a:srgbClr val="007DB5"/>
                </a:solidFill>
                <a:latin typeface="Times New Roman" panose="02020603050405020304" pitchFamily="18" charset="0"/>
                <a:cs typeface="Times New Roman" panose="02020603050405020304" pitchFamily="18" charset="0"/>
              </a:rPr>
              <a:t>FY 2024 </a:t>
            </a:r>
            <a:r>
              <a:rPr lang="en-US" sz="1400" dirty="0">
                <a:solidFill>
                  <a:srgbClr val="007DB5"/>
                </a:solidFill>
                <a:latin typeface="Times New Roman" panose="02020603050405020304" pitchFamily="18" charset="0"/>
                <a:cs typeface="Times New Roman" panose="02020603050405020304" pitchFamily="18" charset="0"/>
              </a:rPr>
              <a:t>selling a total of </a:t>
            </a:r>
            <a:r>
              <a:rPr lang="en-US" sz="1400" b="1" dirty="0">
                <a:solidFill>
                  <a:srgbClr val="007DB5"/>
                </a:solidFill>
                <a:latin typeface="Times New Roman" panose="02020603050405020304" pitchFamily="18" charset="0"/>
                <a:cs typeface="Times New Roman" panose="02020603050405020304" pitchFamily="18" charset="0"/>
              </a:rPr>
              <a:t>1,466 units</a:t>
            </a:r>
            <a:r>
              <a:rPr lang="en-US" sz="1400" dirty="0">
                <a:solidFill>
                  <a:srgbClr val="007DB5"/>
                </a:solidFill>
                <a:latin typeface="Times New Roman" panose="02020603050405020304" pitchFamily="18" charset="0"/>
                <a:cs typeface="Times New Roman" panose="02020603050405020304" pitchFamily="18" charset="0"/>
              </a:rPr>
              <a:t>, reflecting a </a:t>
            </a:r>
            <a:r>
              <a:rPr lang="en-US" sz="1400" b="1" dirty="0">
                <a:solidFill>
                  <a:srgbClr val="007DB5"/>
                </a:solidFill>
                <a:latin typeface="Times New Roman" panose="02020603050405020304" pitchFamily="18" charset="0"/>
                <a:cs typeface="Times New Roman" panose="02020603050405020304" pitchFamily="18" charset="0"/>
              </a:rPr>
              <a:t>year-on-year growth of 59.3% .</a:t>
            </a:r>
            <a:endParaRPr lang="en-IN" sz="1400" dirty="0">
              <a:solidFill>
                <a:srgbClr val="007DB5"/>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4670677-7506-6D63-4B51-6847F185FBA3}"/>
              </a:ext>
            </a:extLst>
          </p:cNvPr>
          <p:cNvSpPr txBox="1"/>
          <p:nvPr/>
        </p:nvSpPr>
        <p:spPr>
          <a:xfrm>
            <a:off x="7397646" y="4482059"/>
            <a:ext cx="3732551" cy="1169551"/>
          </a:xfrm>
          <a:prstGeom prst="rect">
            <a:avLst/>
          </a:prstGeom>
          <a:noFill/>
        </p:spPr>
        <p:txBody>
          <a:bodyPr wrap="square" rtlCol="0">
            <a:spAutoFit/>
          </a:bodyPr>
          <a:lstStyle/>
          <a:p>
            <a:r>
              <a:rPr lang="en-US" sz="1400" b="1" dirty="0">
                <a:solidFill>
                  <a:srgbClr val="00A6B9"/>
                </a:solidFill>
                <a:latin typeface="Times New Roman" panose="02020603050405020304" pitchFamily="18" charset="0"/>
                <a:cs typeface="Times New Roman" panose="02020603050405020304" pitchFamily="18" charset="0"/>
              </a:rPr>
              <a:t>Hyundai Motor</a:t>
            </a:r>
            <a:r>
              <a:rPr lang="en-US" sz="1400" dirty="0">
                <a:solidFill>
                  <a:srgbClr val="00A6B9"/>
                </a:solidFill>
                <a:latin typeface="Times New Roman" panose="02020603050405020304" pitchFamily="18" charset="0"/>
                <a:cs typeface="Times New Roman" panose="02020603050405020304" pitchFamily="18" charset="0"/>
              </a:rPr>
              <a:t> had </a:t>
            </a:r>
            <a:r>
              <a:rPr lang="en-US" sz="1400" b="1" dirty="0">
                <a:solidFill>
                  <a:srgbClr val="00A6B9"/>
                </a:solidFill>
                <a:latin typeface="Times New Roman" panose="02020603050405020304" pitchFamily="18" charset="0"/>
                <a:cs typeface="Times New Roman" panose="02020603050405020304" pitchFamily="18" charset="0"/>
              </a:rPr>
              <a:t>minimal sales</a:t>
            </a:r>
            <a:r>
              <a:rPr lang="en-US" sz="1400" dirty="0">
                <a:solidFill>
                  <a:srgbClr val="00A6B9"/>
                </a:solidFill>
                <a:latin typeface="Times New Roman" panose="02020603050405020304" pitchFamily="18" charset="0"/>
                <a:cs typeface="Times New Roman" panose="02020603050405020304" pitchFamily="18" charset="0"/>
              </a:rPr>
              <a:t> in both </a:t>
            </a:r>
            <a:r>
              <a:rPr lang="en-US" sz="1400" b="1" dirty="0">
                <a:solidFill>
                  <a:srgbClr val="00A6B9"/>
                </a:solidFill>
                <a:latin typeface="Times New Roman" panose="02020603050405020304" pitchFamily="18" charset="0"/>
                <a:cs typeface="Times New Roman" panose="02020603050405020304" pitchFamily="18" charset="0"/>
              </a:rPr>
              <a:t>FY 2022 and FY 2023</a:t>
            </a:r>
            <a:r>
              <a:rPr lang="en-US" sz="1400" dirty="0">
                <a:solidFill>
                  <a:srgbClr val="00A6B9"/>
                </a:solidFill>
                <a:latin typeface="Times New Roman" panose="02020603050405020304" pitchFamily="18" charset="0"/>
                <a:cs typeface="Times New Roman" panose="02020603050405020304" pitchFamily="18" charset="0"/>
              </a:rPr>
              <a:t>. However, </a:t>
            </a:r>
            <a:r>
              <a:rPr lang="en-US" sz="1400" b="1" dirty="0">
                <a:solidFill>
                  <a:srgbClr val="00A6B9"/>
                </a:solidFill>
                <a:latin typeface="Times New Roman" panose="02020603050405020304" pitchFamily="18" charset="0"/>
                <a:cs typeface="Times New Roman" panose="02020603050405020304" pitchFamily="18" charset="0"/>
              </a:rPr>
              <a:t>in FY 2024</a:t>
            </a:r>
            <a:r>
              <a:rPr lang="en-US" sz="1400" dirty="0">
                <a:solidFill>
                  <a:srgbClr val="00A6B9"/>
                </a:solidFill>
                <a:latin typeface="Times New Roman" panose="02020603050405020304" pitchFamily="18" charset="0"/>
                <a:cs typeface="Times New Roman" panose="02020603050405020304" pitchFamily="18" charset="0"/>
              </a:rPr>
              <a:t>, the company saw a significant increase in sales volume, </a:t>
            </a:r>
            <a:r>
              <a:rPr lang="en-US" sz="1400" b="1" dirty="0">
                <a:solidFill>
                  <a:srgbClr val="00A6B9"/>
                </a:solidFill>
                <a:latin typeface="Times New Roman" panose="02020603050405020304" pitchFamily="18" charset="0"/>
                <a:cs typeface="Times New Roman" panose="02020603050405020304" pitchFamily="18" charset="0"/>
              </a:rPr>
              <a:t>nearly doubling its sales compared to FY 2023.</a:t>
            </a:r>
            <a:endParaRPr lang="en-IN" sz="1400" b="1" dirty="0">
              <a:solidFill>
                <a:srgbClr val="00A6B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27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DD81F0-AE0E-E174-AB23-2E42AD543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512" y="1954882"/>
            <a:ext cx="9497750" cy="2124371"/>
          </a:xfrm>
          <a:prstGeom prst="rect">
            <a:avLst/>
          </a:prstGeom>
        </p:spPr>
      </p:pic>
      <p:sp>
        <p:nvSpPr>
          <p:cNvPr id="8" name="TextBox 7">
            <a:extLst>
              <a:ext uri="{FF2B5EF4-FFF2-40B4-BE49-F238E27FC236}">
                <a16:creationId xmlns:a16="http://schemas.microsoft.com/office/drawing/2014/main" id="{3FCA1912-60F8-8867-8830-4DB255FC13A1}"/>
              </a:ext>
            </a:extLst>
          </p:cNvPr>
          <p:cNvSpPr txBox="1"/>
          <p:nvPr/>
        </p:nvSpPr>
        <p:spPr>
          <a:xfrm>
            <a:off x="145656" y="4946257"/>
            <a:ext cx="4280687" cy="1200329"/>
          </a:xfrm>
          <a:prstGeom prst="rect">
            <a:avLst/>
          </a:prstGeom>
          <a:noFill/>
          <a:ln>
            <a:solidFill>
              <a:srgbClr val="018577"/>
            </a:solidFill>
            <a:prstDash val="lgDash"/>
          </a:ln>
        </p:spPr>
        <p:txBody>
          <a:bodyPr wrap="square" rtlCol="0">
            <a:spAutoFit/>
          </a:bodyPr>
          <a:lstStyle/>
          <a:p>
            <a:pPr algn="ctr"/>
            <a:r>
              <a:rPr lang="en-US" sz="2400" b="1" dirty="0">
                <a:solidFill>
                  <a:srgbClr val="018577"/>
                </a:solidFill>
                <a:latin typeface="Times New Roman" panose="02020603050405020304" pitchFamily="18" charset="0"/>
                <a:cs typeface="Times New Roman" panose="02020603050405020304" pitchFamily="18" charset="0"/>
              </a:rPr>
              <a:t>Karnataka</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 sold over </a:t>
            </a:r>
            <a:r>
              <a:rPr lang="en-US" sz="2400" b="1" dirty="0">
                <a:solidFill>
                  <a:srgbClr val="018577"/>
                </a:solidFill>
                <a:latin typeface="Times New Roman" panose="02020603050405020304" pitchFamily="18" charset="0"/>
                <a:cs typeface="Times New Roman" panose="02020603050405020304" pitchFamily="18" charset="0"/>
              </a:rPr>
              <a:t>three</a:t>
            </a:r>
            <a:r>
              <a:rPr lang="en-US" sz="24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400" b="1" dirty="0">
                <a:solidFill>
                  <a:srgbClr val="018577"/>
                </a:solidFill>
                <a:latin typeface="Times New Roman" panose="02020603050405020304" pitchFamily="18" charset="0"/>
                <a:cs typeface="Times New Roman" panose="02020603050405020304" pitchFamily="18" charset="0"/>
              </a:rPr>
              <a:t>times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the number of EVs compared to </a:t>
            </a:r>
            <a:r>
              <a:rPr lang="en-US" sz="2400" b="1" dirty="0">
                <a:solidFill>
                  <a:srgbClr val="018577"/>
                </a:solidFill>
                <a:latin typeface="Times New Roman" panose="02020603050405020304" pitchFamily="18" charset="0"/>
                <a:cs typeface="Times New Roman" panose="02020603050405020304" pitchFamily="18" charset="0"/>
              </a:rPr>
              <a:t>Delhi</a:t>
            </a:r>
            <a:r>
              <a:rPr lang="en-US" sz="2400" b="1"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in FY 2024.</a:t>
            </a:r>
            <a:endParaRPr lang="en-IN" sz="2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0CE250E-D493-0EB3-66CF-4C288E70D425}"/>
              </a:ext>
            </a:extLst>
          </p:cNvPr>
          <p:cNvSpPr txBox="1"/>
          <p:nvPr/>
        </p:nvSpPr>
        <p:spPr>
          <a:xfrm>
            <a:off x="6392707" y="4761591"/>
            <a:ext cx="4677197" cy="1569660"/>
          </a:xfrm>
          <a:prstGeom prst="rect">
            <a:avLst/>
          </a:prstGeom>
          <a:noFill/>
          <a:ln>
            <a:solidFill>
              <a:srgbClr val="018577"/>
            </a:solidFill>
            <a:prstDash val="lgDash"/>
          </a:ln>
        </p:spPr>
        <p:txBody>
          <a:bodyPr wrap="square" rtlCol="0">
            <a:spAutoFit/>
          </a:bodyPr>
          <a:lstStyle/>
          <a:p>
            <a:pPr algn="ct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The number of EVs sold in FY 2024 in </a:t>
            </a:r>
            <a:r>
              <a:rPr lang="en-US" sz="2400" b="1" dirty="0">
                <a:solidFill>
                  <a:srgbClr val="018577"/>
                </a:solidFill>
                <a:latin typeface="Times New Roman" panose="02020603050405020304" pitchFamily="18" charset="0"/>
                <a:cs typeface="Times New Roman" panose="02020603050405020304" pitchFamily="18" charset="0"/>
              </a:rPr>
              <a:t>Karnataka</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400" dirty="0">
                <a:solidFill>
                  <a:srgbClr val="018577"/>
                </a:solidFill>
                <a:latin typeface="Times New Roman" panose="02020603050405020304" pitchFamily="18" charset="0"/>
                <a:cs typeface="Times New Roman" panose="02020603050405020304" pitchFamily="18" charset="0"/>
              </a:rPr>
              <a:t>(160,989)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is approximately </a:t>
            </a:r>
            <a:r>
              <a:rPr lang="en-US" sz="2400" b="1" dirty="0">
                <a:solidFill>
                  <a:srgbClr val="018577"/>
                </a:solidFill>
                <a:latin typeface="Times New Roman" panose="02020603050405020304" pitchFamily="18" charset="0"/>
                <a:cs typeface="Times New Roman" panose="02020603050405020304" pitchFamily="18" charset="0"/>
              </a:rPr>
              <a:t>26.56%</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 of the total vehicles sold in </a:t>
            </a:r>
            <a:r>
              <a:rPr lang="en-US" sz="2400" b="1" dirty="0">
                <a:solidFill>
                  <a:srgbClr val="018577"/>
                </a:solidFill>
                <a:latin typeface="Times New Roman" panose="02020603050405020304" pitchFamily="18" charset="0"/>
                <a:cs typeface="Times New Roman" panose="02020603050405020304" pitchFamily="18" charset="0"/>
              </a:rPr>
              <a:t>Delhi</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2400" dirty="0">
                <a:solidFill>
                  <a:srgbClr val="018577"/>
                </a:solidFill>
                <a:latin typeface="Times New Roman" panose="02020603050405020304" pitchFamily="18" charset="0"/>
                <a:cs typeface="Times New Roman" panose="02020603050405020304" pitchFamily="18" charset="0"/>
              </a:rPr>
              <a:t>(606,348).</a:t>
            </a:r>
            <a:endParaRPr lang="en-IN" sz="2400" dirty="0">
              <a:solidFill>
                <a:srgbClr val="018577"/>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23ACAA-C606-2C30-3753-D93B4EE24C32}"/>
              </a:ext>
            </a:extLst>
          </p:cNvPr>
          <p:cNvSpPr txBox="1"/>
          <p:nvPr/>
        </p:nvSpPr>
        <p:spPr>
          <a:xfrm>
            <a:off x="1240403" y="1272544"/>
            <a:ext cx="9323574" cy="369332"/>
          </a:xfrm>
          <a:prstGeom prst="rect">
            <a:avLst/>
          </a:prstGeom>
          <a:noFill/>
          <a:ln>
            <a:solidFill>
              <a:srgbClr val="018577"/>
            </a:solidFill>
          </a:ln>
        </p:spPr>
        <p:txBody>
          <a:bodyPr wrap="square" rtlCol="0">
            <a:spAutoFit/>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Karnataka's total vehicle sales volume are approximately </a:t>
            </a:r>
            <a:r>
              <a:rPr lang="en-US" b="1" dirty="0">
                <a:solidFill>
                  <a:srgbClr val="018577"/>
                </a:solidFill>
                <a:latin typeface="Times New Roman" panose="02020603050405020304" pitchFamily="18" charset="0"/>
                <a:cs typeface="Times New Roman" panose="02020603050405020304" pitchFamily="18" charset="0"/>
              </a:rPr>
              <a:t>2.61 times</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 greater than those in Delhi.</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77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1D9EFD-38D2-F34B-FF81-D5DAD6A0658E}"/>
              </a:ext>
            </a:extLst>
          </p:cNvPr>
          <p:cNvSpPr txBox="1"/>
          <p:nvPr/>
        </p:nvSpPr>
        <p:spPr>
          <a:xfrm>
            <a:off x="0" y="1245908"/>
            <a:ext cx="12102987" cy="369332"/>
          </a:xfrm>
          <a:prstGeom prst="rect">
            <a:avLst/>
          </a:prstGeom>
          <a:noFill/>
        </p:spPr>
        <p:txBody>
          <a:bodyPr wrap="square" rtlCol="0">
            <a:spAutoFit/>
          </a:bodyPr>
          <a:lstStyle/>
          <a:p>
            <a:pPr algn="ct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CAGR in 4-Wheeler Units for Top 5 Makers from FY 2022 to FY 2024</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8B2DFD-99CC-D693-FF24-60766FB3A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55" y="2161998"/>
            <a:ext cx="11212490" cy="2534004"/>
          </a:xfrm>
          <a:prstGeom prst="rect">
            <a:avLst/>
          </a:prstGeom>
        </p:spPr>
      </p:pic>
      <p:sp>
        <p:nvSpPr>
          <p:cNvPr id="3" name="TextBox 2">
            <a:extLst>
              <a:ext uri="{FF2B5EF4-FFF2-40B4-BE49-F238E27FC236}">
                <a16:creationId xmlns:a16="http://schemas.microsoft.com/office/drawing/2014/main" id="{F52CF122-2DAA-2AC4-6017-07520480DE82}"/>
              </a:ext>
            </a:extLst>
          </p:cNvPr>
          <p:cNvSpPr txBox="1"/>
          <p:nvPr/>
        </p:nvSpPr>
        <p:spPr>
          <a:xfrm>
            <a:off x="1198427" y="4658526"/>
            <a:ext cx="9706131" cy="369332"/>
          </a:xfrm>
          <a:prstGeom prst="rect">
            <a:avLst/>
          </a:prstGeom>
          <a:noFill/>
        </p:spPr>
        <p:txBody>
          <a:bodyPr wrap="square" rtlCol="0">
            <a:spAutoFit/>
          </a:bodyPr>
          <a:lstStyle/>
          <a:p>
            <a:pPr algn="ctr"/>
            <a:r>
              <a:rPr lang="en-US" i="1" dirty="0">
                <a:solidFill>
                  <a:srgbClr val="018577"/>
                </a:solidFill>
                <a:latin typeface="Times New Roman" panose="02020603050405020304" pitchFamily="18" charset="0"/>
                <a:cs typeface="Times New Roman" panose="02020603050405020304" pitchFamily="18" charset="0"/>
              </a:rPr>
              <a:t>These figures clearly show how these makers are scaling up in the EV market.</a:t>
            </a:r>
            <a:endParaRPr lang="en-IN" i="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6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72F17-60C2-04CB-DBEA-8EC4327DAE0F}"/>
              </a:ext>
            </a:extLst>
          </p:cNvPr>
          <p:cNvSpPr txBox="1"/>
          <p:nvPr/>
        </p:nvSpPr>
        <p:spPr>
          <a:xfrm>
            <a:off x="-165224" y="901954"/>
            <a:ext cx="11992397" cy="369332"/>
          </a:xfrm>
          <a:prstGeom prst="rect">
            <a:avLst/>
          </a:prstGeom>
          <a:noFill/>
        </p:spPr>
        <p:txBody>
          <a:bodyPr wrap="square" rtlCol="0">
            <a:spAutoFit/>
          </a:bodyPr>
          <a:lstStyle/>
          <a:p>
            <a:pPr algn="ct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Top 10 States with the Highest CAGR in Total Vehicle Sales from FY 2022 to FY 2024</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6D8A6D-2307-C7F2-C374-3E43D8DE3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914" y="1271287"/>
            <a:ext cx="9288171" cy="4084672"/>
          </a:xfrm>
          <a:prstGeom prst="rect">
            <a:avLst/>
          </a:prstGeom>
        </p:spPr>
      </p:pic>
      <p:sp>
        <p:nvSpPr>
          <p:cNvPr id="3" name="TextBox 2">
            <a:extLst>
              <a:ext uri="{FF2B5EF4-FFF2-40B4-BE49-F238E27FC236}">
                <a16:creationId xmlns:a16="http://schemas.microsoft.com/office/drawing/2014/main" id="{FB5E1D00-1ABA-647F-27A4-9044824AB12B}"/>
              </a:ext>
            </a:extLst>
          </p:cNvPr>
          <p:cNvSpPr txBox="1"/>
          <p:nvPr/>
        </p:nvSpPr>
        <p:spPr>
          <a:xfrm>
            <a:off x="1556478" y="5694436"/>
            <a:ext cx="9346368" cy="523220"/>
          </a:xfrm>
          <a:prstGeom prst="rect">
            <a:avLst/>
          </a:prstGeom>
          <a:noFill/>
        </p:spPr>
        <p:txBody>
          <a:bodyPr wrap="square" rtlCol="0">
            <a:spAutoFit/>
          </a:bodyPr>
          <a:lstStyle/>
          <a:p>
            <a:r>
              <a:rPr lang="en-US" sz="1400" dirty="0">
                <a:solidFill>
                  <a:srgbClr val="018577"/>
                </a:solidFill>
                <a:latin typeface="Times New Roman" panose="02020603050405020304" pitchFamily="18" charset="0"/>
                <a:cs typeface="Times New Roman" panose="02020603050405020304" pitchFamily="18" charset="0"/>
              </a:rPr>
              <a:t>Although </a:t>
            </a:r>
            <a:r>
              <a:rPr lang="en-US" sz="1400" b="1" dirty="0">
                <a:solidFill>
                  <a:srgbClr val="018577"/>
                </a:solidFill>
                <a:latin typeface="Times New Roman" panose="02020603050405020304" pitchFamily="18" charset="0"/>
                <a:cs typeface="Times New Roman" panose="02020603050405020304" pitchFamily="18" charset="0"/>
              </a:rPr>
              <a:t>Gujarat and Karnataka </a:t>
            </a:r>
            <a:r>
              <a:rPr lang="en-US" sz="1400" dirty="0">
                <a:solidFill>
                  <a:srgbClr val="018577"/>
                </a:solidFill>
                <a:latin typeface="Times New Roman" panose="02020603050405020304" pitchFamily="18" charset="0"/>
                <a:cs typeface="Times New Roman" panose="02020603050405020304" pitchFamily="18" charset="0"/>
              </a:rPr>
              <a:t>recorded the </a:t>
            </a:r>
            <a:r>
              <a:rPr lang="en-US" sz="1400" b="1" dirty="0">
                <a:solidFill>
                  <a:srgbClr val="018577"/>
                </a:solidFill>
                <a:latin typeface="Times New Roman" panose="02020603050405020304" pitchFamily="18" charset="0"/>
                <a:cs typeface="Times New Roman" panose="02020603050405020304" pitchFamily="18" charset="0"/>
              </a:rPr>
              <a:t>highest total vehicle sales in both FY 2022 and FY 2024</a:t>
            </a:r>
            <a:r>
              <a:rPr lang="en-US" sz="1400" dirty="0">
                <a:solidFill>
                  <a:srgbClr val="018577"/>
                </a:solidFill>
                <a:latin typeface="Times New Roman" panose="02020603050405020304" pitchFamily="18" charset="0"/>
                <a:cs typeface="Times New Roman" panose="02020603050405020304" pitchFamily="18" charset="0"/>
              </a:rPr>
              <a:t>, </a:t>
            </a:r>
            <a:r>
              <a:rPr lang="en-US" sz="1400" b="1" dirty="0">
                <a:solidFill>
                  <a:srgbClr val="018577"/>
                </a:solidFill>
                <a:latin typeface="Times New Roman" panose="02020603050405020304" pitchFamily="18" charset="0"/>
                <a:cs typeface="Times New Roman" panose="02020603050405020304" pitchFamily="18" charset="0"/>
              </a:rPr>
              <a:t>Goa</a:t>
            </a:r>
            <a:r>
              <a:rPr lang="en-US" sz="1400" dirty="0">
                <a:solidFill>
                  <a:srgbClr val="018577"/>
                </a:solidFill>
                <a:latin typeface="Times New Roman" panose="02020603050405020304" pitchFamily="18" charset="0"/>
                <a:cs typeface="Times New Roman" panose="02020603050405020304" pitchFamily="18" charset="0"/>
              </a:rPr>
              <a:t> and </a:t>
            </a:r>
            <a:r>
              <a:rPr lang="en-US" sz="1400" b="1" dirty="0">
                <a:solidFill>
                  <a:srgbClr val="018577"/>
                </a:solidFill>
                <a:latin typeface="Times New Roman" panose="02020603050405020304" pitchFamily="18" charset="0"/>
                <a:cs typeface="Times New Roman" panose="02020603050405020304" pitchFamily="18" charset="0"/>
              </a:rPr>
              <a:t>Meghalaya</a:t>
            </a:r>
            <a:r>
              <a:rPr lang="en-US" sz="1400" dirty="0">
                <a:solidFill>
                  <a:srgbClr val="018577"/>
                </a:solidFill>
                <a:latin typeface="Times New Roman" panose="02020603050405020304" pitchFamily="18" charset="0"/>
                <a:cs typeface="Times New Roman" panose="02020603050405020304" pitchFamily="18" charset="0"/>
              </a:rPr>
              <a:t> experienced the highest Compound Annual Growth Rates (CAGR), with </a:t>
            </a:r>
            <a:r>
              <a:rPr lang="en-US" sz="1400" b="1" dirty="0">
                <a:solidFill>
                  <a:srgbClr val="018577"/>
                </a:solidFill>
                <a:latin typeface="Times New Roman" panose="02020603050405020304" pitchFamily="18" charset="0"/>
                <a:cs typeface="Times New Roman" panose="02020603050405020304" pitchFamily="18" charset="0"/>
              </a:rPr>
              <a:t>27.41%</a:t>
            </a:r>
            <a:r>
              <a:rPr lang="en-US" sz="1400" dirty="0">
                <a:solidFill>
                  <a:srgbClr val="018577"/>
                </a:solidFill>
                <a:latin typeface="Times New Roman" panose="02020603050405020304" pitchFamily="18" charset="0"/>
                <a:cs typeface="Times New Roman" panose="02020603050405020304" pitchFamily="18" charset="0"/>
              </a:rPr>
              <a:t> and </a:t>
            </a:r>
            <a:r>
              <a:rPr lang="en-US" sz="1400" b="1" dirty="0">
                <a:solidFill>
                  <a:srgbClr val="018577"/>
                </a:solidFill>
                <a:latin typeface="Times New Roman" panose="02020603050405020304" pitchFamily="18" charset="0"/>
                <a:cs typeface="Times New Roman" panose="02020603050405020304" pitchFamily="18" charset="0"/>
              </a:rPr>
              <a:t>28.47%</a:t>
            </a:r>
            <a:r>
              <a:rPr lang="en-US" sz="1400" dirty="0">
                <a:solidFill>
                  <a:srgbClr val="018577"/>
                </a:solidFill>
                <a:latin typeface="Times New Roman" panose="02020603050405020304" pitchFamily="18" charset="0"/>
                <a:cs typeface="Times New Roman" panose="02020603050405020304" pitchFamily="18" charset="0"/>
              </a:rPr>
              <a:t> respectively.</a:t>
            </a:r>
            <a:endParaRPr lang="en-IN" sz="1400"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9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F84F98-35E8-492A-461A-661ED05E1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144" y="166019"/>
            <a:ext cx="8424472" cy="4405982"/>
          </a:xfrm>
          <a:prstGeom prst="rect">
            <a:avLst/>
          </a:prstGeom>
        </p:spPr>
      </p:pic>
      <p:sp>
        <p:nvSpPr>
          <p:cNvPr id="3" name="TextBox 2">
            <a:extLst>
              <a:ext uri="{FF2B5EF4-FFF2-40B4-BE49-F238E27FC236}">
                <a16:creationId xmlns:a16="http://schemas.microsoft.com/office/drawing/2014/main" id="{F7A5640B-18D4-6229-CE69-8A5463F17DD4}"/>
              </a:ext>
            </a:extLst>
          </p:cNvPr>
          <p:cNvSpPr txBox="1"/>
          <p:nvPr/>
        </p:nvSpPr>
        <p:spPr>
          <a:xfrm>
            <a:off x="1206708" y="4766872"/>
            <a:ext cx="9556230" cy="1200329"/>
          </a:xfrm>
          <a:prstGeom prst="rect">
            <a:avLst/>
          </a:prstGeom>
          <a:noFill/>
        </p:spPr>
        <p:txBody>
          <a:bodyPr wrap="square" rtlCol="0">
            <a:spAutoFit/>
          </a:bodyPr>
          <a:lstStyle/>
          <a:p>
            <a:pPr algn="just"/>
            <a:r>
              <a:rPr lang="en-US" b="1" dirty="0">
                <a:solidFill>
                  <a:schemeClr val="tx1">
                    <a:lumMod val="65000"/>
                    <a:lumOff val="35000"/>
                  </a:schemeClr>
                </a:solidFill>
                <a:latin typeface="Times New Roman" panose="02020603050405020304" pitchFamily="18" charset="0"/>
                <a:cs typeface="Times New Roman" panose="02020603050405020304" pitchFamily="18" charset="0"/>
              </a:rPr>
              <a:t>The months like Oct, Nov and Dec generally sees a surge in EV sales likely due to factors like holiday season promotions.</a:t>
            </a:r>
          </a:p>
          <a:p>
            <a:pPr algn="just"/>
            <a:r>
              <a:rPr lang="en-US" b="1" dirty="0">
                <a:solidFill>
                  <a:schemeClr val="tx1">
                    <a:lumMod val="65000"/>
                    <a:lumOff val="35000"/>
                  </a:schemeClr>
                </a:solidFill>
                <a:latin typeface="Times New Roman" panose="02020603050405020304" pitchFamily="18" charset="0"/>
                <a:cs typeface="Times New Roman" panose="02020603050405020304" pitchFamily="18" charset="0"/>
              </a:rPr>
              <a:t>The reason for surge in March is due to the rush to buy before the end of the FAME subsidy scheme in respective fiscal years.</a:t>
            </a:r>
          </a:p>
        </p:txBody>
      </p:sp>
    </p:spTree>
    <p:extLst>
      <p:ext uri="{BB962C8B-B14F-4D97-AF65-F5344CB8AC3E}">
        <p14:creationId xmlns:p14="http://schemas.microsoft.com/office/powerpoint/2010/main" val="199144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4E8EE2-9D41-CFB5-B4F8-D7C39F055DC9}"/>
              </a:ext>
            </a:extLst>
          </p:cNvPr>
          <p:cNvSpPr txBox="1"/>
          <p:nvPr/>
        </p:nvSpPr>
        <p:spPr>
          <a:xfrm>
            <a:off x="142407" y="541779"/>
            <a:ext cx="11909685" cy="338554"/>
          </a:xfrm>
          <a:prstGeom prst="rect">
            <a:avLst/>
          </a:prstGeom>
          <a:noFill/>
        </p:spPr>
        <p:txBody>
          <a:bodyPr wrap="square" rtlCol="0">
            <a:spAutoFit/>
          </a:bodyPr>
          <a:lstStyle/>
          <a:p>
            <a:pPr algn="ctr"/>
            <a:r>
              <a:rPr lang="en-US" sz="1600" b="1" dirty="0">
                <a:solidFill>
                  <a:schemeClr val="tx1">
                    <a:lumMod val="65000"/>
                    <a:lumOff val="35000"/>
                  </a:schemeClr>
                </a:solidFill>
                <a:latin typeface="Times New Roman" panose="02020603050405020304" pitchFamily="18" charset="0"/>
                <a:cs typeface="Times New Roman" panose="02020603050405020304" pitchFamily="18" charset="0"/>
              </a:rPr>
              <a:t>Projected EV (Both 2 &amp; 4 wheelers) Sales for Top 10 States by Penetration Rate in 2030: Forecast Based on Historical CAGR Trends</a:t>
            </a:r>
            <a:endParaRPr lang="en-IN" sz="16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456CFE-8F6C-7127-58B3-222E0EA8D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58" y="995749"/>
            <a:ext cx="9364382" cy="4115374"/>
          </a:xfrm>
          <a:prstGeom prst="rect">
            <a:avLst/>
          </a:prstGeom>
        </p:spPr>
      </p:pic>
      <p:pic>
        <p:nvPicPr>
          <p:cNvPr id="7" name="Picture 6">
            <a:extLst>
              <a:ext uri="{FF2B5EF4-FFF2-40B4-BE49-F238E27FC236}">
                <a16:creationId xmlns:a16="http://schemas.microsoft.com/office/drawing/2014/main" id="{A7BC3765-3F77-DE02-00B4-DCE39AACE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557" y="5862250"/>
            <a:ext cx="4519535" cy="995749"/>
          </a:xfrm>
          <a:prstGeom prst="rect">
            <a:avLst/>
          </a:prstGeom>
        </p:spPr>
      </p:pic>
      <p:sp>
        <p:nvSpPr>
          <p:cNvPr id="8" name="TextBox 7">
            <a:extLst>
              <a:ext uri="{FF2B5EF4-FFF2-40B4-BE49-F238E27FC236}">
                <a16:creationId xmlns:a16="http://schemas.microsoft.com/office/drawing/2014/main" id="{343121CA-6903-6542-AD09-059B8B34BF26}"/>
              </a:ext>
            </a:extLst>
          </p:cNvPr>
          <p:cNvSpPr txBox="1"/>
          <p:nvPr/>
        </p:nvSpPr>
        <p:spPr>
          <a:xfrm>
            <a:off x="7604324" y="5631418"/>
            <a:ext cx="5057522" cy="230832"/>
          </a:xfrm>
          <a:prstGeom prst="rect">
            <a:avLst/>
          </a:prstGeom>
          <a:noFill/>
        </p:spPr>
        <p:txBody>
          <a:bodyPr wrap="square" rtlCol="0">
            <a:spAutoFit/>
          </a:bodyPr>
          <a:lstStyle/>
          <a:p>
            <a:r>
              <a:rPr lang="en-US" sz="900" dirty="0">
                <a:solidFill>
                  <a:srgbClr val="018577"/>
                </a:solidFill>
                <a:latin typeface="Times New Roman" panose="02020603050405020304" pitchFamily="18" charset="0"/>
                <a:cs typeface="Times New Roman" panose="02020603050405020304" pitchFamily="18" charset="0"/>
              </a:rPr>
              <a:t>Formula used to calculate Projected EV sales </a:t>
            </a:r>
            <a:endParaRPr lang="en-IN" sz="900"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39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4C9C6-4466-7863-A682-8F027C17482D}"/>
              </a:ext>
            </a:extLst>
          </p:cNvPr>
          <p:cNvSpPr txBox="1"/>
          <p:nvPr/>
        </p:nvSpPr>
        <p:spPr>
          <a:xfrm>
            <a:off x="580504" y="1548962"/>
            <a:ext cx="10894466" cy="369332"/>
          </a:xfrm>
          <a:prstGeom prst="rect">
            <a:avLst/>
          </a:prstGeom>
          <a:noFill/>
        </p:spPr>
        <p:txBody>
          <a:bodyPr wrap="square" rtlCol="0">
            <a:spAutoFit/>
          </a:bodyPr>
          <a:lstStyle/>
          <a:p>
            <a:pPr algn="ct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Revenue growth rate of 4-wheeler and 2-wheelers EVs in India for fiscal years 2022 vs 2024 and 2023 vs 2024</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D54E8A6B-5288-7BEE-DD04-D00ACD75EB5A}"/>
              </a:ext>
            </a:extLst>
          </p:cNvPr>
          <p:cNvGraphicFramePr>
            <a:graphicFrameLocks noGrp="1"/>
          </p:cNvGraphicFramePr>
          <p:nvPr>
            <p:extLst>
              <p:ext uri="{D42A27DB-BD31-4B8C-83A1-F6EECF244321}">
                <p14:modId xmlns:p14="http://schemas.microsoft.com/office/powerpoint/2010/main" val="3022155647"/>
              </p:ext>
            </p:extLst>
          </p:nvPr>
        </p:nvGraphicFramePr>
        <p:xfrm>
          <a:off x="1764064" y="2808003"/>
          <a:ext cx="7905919" cy="1241993"/>
        </p:xfrm>
        <a:graphic>
          <a:graphicData uri="http://schemas.openxmlformats.org/drawingml/2006/table">
            <a:tbl>
              <a:tblPr firstRow="1" bandRow="1">
                <a:tableStyleId>{5940675A-B579-460E-94D1-54222C63F5DA}</a:tableStyleId>
              </a:tblPr>
              <a:tblGrid>
                <a:gridCol w="1809804">
                  <a:extLst>
                    <a:ext uri="{9D8B030D-6E8A-4147-A177-3AD203B41FA5}">
                      <a16:colId xmlns:a16="http://schemas.microsoft.com/office/drawing/2014/main" val="154675331"/>
                    </a:ext>
                  </a:extLst>
                </a:gridCol>
                <a:gridCol w="3263902">
                  <a:extLst>
                    <a:ext uri="{9D8B030D-6E8A-4147-A177-3AD203B41FA5}">
                      <a16:colId xmlns:a16="http://schemas.microsoft.com/office/drawing/2014/main" val="1285988416"/>
                    </a:ext>
                  </a:extLst>
                </a:gridCol>
                <a:gridCol w="2832213">
                  <a:extLst>
                    <a:ext uri="{9D8B030D-6E8A-4147-A177-3AD203B41FA5}">
                      <a16:colId xmlns:a16="http://schemas.microsoft.com/office/drawing/2014/main" val="1790119220"/>
                    </a:ext>
                  </a:extLst>
                </a:gridCol>
              </a:tblGrid>
              <a:tr h="370840">
                <a:tc>
                  <a:txBody>
                    <a:bodyPr/>
                    <a:lstStyle/>
                    <a:p>
                      <a:r>
                        <a:rPr lang="en-US" sz="2400" b="1" dirty="0">
                          <a:solidFill>
                            <a:schemeClr val="tx1">
                              <a:lumMod val="65000"/>
                              <a:lumOff val="35000"/>
                            </a:schemeClr>
                          </a:solidFill>
                        </a:rPr>
                        <a:t>Category</a:t>
                      </a:r>
                      <a:endParaRPr lang="en-IN" sz="2400" b="1" dirty="0">
                        <a:solidFill>
                          <a:schemeClr val="tx1">
                            <a:lumMod val="65000"/>
                            <a:lumOff val="3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a:solidFill>
                            <a:schemeClr val="tx1">
                              <a:lumMod val="65000"/>
                              <a:lumOff val="35000"/>
                            </a:schemeClr>
                          </a:solidFill>
                          <a:latin typeface="Times New Roman" panose="02020603050405020304" pitchFamily="18" charset="0"/>
                          <a:cs typeface="Times New Roman" panose="02020603050405020304" pitchFamily="18" charset="0"/>
                        </a:rPr>
                        <a:t>FY 2022 vs FY 2024</a:t>
                      </a:r>
                      <a:endParaRPr lang="en-IN" sz="2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lumMod val="65000"/>
                              <a:lumOff val="35000"/>
                            </a:schemeClr>
                          </a:solidFill>
                          <a:latin typeface="Times New Roman" panose="02020603050405020304" pitchFamily="18" charset="0"/>
                          <a:cs typeface="Times New Roman" panose="02020603050405020304" pitchFamily="18" charset="0"/>
                        </a:rPr>
                        <a:t>FY 2023 vs FY 2024</a:t>
                      </a:r>
                      <a:endParaRPr lang="en-IN" sz="2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7598018"/>
                  </a:ext>
                </a:extLst>
              </a:tr>
              <a:tr h="413953">
                <a:tc>
                  <a:txBody>
                    <a:bodyPr/>
                    <a:lstStyle/>
                    <a:p>
                      <a:r>
                        <a:rPr lang="en-US" dirty="0">
                          <a:solidFill>
                            <a:schemeClr val="tx1">
                              <a:lumMod val="50000"/>
                              <a:lumOff val="50000"/>
                            </a:schemeClr>
                          </a:solidFill>
                          <a:latin typeface="Times New Roman" panose="02020603050405020304" pitchFamily="18" charset="0"/>
                          <a:cs typeface="Times New Roman" panose="02020603050405020304" pitchFamily="18" charset="0"/>
                        </a:rPr>
                        <a:t>2-Wheelers</a:t>
                      </a:r>
                      <a:endParaRPr lang="en-IN" dirty="0">
                        <a:solidFill>
                          <a:schemeClr val="tx1">
                            <a:lumMod val="50000"/>
                            <a:lumOff val="50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018577"/>
                          </a:solidFill>
                          <a:latin typeface="Times New Roman" panose="02020603050405020304" pitchFamily="18" charset="0"/>
                          <a:cs typeface="Times New Roman" panose="02020603050405020304" pitchFamily="18" charset="0"/>
                        </a:rPr>
                        <a:t>269.28%</a:t>
                      </a:r>
                      <a:endParaRPr lang="en-IN" b="1" dirty="0">
                        <a:solidFill>
                          <a:srgbClr val="01857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018577"/>
                          </a:solidFill>
                          <a:latin typeface="Times New Roman" panose="02020603050405020304" pitchFamily="18" charset="0"/>
                          <a:cs typeface="Times New Roman" panose="02020603050405020304" pitchFamily="18" charset="0"/>
                        </a:rPr>
                        <a:t>28.13%</a:t>
                      </a:r>
                      <a:endParaRPr lang="en-IN" b="1" dirty="0">
                        <a:solidFill>
                          <a:srgbClr val="01857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228111"/>
                  </a:ext>
                </a:extLst>
              </a:tr>
              <a:tr h="370840">
                <a:tc>
                  <a:txBody>
                    <a:bodyPr/>
                    <a:lstStyle/>
                    <a:p>
                      <a:r>
                        <a:rPr lang="en-US" dirty="0">
                          <a:solidFill>
                            <a:schemeClr val="tx1">
                              <a:lumMod val="50000"/>
                              <a:lumOff val="50000"/>
                            </a:schemeClr>
                          </a:solidFill>
                          <a:latin typeface="Times New Roman" panose="02020603050405020304" pitchFamily="18" charset="0"/>
                          <a:cs typeface="Times New Roman" panose="02020603050405020304" pitchFamily="18" charset="0"/>
                        </a:rPr>
                        <a:t>4-Wheelers</a:t>
                      </a:r>
                      <a:endParaRPr lang="en-IN" dirty="0">
                        <a:solidFill>
                          <a:schemeClr val="tx1">
                            <a:lumMod val="50000"/>
                            <a:lumOff val="50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018577"/>
                          </a:solidFill>
                          <a:latin typeface="Times New Roman" panose="02020603050405020304" pitchFamily="18" charset="0"/>
                          <a:cs typeface="Times New Roman" panose="02020603050405020304" pitchFamily="18" charset="0"/>
                        </a:rPr>
                        <a:t>367.79%</a:t>
                      </a:r>
                      <a:endParaRPr lang="en-IN" b="1" dirty="0">
                        <a:solidFill>
                          <a:srgbClr val="01857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rgbClr val="018577"/>
                          </a:solidFill>
                          <a:latin typeface="Times New Roman" panose="02020603050405020304" pitchFamily="18" charset="0"/>
                          <a:cs typeface="Times New Roman" panose="02020603050405020304" pitchFamily="18" charset="0"/>
                        </a:rPr>
                        <a:t>83.08%</a:t>
                      </a:r>
                      <a:endParaRPr lang="en-IN" b="1" dirty="0">
                        <a:solidFill>
                          <a:srgbClr val="018577"/>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7651666"/>
                  </a:ext>
                </a:extLst>
              </a:tr>
            </a:tbl>
          </a:graphicData>
        </a:graphic>
      </p:graphicFrame>
      <p:sp>
        <p:nvSpPr>
          <p:cNvPr id="3" name="TextBox 2">
            <a:extLst>
              <a:ext uri="{FF2B5EF4-FFF2-40B4-BE49-F238E27FC236}">
                <a16:creationId xmlns:a16="http://schemas.microsoft.com/office/drawing/2014/main" id="{8D62F09E-24BE-32BC-6D83-3B7468A3DD7D}"/>
              </a:ext>
            </a:extLst>
          </p:cNvPr>
          <p:cNvSpPr txBox="1"/>
          <p:nvPr/>
        </p:nvSpPr>
        <p:spPr>
          <a:xfrm>
            <a:off x="1516726" y="4755039"/>
            <a:ext cx="8564159" cy="369332"/>
          </a:xfrm>
          <a:prstGeom prst="rect">
            <a:avLst/>
          </a:prstGeom>
          <a:noFill/>
        </p:spPr>
        <p:txBody>
          <a:bodyPr wrap="square" rtlCol="0">
            <a:spAutoFit/>
          </a:bodyPr>
          <a:lstStyle/>
          <a:p>
            <a:pPr algn="ctr"/>
            <a:r>
              <a:rPr lang="en-US" b="1" i="1" dirty="0">
                <a:solidFill>
                  <a:srgbClr val="018577"/>
                </a:solidFill>
                <a:latin typeface="Times New Roman" panose="02020603050405020304" pitchFamily="18" charset="0"/>
                <a:cs typeface="Times New Roman" panose="02020603050405020304" pitchFamily="18" charset="0"/>
              </a:rPr>
              <a:t>This indicates that EV market is expanding</a:t>
            </a:r>
            <a:r>
              <a:rPr lang="en-US" dirty="0"/>
              <a:t>.</a:t>
            </a:r>
            <a:endParaRPr lang="en-IN" dirty="0"/>
          </a:p>
        </p:txBody>
      </p:sp>
    </p:spTree>
    <p:extLst>
      <p:ext uri="{BB962C8B-B14F-4D97-AF65-F5344CB8AC3E}">
        <p14:creationId xmlns:p14="http://schemas.microsoft.com/office/powerpoint/2010/main" val="299700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C1DC8-0C4F-95A3-4212-DCA011C55BD3}"/>
              </a:ext>
            </a:extLst>
          </p:cNvPr>
          <p:cNvSpPr txBox="1"/>
          <p:nvPr/>
        </p:nvSpPr>
        <p:spPr>
          <a:xfrm>
            <a:off x="399738" y="2458387"/>
            <a:ext cx="11392524" cy="1323439"/>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What motivates Indian customers to purchase EVs?</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055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6AE0F11-2700-E64B-89A1-B3DA5D3AB276}"/>
              </a:ext>
            </a:extLst>
          </p:cNvPr>
          <p:cNvSpPr txBox="1"/>
          <p:nvPr/>
        </p:nvSpPr>
        <p:spPr>
          <a:xfrm>
            <a:off x="682052" y="487180"/>
            <a:ext cx="10650512" cy="369332"/>
          </a:xfrm>
          <a:prstGeom prst="rect">
            <a:avLst/>
          </a:prstGeom>
          <a:noFill/>
        </p:spPr>
        <p:txBody>
          <a:bodyPr wrap="square" rtlCol="0">
            <a:spAutoFit/>
          </a:bodyPr>
          <a:lstStyle/>
          <a:p>
            <a:r>
              <a:rPr lang="en-US" b="1" dirty="0">
                <a:solidFill>
                  <a:schemeClr val="tx1">
                    <a:lumMod val="65000"/>
                    <a:lumOff val="35000"/>
                  </a:schemeClr>
                </a:solidFill>
                <a:latin typeface="Times New Roman" panose="02020603050405020304" pitchFamily="18" charset="0"/>
                <a:cs typeface="Times New Roman" panose="02020603050405020304" pitchFamily="18" charset="0"/>
              </a:rPr>
              <a:t>The primary reasons for customers choosing  (EVs) in India includes:</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4276F02-5590-88E3-4A37-3014291DE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243" y="1771418"/>
            <a:ext cx="3419952" cy="3315163"/>
          </a:xfrm>
          <a:prstGeom prst="rect">
            <a:avLst/>
          </a:prstGeom>
        </p:spPr>
      </p:pic>
      <p:pic>
        <p:nvPicPr>
          <p:cNvPr id="18" name="Picture 17">
            <a:extLst>
              <a:ext uri="{FF2B5EF4-FFF2-40B4-BE49-F238E27FC236}">
                <a16:creationId xmlns:a16="http://schemas.microsoft.com/office/drawing/2014/main" id="{EB4E28BA-5A2B-9A99-A07A-367FA341D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866" y="2624025"/>
            <a:ext cx="3172268" cy="1609950"/>
          </a:xfrm>
          <a:prstGeom prst="rect">
            <a:avLst/>
          </a:prstGeom>
        </p:spPr>
      </p:pic>
      <p:pic>
        <p:nvPicPr>
          <p:cNvPr id="20" name="Picture 19">
            <a:extLst>
              <a:ext uri="{FF2B5EF4-FFF2-40B4-BE49-F238E27FC236}">
                <a16:creationId xmlns:a16="http://schemas.microsoft.com/office/drawing/2014/main" id="{0E3A02EA-C533-783B-919C-61848A0EE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015" y="2483861"/>
            <a:ext cx="3524742" cy="1905266"/>
          </a:xfrm>
          <a:prstGeom prst="rect">
            <a:avLst/>
          </a:prstGeom>
        </p:spPr>
      </p:pic>
      <p:sp>
        <p:nvSpPr>
          <p:cNvPr id="21" name="TextBox 20">
            <a:extLst>
              <a:ext uri="{FF2B5EF4-FFF2-40B4-BE49-F238E27FC236}">
                <a16:creationId xmlns:a16="http://schemas.microsoft.com/office/drawing/2014/main" id="{19111A5C-FA6A-898E-34A2-BF8345105B9E}"/>
              </a:ext>
            </a:extLst>
          </p:cNvPr>
          <p:cNvSpPr txBox="1"/>
          <p:nvPr/>
        </p:nvSpPr>
        <p:spPr>
          <a:xfrm>
            <a:off x="241243" y="6396482"/>
            <a:ext cx="10650512" cy="253916"/>
          </a:xfrm>
          <a:prstGeom prst="rect">
            <a:avLst/>
          </a:prstGeom>
          <a:noFill/>
        </p:spPr>
        <p:txBody>
          <a:bodyPr wrap="square" rtlCol="0">
            <a:spAutoFit/>
          </a:bodyPr>
          <a:lstStyle/>
          <a:p>
            <a:r>
              <a:rPr lang="en-US" sz="1050" i="1" dirty="0">
                <a:latin typeface="Times New Roman" panose="02020603050405020304" pitchFamily="18" charset="0"/>
                <a:cs typeface="Times New Roman" panose="02020603050405020304" pitchFamily="18" charset="0"/>
              </a:rPr>
              <a:t>This data is taken from https://www2.deloitte.com/content/dam/Deloitte/in/Documents/consumer-business/in-consumer-business-deloitte-gacs-report-2024-india-noexp.pdf</a:t>
            </a:r>
            <a:endParaRPr lang="en-IN" sz="105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4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2A504-65EE-A676-984F-9B74DA3F611C}"/>
              </a:ext>
            </a:extLst>
          </p:cNvPr>
          <p:cNvSpPr txBox="1"/>
          <p:nvPr/>
        </p:nvSpPr>
        <p:spPr>
          <a:xfrm>
            <a:off x="389744" y="2375941"/>
            <a:ext cx="11572407" cy="1323439"/>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How did Indian government incentives drive the growth in EV adoption?</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52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3E385CF-4EF0-FD72-6BF9-E38D3016421C}"/>
              </a:ext>
            </a:extLst>
          </p:cNvPr>
          <p:cNvGraphicFramePr/>
          <p:nvPr>
            <p:extLst>
              <p:ext uri="{D42A27DB-BD31-4B8C-83A1-F6EECF244321}">
                <p14:modId xmlns:p14="http://schemas.microsoft.com/office/powerpoint/2010/main" val="2003635771"/>
              </p:ext>
            </p:extLst>
          </p:nvPr>
        </p:nvGraphicFramePr>
        <p:xfrm>
          <a:off x="1239187" y="1424066"/>
          <a:ext cx="9713626" cy="4646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13EAAE1-2908-3BF6-2059-B408C4AF65CB}"/>
              </a:ext>
            </a:extLst>
          </p:cNvPr>
          <p:cNvSpPr txBox="1"/>
          <p:nvPr/>
        </p:nvSpPr>
        <p:spPr>
          <a:xfrm>
            <a:off x="449705" y="786983"/>
            <a:ext cx="8934138" cy="369332"/>
          </a:xfrm>
          <a:prstGeom prst="rect">
            <a:avLst/>
          </a:prstGeom>
          <a:noFill/>
        </p:spPr>
        <p:txBody>
          <a:bodyPr wrap="square" rtlCol="0">
            <a:spAutoFit/>
          </a:bodyPr>
          <a:lstStyle/>
          <a:p>
            <a:r>
              <a:rPr lang="en-US" b="1" dirty="0">
                <a:solidFill>
                  <a:schemeClr val="tx1">
                    <a:lumMod val="65000"/>
                    <a:lumOff val="35000"/>
                  </a:schemeClr>
                </a:solidFill>
                <a:latin typeface="Times New Roman" panose="02020603050405020304" pitchFamily="18" charset="0"/>
                <a:cs typeface="Times New Roman" panose="02020603050405020304" pitchFamily="18" charset="0"/>
              </a:rPr>
              <a:t>Outlines of Presentation</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208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5F43A6-65FF-A368-EC87-CC63B4613AFC}"/>
              </a:ext>
            </a:extLst>
          </p:cNvPr>
          <p:cNvSpPr txBox="1"/>
          <p:nvPr/>
        </p:nvSpPr>
        <p:spPr>
          <a:xfrm>
            <a:off x="420785" y="309569"/>
            <a:ext cx="10665303" cy="646331"/>
          </a:xfrm>
          <a:prstGeom prst="rect">
            <a:avLst/>
          </a:prstGeom>
          <a:noFill/>
        </p:spPr>
        <p:txBody>
          <a:bodyPr wrap="square" rtlCol="0">
            <a:spAutoFit/>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Government incentives and subsidies have played a significant role in boosting the adoption of both 2-wheelers and 4-wheelers in India, particularly electric vehicles (EVs).</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8CC9EA-5336-50B0-B1E8-742F837E7505}"/>
              </a:ext>
            </a:extLst>
          </p:cNvPr>
          <p:cNvSpPr txBox="1"/>
          <p:nvPr/>
        </p:nvSpPr>
        <p:spPr>
          <a:xfrm>
            <a:off x="420785" y="1200048"/>
            <a:ext cx="9953204" cy="923330"/>
          </a:xfrm>
          <a:prstGeom prst="rect">
            <a:avLst/>
          </a:prstGeom>
          <a:noFill/>
        </p:spPr>
        <p:txBody>
          <a:bodyPr wrap="square" rtlCol="0">
            <a:spAutoFit/>
          </a:bodyPr>
          <a:lstStyle/>
          <a:p>
            <a:pPr algn="just"/>
            <a:r>
              <a:rPr lang="en-US" b="1" i="0" dirty="0">
                <a:solidFill>
                  <a:srgbClr val="018577"/>
                </a:solidFill>
                <a:effectLst/>
                <a:latin typeface="Times New Roman" panose="02020603050405020304" pitchFamily="18" charset="0"/>
                <a:cs typeface="Times New Roman" panose="02020603050405020304" pitchFamily="18" charset="0"/>
              </a:rPr>
              <a:t>Driven by a shift in global climate policies, central and state governments have introduced initiatives such as the Faster Adoption and Manufacturing of Electric Vehicles (FAME) scheme to speed up the adoption of EVs.</a:t>
            </a:r>
            <a:endParaRPr lang="en-US" b="1" dirty="0">
              <a:solidFill>
                <a:srgbClr val="018577"/>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4CAA38-EFC6-D17D-88B0-2079CA388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49" y="2367526"/>
            <a:ext cx="1789815" cy="1003034"/>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8D7F489E-580D-CF57-BE77-1F97689C3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49" y="3964291"/>
            <a:ext cx="1413632" cy="1067842"/>
          </a:xfrm>
          <a:prstGeom prst="rect">
            <a:avLst/>
          </a:prstGeom>
        </p:spPr>
      </p:pic>
      <p:pic>
        <p:nvPicPr>
          <p:cNvPr id="9" name="Picture 8">
            <a:extLst>
              <a:ext uri="{FF2B5EF4-FFF2-40B4-BE49-F238E27FC236}">
                <a16:creationId xmlns:a16="http://schemas.microsoft.com/office/drawing/2014/main" id="{4FED2602-B7D4-51F6-AACC-720635C23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094" y="5265962"/>
            <a:ext cx="1058707" cy="882256"/>
          </a:xfrm>
          <a:prstGeom prst="rect">
            <a:avLst/>
          </a:prstGeom>
        </p:spPr>
      </p:pic>
      <p:sp>
        <p:nvSpPr>
          <p:cNvPr id="10" name="TextBox 9">
            <a:extLst>
              <a:ext uri="{FF2B5EF4-FFF2-40B4-BE49-F238E27FC236}">
                <a16:creationId xmlns:a16="http://schemas.microsoft.com/office/drawing/2014/main" id="{F4945458-9EA0-1702-2B52-D80F2D98C519}"/>
              </a:ext>
            </a:extLst>
          </p:cNvPr>
          <p:cNvSpPr txBox="1"/>
          <p:nvPr/>
        </p:nvSpPr>
        <p:spPr>
          <a:xfrm>
            <a:off x="1523888" y="3914298"/>
            <a:ext cx="4044958" cy="954107"/>
          </a:xfrm>
          <a:prstGeom prst="rect">
            <a:avLst/>
          </a:prstGeom>
          <a:noFill/>
        </p:spPr>
        <p:txBody>
          <a:bodyPr wrap="square" rtlCol="0">
            <a:spAutoFit/>
          </a:bodyPr>
          <a:lstStyle/>
          <a:p>
            <a:r>
              <a:rPr lang="en-US" sz="1400" dirty="0">
                <a:solidFill>
                  <a:srgbClr val="018577"/>
                </a:solidFill>
                <a:latin typeface="Times New Roman" panose="02020603050405020304" pitchFamily="18" charset="0"/>
                <a:cs typeface="Times New Roman" panose="02020603050405020304" pitchFamily="18" charset="0"/>
              </a:rPr>
              <a:t>Giving people subsidies like</a:t>
            </a:r>
          </a:p>
          <a:p>
            <a:pPr marL="285750" indent="-285750">
              <a:buFont typeface="Arial" panose="020B0604020202020204" pitchFamily="34" charset="0"/>
              <a:buChar char="•"/>
            </a:pPr>
            <a:r>
              <a:rPr lang="en-US" sz="1400" dirty="0">
                <a:solidFill>
                  <a:srgbClr val="018577"/>
                </a:solidFill>
                <a:latin typeface="Times New Roman" panose="02020603050405020304" pitchFamily="18" charset="0"/>
                <a:cs typeface="Times New Roman" panose="02020603050405020304" pitchFamily="18" charset="0"/>
              </a:rPr>
              <a:t>Exemptions in income tax </a:t>
            </a:r>
          </a:p>
          <a:p>
            <a:pPr marL="285750" indent="-285750">
              <a:buFont typeface="Arial" panose="020B0604020202020204" pitchFamily="34" charset="0"/>
              <a:buChar char="•"/>
            </a:pPr>
            <a:r>
              <a:rPr lang="en-US" sz="1400" dirty="0">
                <a:solidFill>
                  <a:srgbClr val="018577"/>
                </a:solidFill>
                <a:latin typeface="Times New Roman" panose="02020603050405020304" pitchFamily="18" charset="0"/>
                <a:cs typeface="Times New Roman" panose="02020603050405020304" pitchFamily="18" charset="0"/>
              </a:rPr>
              <a:t>Making loans easier</a:t>
            </a:r>
          </a:p>
          <a:p>
            <a:pPr marL="285750" indent="-285750">
              <a:buFont typeface="Arial" panose="020B0604020202020204" pitchFamily="34" charset="0"/>
              <a:buChar char="•"/>
            </a:pPr>
            <a:r>
              <a:rPr lang="en-US" sz="1400" dirty="0">
                <a:solidFill>
                  <a:srgbClr val="018577"/>
                </a:solidFill>
                <a:latin typeface="Times New Roman" panose="02020603050405020304" pitchFamily="18" charset="0"/>
                <a:cs typeface="Times New Roman" panose="02020603050405020304" pitchFamily="18" charset="0"/>
              </a:rPr>
              <a:t>GST 5% on EVs compared to 48% ICE vehicle </a:t>
            </a:r>
          </a:p>
        </p:txBody>
      </p:sp>
      <p:sp>
        <p:nvSpPr>
          <p:cNvPr id="11" name="TextBox 10">
            <a:extLst>
              <a:ext uri="{FF2B5EF4-FFF2-40B4-BE49-F238E27FC236}">
                <a16:creationId xmlns:a16="http://schemas.microsoft.com/office/drawing/2014/main" id="{89CCF6E9-D46D-DB57-0E9D-853827124460}"/>
              </a:ext>
            </a:extLst>
          </p:cNvPr>
          <p:cNvSpPr txBox="1"/>
          <p:nvPr/>
        </p:nvSpPr>
        <p:spPr>
          <a:xfrm>
            <a:off x="1489456" y="5483959"/>
            <a:ext cx="3839547"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018577"/>
                </a:solidFill>
                <a:latin typeface="Times New Roman" panose="02020603050405020304" pitchFamily="18" charset="0"/>
                <a:cs typeface="Times New Roman" panose="02020603050405020304" pitchFamily="18" charset="0"/>
              </a:rPr>
              <a:t>Will not tax the EV Companies</a:t>
            </a:r>
          </a:p>
          <a:p>
            <a:pPr marL="285750" indent="-285750">
              <a:buFont typeface="Arial" panose="020B0604020202020204" pitchFamily="34" charset="0"/>
              <a:buChar char="•"/>
            </a:pPr>
            <a:r>
              <a:rPr lang="en-US" sz="1400" dirty="0">
                <a:solidFill>
                  <a:srgbClr val="018577"/>
                </a:solidFill>
                <a:latin typeface="Times New Roman" panose="02020603050405020304" pitchFamily="18" charset="0"/>
                <a:cs typeface="Times New Roman" panose="02020603050405020304" pitchFamily="18" charset="0"/>
              </a:rPr>
              <a:t>Give discount on land costs, import duties</a:t>
            </a:r>
            <a:endParaRPr lang="en-IN" sz="1400" dirty="0">
              <a:solidFill>
                <a:srgbClr val="018577"/>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9E6EAE8-98B4-21AE-2D56-72F8CBCB6095}"/>
              </a:ext>
            </a:extLst>
          </p:cNvPr>
          <p:cNvSpPr txBox="1"/>
          <p:nvPr/>
        </p:nvSpPr>
        <p:spPr>
          <a:xfrm>
            <a:off x="183094" y="3544966"/>
            <a:ext cx="2612724" cy="307777"/>
          </a:xfrm>
          <a:prstGeom prst="rect">
            <a:avLst/>
          </a:prstGeom>
          <a:noFill/>
        </p:spPr>
        <p:txBody>
          <a:bodyPr wrap="square" rtlCol="0">
            <a:spAutoFit/>
          </a:bodyPr>
          <a:lstStyle/>
          <a:p>
            <a:pPr algn="ctr"/>
            <a:r>
              <a:rPr lang="en-US" sz="1400" b="1" dirty="0">
                <a:solidFill>
                  <a:srgbClr val="018577"/>
                </a:solidFill>
                <a:latin typeface="Times New Roman" panose="02020603050405020304" pitchFamily="18" charset="0"/>
                <a:cs typeface="Times New Roman" panose="02020603050405020304" pitchFamily="18" charset="0"/>
              </a:rPr>
              <a:t>Decrease in cost</a:t>
            </a:r>
            <a:endParaRPr lang="en-IN" sz="1400" b="1" dirty="0">
              <a:solidFill>
                <a:srgbClr val="018577"/>
              </a:solidFill>
              <a:latin typeface="Times New Roman" panose="02020603050405020304" pitchFamily="18" charset="0"/>
              <a:cs typeface="Times New Roman" panose="02020603050405020304" pitchFamily="18" charset="0"/>
            </a:endParaRPr>
          </a:p>
        </p:txBody>
      </p:sp>
      <p:sp>
        <p:nvSpPr>
          <p:cNvPr id="13" name="Arrow: Right 12">
            <a:extLst>
              <a:ext uri="{FF2B5EF4-FFF2-40B4-BE49-F238E27FC236}">
                <a16:creationId xmlns:a16="http://schemas.microsoft.com/office/drawing/2014/main" id="{83F8EDD9-4F67-038E-5A08-AB109F7F41EC}"/>
              </a:ext>
            </a:extLst>
          </p:cNvPr>
          <p:cNvSpPr/>
          <p:nvPr/>
        </p:nvSpPr>
        <p:spPr>
          <a:xfrm>
            <a:off x="5690285" y="4174906"/>
            <a:ext cx="2158584" cy="501517"/>
          </a:xfrm>
          <a:prstGeom prst="rightArrow">
            <a:avLst/>
          </a:prstGeom>
          <a:solidFill>
            <a:srgbClr val="018577"/>
          </a:solidFill>
          <a:ln>
            <a:solidFill>
              <a:srgbClr val="01857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a:extLst>
              <a:ext uri="{FF2B5EF4-FFF2-40B4-BE49-F238E27FC236}">
                <a16:creationId xmlns:a16="http://schemas.microsoft.com/office/drawing/2014/main" id="{262AA173-A4D5-3580-D167-A815D9EF9A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4524" y="2804631"/>
            <a:ext cx="1696387" cy="74033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17" name="Picture 16">
            <a:extLst>
              <a:ext uri="{FF2B5EF4-FFF2-40B4-BE49-F238E27FC236}">
                <a16:creationId xmlns:a16="http://schemas.microsoft.com/office/drawing/2014/main" id="{95A8BF99-BFD9-0096-57D6-8B7BB46203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0833" y="4836371"/>
            <a:ext cx="895407" cy="740335"/>
          </a:xfrm>
          <a:prstGeom prst="ellipse">
            <a:avLst/>
          </a:prstGeom>
          <a:ln>
            <a:noFill/>
          </a:ln>
          <a:effectLst>
            <a:softEdge rad="112500"/>
          </a:effectLst>
        </p:spPr>
      </p:pic>
      <p:cxnSp>
        <p:nvCxnSpPr>
          <p:cNvPr id="22" name="Straight Arrow Connector 21">
            <a:extLst>
              <a:ext uri="{FF2B5EF4-FFF2-40B4-BE49-F238E27FC236}">
                <a16:creationId xmlns:a16="http://schemas.microsoft.com/office/drawing/2014/main" id="{4A1B090E-BBF9-ACCF-982F-FBDCCA61255D}"/>
              </a:ext>
            </a:extLst>
          </p:cNvPr>
          <p:cNvCxnSpPr/>
          <p:nvPr/>
        </p:nvCxnSpPr>
        <p:spPr>
          <a:xfrm>
            <a:off x="10096671" y="3603406"/>
            <a:ext cx="801178" cy="1143000"/>
          </a:xfrm>
          <a:prstGeom prst="straightConnector1">
            <a:avLst/>
          </a:prstGeom>
          <a:ln>
            <a:solidFill>
              <a:srgbClr val="018577"/>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253DCFF9-E0F3-1D75-2FA7-27CADB6A33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7134" y="4895682"/>
            <a:ext cx="771682" cy="647217"/>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cxnSp>
        <p:nvCxnSpPr>
          <p:cNvPr id="30" name="Straight Arrow Connector 29">
            <a:extLst>
              <a:ext uri="{FF2B5EF4-FFF2-40B4-BE49-F238E27FC236}">
                <a16:creationId xmlns:a16="http://schemas.microsoft.com/office/drawing/2014/main" id="{7E2CCC83-A556-4D14-DC7F-09C6F1F80793}"/>
              </a:ext>
            </a:extLst>
          </p:cNvPr>
          <p:cNvCxnSpPr/>
          <p:nvPr/>
        </p:nvCxnSpPr>
        <p:spPr>
          <a:xfrm flipH="1">
            <a:off x="9069049" y="5289033"/>
            <a:ext cx="1428211" cy="0"/>
          </a:xfrm>
          <a:prstGeom prst="straightConnector1">
            <a:avLst/>
          </a:prstGeom>
          <a:ln>
            <a:solidFill>
              <a:srgbClr val="018577"/>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0CA892-11DE-F396-CC1E-C172592B7ACC}"/>
              </a:ext>
            </a:extLst>
          </p:cNvPr>
          <p:cNvCxnSpPr>
            <a:cxnSpLocks/>
          </p:cNvCxnSpPr>
          <p:nvPr/>
        </p:nvCxnSpPr>
        <p:spPr>
          <a:xfrm flipV="1">
            <a:off x="8562975" y="3544966"/>
            <a:ext cx="506074" cy="1201440"/>
          </a:xfrm>
          <a:prstGeom prst="straightConnector1">
            <a:avLst/>
          </a:prstGeom>
          <a:ln>
            <a:solidFill>
              <a:srgbClr val="018577"/>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2BFFA2D-34AD-22F7-EFE0-F2ECD56D9564}"/>
              </a:ext>
            </a:extLst>
          </p:cNvPr>
          <p:cNvSpPr txBox="1"/>
          <p:nvPr/>
        </p:nvSpPr>
        <p:spPr>
          <a:xfrm>
            <a:off x="9063975" y="3652688"/>
            <a:ext cx="1237484" cy="523220"/>
          </a:xfrm>
          <a:prstGeom prst="rect">
            <a:avLst/>
          </a:prstGeom>
          <a:noFill/>
        </p:spPr>
        <p:txBody>
          <a:bodyPr wrap="square" rtlCol="0">
            <a:spAutoFit/>
          </a:bodyPr>
          <a:lstStyle/>
          <a:p>
            <a:pPr algn="ctr"/>
            <a:r>
              <a:rPr lang="en-US" sz="1400" dirty="0">
                <a:solidFill>
                  <a:srgbClr val="018577"/>
                </a:solidFill>
                <a:latin typeface="Times New Roman" panose="02020603050405020304" pitchFamily="18" charset="0"/>
                <a:cs typeface="Times New Roman" panose="02020603050405020304" pitchFamily="18" charset="0"/>
              </a:rPr>
              <a:t>Cost decreases</a:t>
            </a:r>
            <a:endParaRPr lang="en-IN" sz="1400" dirty="0">
              <a:solidFill>
                <a:srgbClr val="018577"/>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D00CC34-456F-5CA2-6C0B-812CA9810B47}"/>
              </a:ext>
            </a:extLst>
          </p:cNvPr>
          <p:cNvSpPr txBox="1"/>
          <p:nvPr/>
        </p:nvSpPr>
        <p:spPr>
          <a:xfrm>
            <a:off x="10514080" y="5607070"/>
            <a:ext cx="1168911" cy="523220"/>
          </a:xfrm>
          <a:prstGeom prst="rect">
            <a:avLst/>
          </a:prstGeom>
          <a:noFill/>
        </p:spPr>
        <p:txBody>
          <a:bodyPr wrap="square" rtlCol="0">
            <a:spAutoFit/>
          </a:bodyPr>
          <a:lstStyle/>
          <a:p>
            <a:pPr algn="ctr"/>
            <a:r>
              <a:rPr lang="en-US" sz="1400" dirty="0">
                <a:solidFill>
                  <a:srgbClr val="018577"/>
                </a:solidFill>
                <a:latin typeface="Times New Roman" panose="02020603050405020304" pitchFamily="18" charset="0"/>
                <a:cs typeface="Times New Roman" panose="02020603050405020304" pitchFamily="18" charset="0"/>
              </a:rPr>
              <a:t>Demand Increases</a:t>
            </a:r>
            <a:endParaRPr lang="en-IN" sz="1400" dirty="0">
              <a:solidFill>
                <a:srgbClr val="018577"/>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D8BB3847-5ADF-7B23-AC5C-AC528B359756}"/>
              </a:ext>
            </a:extLst>
          </p:cNvPr>
          <p:cNvSpPr txBox="1"/>
          <p:nvPr/>
        </p:nvSpPr>
        <p:spPr>
          <a:xfrm>
            <a:off x="7848869" y="5669721"/>
            <a:ext cx="1428211" cy="523220"/>
          </a:xfrm>
          <a:prstGeom prst="rect">
            <a:avLst/>
          </a:prstGeom>
          <a:noFill/>
        </p:spPr>
        <p:txBody>
          <a:bodyPr wrap="square" rtlCol="0">
            <a:spAutoFit/>
          </a:bodyPr>
          <a:lstStyle/>
          <a:p>
            <a:pPr algn="ctr"/>
            <a:r>
              <a:rPr lang="en-US" sz="1400" dirty="0">
                <a:solidFill>
                  <a:srgbClr val="018577"/>
                </a:solidFill>
                <a:latin typeface="Times New Roman" panose="02020603050405020304" pitchFamily="18" charset="0"/>
                <a:cs typeface="Times New Roman" panose="02020603050405020304" pitchFamily="18" charset="0"/>
              </a:rPr>
              <a:t>Production</a:t>
            </a:r>
          </a:p>
          <a:p>
            <a:pPr algn="ctr"/>
            <a:r>
              <a:rPr lang="en-US" sz="1400" dirty="0">
                <a:solidFill>
                  <a:srgbClr val="018577"/>
                </a:solidFill>
                <a:latin typeface="Times New Roman" panose="02020603050405020304" pitchFamily="18" charset="0"/>
                <a:cs typeface="Times New Roman" panose="02020603050405020304" pitchFamily="18" charset="0"/>
              </a:rPr>
              <a:t>Increases</a:t>
            </a:r>
            <a:endParaRPr lang="en-IN" sz="1400"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597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P spid="13" grpId="0" animBg="1"/>
      <p:bldP spid="34" grpId="0"/>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41B32-CB79-10EC-6271-871BB458DDB5}"/>
              </a:ext>
            </a:extLst>
          </p:cNvPr>
          <p:cNvSpPr txBox="1"/>
          <p:nvPr/>
        </p:nvSpPr>
        <p:spPr>
          <a:xfrm>
            <a:off x="1266669" y="2278505"/>
            <a:ext cx="9533744" cy="1938992"/>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Have Indian states leveraged government subsidies to boost growth in the EV market?</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989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54DD8A1-A2AC-CEE3-7092-F69B3A987EBF}"/>
              </a:ext>
            </a:extLst>
          </p:cNvPr>
          <p:cNvGraphicFramePr>
            <a:graphicFrameLocks noGrp="1"/>
          </p:cNvGraphicFramePr>
          <p:nvPr>
            <p:extLst>
              <p:ext uri="{D42A27DB-BD31-4B8C-83A1-F6EECF244321}">
                <p14:modId xmlns:p14="http://schemas.microsoft.com/office/powerpoint/2010/main" val="726432465"/>
              </p:ext>
            </p:extLst>
          </p:nvPr>
        </p:nvGraphicFramePr>
        <p:xfrm>
          <a:off x="151815" y="943468"/>
          <a:ext cx="11888370" cy="5322420"/>
        </p:xfrm>
        <a:graphic>
          <a:graphicData uri="http://schemas.openxmlformats.org/drawingml/2006/table">
            <a:tbl>
              <a:tblPr firstRow="1" bandRow="1">
                <a:tableStyleId>{5940675A-B579-460E-94D1-54222C63F5DA}</a:tableStyleId>
              </a:tblPr>
              <a:tblGrid>
                <a:gridCol w="2061166">
                  <a:extLst>
                    <a:ext uri="{9D8B030D-6E8A-4147-A177-3AD203B41FA5}">
                      <a16:colId xmlns:a16="http://schemas.microsoft.com/office/drawing/2014/main" val="2063354363"/>
                    </a:ext>
                  </a:extLst>
                </a:gridCol>
                <a:gridCol w="2456801">
                  <a:extLst>
                    <a:ext uri="{9D8B030D-6E8A-4147-A177-3AD203B41FA5}">
                      <a16:colId xmlns:a16="http://schemas.microsoft.com/office/drawing/2014/main" val="790704615"/>
                    </a:ext>
                  </a:extLst>
                </a:gridCol>
                <a:gridCol w="2456801">
                  <a:extLst>
                    <a:ext uri="{9D8B030D-6E8A-4147-A177-3AD203B41FA5}">
                      <a16:colId xmlns:a16="http://schemas.microsoft.com/office/drawing/2014/main" val="3455984619"/>
                    </a:ext>
                  </a:extLst>
                </a:gridCol>
                <a:gridCol w="2456801">
                  <a:extLst>
                    <a:ext uri="{9D8B030D-6E8A-4147-A177-3AD203B41FA5}">
                      <a16:colId xmlns:a16="http://schemas.microsoft.com/office/drawing/2014/main" val="3774631706"/>
                    </a:ext>
                  </a:extLst>
                </a:gridCol>
                <a:gridCol w="2456801">
                  <a:extLst>
                    <a:ext uri="{9D8B030D-6E8A-4147-A177-3AD203B41FA5}">
                      <a16:colId xmlns:a16="http://schemas.microsoft.com/office/drawing/2014/main" val="3006842505"/>
                    </a:ext>
                  </a:extLst>
                </a:gridCol>
              </a:tblGrid>
              <a:tr h="480786">
                <a:tc>
                  <a:txBody>
                    <a:bodyPr/>
                    <a:lstStyle/>
                    <a:p>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State</a:t>
                      </a:r>
                      <a:endParaRPr lang="en-IN" sz="1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Subsidy for 2 wheelers</a:t>
                      </a:r>
                      <a:endParaRPr lang="en-IN" sz="1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IN" sz="1400" b="1" dirty="0">
                          <a:solidFill>
                            <a:schemeClr val="tx1">
                              <a:lumMod val="65000"/>
                              <a:lumOff val="35000"/>
                            </a:schemeClr>
                          </a:solidFill>
                          <a:latin typeface="Times New Roman" panose="02020603050405020304" pitchFamily="18" charset="0"/>
                          <a:cs typeface="Times New Roman" panose="02020603050405020304" pitchFamily="18" charset="0"/>
                        </a:rPr>
                        <a:t>Subsidy for 3-Wheelers</a:t>
                      </a:r>
                    </a:p>
                  </a:txBody>
                  <a:tcPr/>
                </a:tc>
                <a:tc>
                  <a:txBody>
                    <a:bodyPr/>
                    <a:lstStyle/>
                    <a:p>
                      <a:r>
                        <a:rPr lang="en-IN" sz="1400" b="1" dirty="0">
                          <a:solidFill>
                            <a:schemeClr val="tx1">
                              <a:lumMod val="65000"/>
                              <a:lumOff val="35000"/>
                            </a:schemeClr>
                          </a:solidFill>
                          <a:latin typeface="Times New Roman" panose="02020603050405020304" pitchFamily="18" charset="0"/>
                          <a:cs typeface="Times New Roman" panose="02020603050405020304" pitchFamily="18" charset="0"/>
                        </a:rPr>
                        <a:t>Subsidy for 4-Wheelers</a:t>
                      </a:r>
                    </a:p>
                  </a:txBody>
                  <a:tcPr/>
                </a:tc>
                <a:tc>
                  <a:txBody>
                    <a:bodyPr/>
                    <a:lstStyle/>
                    <a:p>
                      <a:r>
                        <a:rPr lang="en-IN" sz="1400" b="1" dirty="0">
                          <a:solidFill>
                            <a:schemeClr val="tx1">
                              <a:lumMod val="65000"/>
                              <a:lumOff val="35000"/>
                            </a:schemeClr>
                          </a:solidFill>
                          <a:latin typeface="Times New Roman" panose="02020603050405020304" pitchFamily="18" charset="0"/>
                          <a:cs typeface="Times New Roman" panose="02020603050405020304" pitchFamily="18" charset="0"/>
                        </a:rPr>
                        <a:t>Additional Benefits</a:t>
                      </a:r>
                    </a:p>
                  </a:txBody>
                  <a:tcPr/>
                </a:tc>
                <a:extLst>
                  <a:ext uri="{0D108BD9-81ED-4DB2-BD59-A6C34878D82A}">
                    <a16:rowId xmlns:a16="http://schemas.microsoft.com/office/drawing/2014/main" val="81821368"/>
                  </a:ext>
                </a:extLst>
              </a:tr>
              <a:tr h="576497">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Gujarat</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₹20,000</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₹50,000</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₹1.5 lakh</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registration charges for EVs.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0242549"/>
                  </a:ext>
                </a:extLst>
              </a:tr>
              <a:tr h="576497">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Maharashtra</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₹25,000</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₹30,000</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₹2.5 lakh</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registration charges and road taxes.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9005302"/>
                  </a:ext>
                </a:extLst>
              </a:tr>
              <a:tr h="576497">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Meghalaya</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₹20,000</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information</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Up to ₹60,000</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registration charges and road taxes.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6362954"/>
                  </a:ext>
                </a:extLst>
              </a:tr>
              <a:tr h="866293">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Karnataka</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Concessions for EV makers, battery, and component manufacturers.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18601890"/>
                  </a:ext>
                </a:extLst>
              </a:tr>
              <a:tr h="823567">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Andhra Pradesh</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Exemption from road tax and registration charges.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6578762"/>
                  </a:ext>
                </a:extLst>
              </a:tr>
              <a:tr h="823567">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Telangana</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Full exemption from registration charges and road tax.</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5232464"/>
                  </a:ext>
                </a:extLst>
              </a:tr>
              <a:tr h="598716">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Tamil Nadu</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No direct subsidies for buyers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100% road tax waiver and no registration charges.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40990"/>
                  </a:ext>
                </a:extLst>
              </a:tr>
            </a:tbl>
          </a:graphicData>
        </a:graphic>
      </p:graphicFrame>
      <p:sp>
        <p:nvSpPr>
          <p:cNvPr id="3" name="TextBox 2">
            <a:extLst>
              <a:ext uri="{FF2B5EF4-FFF2-40B4-BE49-F238E27FC236}">
                <a16:creationId xmlns:a16="http://schemas.microsoft.com/office/drawing/2014/main" id="{C6961415-4B1E-5F53-145D-1FFE4A497EF2}"/>
              </a:ext>
            </a:extLst>
          </p:cNvPr>
          <p:cNvSpPr txBox="1"/>
          <p:nvPr/>
        </p:nvSpPr>
        <p:spPr>
          <a:xfrm>
            <a:off x="151815" y="98154"/>
            <a:ext cx="11722308" cy="523220"/>
          </a:xfrm>
          <a:prstGeom prst="rect">
            <a:avLst/>
          </a:prstGeom>
          <a:noFill/>
        </p:spPr>
        <p:txBody>
          <a:bodyPr wrap="square" rtlCol="0">
            <a:spAutoFit/>
          </a:bodyPr>
          <a:lstStyle/>
          <a:p>
            <a:r>
              <a:rPr lang="en-US" sz="1400" b="1" dirty="0">
                <a:solidFill>
                  <a:srgbClr val="018577"/>
                </a:solidFill>
                <a:latin typeface="Times New Roman" panose="02020603050405020304" pitchFamily="18" charset="0"/>
                <a:cs typeface="Times New Roman" panose="02020603050405020304" pitchFamily="18" charset="0"/>
              </a:rPr>
              <a:t>This table summarizes the incentives and subsidies provided by different Indian states for electric vehicles, making it easier to compare and evaluate the best options for setting up an EV manufacturing unit or purchasing EVs.</a:t>
            </a:r>
            <a:endParaRPr lang="en-IN" sz="1400" b="1" dirty="0">
              <a:solidFill>
                <a:srgbClr val="018577"/>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F40A1A-6612-76FE-C404-6B76DEE43B9E}"/>
              </a:ext>
            </a:extLst>
          </p:cNvPr>
          <p:cNvSpPr txBox="1"/>
          <p:nvPr/>
        </p:nvSpPr>
        <p:spPr>
          <a:xfrm>
            <a:off x="151814" y="6488668"/>
            <a:ext cx="11888369" cy="253916"/>
          </a:xfrm>
          <a:prstGeom prst="rect">
            <a:avLst/>
          </a:prstGeom>
          <a:noFill/>
        </p:spPr>
        <p:txBody>
          <a:bodyPr wrap="square" rtlCol="0">
            <a:spAutoFit/>
          </a:bodyPr>
          <a:lstStyle/>
          <a:p>
            <a:r>
              <a:rPr lang="en-IN" sz="1050" i="1" dirty="0">
                <a:latin typeface="Times New Roman" panose="02020603050405020304" pitchFamily="18" charset="0"/>
                <a:cs typeface="Times New Roman" panose="02020603050405020304" pitchFamily="18" charset="0"/>
              </a:rPr>
              <a:t>Information Source :- https://www.tataaig.com/knowledge-center/car-insurance/subsidy-for-electric-vehicles</a:t>
            </a:r>
          </a:p>
        </p:txBody>
      </p:sp>
    </p:spTree>
    <p:extLst>
      <p:ext uri="{BB962C8B-B14F-4D97-AF65-F5344CB8AC3E}">
        <p14:creationId xmlns:p14="http://schemas.microsoft.com/office/powerpoint/2010/main" val="100969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B7CE6-3807-9609-1004-35D734769491}"/>
              </a:ext>
            </a:extLst>
          </p:cNvPr>
          <p:cNvSpPr txBox="1"/>
          <p:nvPr/>
        </p:nvSpPr>
        <p:spPr>
          <a:xfrm>
            <a:off x="1626433" y="2345961"/>
            <a:ext cx="8851692" cy="1938992"/>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Is there a correlation between the number of charging stations and the growth in EV adoption?</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84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9B7716C-9F9A-301F-DFFE-D6E421DE1C69}"/>
              </a:ext>
            </a:extLst>
          </p:cNvPr>
          <p:cNvGraphicFramePr>
            <a:graphicFrameLocks noGrp="1"/>
          </p:cNvGraphicFramePr>
          <p:nvPr>
            <p:extLst>
              <p:ext uri="{D42A27DB-BD31-4B8C-83A1-F6EECF244321}">
                <p14:modId xmlns:p14="http://schemas.microsoft.com/office/powerpoint/2010/main" val="1026358442"/>
              </p:ext>
            </p:extLst>
          </p:nvPr>
        </p:nvGraphicFramePr>
        <p:xfrm>
          <a:off x="482599" y="1355028"/>
          <a:ext cx="10777095" cy="2372360"/>
        </p:xfrm>
        <a:graphic>
          <a:graphicData uri="http://schemas.openxmlformats.org/drawingml/2006/table">
            <a:tbl>
              <a:tblPr firstRow="1" bandRow="1">
                <a:tableStyleId>{5940675A-B579-460E-94D1-54222C63F5DA}</a:tableStyleId>
              </a:tblPr>
              <a:tblGrid>
                <a:gridCol w="3592365">
                  <a:extLst>
                    <a:ext uri="{9D8B030D-6E8A-4147-A177-3AD203B41FA5}">
                      <a16:colId xmlns:a16="http://schemas.microsoft.com/office/drawing/2014/main" val="664928222"/>
                    </a:ext>
                  </a:extLst>
                </a:gridCol>
                <a:gridCol w="3592365">
                  <a:extLst>
                    <a:ext uri="{9D8B030D-6E8A-4147-A177-3AD203B41FA5}">
                      <a16:colId xmlns:a16="http://schemas.microsoft.com/office/drawing/2014/main" val="2346597853"/>
                    </a:ext>
                  </a:extLst>
                </a:gridCol>
                <a:gridCol w="3592365">
                  <a:extLst>
                    <a:ext uri="{9D8B030D-6E8A-4147-A177-3AD203B41FA5}">
                      <a16:colId xmlns:a16="http://schemas.microsoft.com/office/drawing/2014/main" val="3643292904"/>
                    </a:ext>
                  </a:extLst>
                </a:gridCol>
              </a:tblGrid>
              <a:tr h="370840">
                <a:tc>
                  <a:txBody>
                    <a:bodyPr/>
                    <a:lstStyle/>
                    <a:p>
                      <a:r>
                        <a:rPr lang="en-IN" sz="1400" b="1" dirty="0">
                          <a:solidFill>
                            <a:schemeClr val="tx1">
                              <a:lumMod val="65000"/>
                              <a:lumOff val="35000"/>
                            </a:schemeClr>
                          </a:solidFill>
                          <a:latin typeface="Times New Roman" panose="02020603050405020304" pitchFamily="18" charset="0"/>
                          <a:cs typeface="Times New Roman" panose="02020603050405020304" pitchFamily="18" charset="0"/>
                        </a:rPr>
                        <a:t>State</a:t>
                      </a:r>
                    </a:p>
                  </a:txBody>
                  <a:tcPr anchor="ctr"/>
                </a:tc>
                <a:tc>
                  <a:txBody>
                    <a:bodyPr/>
                    <a:lstStyle/>
                    <a:p>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Total EVs Sold in FY24</a:t>
                      </a:r>
                      <a:endParaRPr lang="en-IN" sz="1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Number of Charging Stations (as of May 2024)</a:t>
                      </a:r>
                      <a:endParaRPr lang="en-IN" sz="1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7540996"/>
                  </a:ext>
                </a:extLst>
              </a:tr>
              <a:tr h="370840">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Uttar Pradesh</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305,355</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583 (3.57% of nationwide total)</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3001301"/>
                  </a:ext>
                </a:extLst>
              </a:tr>
              <a:tr h="370840">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Maharashtra</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212,352</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3,083 (19% of nationwide total)</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2789679"/>
                  </a:ext>
                </a:extLst>
              </a:tr>
              <a:tr h="370840">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Karnataka</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169,826</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5,130 (31.38% of nationwide total)</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8197011"/>
                  </a:ext>
                </a:extLst>
              </a:tr>
              <a:tr h="370840">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Tamil Nadu</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101,204</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643 (4% of nationwide total)</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5096146"/>
                  </a:ext>
                </a:extLst>
              </a:tr>
              <a:tr h="370840">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Rajasthan</a:t>
                      </a:r>
                    </a:p>
                  </a:txBody>
                  <a:tcPr/>
                </a:tc>
                <a:tc>
                  <a:txBody>
                    <a:bodyPr/>
                    <a:lstStyle/>
                    <a:p>
                      <a:r>
                        <a:rPr lang="en-IN" sz="1400" dirty="0">
                          <a:solidFill>
                            <a:schemeClr val="tx1">
                              <a:lumMod val="65000"/>
                              <a:lumOff val="35000"/>
                            </a:schemeClr>
                          </a:solidFill>
                          <a:latin typeface="Times New Roman" panose="02020603050405020304" pitchFamily="18" charset="0"/>
                          <a:cs typeface="Times New Roman" panose="02020603050405020304" pitchFamily="18" charset="0"/>
                        </a:rPr>
                        <a:t>98,351</a:t>
                      </a: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500 (3% of nationwide total)</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0148648"/>
                  </a:ext>
                </a:extLst>
              </a:tr>
            </a:tbl>
          </a:graphicData>
        </a:graphic>
      </p:graphicFrame>
      <p:sp>
        <p:nvSpPr>
          <p:cNvPr id="3" name="TextBox 2">
            <a:extLst>
              <a:ext uri="{FF2B5EF4-FFF2-40B4-BE49-F238E27FC236}">
                <a16:creationId xmlns:a16="http://schemas.microsoft.com/office/drawing/2014/main" id="{C373BB39-DC3A-4BDD-40AC-F5FF3456BF6C}"/>
              </a:ext>
            </a:extLst>
          </p:cNvPr>
          <p:cNvSpPr txBox="1"/>
          <p:nvPr/>
        </p:nvSpPr>
        <p:spPr>
          <a:xfrm>
            <a:off x="399738" y="3964409"/>
            <a:ext cx="11392524" cy="1815882"/>
          </a:xfrm>
          <a:prstGeom prst="rect">
            <a:avLst/>
          </a:prstGeom>
          <a:noFill/>
        </p:spPr>
        <p:txBody>
          <a:bodyPr wrap="square" rtlCol="0">
            <a:spAutoFit/>
          </a:bodyPr>
          <a:lstStyle/>
          <a:p>
            <a:pPr algn="just"/>
            <a:r>
              <a:rPr lang="en-US" sz="1400" b="0" i="0" dirty="0">
                <a:solidFill>
                  <a:srgbClr val="018577"/>
                </a:solidFill>
                <a:effectLst/>
                <a:latin typeface="Times New Roman" panose="02020603050405020304" pitchFamily="18" charset="0"/>
                <a:cs typeface="Times New Roman" panose="02020603050405020304" pitchFamily="18" charset="0"/>
              </a:rPr>
              <a:t>UP having the poor charging infrastructure leads in EV sales, primarily due to the popularity of E3Ws, which typically use simple charging plugs. The state is also home to several E3W makers, which is another reason behind their soaring sales.</a:t>
            </a:r>
          </a:p>
          <a:p>
            <a:pPr algn="just"/>
            <a:endParaRPr lang="en-US" sz="1400" dirty="0">
              <a:solidFill>
                <a:srgbClr val="018577"/>
              </a:solidFill>
              <a:latin typeface="Times New Roman" panose="02020603050405020304" pitchFamily="18" charset="0"/>
              <a:cs typeface="Times New Roman" panose="02020603050405020304" pitchFamily="18" charset="0"/>
            </a:endParaRPr>
          </a:p>
          <a:p>
            <a:pPr algn="just"/>
            <a:r>
              <a:rPr lang="en-US" sz="1400" dirty="0">
                <a:solidFill>
                  <a:srgbClr val="018577"/>
                </a:solidFill>
                <a:latin typeface="Times New Roman" panose="02020603050405020304" pitchFamily="18" charset="0"/>
                <a:cs typeface="Times New Roman" panose="02020603050405020304" pitchFamily="18" charset="0"/>
              </a:rPr>
              <a:t>States like Maharashtra, Karnataka and Tamil Nadu </a:t>
            </a:r>
            <a:r>
              <a:rPr lang="en-US" sz="1400" b="0" i="0" dirty="0">
                <a:solidFill>
                  <a:srgbClr val="018577"/>
                </a:solidFill>
                <a:effectLst/>
                <a:latin typeface="Times New Roman" panose="02020603050405020304" pitchFamily="18" charset="0"/>
                <a:cs typeface="Times New Roman" panose="02020603050405020304" pitchFamily="18" charset="0"/>
              </a:rPr>
              <a:t>boasted the </a:t>
            </a:r>
            <a:r>
              <a:rPr lang="en-US" sz="1400" dirty="0">
                <a:solidFill>
                  <a:srgbClr val="018577"/>
                </a:solidFill>
                <a:latin typeface="Times New Roman" panose="02020603050405020304" pitchFamily="18" charset="0"/>
                <a:cs typeface="Times New Roman" panose="02020603050405020304" pitchFamily="18" charset="0"/>
              </a:rPr>
              <a:t>sales of </a:t>
            </a:r>
            <a:r>
              <a:rPr lang="en-US" sz="1400" b="0" i="0" dirty="0">
                <a:solidFill>
                  <a:srgbClr val="018577"/>
                </a:solidFill>
                <a:effectLst/>
                <a:latin typeface="Times New Roman" panose="02020603050405020304" pitchFamily="18" charset="0"/>
                <a:cs typeface="Times New Roman" panose="02020603050405020304" pitchFamily="18" charset="0"/>
              </a:rPr>
              <a:t>electric cars, primarily due to the extensive presence of robust public charging network in the state.</a:t>
            </a:r>
          </a:p>
          <a:p>
            <a:pPr algn="just"/>
            <a:endParaRPr lang="en-US" sz="1400" dirty="0">
              <a:solidFill>
                <a:srgbClr val="018577"/>
              </a:solidFill>
              <a:latin typeface="Times New Roman" panose="02020603050405020304" pitchFamily="18" charset="0"/>
              <a:cs typeface="Times New Roman" panose="02020603050405020304" pitchFamily="18" charset="0"/>
            </a:endParaRPr>
          </a:p>
          <a:p>
            <a:pPr algn="just"/>
            <a:r>
              <a:rPr lang="en-US" sz="1400" dirty="0">
                <a:solidFill>
                  <a:srgbClr val="018577"/>
                </a:solidFill>
                <a:latin typeface="Times New Roman" panose="02020603050405020304" pitchFamily="18" charset="0"/>
                <a:cs typeface="Times New Roman" panose="02020603050405020304" pitchFamily="18" charset="0"/>
              </a:rPr>
              <a:t>Rajasthan having the lowest number of charging stations (500) among these states, but has decent EV sales (98,351), which indicates other factors might be influencing EV adoption more than charging infrastructure.</a:t>
            </a:r>
            <a:endParaRPr lang="en-US" sz="1400" b="0" i="0" dirty="0">
              <a:solidFill>
                <a:srgbClr val="018577"/>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569AB3-ACCF-6CD6-C869-B77D14C6CF81}"/>
              </a:ext>
            </a:extLst>
          </p:cNvPr>
          <p:cNvSpPr txBox="1"/>
          <p:nvPr/>
        </p:nvSpPr>
        <p:spPr>
          <a:xfrm>
            <a:off x="311878" y="6453266"/>
            <a:ext cx="11105213" cy="253916"/>
          </a:xfrm>
          <a:prstGeom prst="rect">
            <a:avLst/>
          </a:prstGeom>
          <a:noFill/>
        </p:spPr>
        <p:txBody>
          <a:bodyPr wrap="square" rtlCol="0">
            <a:spAutoFit/>
          </a:bodyPr>
          <a:lstStyle/>
          <a:p>
            <a:r>
              <a:rPr lang="en-IN" sz="1050" i="1" dirty="0">
                <a:latin typeface="Times New Roman" panose="02020603050405020304" pitchFamily="18" charset="0"/>
                <a:cs typeface="Times New Roman" panose="02020603050405020304" pitchFamily="18" charset="0"/>
              </a:rPr>
              <a:t>Information Source:- https://pressinsider.com/technology/top-five-states-switching-to-electric-vehicles-in-india/</a:t>
            </a:r>
          </a:p>
        </p:txBody>
      </p:sp>
      <p:sp>
        <p:nvSpPr>
          <p:cNvPr id="5" name="TextBox 4">
            <a:extLst>
              <a:ext uri="{FF2B5EF4-FFF2-40B4-BE49-F238E27FC236}">
                <a16:creationId xmlns:a16="http://schemas.microsoft.com/office/drawing/2014/main" id="{717275FA-914D-38CE-D384-39438306981C}"/>
              </a:ext>
            </a:extLst>
          </p:cNvPr>
          <p:cNvSpPr txBox="1"/>
          <p:nvPr/>
        </p:nvSpPr>
        <p:spPr>
          <a:xfrm>
            <a:off x="421181" y="769932"/>
            <a:ext cx="10899930" cy="307777"/>
          </a:xfrm>
          <a:prstGeom prst="rect">
            <a:avLst/>
          </a:prstGeom>
          <a:noFill/>
        </p:spPr>
        <p:txBody>
          <a:bodyPr wrap="square" rtlCol="0">
            <a:spAutoFit/>
          </a:bodyPr>
          <a:lstStyle/>
          <a:p>
            <a:r>
              <a:rPr lang="en-US" sz="1400" b="1" i="0" dirty="0">
                <a:solidFill>
                  <a:schemeClr val="tx1">
                    <a:lumMod val="65000"/>
                    <a:lumOff val="35000"/>
                  </a:schemeClr>
                </a:solidFill>
                <a:effectLst/>
                <a:latin typeface="Times New Roman" panose="02020603050405020304" pitchFamily="18" charset="0"/>
                <a:cs typeface="Times New Roman" panose="02020603050405020304" pitchFamily="18" charset="0"/>
              </a:rPr>
              <a:t>A look at what’s driving EV adoption in these five states</a:t>
            </a:r>
            <a:endParaRPr lang="en-IN"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43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4B196-AD60-A833-A630-EBB6BDBE3F89}"/>
              </a:ext>
            </a:extLst>
          </p:cNvPr>
          <p:cNvSpPr txBox="1"/>
          <p:nvPr/>
        </p:nvSpPr>
        <p:spPr>
          <a:xfrm>
            <a:off x="1663909" y="2510852"/>
            <a:ext cx="8506918" cy="1323439"/>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Which state of India is ideal to start the manufacturing unit? </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04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A0F433-9C99-7AA6-6011-3E75C0A95DA2}"/>
              </a:ext>
            </a:extLst>
          </p:cNvPr>
          <p:cNvGraphicFramePr>
            <a:graphicFrameLocks noGrp="1"/>
          </p:cNvGraphicFramePr>
          <p:nvPr>
            <p:extLst>
              <p:ext uri="{D42A27DB-BD31-4B8C-83A1-F6EECF244321}">
                <p14:modId xmlns:p14="http://schemas.microsoft.com/office/powerpoint/2010/main" val="116973161"/>
              </p:ext>
            </p:extLst>
          </p:nvPr>
        </p:nvGraphicFramePr>
        <p:xfrm>
          <a:off x="1078458" y="1860439"/>
          <a:ext cx="9675320" cy="2595880"/>
        </p:xfrm>
        <a:graphic>
          <a:graphicData uri="http://schemas.openxmlformats.org/drawingml/2006/table">
            <a:tbl>
              <a:tblPr firstRow="1" bandRow="1">
                <a:tableStyleId>{5940675A-B579-460E-94D1-54222C63F5DA}</a:tableStyleId>
              </a:tblPr>
              <a:tblGrid>
                <a:gridCol w="4837660">
                  <a:extLst>
                    <a:ext uri="{9D8B030D-6E8A-4147-A177-3AD203B41FA5}">
                      <a16:colId xmlns:a16="http://schemas.microsoft.com/office/drawing/2014/main" val="1460817354"/>
                    </a:ext>
                  </a:extLst>
                </a:gridCol>
                <a:gridCol w="4837660">
                  <a:extLst>
                    <a:ext uri="{9D8B030D-6E8A-4147-A177-3AD203B41FA5}">
                      <a16:colId xmlns:a16="http://schemas.microsoft.com/office/drawing/2014/main" val="988399383"/>
                    </a:ext>
                  </a:extLst>
                </a:gridCol>
              </a:tblGrid>
              <a:tr h="370840">
                <a:tc>
                  <a:txBody>
                    <a:bodyPr/>
                    <a:lstStyle/>
                    <a:p>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Company Name</a:t>
                      </a:r>
                      <a:endParaRPr lang="en-IN" sz="1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b="1" dirty="0">
                          <a:solidFill>
                            <a:schemeClr val="tx1">
                              <a:lumMod val="65000"/>
                              <a:lumOff val="35000"/>
                            </a:schemeClr>
                          </a:solidFill>
                          <a:latin typeface="Times New Roman" panose="02020603050405020304" pitchFamily="18" charset="0"/>
                          <a:cs typeface="Times New Roman" panose="02020603050405020304" pitchFamily="18" charset="0"/>
                        </a:rPr>
                        <a:t>Location of factory/manufacturing facility</a:t>
                      </a:r>
                      <a:endParaRPr lang="en-IN" sz="1400" b="1"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1775718"/>
                  </a:ext>
                </a:extLst>
              </a:tr>
              <a:tr h="370840">
                <a:tc>
                  <a:txBody>
                    <a:bodyPr/>
                    <a:lstStyle/>
                    <a:p>
                      <a:r>
                        <a:rPr lang="en-US" sz="1400" dirty="0" err="1">
                          <a:solidFill>
                            <a:schemeClr val="tx1">
                              <a:lumMod val="65000"/>
                              <a:lumOff val="35000"/>
                            </a:schemeClr>
                          </a:solidFill>
                          <a:latin typeface="Times New Roman" panose="02020603050405020304" pitchFamily="18" charset="0"/>
                          <a:cs typeface="Times New Roman" panose="02020603050405020304" pitchFamily="18" charset="0"/>
                        </a:rPr>
                        <a:t>Ather</a:t>
                      </a:r>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 Energy Private Limited</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Karnataka &amp; Tamil Nadu</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1189561"/>
                  </a:ext>
                </a:extLst>
              </a:tr>
              <a:tr h="370840">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Hyundai Motor India Ltd</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Tamil Nadu &amp;  Maharashtra (starting from 2025)</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1649865"/>
                  </a:ext>
                </a:extLst>
              </a:tr>
              <a:tr h="370840">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Mahindra &amp; Mahindra Limited</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Maharashtra &amp; Telangana</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2774746"/>
                  </a:ext>
                </a:extLst>
              </a:tr>
              <a:tr h="370840">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MG Motor India Private Limited</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Gujarat</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013229"/>
                  </a:ext>
                </a:extLst>
              </a:tr>
              <a:tr h="370840">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Tata Motors Ltd</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Gujarat</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3267801"/>
                  </a:ext>
                </a:extLst>
              </a:tr>
              <a:tr h="370840">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TVS Motor</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tc>
                  <a:txBody>
                    <a:bodyPr/>
                    <a:lstStyle/>
                    <a:p>
                      <a:r>
                        <a:rPr lang="en-US" sz="1400" dirty="0">
                          <a:solidFill>
                            <a:schemeClr val="tx1">
                              <a:lumMod val="65000"/>
                              <a:lumOff val="35000"/>
                            </a:schemeClr>
                          </a:solidFill>
                          <a:latin typeface="Times New Roman" panose="02020603050405020304" pitchFamily="18" charset="0"/>
                          <a:cs typeface="Times New Roman" panose="02020603050405020304" pitchFamily="18" charset="0"/>
                        </a:rPr>
                        <a:t>Tamil Nadu</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9043735"/>
                  </a:ext>
                </a:extLst>
              </a:tr>
            </a:tbl>
          </a:graphicData>
        </a:graphic>
      </p:graphicFrame>
      <p:sp>
        <p:nvSpPr>
          <p:cNvPr id="3" name="TextBox 2">
            <a:extLst>
              <a:ext uri="{FF2B5EF4-FFF2-40B4-BE49-F238E27FC236}">
                <a16:creationId xmlns:a16="http://schemas.microsoft.com/office/drawing/2014/main" id="{CF2C595D-E9ED-E814-3AD6-9CAC4EF651E8}"/>
              </a:ext>
            </a:extLst>
          </p:cNvPr>
          <p:cNvSpPr txBox="1"/>
          <p:nvPr/>
        </p:nvSpPr>
        <p:spPr>
          <a:xfrm>
            <a:off x="1078458" y="1535028"/>
            <a:ext cx="9676151" cy="307777"/>
          </a:xfrm>
          <a:prstGeom prst="rect">
            <a:avLst/>
          </a:prstGeom>
          <a:noFill/>
        </p:spPr>
        <p:txBody>
          <a:bodyPr wrap="square" rtlCol="0">
            <a:spAutoFit/>
          </a:bodyPr>
          <a:lstStyle/>
          <a:p>
            <a:pPr algn="ctr"/>
            <a:r>
              <a:rPr lang="en-US" sz="1400" b="1" i="0" dirty="0">
                <a:solidFill>
                  <a:schemeClr val="tx1">
                    <a:lumMod val="65000"/>
                    <a:lumOff val="35000"/>
                  </a:schemeClr>
                </a:solidFill>
                <a:effectLst/>
                <a:latin typeface="Times New Roman" panose="02020603050405020304" pitchFamily="18" charset="0"/>
                <a:cs typeface="Times New Roman" panose="02020603050405020304" pitchFamily="18" charset="0"/>
              </a:rPr>
              <a:t>Existing EV Production Capacity in India</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BEB17F-4B8E-74EC-0217-0F52C9E9C799}"/>
              </a:ext>
            </a:extLst>
          </p:cNvPr>
          <p:cNvSpPr txBox="1"/>
          <p:nvPr/>
        </p:nvSpPr>
        <p:spPr>
          <a:xfrm>
            <a:off x="883587" y="603818"/>
            <a:ext cx="10297411" cy="523220"/>
          </a:xfrm>
          <a:prstGeom prst="rect">
            <a:avLst/>
          </a:prstGeom>
          <a:noFill/>
        </p:spPr>
        <p:txBody>
          <a:bodyPr wrap="square" rtlCol="0">
            <a:spAutoFit/>
          </a:bodyPr>
          <a:lstStyle/>
          <a:p>
            <a:pPr algn="just"/>
            <a:r>
              <a:rPr lang="en-US" sz="1400" b="1" dirty="0">
                <a:solidFill>
                  <a:srgbClr val="018577"/>
                </a:solidFill>
                <a:latin typeface="Times New Roman" panose="02020603050405020304" pitchFamily="18" charset="0"/>
                <a:cs typeface="Times New Roman" panose="02020603050405020304" pitchFamily="18" charset="0"/>
              </a:rPr>
              <a:t>Top-Selling EVs Are Primarily Manufactured in Gujarat, Tamil Nadu, Telangana, and Karnataka—Making These States Ideal for New Manufacturing Units</a:t>
            </a:r>
            <a:endParaRPr lang="en-IN" sz="1400" b="1" dirty="0">
              <a:solidFill>
                <a:srgbClr val="018577"/>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81CFCB-77BE-3659-3433-273969BAAD46}"/>
              </a:ext>
            </a:extLst>
          </p:cNvPr>
          <p:cNvSpPr txBox="1"/>
          <p:nvPr/>
        </p:nvSpPr>
        <p:spPr>
          <a:xfrm>
            <a:off x="998927" y="4736892"/>
            <a:ext cx="10194145" cy="1600438"/>
          </a:xfrm>
          <a:prstGeom prst="rect">
            <a:avLst/>
          </a:prstGeom>
          <a:noFill/>
        </p:spPr>
        <p:txBody>
          <a:bodyPr wrap="square" rtlCol="0">
            <a:spAutoFit/>
          </a:bodyPr>
          <a:lstStyle/>
          <a:p>
            <a:r>
              <a:rPr lang="en-US" sz="1400" b="1" dirty="0">
                <a:solidFill>
                  <a:srgbClr val="018577"/>
                </a:solidFill>
                <a:latin typeface="Times New Roman" panose="02020603050405020304" pitchFamily="18" charset="0"/>
                <a:cs typeface="Times New Roman" panose="02020603050405020304" pitchFamily="18" charset="0"/>
              </a:rPr>
              <a:t>The presence of EV manufacturing units in Maharashtra, Gujarat, Karnataka, and Tamil Nadu can be attributed to several strategic factors:</a:t>
            </a:r>
            <a:endParaRPr lang="en-IN" sz="1400" b="1" dirty="0">
              <a:solidFill>
                <a:srgbClr val="018577"/>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rgbClr val="018577"/>
                </a:solidFill>
                <a:latin typeface="Times New Roman" panose="02020603050405020304" pitchFamily="18" charset="0"/>
                <a:cs typeface="Times New Roman" panose="02020603050405020304" pitchFamily="18" charset="0"/>
              </a:rPr>
              <a:t>Government Incentives and Subsidies </a:t>
            </a:r>
          </a:p>
          <a:p>
            <a:pPr marL="285750" indent="-285750">
              <a:buFont typeface="Wingdings" panose="05000000000000000000" pitchFamily="2" charset="2"/>
              <a:buChar char="Ø"/>
            </a:pPr>
            <a:r>
              <a:rPr lang="en-IN" sz="1400" dirty="0">
                <a:solidFill>
                  <a:srgbClr val="018577"/>
                </a:solidFill>
                <a:latin typeface="Times New Roman" panose="02020603050405020304" pitchFamily="18" charset="0"/>
                <a:cs typeface="Times New Roman" panose="02020603050405020304" pitchFamily="18" charset="0"/>
              </a:rPr>
              <a:t>Established Industrial Ecosystems</a:t>
            </a:r>
          </a:p>
          <a:p>
            <a:pPr marL="285750" indent="-285750">
              <a:buFont typeface="Wingdings" panose="05000000000000000000" pitchFamily="2" charset="2"/>
              <a:buChar char="Ø"/>
            </a:pPr>
            <a:r>
              <a:rPr lang="en-US" sz="1400" dirty="0">
                <a:solidFill>
                  <a:srgbClr val="018577"/>
                </a:solidFill>
                <a:latin typeface="Times New Roman" panose="02020603050405020304" pitchFamily="18" charset="0"/>
                <a:cs typeface="Times New Roman" panose="02020603050405020304" pitchFamily="18" charset="0"/>
              </a:rPr>
              <a:t>Proximity to Ports and Logistics Hubs</a:t>
            </a:r>
            <a:endParaRPr lang="en-IN" sz="1400" dirty="0">
              <a:solidFill>
                <a:srgbClr val="018577"/>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a:solidFill>
                  <a:srgbClr val="018577"/>
                </a:solidFill>
                <a:latin typeface="Times New Roman" panose="02020603050405020304" pitchFamily="18" charset="0"/>
                <a:cs typeface="Times New Roman" panose="02020603050405020304" pitchFamily="18" charset="0"/>
              </a:rPr>
              <a:t>Stable Governance</a:t>
            </a:r>
          </a:p>
          <a:p>
            <a:pPr marL="285750" indent="-285750">
              <a:buFont typeface="Wingdings" panose="05000000000000000000" pitchFamily="2" charset="2"/>
              <a:buChar char="Ø"/>
            </a:pPr>
            <a:r>
              <a:rPr lang="en-IN" sz="1400" dirty="0">
                <a:solidFill>
                  <a:srgbClr val="018577"/>
                </a:solidFill>
                <a:latin typeface="Times New Roman" panose="02020603050405020304" pitchFamily="18" charset="0"/>
                <a:cs typeface="Times New Roman" panose="02020603050405020304" pitchFamily="18" charset="0"/>
              </a:rPr>
              <a:t>Strong Demand for EVs</a:t>
            </a:r>
          </a:p>
        </p:txBody>
      </p:sp>
      <p:sp>
        <p:nvSpPr>
          <p:cNvPr id="6" name="TextBox 5">
            <a:extLst>
              <a:ext uri="{FF2B5EF4-FFF2-40B4-BE49-F238E27FC236}">
                <a16:creationId xmlns:a16="http://schemas.microsoft.com/office/drawing/2014/main" id="{59AF3D3C-1755-CB0C-874A-5DD47C34461B}"/>
              </a:ext>
            </a:extLst>
          </p:cNvPr>
          <p:cNvSpPr txBox="1"/>
          <p:nvPr/>
        </p:nvSpPr>
        <p:spPr>
          <a:xfrm>
            <a:off x="966866" y="6460761"/>
            <a:ext cx="10575560" cy="253916"/>
          </a:xfrm>
          <a:prstGeom prst="rect">
            <a:avLst/>
          </a:prstGeom>
          <a:noFill/>
        </p:spPr>
        <p:txBody>
          <a:bodyPr wrap="square" rtlCol="0">
            <a:spAutoFit/>
          </a:bodyPr>
          <a:lstStyle/>
          <a:p>
            <a:r>
              <a:rPr lang="en-IN" sz="1050" i="1" dirty="0">
                <a:latin typeface="Times New Roman" panose="02020603050405020304" pitchFamily="18" charset="0"/>
                <a:cs typeface="Times New Roman" panose="02020603050405020304" pitchFamily="18" charset="0"/>
              </a:rPr>
              <a:t>Information Source:-https://www.india-briefing.com/news/indias-prospects-as-an-ev-hub-consumer-market-and-production-capacity-30157.html/</a:t>
            </a:r>
          </a:p>
        </p:txBody>
      </p:sp>
    </p:spTree>
    <p:extLst>
      <p:ext uri="{BB962C8B-B14F-4D97-AF65-F5344CB8AC3E}">
        <p14:creationId xmlns:p14="http://schemas.microsoft.com/office/powerpoint/2010/main" val="243452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1E45CA-C2F5-5CE7-9516-08C6AE2E2C6F}"/>
              </a:ext>
            </a:extLst>
          </p:cNvPr>
          <p:cNvSpPr txBox="1"/>
          <p:nvPr/>
        </p:nvSpPr>
        <p:spPr>
          <a:xfrm>
            <a:off x="1141750" y="2218544"/>
            <a:ext cx="9908499" cy="1323439"/>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Top 3 Recommendations that can solve the problem of Indian customers </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922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E99EAD-C6C2-B1FA-0631-F8354FA89BC0}"/>
              </a:ext>
            </a:extLst>
          </p:cNvPr>
          <p:cNvSpPr txBox="1"/>
          <p:nvPr/>
        </p:nvSpPr>
        <p:spPr>
          <a:xfrm>
            <a:off x="1184223" y="2173574"/>
            <a:ext cx="9766092" cy="1938992"/>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1. Providing enough brands and model in </a:t>
            </a:r>
            <a:r>
              <a:rPr lang="en-US" sz="4000" b="1">
                <a:solidFill>
                  <a:srgbClr val="018577"/>
                </a:solidFill>
                <a:latin typeface="Times New Roman" panose="02020603050405020304" pitchFamily="18" charset="0"/>
                <a:cs typeface="Times New Roman" panose="02020603050405020304" pitchFamily="18" charset="0"/>
              </a:rPr>
              <a:t>the EV(4-wheelers) sector </a:t>
            </a:r>
            <a:r>
              <a:rPr lang="en-US" sz="4000" b="1" dirty="0">
                <a:solidFill>
                  <a:srgbClr val="018577"/>
                </a:solidFill>
                <a:latin typeface="Times New Roman" panose="02020603050405020304" pitchFamily="18" charset="0"/>
                <a:cs typeface="Times New Roman" panose="02020603050405020304" pitchFamily="18" charset="0"/>
              </a:rPr>
              <a:t>that meets the customer preferences</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516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53CF93-40D3-0D95-9103-8E266C0DE367}"/>
              </a:ext>
            </a:extLst>
          </p:cNvPr>
          <p:cNvSpPr txBox="1"/>
          <p:nvPr/>
        </p:nvSpPr>
        <p:spPr>
          <a:xfrm>
            <a:off x="764498" y="809469"/>
            <a:ext cx="5331502" cy="369332"/>
          </a:xfrm>
          <a:prstGeom prst="rect">
            <a:avLst/>
          </a:prstGeom>
          <a:noFill/>
        </p:spPr>
        <p:txBody>
          <a:bodyPr wrap="square" rtlCol="0">
            <a:spAutoFit/>
          </a:bodyPr>
          <a:lstStyle/>
          <a:p>
            <a:pPr algn="ctr"/>
            <a:r>
              <a:rPr lang="en-US" b="1" dirty="0"/>
              <a:t>CURRENT MARKET IN INDIA</a:t>
            </a:r>
            <a:endParaRPr lang="en-IN" b="1" dirty="0"/>
          </a:p>
        </p:txBody>
      </p:sp>
      <p:sp>
        <p:nvSpPr>
          <p:cNvPr id="8" name="TextBox 7">
            <a:extLst>
              <a:ext uri="{FF2B5EF4-FFF2-40B4-BE49-F238E27FC236}">
                <a16:creationId xmlns:a16="http://schemas.microsoft.com/office/drawing/2014/main" id="{C224EFBC-2505-BC9F-7E3C-D8A550889A4C}"/>
              </a:ext>
            </a:extLst>
          </p:cNvPr>
          <p:cNvSpPr txBox="1"/>
          <p:nvPr/>
        </p:nvSpPr>
        <p:spPr>
          <a:xfrm>
            <a:off x="7176540" y="809469"/>
            <a:ext cx="4032354" cy="369332"/>
          </a:xfrm>
          <a:prstGeom prst="rect">
            <a:avLst/>
          </a:prstGeom>
          <a:noFill/>
        </p:spPr>
        <p:txBody>
          <a:bodyPr wrap="square" rtlCol="0">
            <a:spAutoFit/>
          </a:bodyPr>
          <a:lstStyle/>
          <a:p>
            <a:pPr algn="ctr"/>
            <a:r>
              <a:rPr lang="en-US" b="1" dirty="0">
                <a:solidFill>
                  <a:srgbClr val="018577"/>
                </a:solidFill>
                <a:latin typeface="Times New Roman" panose="02020603050405020304" pitchFamily="18" charset="0"/>
                <a:cs typeface="Times New Roman" panose="02020603050405020304" pitchFamily="18" charset="0"/>
              </a:rPr>
              <a:t>WHAT CUSTOMERS WANT?</a:t>
            </a:r>
            <a:endParaRPr lang="en-IN" b="1" dirty="0">
              <a:solidFill>
                <a:srgbClr val="018577"/>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3043896-C8EF-470C-3C03-4845BCDD079A}"/>
              </a:ext>
            </a:extLst>
          </p:cNvPr>
          <p:cNvSpPr txBox="1"/>
          <p:nvPr/>
        </p:nvSpPr>
        <p:spPr>
          <a:xfrm>
            <a:off x="968114" y="1386590"/>
            <a:ext cx="4924269" cy="3139321"/>
          </a:xfrm>
          <a:prstGeom prst="rect">
            <a:avLst/>
          </a:prstGeom>
          <a:noFill/>
        </p:spPr>
        <p:txBody>
          <a:bodyPr wrap="square" rtlCol="0">
            <a:spAutoFit/>
          </a:bodyPr>
          <a:lstStyle/>
          <a:p>
            <a:pPr algn="just"/>
            <a:r>
              <a:rPr lang="en-US" dirty="0">
                <a:solidFill>
                  <a:schemeClr val="tx1">
                    <a:lumMod val="65000"/>
                    <a:lumOff val="35000"/>
                  </a:schemeClr>
                </a:solidFill>
                <a:latin typeface="Times New Roman" panose="02020603050405020304" pitchFamily="18" charset="0"/>
                <a:cs typeface="Times New Roman" panose="02020603050405020304" pitchFamily="18" charset="0"/>
              </a:rPr>
              <a:t>As of 2024, the Indian EV market has seen significant growth, with the total number of available models increasing from 15 in 2021 to 32. The majority of these models feature higher battery capacities, with 17 models in the 57.3 to 97.3 kWh range and 10 models in the 17.3 to 57.3 kWh range. However, the under INR 25 lakh segment remains limited, offering only nine EV models with battery capacities under 120 kWh. Additionally, within this segment, only six models provide a range of 230 to 380 kilometers.</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0E4E942-093B-6E2F-4958-565BFE934B13}"/>
              </a:ext>
            </a:extLst>
          </p:cNvPr>
          <p:cNvSpPr txBox="1"/>
          <p:nvPr/>
        </p:nvSpPr>
        <p:spPr>
          <a:xfrm>
            <a:off x="7247744" y="1603947"/>
            <a:ext cx="3889947" cy="2585323"/>
          </a:xfrm>
          <a:prstGeom prst="rect">
            <a:avLst/>
          </a:prstGeom>
          <a:noFill/>
        </p:spPr>
        <p:txBody>
          <a:bodyPr wrap="square" rtlCol="0">
            <a:spAutoFit/>
          </a:bodyPr>
          <a:lstStyle/>
          <a:p>
            <a:pPr algn="just"/>
            <a:r>
              <a:rPr lang="en-US" dirty="0">
                <a:solidFill>
                  <a:srgbClr val="018577"/>
                </a:solidFill>
                <a:latin typeface="Times New Roman" panose="02020603050405020304" pitchFamily="18" charset="0"/>
                <a:cs typeface="Times New Roman" panose="02020603050405020304" pitchFamily="18" charset="0"/>
              </a:rPr>
              <a:t>According to a survey conducted by Deloitte, 80% of potential EV buyers in India are inclined to spend less than INR 25 lakh on their next vehicle. Additionally, 50% of the surveyed consumers expect an EV range between 200 to 400 kilometers, which they consider essential for making the switch to electric vehicles.</a:t>
            </a:r>
            <a:endParaRPr lang="en-IN" dirty="0">
              <a:solidFill>
                <a:srgbClr val="018577"/>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A6AEDC6-A9EB-63D7-70E1-46B42FC35168}"/>
              </a:ext>
            </a:extLst>
          </p:cNvPr>
          <p:cNvSpPr txBox="1"/>
          <p:nvPr/>
        </p:nvSpPr>
        <p:spPr>
          <a:xfrm>
            <a:off x="2086131" y="5325812"/>
            <a:ext cx="8019737" cy="646331"/>
          </a:xfrm>
          <a:prstGeom prst="rect">
            <a:avLst/>
          </a:prstGeom>
          <a:noFill/>
        </p:spPr>
        <p:txBody>
          <a:bodyPr wrap="square" rtlCol="0">
            <a:spAutoFit/>
          </a:bodyPr>
          <a:lstStyle/>
          <a:p>
            <a:pPr algn="just"/>
            <a:r>
              <a:rPr lang="en-US" b="1" dirty="0">
                <a:solidFill>
                  <a:srgbClr val="018577"/>
                </a:solidFill>
                <a:latin typeface="Times New Roman" panose="02020603050405020304" pitchFamily="18" charset="0"/>
                <a:cs typeface="Times New Roman" panose="02020603050405020304" pitchFamily="18" charset="0"/>
              </a:rPr>
              <a:t>Recommendations</a:t>
            </a:r>
            <a:r>
              <a:rPr lang="en-US" dirty="0">
                <a:solidFill>
                  <a:srgbClr val="018577"/>
                </a:solidFill>
                <a:latin typeface="Times New Roman" panose="02020603050405020304" pitchFamily="18" charset="0"/>
                <a:cs typeface="Times New Roman" panose="02020603050405020304" pitchFamily="18" charset="0"/>
              </a:rPr>
              <a:t>: </a:t>
            </a:r>
            <a:r>
              <a:rPr lang="en-US" dirty="0" err="1">
                <a:solidFill>
                  <a:srgbClr val="018577"/>
                </a:solidFill>
                <a:latin typeface="Times New Roman" panose="02020603050405020304" pitchFamily="18" charset="0"/>
                <a:cs typeface="Times New Roman" panose="02020603050405020304" pitchFamily="18" charset="0"/>
              </a:rPr>
              <a:t>Atliq</a:t>
            </a:r>
            <a:r>
              <a:rPr lang="en-US" dirty="0">
                <a:solidFill>
                  <a:srgbClr val="018577"/>
                </a:solidFill>
                <a:latin typeface="Times New Roman" panose="02020603050405020304" pitchFamily="18" charset="0"/>
                <a:cs typeface="Times New Roman" panose="02020603050405020304" pitchFamily="18" charset="0"/>
              </a:rPr>
              <a:t> Motors should focus on expanding affordable EV options under INR 25 lakhs, ensuring they meet the 200 to 400 km range expectation.</a:t>
            </a:r>
            <a:endParaRPr lang="en-IN" dirty="0">
              <a:solidFill>
                <a:srgbClr val="018577"/>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7FAC903B-8EAD-0B25-2C27-ECD2AD8C368D}"/>
              </a:ext>
            </a:extLst>
          </p:cNvPr>
          <p:cNvSpPr txBox="1"/>
          <p:nvPr/>
        </p:nvSpPr>
        <p:spPr>
          <a:xfrm>
            <a:off x="851940" y="6440506"/>
            <a:ext cx="10080886" cy="253916"/>
          </a:xfrm>
          <a:prstGeom prst="rect">
            <a:avLst/>
          </a:prstGeom>
          <a:noFill/>
        </p:spPr>
        <p:txBody>
          <a:bodyPr wrap="square" rtlCol="0">
            <a:spAutoFit/>
          </a:bodyPr>
          <a:lstStyle/>
          <a:p>
            <a:r>
              <a:rPr lang="en-US" sz="1050" i="1" dirty="0">
                <a:latin typeface="Times New Roman" panose="02020603050405020304" pitchFamily="18" charset="0"/>
                <a:cs typeface="Times New Roman" panose="02020603050405020304" pitchFamily="18" charset="0"/>
              </a:rPr>
              <a:t>Information Source:- https://www.vasudha-foundation.org/examining-the-electric-four-wheeler-market-in-india/</a:t>
            </a:r>
            <a:endParaRPr lang="en-IN" sz="105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28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3"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0CEC80-CECC-6088-A280-C199931B5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2072"/>
            <a:ext cx="12192000" cy="5701001"/>
          </a:xfrm>
          <a:prstGeom prst="rect">
            <a:avLst/>
          </a:prstGeom>
        </p:spPr>
      </p:pic>
    </p:spTree>
    <p:extLst>
      <p:ext uri="{BB962C8B-B14F-4D97-AF65-F5344CB8AC3E}">
        <p14:creationId xmlns:p14="http://schemas.microsoft.com/office/powerpoint/2010/main" val="3553747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2BE28B-55FE-4105-0B5C-65610C113EE2}"/>
              </a:ext>
            </a:extLst>
          </p:cNvPr>
          <p:cNvSpPr txBox="1"/>
          <p:nvPr/>
        </p:nvSpPr>
        <p:spPr>
          <a:xfrm>
            <a:off x="1851285" y="2721114"/>
            <a:ext cx="8709285" cy="1323439"/>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2.Expanding Existing Charging Infrastructure</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72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E5879-A7B1-3897-4189-0AC4A12228BA}"/>
              </a:ext>
            </a:extLst>
          </p:cNvPr>
          <p:cNvSpPr txBox="1"/>
          <p:nvPr/>
        </p:nvSpPr>
        <p:spPr>
          <a:xfrm>
            <a:off x="502169" y="1292903"/>
            <a:ext cx="4092316" cy="2893100"/>
          </a:xfrm>
          <a:prstGeom prst="rect">
            <a:avLst/>
          </a:prstGeom>
          <a:noFill/>
          <a:ln w="3175">
            <a:solidFill>
              <a:schemeClr val="tx1"/>
            </a:solidFill>
          </a:ln>
        </p:spPr>
        <p:txBody>
          <a:bodyPr wrap="square" rtlCol="0">
            <a:spAutoFit/>
          </a:bodyPr>
          <a:lstStyle/>
          <a:p>
            <a:r>
              <a:rPr lang="en-US" sz="1400" b="0" i="1" dirty="0">
                <a:solidFill>
                  <a:schemeClr val="tx1">
                    <a:lumMod val="65000"/>
                    <a:lumOff val="35000"/>
                  </a:schemeClr>
                </a:solidFill>
                <a:effectLst/>
                <a:latin typeface="Times New Roman" panose="02020603050405020304" pitchFamily="18" charset="0"/>
                <a:cs typeface="Times New Roman" panose="02020603050405020304" pitchFamily="18" charset="0"/>
              </a:rPr>
              <a:t>As per The Times of India dated on 28</a:t>
            </a:r>
            <a:r>
              <a:rPr lang="en-US" sz="1400" b="0" i="1" baseline="30000" dirty="0">
                <a:solidFill>
                  <a:schemeClr val="tx1">
                    <a:lumMod val="65000"/>
                    <a:lumOff val="35000"/>
                  </a:schemeClr>
                </a:solidFill>
                <a:effectLst/>
                <a:latin typeface="Times New Roman" panose="02020603050405020304" pitchFamily="18" charset="0"/>
                <a:cs typeface="Times New Roman" panose="02020603050405020304" pitchFamily="18" charset="0"/>
              </a:rPr>
              <a:t>th</a:t>
            </a:r>
            <a:r>
              <a:rPr lang="en-US" sz="1400" b="0" i="1" dirty="0">
                <a:solidFill>
                  <a:schemeClr val="tx1">
                    <a:lumMod val="65000"/>
                    <a:lumOff val="35000"/>
                  </a:schemeClr>
                </a:solidFill>
                <a:effectLst/>
                <a:latin typeface="Times New Roman" panose="02020603050405020304" pitchFamily="18" charset="0"/>
                <a:cs typeface="Times New Roman" panose="02020603050405020304" pitchFamily="18" charset="0"/>
              </a:rPr>
              <a:t> July 2024</a:t>
            </a:r>
          </a:p>
          <a:p>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One of the central concerns highlighted by the survey was </a:t>
            </a:r>
            <a:r>
              <a:rPr lang="en-US" sz="1400" b="1" i="0" dirty="0">
                <a:solidFill>
                  <a:schemeClr val="tx1">
                    <a:lumMod val="65000"/>
                    <a:lumOff val="35000"/>
                  </a:schemeClr>
                </a:solidFill>
                <a:effectLst/>
                <a:latin typeface="Times New Roman" panose="02020603050405020304" pitchFamily="18" charset="0"/>
                <a:cs typeface="Times New Roman" panose="02020603050405020304" pitchFamily="18" charset="0"/>
              </a:rPr>
              <a:t>charging anxiety</a:t>
            </a:r>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 </a:t>
            </a:r>
            <a:r>
              <a:rPr lang="en-US" sz="1400" b="1" i="0" dirty="0">
                <a:solidFill>
                  <a:schemeClr val="tx1">
                    <a:lumMod val="65000"/>
                    <a:lumOff val="35000"/>
                  </a:schemeClr>
                </a:solidFill>
                <a:effectLst/>
                <a:latin typeface="Times New Roman" panose="02020603050405020304" pitchFamily="18" charset="0"/>
                <a:cs typeface="Times New Roman" panose="02020603050405020304" pitchFamily="18" charset="0"/>
              </a:rPr>
              <a:t>affecting 88% of e-car owners</a:t>
            </a:r>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This issue has surpassed range anxiety, which had traditionally been a significant concern. Despite </a:t>
            </a:r>
            <a:r>
              <a:rPr lang="en-US" sz="1400" b="1" i="0" dirty="0">
                <a:solidFill>
                  <a:schemeClr val="tx1">
                    <a:lumMod val="65000"/>
                    <a:lumOff val="35000"/>
                  </a:schemeClr>
                </a:solidFill>
                <a:effectLst/>
                <a:latin typeface="Times New Roman" panose="02020603050405020304" pitchFamily="18" charset="0"/>
                <a:cs typeface="Times New Roman" panose="02020603050405020304" pitchFamily="18" charset="0"/>
              </a:rPr>
              <a:t>the presence of more than 20,000 EV charging stations across India,</a:t>
            </a:r>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 respondents voiced their frustration over the opaque visibility and accessibility of these stations. They emphasized that finding a safe and functional charging station remains a considerable challenge, even as most drivers restrict their intercity journeys </a:t>
            </a:r>
            <a:r>
              <a:rPr lang="en-US" sz="1400" b="1" i="0" dirty="0">
                <a:solidFill>
                  <a:schemeClr val="tx1">
                    <a:lumMod val="65000"/>
                    <a:lumOff val="35000"/>
                  </a:schemeClr>
                </a:solidFill>
                <a:effectLst/>
                <a:latin typeface="Times New Roman" panose="02020603050405020304" pitchFamily="18" charset="0"/>
                <a:cs typeface="Times New Roman" panose="02020603050405020304" pitchFamily="18" charset="0"/>
              </a:rPr>
              <a:t>to less than 50 kilometers</a:t>
            </a:r>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BDBDC741-0741-3C8E-245B-8A6815055D1C}"/>
              </a:ext>
            </a:extLst>
          </p:cNvPr>
          <p:cNvSpPr txBox="1"/>
          <p:nvPr/>
        </p:nvSpPr>
        <p:spPr>
          <a:xfrm>
            <a:off x="1424066" y="5338253"/>
            <a:ext cx="9114019" cy="646331"/>
          </a:xfrm>
          <a:prstGeom prst="rect">
            <a:avLst/>
          </a:prstGeom>
          <a:noFill/>
        </p:spPr>
        <p:txBody>
          <a:bodyPr wrap="square" rtlCol="0">
            <a:spAutoFit/>
          </a:bodyPr>
          <a:lstStyle/>
          <a:p>
            <a:pPr algn="ctr"/>
            <a:r>
              <a:rPr lang="en-US" b="1" dirty="0">
                <a:solidFill>
                  <a:srgbClr val="018577"/>
                </a:solidFill>
                <a:latin typeface="Times New Roman" panose="02020603050405020304" pitchFamily="18" charset="0"/>
                <a:cs typeface="Times New Roman" panose="02020603050405020304" pitchFamily="18" charset="0"/>
              </a:rPr>
              <a:t>Recommendations</a:t>
            </a:r>
            <a:r>
              <a:rPr lang="en-US" dirty="0">
                <a:solidFill>
                  <a:srgbClr val="018577"/>
                </a:solidFill>
                <a:latin typeface="Times New Roman" panose="02020603050405020304" pitchFamily="18" charset="0"/>
                <a:cs typeface="Times New Roman" panose="02020603050405020304" pitchFamily="18" charset="0"/>
              </a:rPr>
              <a:t>:- I</a:t>
            </a:r>
            <a:r>
              <a:rPr lang="en-US" b="0" i="0" dirty="0">
                <a:solidFill>
                  <a:srgbClr val="018577"/>
                </a:solidFill>
                <a:effectLst/>
                <a:latin typeface="Times New Roman" panose="02020603050405020304" pitchFamily="18" charset="0"/>
                <a:cs typeface="Times New Roman" panose="02020603050405020304" pitchFamily="18" charset="0"/>
              </a:rPr>
              <a:t>nvesting in both public and home charging is critical for further EV adoption. </a:t>
            </a:r>
            <a:endParaRPr lang="en-IN" dirty="0">
              <a:solidFill>
                <a:srgbClr val="018577"/>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F1FD1C-37B9-2538-7C12-11E8D70FA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136" y="1177105"/>
            <a:ext cx="2794448" cy="2251895"/>
          </a:xfrm>
          <a:prstGeom prst="rect">
            <a:avLst/>
          </a:prstGeom>
        </p:spPr>
      </p:pic>
      <p:sp>
        <p:nvSpPr>
          <p:cNvPr id="8" name="TextBox 7">
            <a:extLst>
              <a:ext uri="{FF2B5EF4-FFF2-40B4-BE49-F238E27FC236}">
                <a16:creationId xmlns:a16="http://schemas.microsoft.com/office/drawing/2014/main" id="{C14B4FEA-E4C7-9304-E320-482466E3A7B2}"/>
              </a:ext>
            </a:extLst>
          </p:cNvPr>
          <p:cNvSpPr txBox="1"/>
          <p:nvPr/>
        </p:nvSpPr>
        <p:spPr>
          <a:xfrm>
            <a:off x="7034134" y="3824616"/>
            <a:ext cx="2480872" cy="253916"/>
          </a:xfrm>
          <a:prstGeom prst="rect">
            <a:avLst/>
          </a:prstGeom>
          <a:noFill/>
        </p:spPr>
        <p:txBody>
          <a:bodyPr wrap="square" rtlCol="0">
            <a:spAutoFit/>
          </a:bodyPr>
          <a:lstStyle/>
          <a:p>
            <a:r>
              <a:rPr lang="en-US" sz="1050" i="1" dirty="0">
                <a:latin typeface="Times New Roman" panose="02020603050405020304" pitchFamily="18" charset="0"/>
                <a:cs typeface="Times New Roman" panose="02020603050405020304" pitchFamily="18" charset="0"/>
              </a:rPr>
              <a:t>Deloitte Findings</a:t>
            </a:r>
            <a:endParaRPr lang="en-IN" sz="105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88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365228-B839-B121-081B-DB0E8E6A2C1E}"/>
              </a:ext>
            </a:extLst>
          </p:cNvPr>
          <p:cNvSpPr txBox="1"/>
          <p:nvPr/>
        </p:nvSpPr>
        <p:spPr>
          <a:xfrm>
            <a:off x="1843790" y="2495862"/>
            <a:ext cx="8769246" cy="707886"/>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3. Building a Robust Service Network</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4845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9B536-FEDF-1915-67C6-1EA970B8BF8C}"/>
              </a:ext>
            </a:extLst>
          </p:cNvPr>
          <p:cNvSpPr txBox="1"/>
          <p:nvPr/>
        </p:nvSpPr>
        <p:spPr>
          <a:xfrm>
            <a:off x="951874" y="1290908"/>
            <a:ext cx="3612631" cy="2462213"/>
          </a:xfrm>
          <a:prstGeom prst="rect">
            <a:avLst/>
          </a:prstGeom>
          <a:noFill/>
        </p:spPr>
        <p:txBody>
          <a:bodyPr wrap="square" rtlCol="0">
            <a:spAutoFit/>
          </a:bodyPr>
          <a:lstStyle/>
          <a:p>
            <a:pPr algn="just"/>
            <a:r>
              <a:rPr lang="en-US" sz="1400" b="0" i="1" dirty="0">
                <a:solidFill>
                  <a:schemeClr val="tx1">
                    <a:lumMod val="65000"/>
                    <a:lumOff val="35000"/>
                  </a:schemeClr>
                </a:solidFill>
                <a:effectLst/>
                <a:latin typeface="Times New Roman" panose="02020603050405020304" pitchFamily="18" charset="0"/>
                <a:cs typeface="Times New Roman" panose="02020603050405020304" pitchFamily="18" charset="0"/>
              </a:rPr>
              <a:t>As per The Economic Times dated on 28</a:t>
            </a:r>
            <a:r>
              <a:rPr lang="en-US" sz="1400" b="0" i="1" baseline="30000" dirty="0">
                <a:solidFill>
                  <a:schemeClr val="tx1">
                    <a:lumMod val="65000"/>
                    <a:lumOff val="35000"/>
                  </a:schemeClr>
                </a:solidFill>
                <a:effectLst/>
                <a:latin typeface="Times New Roman" panose="02020603050405020304" pitchFamily="18" charset="0"/>
                <a:cs typeface="Times New Roman" panose="02020603050405020304" pitchFamily="18" charset="0"/>
              </a:rPr>
              <a:t>th</a:t>
            </a:r>
            <a:r>
              <a:rPr lang="en-US" sz="1400" b="0" i="1" dirty="0">
                <a:solidFill>
                  <a:schemeClr val="tx1">
                    <a:lumMod val="65000"/>
                    <a:lumOff val="35000"/>
                  </a:schemeClr>
                </a:solidFill>
                <a:effectLst/>
                <a:latin typeface="Times New Roman" panose="02020603050405020304" pitchFamily="18" charset="0"/>
                <a:cs typeface="Times New Roman" panose="02020603050405020304" pitchFamily="18" charset="0"/>
              </a:rPr>
              <a:t> July 2024,</a:t>
            </a:r>
          </a:p>
          <a:p>
            <a:pPr algn="just"/>
            <a:endParaRPr 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just"/>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According to the respondents, their electric vehicles often felt like </a:t>
            </a:r>
            <a:r>
              <a:rPr lang="en-US" sz="1400" b="1" i="0" dirty="0">
                <a:solidFill>
                  <a:schemeClr val="tx1">
                    <a:lumMod val="65000"/>
                    <a:lumOff val="35000"/>
                  </a:schemeClr>
                </a:solidFill>
                <a:effectLst/>
                <a:latin typeface="Times New Roman" panose="02020603050405020304" pitchFamily="18" charset="0"/>
                <a:cs typeface="Times New Roman" panose="02020603050405020304" pitchFamily="18" charset="0"/>
              </a:rPr>
              <a:t>"a black box"</a:t>
            </a:r>
            <a:r>
              <a:rPr lang="en-US" sz="1400" b="0" i="0" dirty="0">
                <a:solidFill>
                  <a:schemeClr val="tx1">
                    <a:lumMod val="65000"/>
                    <a:lumOff val="35000"/>
                  </a:schemeClr>
                </a:solidFill>
                <a:effectLst/>
                <a:latin typeface="Times New Roman" panose="02020603050405020304" pitchFamily="18" charset="0"/>
                <a:cs typeface="Times New Roman" panose="02020603050405020304" pitchFamily="18" charset="0"/>
              </a:rPr>
              <a:t> that was difficult to understand. Compounding this issue was the inability of local mechanics to solve minor problems. Many e-car owners also expressed frustration over not being able to obtain a clear picture of repair costs due to the lack of multiple repair shop options.</a:t>
            </a:r>
            <a:endParaRPr lang="en-IN"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81433D-AE60-A3B5-CF42-3E982EB84656}"/>
              </a:ext>
            </a:extLst>
          </p:cNvPr>
          <p:cNvSpPr txBox="1"/>
          <p:nvPr/>
        </p:nvSpPr>
        <p:spPr>
          <a:xfrm>
            <a:off x="5696261" y="3753121"/>
            <a:ext cx="6160959" cy="1600438"/>
          </a:xfrm>
          <a:prstGeom prst="rect">
            <a:avLst/>
          </a:prstGeom>
          <a:noFill/>
        </p:spPr>
        <p:txBody>
          <a:bodyPr wrap="square" rtlCol="0">
            <a:spAutoFit/>
          </a:bodyPr>
          <a:lstStyle/>
          <a:p>
            <a:r>
              <a:rPr lang="en-US" sz="1400" dirty="0" err="1">
                <a:solidFill>
                  <a:srgbClr val="018577"/>
                </a:solidFill>
                <a:latin typeface="Times New Roman" panose="02020603050405020304" pitchFamily="18" charset="0"/>
                <a:cs typeface="Times New Roman" panose="02020603050405020304" pitchFamily="18" charset="0"/>
              </a:rPr>
              <a:t>AtliQ</a:t>
            </a:r>
            <a:r>
              <a:rPr lang="en-US" sz="1400" dirty="0">
                <a:solidFill>
                  <a:srgbClr val="018577"/>
                </a:solidFill>
                <a:latin typeface="Times New Roman" panose="02020603050405020304" pitchFamily="18" charset="0"/>
                <a:cs typeface="Times New Roman" panose="02020603050405020304" pitchFamily="18" charset="0"/>
              </a:rPr>
              <a:t> Motors can address this concerns of electric vehicle (EV) owners by implementing several strategies</a:t>
            </a:r>
          </a:p>
          <a:p>
            <a:endParaRPr lang="en-US" sz="1400" dirty="0">
              <a:solidFill>
                <a:srgbClr val="018577"/>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b="1" dirty="0">
                <a:solidFill>
                  <a:srgbClr val="018577"/>
                </a:solidFill>
                <a:latin typeface="Times New Roman" panose="02020603050405020304" pitchFamily="18" charset="0"/>
                <a:cs typeface="Times New Roman" panose="02020603050405020304" pitchFamily="18" charset="0"/>
              </a:rPr>
              <a:t>Test Drive Experience</a:t>
            </a:r>
          </a:p>
          <a:p>
            <a:pPr marL="285750" indent="-285750">
              <a:buFont typeface="Wingdings" panose="05000000000000000000" pitchFamily="2" charset="2"/>
              <a:buChar char="Ø"/>
            </a:pPr>
            <a:r>
              <a:rPr lang="en-IN" sz="1400" b="1" dirty="0">
                <a:solidFill>
                  <a:srgbClr val="018577"/>
                </a:solidFill>
                <a:latin typeface="Times New Roman" panose="02020603050405020304" pitchFamily="18" charset="0"/>
                <a:cs typeface="Times New Roman" panose="02020603050405020304" pitchFamily="18" charset="0"/>
              </a:rPr>
              <a:t>Providing User Manuals</a:t>
            </a:r>
          </a:p>
          <a:p>
            <a:pPr marL="285750" indent="-285750">
              <a:buFont typeface="Wingdings" panose="05000000000000000000" pitchFamily="2" charset="2"/>
              <a:buChar char="Ø"/>
            </a:pPr>
            <a:r>
              <a:rPr lang="en-IN" sz="1400" b="1" dirty="0">
                <a:solidFill>
                  <a:srgbClr val="018577"/>
                </a:solidFill>
                <a:latin typeface="Times New Roman" panose="02020603050405020304" pitchFamily="18" charset="0"/>
                <a:cs typeface="Times New Roman" panose="02020603050405020304" pitchFamily="18" charset="0"/>
              </a:rPr>
              <a:t>Training programs for local mechanics</a:t>
            </a:r>
          </a:p>
          <a:p>
            <a:pPr marL="285750" indent="-285750">
              <a:buFont typeface="Wingdings" panose="05000000000000000000" pitchFamily="2" charset="2"/>
              <a:buChar char="Ø"/>
            </a:pPr>
            <a:r>
              <a:rPr lang="en-IN" sz="1400" b="1" dirty="0">
                <a:solidFill>
                  <a:srgbClr val="018577"/>
                </a:solidFill>
                <a:latin typeface="Times New Roman" panose="02020603050405020304" pitchFamily="18" charset="0"/>
                <a:cs typeface="Times New Roman" panose="02020603050405020304" pitchFamily="18" charset="0"/>
              </a:rPr>
              <a:t>Authorized service </a:t>
            </a:r>
            <a:r>
              <a:rPr lang="en-IN" sz="1400" b="1" dirty="0" err="1">
                <a:solidFill>
                  <a:srgbClr val="018577"/>
                </a:solidFill>
                <a:latin typeface="Times New Roman" panose="02020603050405020304" pitchFamily="18" charset="0"/>
                <a:cs typeface="Times New Roman" panose="02020603050405020304" pitchFamily="18" charset="0"/>
              </a:rPr>
              <a:t>center</a:t>
            </a:r>
            <a:r>
              <a:rPr lang="en-IN" sz="1400" b="1" dirty="0">
                <a:solidFill>
                  <a:srgbClr val="018577"/>
                </a:solidFill>
                <a:latin typeface="Times New Roman" panose="02020603050405020304" pitchFamily="18" charset="0"/>
                <a:cs typeface="Times New Roman" panose="02020603050405020304" pitchFamily="18" charset="0"/>
              </a:rPr>
              <a:t> to offer transparent pricing and repair options</a:t>
            </a:r>
            <a:endParaRPr lang="en-US" sz="14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71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D2C0DB-0F96-6591-7323-15432C3D00A6}"/>
              </a:ext>
            </a:extLst>
          </p:cNvPr>
          <p:cNvSpPr txBox="1"/>
          <p:nvPr/>
        </p:nvSpPr>
        <p:spPr>
          <a:xfrm>
            <a:off x="1963712" y="2300990"/>
            <a:ext cx="8431967" cy="1569660"/>
          </a:xfrm>
          <a:prstGeom prst="rect">
            <a:avLst/>
          </a:prstGeom>
          <a:noFill/>
        </p:spPr>
        <p:txBody>
          <a:bodyPr wrap="square" rtlCol="0">
            <a:spAutoFit/>
          </a:bodyPr>
          <a:lstStyle/>
          <a:p>
            <a:pPr algn="ctr"/>
            <a:r>
              <a:rPr lang="en-US" sz="9600" b="1" dirty="0">
                <a:solidFill>
                  <a:srgbClr val="018577"/>
                </a:solidFill>
                <a:latin typeface="Times New Roman" panose="02020603050405020304" pitchFamily="18" charset="0"/>
                <a:cs typeface="Times New Roman" panose="02020603050405020304" pitchFamily="18" charset="0"/>
              </a:rPr>
              <a:t>THANK YOU</a:t>
            </a:r>
            <a:endParaRPr lang="en-IN" sz="96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7B764-F11C-C580-B3C1-D71168FD0019}"/>
              </a:ext>
            </a:extLst>
          </p:cNvPr>
          <p:cNvSpPr txBox="1"/>
          <p:nvPr/>
        </p:nvSpPr>
        <p:spPr>
          <a:xfrm>
            <a:off x="650823" y="2720715"/>
            <a:ext cx="10890354" cy="707886"/>
          </a:xfrm>
          <a:prstGeom prst="rect">
            <a:avLst/>
          </a:prstGeom>
          <a:noFill/>
        </p:spPr>
        <p:txBody>
          <a:bodyPr wrap="square" rtlCol="0">
            <a:spAutoFit/>
          </a:bodyPr>
          <a:lstStyle/>
          <a:p>
            <a:pPr algn="ctr"/>
            <a:r>
              <a:rPr lang="en-US" sz="4000" b="1" dirty="0">
                <a:solidFill>
                  <a:srgbClr val="018577"/>
                </a:solidFill>
                <a:latin typeface="Times New Roman" panose="02020603050405020304" pitchFamily="18" charset="0"/>
                <a:cs typeface="Times New Roman" panose="02020603050405020304" pitchFamily="18" charset="0"/>
              </a:rPr>
              <a:t>Data Insights from FY 2022 to FY 2024</a:t>
            </a:r>
            <a:endParaRPr lang="en-IN" sz="4000" b="1" dirty="0">
              <a:solidFill>
                <a:srgbClr val="01857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24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77AF57-6F1B-542E-F3C0-091D1ADFF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21" y="1313178"/>
            <a:ext cx="8211696" cy="2400635"/>
          </a:xfrm>
          <a:prstGeom prst="rect">
            <a:avLst/>
          </a:prstGeom>
        </p:spPr>
      </p:pic>
      <p:pic>
        <p:nvPicPr>
          <p:cNvPr id="8" name="Picture 7">
            <a:extLst>
              <a:ext uri="{FF2B5EF4-FFF2-40B4-BE49-F238E27FC236}">
                <a16:creationId xmlns:a16="http://schemas.microsoft.com/office/drawing/2014/main" id="{CB65581F-447E-BA9F-E802-D5E1AC4C7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739" y="4188485"/>
            <a:ext cx="9116697" cy="1971950"/>
          </a:xfrm>
          <a:prstGeom prst="rect">
            <a:avLst/>
          </a:prstGeom>
        </p:spPr>
      </p:pic>
      <p:sp>
        <p:nvSpPr>
          <p:cNvPr id="2" name="TextBox 1">
            <a:extLst>
              <a:ext uri="{FF2B5EF4-FFF2-40B4-BE49-F238E27FC236}">
                <a16:creationId xmlns:a16="http://schemas.microsoft.com/office/drawing/2014/main" id="{036B23D0-7BD4-6133-F81E-AB08B9187363}"/>
              </a:ext>
            </a:extLst>
          </p:cNvPr>
          <p:cNvSpPr txBox="1"/>
          <p:nvPr/>
        </p:nvSpPr>
        <p:spPr>
          <a:xfrm>
            <a:off x="337280" y="510601"/>
            <a:ext cx="11669842" cy="369332"/>
          </a:xfrm>
          <a:prstGeom prst="rect">
            <a:avLst/>
          </a:prstGeom>
          <a:noFill/>
        </p:spPr>
        <p:txBody>
          <a:bodyPr wrap="square" rtlCol="0">
            <a:spAutoFit/>
          </a:bodyPr>
          <a:lstStyle/>
          <a:p>
            <a:pPr algn="ct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The performance of 2-wheeler makers in terms of the number of units sold during the fiscal years 2023 and 2024.</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2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E3E919C-8120-9F66-189F-7015D999A93B}"/>
              </a:ext>
            </a:extLst>
          </p:cNvPr>
          <p:cNvSpPr txBox="1"/>
          <p:nvPr/>
        </p:nvSpPr>
        <p:spPr>
          <a:xfrm>
            <a:off x="528436" y="1069010"/>
            <a:ext cx="10608658" cy="646331"/>
          </a:xfrm>
          <a:prstGeom prst="rect">
            <a:avLst/>
          </a:prstGeom>
          <a:noFill/>
        </p:spPr>
        <p:txBody>
          <a:bodyPr wrap="square" rtlCol="0">
            <a:spAutoFit/>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In </a:t>
            </a: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FY 2024, Goa </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achieved the highest penetration rate </a:t>
            </a: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(17.99%) for 2-wheelers</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 while </a:t>
            </a: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Kerala</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 led in penetration rate </a:t>
            </a: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(5.76%) for 4-wheelers</a:t>
            </a:r>
            <a:r>
              <a:rPr lang="en-US"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A6E5CE8-E2B1-AD27-382F-9BA1E4A67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5715"/>
            <a:ext cx="12192000" cy="3006373"/>
          </a:xfrm>
          <a:prstGeom prst="rect">
            <a:avLst/>
          </a:prstGeom>
        </p:spPr>
      </p:pic>
    </p:spTree>
    <p:extLst>
      <p:ext uri="{BB962C8B-B14F-4D97-AF65-F5344CB8AC3E}">
        <p14:creationId xmlns:p14="http://schemas.microsoft.com/office/powerpoint/2010/main" val="411397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D93C0B7-79AA-9D49-A899-CE46872221D8}"/>
              </a:ext>
            </a:extLst>
          </p:cNvPr>
          <p:cNvSpPr txBox="1"/>
          <p:nvPr/>
        </p:nvSpPr>
        <p:spPr>
          <a:xfrm>
            <a:off x="357112" y="2828835"/>
            <a:ext cx="4798577" cy="1200329"/>
          </a:xfrm>
          <a:prstGeom prst="rect">
            <a:avLst/>
          </a:prstGeom>
          <a:noFill/>
          <a:ln>
            <a:solidFill>
              <a:srgbClr val="018577"/>
            </a:solidFill>
            <a:prstDash val="dash"/>
          </a:ln>
        </p:spPr>
        <p:txBody>
          <a:bodyPr wrap="square" rtlCol="0">
            <a:spAutoFit/>
          </a:bodyPr>
          <a:lstStyle/>
          <a:p>
            <a:r>
              <a:rPr lang="en-US" sz="2400" b="1" dirty="0">
                <a:solidFill>
                  <a:srgbClr val="018577"/>
                </a:solidFill>
                <a:latin typeface="Times New Roman" panose="02020603050405020304" pitchFamily="18" charset="0"/>
                <a:cs typeface="Times New Roman" panose="02020603050405020304" pitchFamily="18" charset="0"/>
              </a:rPr>
              <a:t>Ladakh</a:t>
            </a:r>
            <a:r>
              <a:rPr lang="en-US" sz="2400" dirty="0">
                <a:latin typeface="Times New Roman" panose="02020603050405020304" pitchFamily="18" charset="0"/>
                <a:cs typeface="Times New Roman" panose="02020603050405020304" pitchFamily="18" charset="0"/>
              </a:rPr>
              <a:t>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experienced a slight decline </a:t>
            </a:r>
            <a:r>
              <a:rPr lang="en-US" sz="2400" dirty="0">
                <a:latin typeface="Times New Roman" panose="02020603050405020304" pitchFamily="18" charset="0"/>
                <a:cs typeface="Times New Roman" panose="02020603050405020304" pitchFamily="18" charset="0"/>
              </a:rPr>
              <a:t>in </a:t>
            </a:r>
            <a:r>
              <a:rPr lang="en-US" sz="2400" b="1" dirty="0">
                <a:solidFill>
                  <a:srgbClr val="018577"/>
                </a:solidFill>
                <a:latin typeface="Times New Roman" panose="02020603050405020304" pitchFamily="18" charset="0"/>
                <a:cs typeface="Times New Roman" panose="02020603050405020304" pitchFamily="18" charset="0"/>
              </a:rPr>
              <a:t>2-wheeler</a:t>
            </a:r>
            <a:r>
              <a:rPr lang="en-US" sz="2400" dirty="0">
                <a:latin typeface="Times New Roman" panose="02020603050405020304" pitchFamily="18" charset="0"/>
                <a:cs typeface="Times New Roman" panose="02020603050405020304" pitchFamily="18" charset="0"/>
              </a:rPr>
              <a:t>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EV sales penetration, with a decrease of </a:t>
            </a:r>
            <a:r>
              <a:rPr lang="en-US" sz="2400" b="1" dirty="0">
                <a:solidFill>
                  <a:schemeClr val="accent2"/>
                </a:solidFill>
                <a:latin typeface="Times New Roman" panose="02020603050405020304" pitchFamily="18" charset="0"/>
                <a:cs typeface="Times New Roman" panose="02020603050405020304" pitchFamily="18" charset="0"/>
              </a:rPr>
              <a:t>0.41%</a:t>
            </a:r>
            <a:r>
              <a:rPr lang="en-US" sz="2400" dirty="0">
                <a:solidFill>
                  <a:schemeClr val="accent2"/>
                </a:solidFill>
                <a:latin typeface="Times New Roman" panose="02020603050405020304" pitchFamily="18" charset="0"/>
                <a:cs typeface="Times New Roman" panose="02020603050405020304" pitchFamily="18" charset="0"/>
              </a:rPr>
              <a:t>.</a:t>
            </a:r>
            <a:endParaRPr lang="en-IN" sz="2400" dirty="0">
              <a:solidFill>
                <a:schemeClr val="accent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7C8F0D7-95CA-F48A-2A6C-2D576F2FDCD2}"/>
              </a:ext>
            </a:extLst>
          </p:cNvPr>
          <p:cNvSpPr txBox="1"/>
          <p:nvPr/>
        </p:nvSpPr>
        <p:spPr>
          <a:xfrm>
            <a:off x="5947347" y="2644170"/>
            <a:ext cx="4798577" cy="1569660"/>
          </a:xfrm>
          <a:prstGeom prst="rect">
            <a:avLst/>
          </a:prstGeom>
          <a:noFill/>
          <a:ln>
            <a:solidFill>
              <a:srgbClr val="018577"/>
            </a:solidFill>
            <a:prstDash val="dash"/>
          </a:ln>
        </p:spPr>
        <p:txBody>
          <a:bodyPr wrap="square" rtlCol="0">
            <a:spAutoFit/>
          </a:bodyPr>
          <a:lstStyle/>
          <a:p>
            <a:r>
              <a:rPr lang="en-US" sz="2400" b="1" dirty="0">
                <a:solidFill>
                  <a:srgbClr val="018577"/>
                </a:solidFill>
                <a:latin typeface="Times New Roman" panose="02020603050405020304" pitchFamily="18" charset="0"/>
                <a:cs typeface="Times New Roman" panose="02020603050405020304" pitchFamily="18" charset="0"/>
              </a:rPr>
              <a:t>The Andaman and Nicobar Islands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saw a decline in </a:t>
            </a:r>
            <a:r>
              <a:rPr lang="en-US" sz="2400" b="1" dirty="0">
                <a:solidFill>
                  <a:srgbClr val="018577"/>
                </a:solidFill>
                <a:latin typeface="Times New Roman" panose="02020603050405020304" pitchFamily="18" charset="0"/>
                <a:cs typeface="Times New Roman" panose="02020603050405020304" pitchFamily="18" charset="0"/>
              </a:rPr>
              <a:t>4-wheeler</a:t>
            </a:r>
            <a:r>
              <a:rPr lang="en-US" sz="2400" dirty="0">
                <a:latin typeface="Times New Roman" panose="02020603050405020304" pitchFamily="18" charset="0"/>
                <a:cs typeface="Times New Roman" panose="02020603050405020304" pitchFamily="18" charset="0"/>
              </a:rPr>
              <a:t> </a:t>
            </a:r>
            <a:r>
              <a:rPr lang="en-US" sz="2400" dirty="0">
                <a:solidFill>
                  <a:schemeClr val="tx1">
                    <a:lumMod val="65000"/>
                    <a:lumOff val="35000"/>
                  </a:schemeClr>
                </a:solidFill>
                <a:latin typeface="Times New Roman" panose="02020603050405020304" pitchFamily="18" charset="0"/>
                <a:cs typeface="Times New Roman" panose="02020603050405020304" pitchFamily="18" charset="0"/>
              </a:rPr>
              <a:t>EV sales penetration, with a decrease of </a:t>
            </a:r>
            <a:r>
              <a:rPr lang="en-US" sz="2400" b="1" dirty="0">
                <a:solidFill>
                  <a:schemeClr val="accent2"/>
                </a:solidFill>
                <a:latin typeface="Times New Roman" panose="02020603050405020304" pitchFamily="18" charset="0"/>
                <a:cs typeface="Times New Roman" panose="02020603050405020304" pitchFamily="18" charset="0"/>
              </a:rPr>
              <a:t>1.11%</a:t>
            </a:r>
            <a:r>
              <a:rPr lang="en-US" sz="2400" dirty="0">
                <a:solidFill>
                  <a:schemeClr val="accent2"/>
                </a:solidFill>
                <a:latin typeface="Times New Roman" panose="02020603050405020304" pitchFamily="18" charset="0"/>
                <a:cs typeface="Times New Roman" panose="02020603050405020304" pitchFamily="18" charset="0"/>
              </a:rPr>
              <a:t>.</a:t>
            </a:r>
            <a:endParaRPr lang="en-IN" sz="2400"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591C68-9550-F91A-DEA6-22046B00FA03}"/>
              </a:ext>
            </a:extLst>
          </p:cNvPr>
          <p:cNvSpPr txBox="1"/>
          <p:nvPr/>
        </p:nvSpPr>
        <p:spPr>
          <a:xfrm>
            <a:off x="757003" y="1536492"/>
            <a:ext cx="10380689" cy="369332"/>
          </a:xfrm>
          <a:prstGeom prst="rect">
            <a:avLst/>
          </a:prstGeom>
          <a:noFill/>
        </p:spPr>
        <p:txBody>
          <a:bodyPr wrap="square" rtlCol="0">
            <a:spAutoFit/>
          </a:bodyPr>
          <a:lstStyle/>
          <a:p>
            <a:pPr algn="ctr"/>
            <a:r>
              <a:rPr lang="en-US" dirty="0">
                <a:solidFill>
                  <a:schemeClr val="tx1">
                    <a:lumMod val="65000"/>
                    <a:lumOff val="35000"/>
                  </a:schemeClr>
                </a:solidFill>
                <a:latin typeface="Times New Roman" panose="02020603050405020304" pitchFamily="18" charset="0"/>
                <a:cs typeface="Times New Roman" panose="02020603050405020304" pitchFamily="18" charset="0"/>
              </a:rPr>
              <a:t>States that experienced a decline in EV sales penetration from FY 2022 to FY 2024:</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94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A89BF7-CB81-29A1-199A-ADC6CADD95E3}"/>
              </a:ext>
            </a:extLst>
          </p:cNvPr>
          <p:cNvSpPr txBox="1"/>
          <p:nvPr/>
        </p:nvSpPr>
        <p:spPr>
          <a:xfrm>
            <a:off x="0" y="1014091"/>
            <a:ext cx="11709175" cy="369332"/>
          </a:xfrm>
          <a:prstGeom prst="rect">
            <a:avLst/>
          </a:prstGeom>
          <a:noFill/>
        </p:spPr>
        <p:txBody>
          <a:bodyPr wrap="square" rtlCol="0">
            <a:spAutoFit/>
          </a:bodyPr>
          <a:lstStyle/>
          <a:p>
            <a:pPr algn="ctr"/>
            <a:r>
              <a:rPr lang="en-US" b="1" dirty="0">
                <a:solidFill>
                  <a:schemeClr val="tx1">
                    <a:lumMod val="65000"/>
                    <a:lumOff val="35000"/>
                  </a:schemeClr>
                </a:solidFill>
                <a:latin typeface="Times New Roman" panose="02020603050405020304" pitchFamily="18" charset="0"/>
                <a:cs typeface="Times New Roman" panose="02020603050405020304" pitchFamily="18" charset="0"/>
              </a:rPr>
              <a:t>Top 5 EV makers sales volume (4-wheelers) from FY 2022 to FY 2024 and their quarterly trends </a:t>
            </a:r>
            <a:endParaRPr lang="en-IN"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6C7F21-D4CC-3FD9-CA27-B8B2B8F04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8937"/>
            <a:ext cx="12192000" cy="4938532"/>
          </a:xfrm>
          <a:prstGeom prst="rect">
            <a:avLst/>
          </a:prstGeom>
        </p:spPr>
      </p:pic>
    </p:spTree>
    <p:extLst>
      <p:ext uri="{BB962C8B-B14F-4D97-AF65-F5344CB8AC3E}">
        <p14:creationId xmlns:p14="http://schemas.microsoft.com/office/powerpoint/2010/main" val="305228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99FA679-9164-7503-6A64-45BF794B4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 y="2577714"/>
            <a:ext cx="5282469" cy="2375942"/>
          </a:xfrm>
          <a:prstGeom prst="rect">
            <a:avLst/>
          </a:prstGeom>
        </p:spPr>
      </p:pic>
      <p:pic>
        <p:nvPicPr>
          <p:cNvPr id="17" name="Picture 16">
            <a:extLst>
              <a:ext uri="{FF2B5EF4-FFF2-40B4-BE49-F238E27FC236}">
                <a16:creationId xmlns:a16="http://schemas.microsoft.com/office/drawing/2014/main" id="{539EAD56-DE6A-79C1-4642-BBE25A681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542" y="2577714"/>
            <a:ext cx="5413024" cy="2457793"/>
          </a:xfrm>
          <a:prstGeom prst="rect">
            <a:avLst/>
          </a:prstGeom>
        </p:spPr>
      </p:pic>
      <p:sp>
        <p:nvSpPr>
          <p:cNvPr id="18" name="TextBox 17">
            <a:extLst>
              <a:ext uri="{FF2B5EF4-FFF2-40B4-BE49-F238E27FC236}">
                <a16:creationId xmlns:a16="http://schemas.microsoft.com/office/drawing/2014/main" id="{F13DC835-B9C2-DF9A-1DAA-FC6A6BCBF1BB}"/>
              </a:ext>
            </a:extLst>
          </p:cNvPr>
          <p:cNvSpPr txBox="1"/>
          <p:nvPr/>
        </p:nvSpPr>
        <p:spPr>
          <a:xfrm>
            <a:off x="96503" y="1176252"/>
            <a:ext cx="4811842" cy="1169551"/>
          </a:xfrm>
          <a:prstGeom prst="rect">
            <a:avLst/>
          </a:prstGeom>
          <a:noFill/>
        </p:spPr>
        <p:txBody>
          <a:bodyPr wrap="square" rtlCol="0">
            <a:spAutoFit/>
          </a:bodyPr>
          <a:lstStyle/>
          <a:p>
            <a:pPr algn="just"/>
            <a:r>
              <a:rPr lang="en-US" sz="1400" b="1" dirty="0">
                <a:solidFill>
                  <a:srgbClr val="18B2E9"/>
                </a:solidFill>
                <a:latin typeface="Times New Roman" panose="02020603050405020304" pitchFamily="18" charset="0"/>
                <a:cs typeface="Times New Roman" panose="02020603050405020304" pitchFamily="18" charset="0"/>
              </a:rPr>
              <a:t>Tata Motors</a:t>
            </a:r>
            <a:r>
              <a:rPr lang="en-US" sz="1400" dirty="0">
                <a:solidFill>
                  <a:srgbClr val="18B2E9"/>
                </a:solidFill>
                <a:latin typeface="Times New Roman" panose="02020603050405020304" pitchFamily="18" charset="0"/>
                <a:cs typeface="Times New Roman" panose="02020603050405020304" pitchFamily="18" charset="0"/>
              </a:rPr>
              <a:t> experienced gradual growth in sales volume, reaching a peak of </a:t>
            </a:r>
            <a:r>
              <a:rPr lang="en-US" sz="1400" b="1" dirty="0">
                <a:solidFill>
                  <a:srgbClr val="18B2E9"/>
                </a:solidFill>
                <a:latin typeface="Times New Roman" panose="02020603050405020304" pitchFamily="18" charset="0"/>
                <a:cs typeface="Times New Roman" panose="02020603050405020304" pitchFamily="18" charset="0"/>
              </a:rPr>
              <a:t>9.5K units in Q4 FY 2023</a:t>
            </a:r>
            <a:r>
              <a:rPr lang="en-US" sz="1400" dirty="0">
                <a:solidFill>
                  <a:srgbClr val="18B2E9"/>
                </a:solidFill>
                <a:latin typeface="Times New Roman" panose="02020603050405020304" pitchFamily="18" charset="0"/>
                <a:cs typeface="Times New Roman" panose="02020603050405020304" pitchFamily="18" charset="0"/>
              </a:rPr>
              <a:t>. After a slight dip in </a:t>
            </a:r>
            <a:r>
              <a:rPr lang="en-US" sz="1400" b="1" dirty="0">
                <a:solidFill>
                  <a:srgbClr val="18B2E9"/>
                </a:solidFill>
                <a:latin typeface="Times New Roman" panose="02020603050405020304" pitchFamily="18" charset="0"/>
                <a:cs typeface="Times New Roman" panose="02020603050405020304" pitchFamily="18" charset="0"/>
              </a:rPr>
              <a:t>Q1 FY 2024</a:t>
            </a:r>
            <a:r>
              <a:rPr lang="en-US" sz="1400" dirty="0">
                <a:solidFill>
                  <a:srgbClr val="18B2E9"/>
                </a:solidFill>
                <a:latin typeface="Times New Roman" panose="02020603050405020304" pitchFamily="18" charset="0"/>
                <a:cs typeface="Times New Roman" panose="02020603050405020304" pitchFamily="18" charset="0"/>
              </a:rPr>
              <a:t>, the company saw a consistent recovery, culminating in a significant increase to </a:t>
            </a:r>
            <a:r>
              <a:rPr lang="en-US" sz="1400" b="1" dirty="0">
                <a:solidFill>
                  <a:srgbClr val="18B2E9"/>
                </a:solidFill>
                <a:latin typeface="Times New Roman" panose="02020603050405020304" pitchFamily="18" charset="0"/>
                <a:cs typeface="Times New Roman" panose="02020603050405020304" pitchFamily="18" charset="0"/>
              </a:rPr>
              <a:t>17.4K units by Q4 FY 2024.</a:t>
            </a:r>
            <a:endParaRPr lang="en-IN" sz="1400" b="1" dirty="0">
              <a:solidFill>
                <a:srgbClr val="18B2E9"/>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CC0FB30-1705-16BF-E175-06976E968696}"/>
              </a:ext>
            </a:extLst>
          </p:cNvPr>
          <p:cNvSpPr txBox="1"/>
          <p:nvPr/>
        </p:nvSpPr>
        <p:spPr>
          <a:xfrm>
            <a:off x="6033542" y="1176252"/>
            <a:ext cx="6158458" cy="954107"/>
          </a:xfrm>
          <a:prstGeom prst="rect">
            <a:avLst/>
          </a:prstGeom>
          <a:noFill/>
        </p:spPr>
        <p:txBody>
          <a:bodyPr wrap="square" rtlCol="0">
            <a:spAutoFit/>
          </a:bodyPr>
          <a:lstStyle/>
          <a:p>
            <a:pPr algn="just"/>
            <a:r>
              <a:rPr lang="en-US" sz="1400" b="1" dirty="0">
                <a:solidFill>
                  <a:srgbClr val="00B5AE"/>
                </a:solidFill>
                <a:latin typeface="Times New Roman" panose="02020603050405020304" pitchFamily="18" charset="0"/>
                <a:cs typeface="Times New Roman" panose="02020603050405020304" pitchFamily="18" charset="0"/>
              </a:rPr>
              <a:t>Mahindra &amp; Mahindra</a:t>
            </a:r>
            <a:r>
              <a:rPr lang="en-US" sz="1400" dirty="0">
                <a:solidFill>
                  <a:srgbClr val="00B5AE"/>
                </a:solidFill>
                <a:latin typeface="Times New Roman" panose="02020603050405020304" pitchFamily="18" charset="0"/>
                <a:cs typeface="Times New Roman" panose="02020603050405020304" pitchFamily="18" charset="0"/>
              </a:rPr>
              <a:t> saw continuous </a:t>
            </a:r>
            <a:r>
              <a:rPr lang="en-US" sz="1400" b="1" dirty="0">
                <a:solidFill>
                  <a:srgbClr val="00B5AE"/>
                </a:solidFill>
                <a:latin typeface="Times New Roman" panose="02020603050405020304" pitchFamily="18" charset="0"/>
                <a:cs typeface="Times New Roman" panose="02020603050405020304" pitchFamily="18" charset="0"/>
              </a:rPr>
              <a:t>growth in sales volume </a:t>
            </a:r>
            <a:r>
              <a:rPr lang="en-US" sz="1400" dirty="0">
                <a:solidFill>
                  <a:srgbClr val="00B5AE"/>
                </a:solidFill>
                <a:latin typeface="Times New Roman" panose="02020603050405020304" pitchFamily="18" charset="0"/>
                <a:cs typeface="Times New Roman" panose="02020603050405020304" pitchFamily="18" charset="0"/>
              </a:rPr>
              <a:t>throughout </a:t>
            </a:r>
            <a:r>
              <a:rPr lang="en-US" sz="1400" b="1" dirty="0">
                <a:solidFill>
                  <a:srgbClr val="00B5AE"/>
                </a:solidFill>
                <a:latin typeface="Times New Roman" panose="02020603050405020304" pitchFamily="18" charset="0"/>
                <a:cs typeface="Times New Roman" panose="02020603050405020304" pitchFamily="18" charset="0"/>
              </a:rPr>
              <a:t>FY 2022 and FY 2023</a:t>
            </a:r>
            <a:r>
              <a:rPr lang="en-US" sz="1400" dirty="0">
                <a:solidFill>
                  <a:srgbClr val="00B5AE"/>
                </a:solidFill>
                <a:latin typeface="Times New Roman" panose="02020603050405020304" pitchFamily="18" charset="0"/>
                <a:cs typeface="Times New Roman" panose="02020603050405020304" pitchFamily="18" charset="0"/>
              </a:rPr>
              <a:t>, saw its peak of </a:t>
            </a:r>
            <a:r>
              <a:rPr lang="en-US" sz="1400" b="1" dirty="0">
                <a:solidFill>
                  <a:srgbClr val="00B5AE"/>
                </a:solidFill>
                <a:latin typeface="Times New Roman" panose="02020603050405020304" pitchFamily="18" charset="0"/>
                <a:cs typeface="Times New Roman" panose="02020603050405020304" pitchFamily="18" charset="0"/>
              </a:rPr>
              <a:t>10.9K units in Q1 FY 2024</a:t>
            </a:r>
            <a:r>
              <a:rPr lang="en-US" sz="1400" dirty="0">
                <a:solidFill>
                  <a:srgbClr val="00B5AE"/>
                </a:solidFill>
                <a:latin typeface="Times New Roman" panose="02020603050405020304" pitchFamily="18" charset="0"/>
                <a:cs typeface="Times New Roman" panose="02020603050405020304" pitchFamily="18" charset="0"/>
              </a:rPr>
              <a:t>. However, the company then faced a downturn</a:t>
            </a:r>
            <a:r>
              <a:rPr lang="en-US" sz="1400" b="1" dirty="0">
                <a:solidFill>
                  <a:srgbClr val="00B5AE"/>
                </a:solidFill>
                <a:latin typeface="Times New Roman" panose="02020603050405020304" pitchFamily="18" charset="0"/>
                <a:cs typeface="Times New Roman" panose="02020603050405020304" pitchFamily="18" charset="0"/>
              </a:rPr>
              <a:t>, with sales declining steadily </a:t>
            </a:r>
            <a:r>
              <a:rPr lang="en-US" sz="1400" dirty="0">
                <a:solidFill>
                  <a:srgbClr val="00B5AE"/>
                </a:solidFill>
                <a:latin typeface="Times New Roman" panose="02020603050405020304" pitchFamily="18" charset="0"/>
                <a:cs typeface="Times New Roman" panose="02020603050405020304" pitchFamily="18" charset="0"/>
              </a:rPr>
              <a:t>in the subsequent quarters, ending at </a:t>
            </a:r>
            <a:r>
              <a:rPr lang="en-US" sz="1400" b="1" dirty="0">
                <a:solidFill>
                  <a:srgbClr val="00B5AE"/>
                </a:solidFill>
                <a:latin typeface="Times New Roman" panose="02020603050405020304" pitchFamily="18" charset="0"/>
                <a:cs typeface="Times New Roman" panose="02020603050405020304" pitchFamily="18" charset="0"/>
              </a:rPr>
              <a:t>2.3K units in Q4 FY 2024</a:t>
            </a:r>
            <a:r>
              <a:rPr lang="en-US" sz="1400" dirty="0">
                <a:solidFill>
                  <a:srgbClr val="00B5AE"/>
                </a:solidFill>
                <a:latin typeface="Times New Roman" panose="02020603050405020304" pitchFamily="18" charset="0"/>
                <a:cs typeface="Times New Roman" panose="02020603050405020304" pitchFamily="18" charset="0"/>
              </a:rPr>
              <a:t>.</a:t>
            </a:r>
            <a:endParaRPr lang="en-IN" sz="1400" dirty="0">
              <a:solidFill>
                <a:srgbClr val="00B5A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47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TotalTime>
  <Words>1972</Words>
  <Application>Microsoft Office PowerPoint</Application>
  <PresentationFormat>Widescreen</PresentationFormat>
  <Paragraphs>178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Ribisha Junghare</dc:creator>
  <cp:lastModifiedBy>Ribisha Junghare</cp:lastModifiedBy>
  <cp:revision>2</cp:revision>
  <dcterms:created xsi:type="dcterms:W3CDTF">2024-08-30T14:16:17Z</dcterms:created>
  <dcterms:modified xsi:type="dcterms:W3CDTF">2024-09-03T05:56:23Z</dcterms:modified>
</cp:coreProperties>
</file>