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847495a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847495a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47495a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47495a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847495af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847495af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47495a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47495a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847495a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847495a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47495a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47495a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4760"/>
              <a:t>Monthly Report French Bakery A</a:t>
            </a:r>
            <a:endParaRPr sz="47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4760"/>
              <a:t>January 2021</a:t>
            </a:r>
            <a:endParaRPr sz="476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Ribka Natalia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23450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3000"/>
              <a:t>Background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3000"/>
              <a:t>Sales is </a:t>
            </a:r>
            <a:r>
              <a:rPr b="1" lang="id" sz="3000"/>
              <a:t>inconsistent </a:t>
            </a:r>
            <a:r>
              <a:rPr lang="id" sz="3000"/>
              <a:t>and slowly </a:t>
            </a:r>
            <a:r>
              <a:rPr b="1" lang="id" sz="3000"/>
              <a:t>go down</a:t>
            </a:r>
            <a:endParaRPr b="1" sz="3000"/>
          </a:p>
        </p:txBody>
      </p:sp>
      <p:pic>
        <p:nvPicPr>
          <p:cNvPr id="69" name="Google Shape;69;p14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1068850"/>
            <a:ext cx="5424276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07075" y="1068850"/>
            <a:ext cx="36705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French Bakery A's overall sales are showing a negative downward trend. This indicates that our sales have shrunk this month.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This outcome is inconsistent because sometimes we have high sales, but other times we lose demand in the market.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This factor can make it difficult to stay sustainably in the long term.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Review : Weekends</a:t>
            </a:r>
            <a:r>
              <a:rPr lang="id"/>
              <a:t> are the busiest days in bakary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397300" y="1392075"/>
            <a:ext cx="367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Only on the weekend do we get the highest order in the month.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For better production balance, the bakery needs to increase output on weekends and decrease it on weekdays.</a:t>
            </a:r>
            <a:endParaRPr sz="1900"/>
          </a:p>
        </p:txBody>
      </p:sp>
      <p:pic>
        <p:nvPicPr>
          <p:cNvPr id="77" name="Google Shape;77;p15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424276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46100" y="2203475"/>
            <a:ext cx="363900" cy="151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896825" y="2203475"/>
            <a:ext cx="363900" cy="151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939750" y="2203475"/>
            <a:ext cx="363900" cy="151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982675" y="2203475"/>
            <a:ext cx="363900" cy="151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033400" y="2203475"/>
            <a:ext cx="363900" cy="151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Review : Lunchtime is our busiest time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161725" y="1225225"/>
            <a:ext cx="367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The bakery is the crowdest at 12:00 (around Lunchtime).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The bakery needs to increase production before lunchtime and stop at 13:00, as sales are less in demand from 14:00 to 19:00.</a:t>
            </a:r>
            <a:endParaRPr sz="1900"/>
          </a:p>
        </p:txBody>
      </p:sp>
      <p:pic>
        <p:nvPicPr>
          <p:cNvPr id="89" name="Google Shape;89;p16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099400" cy="31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2173050" y="3894975"/>
            <a:ext cx="1150200" cy="23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Top 5 Most Sold Bread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52400" y="3917275"/>
            <a:ext cx="86799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Traditional Baguette is the most popular bread for consumers.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 reduce food waste, prioritize the production of the top 5 most popular breads over other types.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322450" y="3173400"/>
            <a:ext cx="764700" cy="35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25" y="1146350"/>
            <a:ext cx="4282074" cy="264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11" y="1146350"/>
            <a:ext cx="4282065" cy="264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856650" y="3080450"/>
            <a:ext cx="764700" cy="35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/>
              <a:t>Review : which type of Bread should we keep selling or not</a:t>
            </a:r>
            <a:endParaRPr sz="35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161725" y="1225225"/>
            <a:ext cx="38715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 our data, there are 70 type of Bread that we sell in our Bakary. However, more than half of the types of bread have a sales quantity of less than 1%.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>
                <a:solidFill>
                  <a:srgbClr val="1C1C1C"/>
                </a:solidFill>
                <a:highlight>
                  <a:srgbClr val="FFFFFF"/>
                </a:highlight>
              </a:rPr>
              <a:t>We should consider reducing the variety of bread we make daily to minimize waste.</a:t>
            </a:r>
            <a:endParaRPr/>
          </a:p>
        </p:txBody>
      </p:sp>
      <p:pic>
        <p:nvPicPr>
          <p:cNvPr id="107" name="Google Shape;107;p18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56925" cy="30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Recommendation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Focus on High-Demand Product</a:t>
            </a:r>
            <a:r>
              <a:rPr lang="id"/>
              <a:t> : the most sold Bread like baguette traditional should be produce and promoted more as they are more demand with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Time Production </a:t>
            </a:r>
            <a:r>
              <a:rPr lang="id"/>
              <a:t>: p</a:t>
            </a:r>
            <a:r>
              <a:rPr lang="id"/>
              <a:t>roduce more bread during weekends and in the hours before lunch.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Review several product types: </a:t>
            </a:r>
            <a:r>
              <a:rPr lang="id"/>
              <a:t>Stop producing bread types that are not popular amongcustomers. Consider selling them seasonally.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