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 id="2147483688" r:id="rId2"/>
  </p:sldMasterIdLst>
  <p:notesMasterIdLst>
    <p:notesMasterId r:id="rId28"/>
  </p:notesMasterIdLst>
  <p:sldIdLst>
    <p:sldId id="256" r:id="rId3"/>
    <p:sldId id="259" r:id="rId4"/>
    <p:sldId id="258" r:id="rId5"/>
    <p:sldId id="263" r:id="rId6"/>
    <p:sldId id="283" r:id="rId7"/>
    <p:sldId id="264" r:id="rId8"/>
    <p:sldId id="306" r:id="rId9"/>
    <p:sldId id="307" r:id="rId10"/>
    <p:sldId id="308" r:id="rId11"/>
    <p:sldId id="309" r:id="rId12"/>
    <p:sldId id="310" r:id="rId13"/>
    <p:sldId id="311" r:id="rId14"/>
    <p:sldId id="312" r:id="rId15"/>
    <p:sldId id="315" r:id="rId16"/>
    <p:sldId id="314" r:id="rId17"/>
    <p:sldId id="313" r:id="rId18"/>
    <p:sldId id="284" r:id="rId19"/>
    <p:sldId id="260" r:id="rId20"/>
    <p:sldId id="293" r:id="rId21"/>
    <p:sldId id="316" r:id="rId22"/>
    <p:sldId id="294" r:id="rId23"/>
    <p:sldId id="317" r:id="rId24"/>
    <p:sldId id="296" r:id="rId25"/>
    <p:sldId id="289" r:id="rId26"/>
    <p:sldId id="318" r:id="rId27"/>
  </p:sldIdLst>
  <p:sldSz cx="9144000" cy="5143500" type="screen16x9"/>
  <p:notesSz cx="6858000" cy="9144000"/>
  <p:embeddedFontLst>
    <p:embeddedFont>
      <p:font typeface="Dosis" panose="020B0604020202020204" charset="0"/>
      <p:regular r:id="rId29"/>
      <p:bold r:id="rId30"/>
    </p:embeddedFont>
    <p:embeddedFont>
      <p:font typeface="Arial Black" panose="020B0A04020102020204" pitchFamily="34" charset="0"/>
      <p:bold r:id="rId31"/>
    </p:embeddedFont>
    <p:embeddedFont>
      <p:font typeface="Muli" panose="020B0604020202020204" charset="0"/>
      <p:regular r:id="rId32"/>
      <p:bold r:id="rId33"/>
      <p:italic r:id="rId34"/>
      <p:boldItalic r:id="rId35"/>
    </p:embeddedFont>
    <p:embeddedFont>
      <p:font typeface="Open Sans" panose="020B0606030504020204" pitchFamily="34" charset="0"/>
      <p:regular r:id="rId36"/>
      <p:bold r:id="rId37"/>
      <p:italic r:id="rId38"/>
      <p:boldItalic r:id="rId39"/>
    </p:embeddedFont>
    <p:embeddedFont>
      <p:font typeface="Calibri" panose="020F050202020403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8E50D2-C3DF-4181-8837-F705E25F2818}">
  <a:tblStyle styleId="{938E50D2-C3DF-4181-8837-F705E25F281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48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20602706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freegoogleslidestemplates.com"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freegoogleslidestemplates.com"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592698dac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1592698dac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&lt;a href="http://www.freepik.com/free-photo/top-view-of-co-workers-planning-a-strategy_864127.htm"&gt;Designed by Freepik&lt;/a&gt;</a:t>
            </a:r>
            <a:endParaRPr/>
          </a:p>
          <a:p>
            <a:pPr marL="0" lvl="0" indent="0" algn="l" rtl="0">
              <a:spcBef>
                <a:spcPts val="0"/>
              </a:spcBef>
              <a:spcAft>
                <a:spcPts val="0"/>
              </a:spcAft>
              <a:buNone/>
            </a:pPr>
            <a:r>
              <a:rPr lang="en"/>
              <a:t>http://www.freepik.com/free-photo/happy-co-workers-close-to-the-window_866124.htm</a:t>
            </a:r>
            <a:endParaRPr/>
          </a:p>
        </p:txBody>
      </p:sp>
    </p:spTree>
    <p:extLst>
      <p:ext uri="{BB962C8B-B14F-4D97-AF65-F5344CB8AC3E}">
        <p14:creationId xmlns:p14="http://schemas.microsoft.com/office/powerpoint/2010/main" val="3021595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592698dac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1592698dac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&lt;a href="http://www.freepik.com/free-photo/top-view-of-co-workers-planning-a-strategy_864127.htm"&gt;Designed by Freepik&lt;/a&gt;</a:t>
            </a:r>
            <a:endParaRPr/>
          </a:p>
          <a:p>
            <a:pPr marL="0" lvl="0" indent="0" algn="l" rtl="0">
              <a:spcBef>
                <a:spcPts val="0"/>
              </a:spcBef>
              <a:spcAft>
                <a:spcPts val="0"/>
              </a:spcAft>
              <a:buNone/>
            </a:pPr>
            <a:r>
              <a:rPr lang="en"/>
              <a:t>http://www.freepik.com/free-photo/happy-co-workers-close-to-the-window_866124.htm</a:t>
            </a:r>
            <a:endParaRPr/>
          </a:p>
        </p:txBody>
      </p:sp>
    </p:spTree>
    <p:extLst>
      <p:ext uri="{BB962C8B-B14F-4D97-AF65-F5344CB8AC3E}">
        <p14:creationId xmlns:p14="http://schemas.microsoft.com/office/powerpoint/2010/main" val="2819947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16dc4b7341_0_7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16dc4b7341_0_7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5764128aa_2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15764128aa_2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592698dac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592698dac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592698dac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592698dac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99922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592698dac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592698dac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592698dac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592698dac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8274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592698dac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592698dac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5"/>
        <p:cNvGrpSpPr/>
        <p:nvPr/>
      </p:nvGrpSpPr>
      <p:grpSpPr>
        <a:xfrm>
          <a:off x="0" y="0"/>
          <a:ext cx="0" cy="0"/>
          <a:chOff x="0" y="0"/>
          <a:chExt cx="0" cy="0"/>
        </a:xfrm>
      </p:grpSpPr>
      <p:sp>
        <p:nvSpPr>
          <p:cNvPr id="1216" name="Google Shape;1216;g16dc4b7341_0_8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7" name="Google Shape;1217;g16dc4b7341_0_8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200" b="0" i="0" u="none" strike="noStrike" cap="none">
                <a:solidFill>
                  <a:schemeClr val="dk1"/>
                </a:solidFill>
                <a:latin typeface="Calibri"/>
                <a:ea typeface="Calibri"/>
                <a:cs typeface="Calibri"/>
                <a:sym typeface="Calibri"/>
              </a:rPr>
              <a:t>You can safely remove this slide. This slide design was provided by Free Google Slides Templates – You can download more templates, shapes and elements for PowerPoint from </a:t>
            </a:r>
            <a:r>
              <a:rPr lang="en" sz="1200" b="0" i="0" u="sng" strike="noStrike" cap="none">
                <a:solidFill>
                  <a:schemeClr val="hlink"/>
                </a:solidFill>
                <a:latin typeface="Calibri"/>
                <a:ea typeface="Calibri"/>
                <a:cs typeface="Calibri"/>
                <a:sym typeface="Calibri"/>
                <a:hlinkClick r:id="rId3"/>
              </a:rPr>
              <a:t>http://freegoogleslidestemplates.com</a:t>
            </a:r>
            <a:endParaRPr sz="1200" b="0" i="0" u="none" strike="noStrike" cap="none">
              <a:solidFill>
                <a:schemeClr val="dk1"/>
              </a:solidFill>
              <a:latin typeface="Calibri"/>
              <a:ea typeface="Calibri"/>
              <a:cs typeface="Calibri"/>
              <a:sym typeface="Calibri"/>
            </a:endParaRPr>
          </a:p>
        </p:txBody>
      </p:sp>
      <p:sp>
        <p:nvSpPr>
          <p:cNvPr id="1218" name="Google Shape;1218;g16dc4b7341_0_85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rgbClr val="000000"/>
                </a:solidFill>
                <a:latin typeface="Calibri"/>
                <a:ea typeface="Calibri"/>
                <a:cs typeface="Calibri"/>
                <a:sym typeface="Calibri"/>
              </a:rPr>
              <a:t>24</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592698dac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592698da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5"/>
        <p:cNvGrpSpPr/>
        <p:nvPr/>
      </p:nvGrpSpPr>
      <p:grpSpPr>
        <a:xfrm>
          <a:off x="0" y="0"/>
          <a:ext cx="0" cy="0"/>
          <a:chOff x="0" y="0"/>
          <a:chExt cx="0" cy="0"/>
        </a:xfrm>
      </p:grpSpPr>
      <p:sp>
        <p:nvSpPr>
          <p:cNvPr id="1216" name="Google Shape;1216;g16dc4b7341_0_8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7" name="Google Shape;1217;g16dc4b7341_0_8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200" b="0" i="0" u="none" strike="noStrike" cap="none">
                <a:solidFill>
                  <a:schemeClr val="dk1"/>
                </a:solidFill>
                <a:latin typeface="Calibri"/>
                <a:ea typeface="Calibri"/>
                <a:cs typeface="Calibri"/>
                <a:sym typeface="Calibri"/>
              </a:rPr>
              <a:t>You can safely remove this slide. This slide design was provided by Free Google Slides Templates – You can download more templates, shapes and elements for PowerPoint from </a:t>
            </a:r>
            <a:r>
              <a:rPr lang="en" sz="1200" b="0" i="0" u="sng" strike="noStrike" cap="none">
                <a:solidFill>
                  <a:schemeClr val="hlink"/>
                </a:solidFill>
                <a:latin typeface="Calibri"/>
                <a:ea typeface="Calibri"/>
                <a:cs typeface="Calibri"/>
                <a:sym typeface="Calibri"/>
                <a:hlinkClick r:id="rId3"/>
              </a:rPr>
              <a:t>http://freegoogleslidestemplates.com</a:t>
            </a:r>
            <a:endParaRPr sz="1200" b="0" i="0" u="none" strike="noStrike" cap="none">
              <a:solidFill>
                <a:schemeClr val="dk1"/>
              </a:solidFill>
              <a:latin typeface="Calibri"/>
              <a:ea typeface="Calibri"/>
              <a:cs typeface="Calibri"/>
              <a:sym typeface="Calibri"/>
            </a:endParaRPr>
          </a:p>
        </p:txBody>
      </p:sp>
      <p:sp>
        <p:nvSpPr>
          <p:cNvPr id="1218" name="Google Shape;1218;g16dc4b7341_0_85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rgbClr val="000000"/>
                </a:solidFill>
                <a:latin typeface="Calibri"/>
                <a:ea typeface="Calibri"/>
                <a:cs typeface="Calibri"/>
                <a:sym typeface="Calibri"/>
              </a:rPr>
              <a:t>25</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81503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592698da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592698da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592698da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592698da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16dc4b7341_0_7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16dc4b7341_0_7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592698dac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1592698dac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&lt;a href="http://www.freepik.com/free-photo/top-view-of-co-workers-planning-a-strategy_864127.htm"&gt;Designed by Freepik&lt;/a&gt;</a:t>
            </a:r>
            <a:endParaRPr/>
          </a:p>
          <a:p>
            <a:pPr marL="0" lvl="0" indent="0" algn="l" rtl="0">
              <a:spcBef>
                <a:spcPts val="0"/>
              </a:spcBef>
              <a:spcAft>
                <a:spcPts val="0"/>
              </a:spcAft>
              <a:buNone/>
            </a:pPr>
            <a:r>
              <a:rPr lang="en"/>
              <a:t>http://www.freepik.com/free-photo/happy-co-workers-close-to-the-window_866124.htm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592698dac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1592698dac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&lt;a href="http://www.freepik.com/free-photo/top-view-of-co-workers-planning-a-strategy_864127.htm"&gt;Designed by Freepik&lt;/a&gt;</a:t>
            </a:r>
            <a:endParaRPr/>
          </a:p>
          <a:p>
            <a:pPr marL="0" lvl="0" indent="0" algn="l" rtl="0">
              <a:spcBef>
                <a:spcPts val="0"/>
              </a:spcBef>
              <a:spcAft>
                <a:spcPts val="0"/>
              </a:spcAft>
              <a:buNone/>
            </a:pPr>
            <a:r>
              <a:rPr lang="en"/>
              <a:t>http://www.freepik.com/free-photo/happy-co-workers-close-to-the-window_866124.htm</a:t>
            </a:r>
            <a:endParaRPr/>
          </a:p>
        </p:txBody>
      </p:sp>
    </p:spTree>
    <p:extLst>
      <p:ext uri="{BB962C8B-B14F-4D97-AF65-F5344CB8AC3E}">
        <p14:creationId xmlns:p14="http://schemas.microsoft.com/office/powerpoint/2010/main" val="2518068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592698dac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1592698dac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&lt;a href="http://www.freepik.com/free-photo/top-view-of-co-workers-planning-a-strategy_864127.htm"&gt;Designed by Freepik&lt;/a&gt;</a:t>
            </a:r>
            <a:endParaRPr/>
          </a:p>
          <a:p>
            <a:pPr marL="0" lvl="0" indent="0" algn="l" rtl="0">
              <a:spcBef>
                <a:spcPts val="0"/>
              </a:spcBef>
              <a:spcAft>
                <a:spcPts val="0"/>
              </a:spcAft>
              <a:buNone/>
            </a:pPr>
            <a:r>
              <a:rPr lang="en"/>
              <a:t>http://www.freepik.com/free-photo/happy-co-workers-close-to-the-window_866124.htm</a:t>
            </a:r>
            <a:endParaRPr/>
          </a:p>
        </p:txBody>
      </p:sp>
    </p:spTree>
    <p:extLst>
      <p:ext uri="{BB962C8B-B14F-4D97-AF65-F5344CB8AC3E}">
        <p14:creationId xmlns:p14="http://schemas.microsoft.com/office/powerpoint/2010/main" val="3785273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592698dac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1592698dac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&lt;a href="http://www.freepik.com/free-photo/top-view-of-co-workers-planning-a-strategy_864127.htm"&gt;Designed by Freepik&lt;/a&gt;</a:t>
            </a:r>
            <a:endParaRPr/>
          </a:p>
          <a:p>
            <a:pPr marL="0" lvl="0" indent="0" algn="l" rtl="0">
              <a:spcBef>
                <a:spcPts val="0"/>
              </a:spcBef>
              <a:spcAft>
                <a:spcPts val="0"/>
              </a:spcAft>
              <a:buNone/>
            </a:pPr>
            <a:r>
              <a:rPr lang="en"/>
              <a:t>http://www.freepik.com/free-photo/happy-co-workers-close-to-the-window_866124.htm</a:t>
            </a:r>
            <a:endParaRPr/>
          </a:p>
        </p:txBody>
      </p:sp>
    </p:spTree>
    <p:extLst>
      <p:ext uri="{BB962C8B-B14F-4D97-AF65-F5344CB8AC3E}">
        <p14:creationId xmlns:p14="http://schemas.microsoft.com/office/powerpoint/2010/main" val="1471165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p:cSld name="TITLE_1">
    <p:bg>
      <p:bgPr>
        <a:noFill/>
        <a:effectLst/>
      </p:bgPr>
    </p:bg>
    <p:spTree>
      <p:nvGrpSpPr>
        <p:cNvPr id="1" name="Shape 13"/>
        <p:cNvGrpSpPr/>
        <p:nvPr/>
      </p:nvGrpSpPr>
      <p:grpSpPr>
        <a:xfrm>
          <a:off x="0" y="0"/>
          <a:ext cx="0" cy="0"/>
          <a:chOff x="0" y="0"/>
          <a:chExt cx="0" cy="0"/>
        </a:xfrm>
      </p:grpSpPr>
      <p:sp>
        <p:nvSpPr>
          <p:cNvPr id="14" name="Google Shape;14;p3"/>
          <p:cNvSpPr/>
          <p:nvPr/>
        </p:nvSpPr>
        <p:spPr>
          <a:xfrm rot="10800000">
            <a:off x="1404025" y="2548900"/>
            <a:ext cx="3121800" cy="2502300"/>
          </a:xfrm>
          <a:prstGeom prst="parallelogram">
            <a:avLst>
              <a:gd name="adj" fmla="val 55860"/>
            </a:avLst>
          </a:prstGeom>
          <a:solidFill>
            <a:srgbClr val="79B29D">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rot="10800000" flipH="1">
            <a:off x="1404025" y="46600"/>
            <a:ext cx="3121800" cy="2502300"/>
          </a:xfrm>
          <a:prstGeom prst="parallelogram">
            <a:avLst>
              <a:gd name="adj" fmla="val 55860"/>
            </a:avLst>
          </a:prstGeom>
          <a:solidFill>
            <a:srgbClr val="79B29D">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7" name="Google Shape;17;p3"/>
          <p:cNvSpPr/>
          <p:nvPr/>
        </p:nvSpPr>
        <p:spPr>
          <a:xfrm>
            <a:off x="-5850" y="232975"/>
            <a:ext cx="9155700" cy="3296400"/>
          </a:xfrm>
          <a:prstGeom prst="rect">
            <a:avLst/>
          </a:prstGeom>
          <a:solidFill>
            <a:srgbClr val="4C5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5850" y="3529375"/>
            <a:ext cx="9155700" cy="1352100"/>
          </a:xfrm>
          <a:prstGeom prst="rect">
            <a:avLst/>
          </a:prstGeom>
          <a:solidFill>
            <a:srgbClr val="384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0" y="46600"/>
            <a:ext cx="3121800" cy="2502300"/>
          </a:xfrm>
          <a:prstGeom prst="parallelogram">
            <a:avLst>
              <a:gd name="adj" fmla="val 55860"/>
            </a:avLst>
          </a:prstGeom>
          <a:solidFill>
            <a:srgbClr val="87C5AE">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flipH="1">
            <a:off x="0" y="2548900"/>
            <a:ext cx="3121800" cy="2502300"/>
          </a:xfrm>
          <a:prstGeom prst="parallelogram">
            <a:avLst>
              <a:gd name="adj" fmla="val 55860"/>
            </a:avLst>
          </a:prstGeom>
          <a:solidFill>
            <a:srgbClr val="87C5AE">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2" name="Google Shape;22;p3"/>
          <p:cNvSpPr txBox="1">
            <a:spLocks noGrp="1"/>
          </p:cNvSpPr>
          <p:nvPr>
            <p:ph type="title"/>
          </p:nvPr>
        </p:nvSpPr>
        <p:spPr>
          <a:xfrm>
            <a:off x="2532625" y="1515700"/>
            <a:ext cx="6424500" cy="801900"/>
          </a:xfrm>
          <a:prstGeom prst="rect">
            <a:avLst/>
          </a:prstGeom>
        </p:spPr>
        <p:txBody>
          <a:bodyPr spcFirstLastPara="1" wrap="square" lIns="91425" tIns="91425" rIns="91425" bIns="91425" anchor="t" anchorCtr="0">
            <a:noAutofit/>
          </a:bodyPr>
          <a:lstStyle>
            <a:lvl1pPr lvl="0" algn="r">
              <a:spcBef>
                <a:spcPts val="0"/>
              </a:spcBef>
              <a:spcAft>
                <a:spcPts val="0"/>
              </a:spcAft>
              <a:buNone/>
              <a:defRPr sz="3600">
                <a:solidFill>
                  <a:srgbClr val="FFFFFF"/>
                </a:solidFill>
                <a:latin typeface="Muli"/>
                <a:ea typeface="Muli"/>
                <a:cs typeface="Muli"/>
                <a:sym typeface="Muli"/>
              </a:defRPr>
            </a:lvl1pPr>
            <a:lvl2pPr lvl="1">
              <a:spcBef>
                <a:spcPts val="0"/>
              </a:spcBef>
              <a:spcAft>
                <a:spcPts val="0"/>
              </a:spcAft>
              <a:buNone/>
              <a:defRPr sz="3600">
                <a:solidFill>
                  <a:srgbClr val="FFFFFF"/>
                </a:solidFill>
                <a:latin typeface="Muli"/>
                <a:ea typeface="Muli"/>
                <a:cs typeface="Muli"/>
                <a:sym typeface="Muli"/>
              </a:defRPr>
            </a:lvl2pPr>
            <a:lvl3pPr lvl="2">
              <a:spcBef>
                <a:spcPts val="0"/>
              </a:spcBef>
              <a:spcAft>
                <a:spcPts val="0"/>
              </a:spcAft>
              <a:buNone/>
              <a:defRPr sz="3600">
                <a:solidFill>
                  <a:srgbClr val="FFFFFF"/>
                </a:solidFill>
                <a:latin typeface="Muli"/>
                <a:ea typeface="Muli"/>
                <a:cs typeface="Muli"/>
                <a:sym typeface="Muli"/>
              </a:defRPr>
            </a:lvl3pPr>
            <a:lvl4pPr lvl="3">
              <a:spcBef>
                <a:spcPts val="0"/>
              </a:spcBef>
              <a:spcAft>
                <a:spcPts val="0"/>
              </a:spcAft>
              <a:buNone/>
              <a:defRPr sz="3600">
                <a:solidFill>
                  <a:srgbClr val="FFFFFF"/>
                </a:solidFill>
                <a:latin typeface="Muli"/>
                <a:ea typeface="Muli"/>
                <a:cs typeface="Muli"/>
                <a:sym typeface="Muli"/>
              </a:defRPr>
            </a:lvl4pPr>
            <a:lvl5pPr lvl="4">
              <a:spcBef>
                <a:spcPts val="0"/>
              </a:spcBef>
              <a:spcAft>
                <a:spcPts val="0"/>
              </a:spcAft>
              <a:buNone/>
              <a:defRPr sz="3600">
                <a:solidFill>
                  <a:srgbClr val="FFFFFF"/>
                </a:solidFill>
                <a:latin typeface="Muli"/>
                <a:ea typeface="Muli"/>
                <a:cs typeface="Muli"/>
                <a:sym typeface="Muli"/>
              </a:defRPr>
            </a:lvl5pPr>
            <a:lvl6pPr lvl="5">
              <a:spcBef>
                <a:spcPts val="0"/>
              </a:spcBef>
              <a:spcAft>
                <a:spcPts val="0"/>
              </a:spcAft>
              <a:buNone/>
              <a:defRPr sz="3600">
                <a:solidFill>
                  <a:srgbClr val="FFFFFF"/>
                </a:solidFill>
                <a:latin typeface="Muli"/>
                <a:ea typeface="Muli"/>
                <a:cs typeface="Muli"/>
                <a:sym typeface="Muli"/>
              </a:defRPr>
            </a:lvl6pPr>
            <a:lvl7pPr lvl="6">
              <a:spcBef>
                <a:spcPts val="0"/>
              </a:spcBef>
              <a:spcAft>
                <a:spcPts val="0"/>
              </a:spcAft>
              <a:buNone/>
              <a:defRPr sz="3600">
                <a:solidFill>
                  <a:srgbClr val="FFFFFF"/>
                </a:solidFill>
                <a:latin typeface="Muli"/>
                <a:ea typeface="Muli"/>
                <a:cs typeface="Muli"/>
                <a:sym typeface="Muli"/>
              </a:defRPr>
            </a:lvl7pPr>
            <a:lvl8pPr lvl="7">
              <a:spcBef>
                <a:spcPts val="0"/>
              </a:spcBef>
              <a:spcAft>
                <a:spcPts val="0"/>
              </a:spcAft>
              <a:buNone/>
              <a:defRPr sz="3600">
                <a:solidFill>
                  <a:srgbClr val="FFFFFF"/>
                </a:solidFill>
                <a:latin typeface="Muli"/>
                <a:ea typeface="Muli"/>
                <a:cs typeface="Muli"/>
                <a:sym typeface="Muli"/>
              </a:defRPr>
            </a:lvl8pPr>
            <a:lvl9pPr lvl="8">
              <a:spcBef>
                <a:spcPts val="0"/>
              </a:spcBef>
              <a:spcAft>
                <a:spcPts val="0"/>
              </a:spcAft>
              <a:buNone/>
              <a:defRPr sz="3600">
                <a:solidFill>
                  <a:srgbClr val="FFFFFF"/>
                </a:solidFill>
                <a:latin typeface="Muli"/>
                <a:ea typeface="Muli"/>
                <a:cs typeface="Muli"/>
                <a:sym typeface="Muli"/>
              </a:defRPr>
            </a:lvl9pPr>
          </a:lstStyle>
          <a:p>
            <a:endParaRPr/>
          </a:p>
        </p:txBody>
      </p:sp>
      <p:sp>
        <p:nvSpPr>
          <p:cNvPr id="23" name="Google Shape;23;p3"/>
          <p:cNvSpPr txBox="1">
            <a:spLocks noGrp="1"/>
          </p:cNvSpPr>
          <p:nvPr>
            <p:ph type="subTitle" idx="1"/>
          </p:nvPr>
        </p:nvSpPr>
        <p:spPr>
          <a:xfrm>
            <a:off x="4713325" y="2121950"/>
            <a:ext cx="4243800" cy="393600"/>
          </a:xfrm>
          <a:prstGeom prst="rect">
            <a:avLst/>
          </a:prstGeom>
        </p:spPr>
        <p:txBody>
          <a:bodyPr spcFirstLastPara="1" wrap="square" lIns="91425" tIns="91425" rIns="91425" bIns="91425" anchor="t" anchorCtr="0">
            <a:noAutofit/>
          </a:bodyPr>
          <a:lstStyle>
            <a:lvl1pPr lvl="0" algn="r">
              <a:spcBef>
                <a:spcPts val="0"/>
              </a:spcBef>
              <a:spcAft>
                <a:spcPts val="0"/>
              </a:spcAft>
              <a:buNone/>
              <a:defRPr>
                <a:solidFill>
                  <a:srgbClr val="87C5AE"/>
                </a:solidFill>
                <a:latin typeface="Muli"/>
                <a:ea typeface="Muli"/>
                <a:cs typeface="Muli"/>
                <a:sym typeface="Muli"/>
              </a:defRPr>
            </a:lvl1pPr>
            <a:lvl2pPr lvl="1">
              <a:spcBef>
                <a:spcPts val="1600"/>
              </a:spcBef>
              <a:spcAft>
                <a:spcPts val="0"/>
              </a:spcAft>
              <a:buNone/>
              <a:defRPr>
                <a:solidFill>
                  <a:srgbClr val="87C5AE"/>
                </a:solidFill>
                <a:latin typeface="Muli"/>
                <a:ea typeface="Muli"/>
                <a:cs typeface="Muli"/>
                <a:sym typeface="Muli"/>
              </a:defRPr>
            </a:lvl2pPr>
            <a:lvl3pPr lvl="2">
              <a:spcBef>
                <a:spcPts val="1600"/>
              </a:spcBef>
              <a:spcAft>
                <a:spcPts val="0"/>
              </a:spcAft>
              <a:buNone/>
              <a:defRPr>
                <a:solidFill>
                  <a:srgbClr val="87C5AE"/>
                </a:solidFill>
                <a:latin typeface="Muli"/>
                <a:ea typeface="Muli"/>
                <a:cs typeface="Muli"/>
                <a:sym typeface="Muli"/>
              </a:defRPr>
            </a:lvl3pPr>
            <a:lvl4pPr lvl="3">
              <a:spcBef>
                <a:spcPts val="1600"/>
              </a:spcBef>
              <a:spcAft>
                <a:spcPts val="0"/>
              </a:spcAft>
              <a:buNone/>
              <a:defRPr>
                <a:solidFill>
                  <a:srgbClr val="87C5AE"/>
                </a:solidFill>
                <a:latin typeface="Muli"/>
                <a:ea typeface="Muli"/>
                <a:cs typeface="Muli"/>
                <a:sym typeface="Muli"/>
              </a:defRPr>
            </a:lvl4pPr>
            <a:lvl5pPr lvl="4">
              <a:spcBef>
                <a:spcPts val="1600"/>
              </a:spcBef>
              <a:spcAft>
                <a:spcPts val="0"/>
              </a:spcAft>
              <a:buNone/>
              <a:defRPr>
                <a:solidFill>
                  <a:srgbClr val="87C5AE"/>
                </a:solidFill>
                <a:latin typeface="Muli"/>
                <a:ea typeface="Muli"/>
                <a:cs typeface="Muli"/>
                <a:sym typeface="Muli"/>
              </a:defRPr>
            </a:lvl5pPr>
            <a:lvl6pPr lvl="5">
              <a:spcBef>
                <a:spcPts val="1600"/>
              </a:spcBef>
              <a:spcAft>
                <a:spcPts val="0"/>
              </a:spcAft>
              <a:buNone/>
              <a:defRPr>
                <a:solidFill>
                  <a:srgbClr val="87C5AE"/>
                </a:solidFill>
                <a:latin typeface="Muli"/>
                <a:ea typeface="Muli"/>
                <a:cs typeface="Muli"/>
                <a:sym typeface="Muli"/>
              </a:defRPr>
            </a:lvl6pPr>
            <a:lvl7pPr lvl="6">
              <a:spcBef>
                <a:spcPts val="1600"/>
              </a:spcBef>
              <a:spcAft>
                <a:spcPts val="0"/>
              </a:spcAft>
              <a:buNone/>
              <a:defRPr>
                <a:solidFill>
                  <a:srgbClr val="87C5AE"/>
                </a:solidFill>
                <a:latin typeface="Muli"/>
                <a:ea typeface="Muli"/>
                <a:cs typeface="Muli"/>
                <a:sym typeface="Muli"/>
              </a:defRPr>
            </a:lvl7pPr>
            <a:lvl8pPr lvl="7">
              <a:spcBef>
                <a:spcPts val="1600"/>
              </a:spcBef>
              <a:spcAft>
                <a:spcPts val="0"/>
              </a:spcAft>
              <a:buNone/>
              <a:defRPr>
                <a:solidFill>
                  <a:srgbClr val="87C5AE"/>
                </a:solidFill>
                <a:latin typeface="Muli"/>
                <a:ea typeface="Muli"/>
                <a:cs typeface="Muli"/>
                <a:sym typeface="Muli"/>
              </a:defRPr>
            </a:lvl8pPr>
            <a:lvl9pPr lvl="8">
              <a:spcBef>
                <a:spcPts val="1600"/>
              </a:spcBef>
              <a:spcAft>
                <a:spcPts val="1600"/>
              </a:spcAft>
              <a:buNone/>
              <a:defRPr>
                <a:solidFill>
                  <a:srgbClr val="87C5AE"/>
                </a:solidFill>
                <a:latin typeface="Muli"/>
                <a:ea typeface="Muli"/>
                <a:cs typeface="Muli"/>
                <a:sym typeface="Muli"/>
              </a:defRPr>
            </a:lvl9pPr>
          </a:lstStyle>
          <a:p>
            <a:endParaRPr/>
          </a:p>
        </p:txBody>
      </p:sp>
      <p:sp>
        <p:nvSpPr>
          <p:cNvPr id="24" name="Google Shape;24;p3"/>
          <p:cNvSpPr txBox="1">
            <a:spLocks noGrp="1"/>
          </p:cNvSpPr>
          <p:nvPr>
            <p:ph type="subTitle" idx="2"/>
          </p:nvPr>
        </p:nvSpPr>
        <p:spPr>
          <a:xfrm>
            <a:off x="6444050" y="2503300"/>
            <a:ext cx="2513100" cy="4107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300">
                <a:solidFill>
                  <a:srgbClr val="FFFFFF"/>
                </a:solidFill>
                <a:latin typeface="Muli"/>
                <a:ea typeface="Muli"/>
                <a:cs typeface="Muli"/>
                <a:sym typeface="Muli"/>
              </a:defRPr>
            </a:lvl1pPr>
            <a:lvl2pPr lvl="1" algn="r" rtl="0">
              <a:spcBef>
                <a:spcPts val="1600"/>
              </a:spcBef>
              <a:spcAft>
                <a:spcPts val="0"/>
              </a:spcAft>
              <a:buNone/>
              <a:defRPr sz="1300">
                <a:solidFill>
                  <a:srgbClr val="FFFFFF"/>
                </a:solidFill>
                <a:latin typeface="Muli"/>
                <a:ea typeface="Muli"/>
                <a:cs typeface="Muli"/>
                <a:sym typeface="Muli"/>
              </a:defRPr>
            </a:lvl2pPr>
            <a:lvl3pPr lvl="2" algn="r" rtl="0">
              <a:spcBef>
                <a:spcPts val="1600"/>
              </a:spcBef>
              <a:spcAft>
                <a:spcPts val="0"/>
              </a:spcAft>
              <a:buNone/>
              <a:defRPr sz="1300">
                <a:solidFill>
                  <a:srgbClr val="FFFFFF"/>
                </a:solidFill>
                <a:latin typeface="Muli"/>
                <a:ea typeface="Muli"/>
                <a:cs typeface="Muli"/>
                <a:sym typeface="Muli"/>
              </a:defRPr>
            </a:lvl3pPr>
            <a:lvl4pPr lvl="3" algn="r" rtl="0">
              <a:spcBef>
                <a:spcPts val="1600"/>
              </a:spcBef>
              <a:spcAft>
                <a:spcPts val="0"/>
              </a:spcAft>
              <a:buNone/>
              <a:defRPr sz="1300">
                <a:solidFill>
                  <a:srgbClr val="FFFFFF"/>
                </a:solidFill>
                <a:latin typeface="Muli"/>
                <a:ea typeface="Muli"/>
                <a:cs typeface="Muli"/>
                <a:sym typeface="Muli"/>
              </a:defRPr>
            </a:lvl4pPr>
            <a:lvl5pPr lvl="4" algn="r" rtl="0">
              <a:spcBef>
                <a:spcPts val="1600"/>
              </a:spcBef>
              <a:spcAft>
                <a:spcPts val="0"/>
              </a:spcAft>
              <a:buNone/>
              <a:defRPr sz="1300">
                <a:solidFill>
                  <a:srgbClr val="FFFFFF"/>
                </a:solidFill>
                <a:latin typeface="Muli"/>
                <a:ea typeface="Muli"/>
                <a:cs typeface="Muli"/>
                <a:sym typeface="Muli"/>
              </a:defRPr>
            </a:lvl5pPr>
            <a:lvl6pPr lvl="5" algn="r" rtl="0">
              <a:spcBef>
                <a:spcPts val="1600"/>
              </a:spcBef>
              <a:spcAft>
                <a:spcPts val="0"/>
              </a:spcAft>
              <a:buNone/>
              <a:defRPr sz="1300">
                <a:solidFill>
                  <a:srgbClr val="FFFFFF"/>
                </a:solidFill>
                <a:latin typeface="Muli"/>
                <a:ea typeface="Muli"/>
                <a:cs typeface="Muli"/>
                <a:sym typeface="Muli"/>
              </a:defRPr>
            </a:lvl6pPr>
            <a:lvl7pPr lvl="6" algn="r" rtl="0">
              <a:spcBef>
                <a:spcPts val="1600"/>
              </a:spcBef>
              <a:spcAft>
                <a:spcPts val="0"/>
              </a:spcAft>
              <a:buNone/>
              <a:defRPr sz="1300">
                <a:solidFill>
                  <a:srgbClr val="FFFFFF"/>
                </a:solidFill>
                <a:latin typeface="Muli"/>
                <a:ea typeface="Muli"/>
                <a:cs typeface="Muli"/>
                <a:sym typeface="Muli"/>
              </a:defRPr>
            </a:lvl7pPr>
            <a:lvl8pPr lvl="7" algn="r" rtl="0">
              <a:spcBef>
                <a:spcPts val="1600"/>
              </a:spcBef>
              <a:spcAft>
                <a:spcPts val="0"/>
              </a:spcAft>
              <a:buNone/>
              <a:defRPr sz="1300">
                <a:solidFill>
                  <a:srgbClr val="FFFFFF"/>
                </a:solidFill>
                <a:latin typeface="Muli"/>
                <a:ea typeface="Muli"/>
                <a:cs typeface="Muli"/>
                <a:sym typeface="Muli"/>
              </a:defRPr>
            </a:lvl8pPr>
            <a:lvl9pPr lvl="8" algn="r" rtl="0">
              <a:spcBef>
                <a:spcPts val="1600"/>
              </a:spcBef>
              <a:spcAft>
                <a:spcPts val="1600"/>
              </a:spcAft>
              <a:buNone/>
              <a:defRPr sz="1300">
                <a:solidFill>
                  <a:srgbClr val="FFFFFF"/>
                </a:solidFill>
                <a:latin typeface="Muli"/>
                <a:ea typeface="Muli"/>
                <a:cs typeface="Muli"/>
                <a:sym typeface="Mul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0"/>
        <p:cNvGrpSpPr/>
        <p:nvPr/>
      </p:nvGrpSpPr>
      <p:grpSpPr>
        <a:xfrm>
          <a:off x="0" y="0"/>
          <a:ext cx="0" cy="0"/>
          <a:chOff x="0" y="0"/>
          <a:chExt cx="0" cy="0"/>
        </a:xfrm>
      </p:grpSpPr>
      <p:sp>
        <p:nvSpPr>
          <p:cNvPr id="111" name="Google Shape;111;p1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12" name="Google Shape;112;p1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13" name="Google Shape;11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4"/>
        <p:cNvGrpSpPr/>
        <p:nvPr/>
      </p:nvGrpSpPr>
      <p:grpSpPr>
        <a:xfrm>
          <a:off x="0" y="0"/>
          <a:ext cx="0" cy="0"/>
          <a:chOff x="0" y="0"/>
          <a:chExt cx="0" cy="0"/>
        </a:xfrm>
      </p:grpSpPr>
      <p:sp>
        <p:nvSpPr>
          <p:cNvPr id="115" name="Google Shape;115;p15"/>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6" name="Google Shape;116;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7"/>
        <p:cNvGrpSpPr/>
        <p:nvPr/>
      </p:nvGrpSpPr>
      <p:grpSpPr>
        <a:xfrm>
          <a:off x="0" y="0"/>
          <a:ext cx="0" cy="0"/>
          <a:chOff x="0" y="0"/>
          <a:chExt cx="0" cy="0"/>
        </a:xfrm>
      </p:grpSpPr>
      <p:sp>
        <p:nvSpPr>
          <p:cNvPr id="118" name="Google Shape;118;p1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6"/>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20" name="Google Shape;120;p16"/>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21" name="Google Shape;121;p16"/>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22" name="Google Shape;12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3"/>
        <p:cNvGrpSpPr/>
        <p:nvPr/>
      </p:nvGrpSpPr>
      <p:grpSpPr>
        <a:xfrm>
          <a:off x="0" y="0"/>
          <a:ext cx="0" cy="0"/>
          <a:chOff x="0" y="0"/>
          <a:chExt cx="0" cy="0"/>
        </a:xfrm>
      </p:grpSpPr>
      <p:sp>
        <p:nvSpPr>
          <p:cNvPr id="124" name="Google Shape;124;p17"/>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125" name="Google Shape;125;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6"/>
        <p:cNvGrpSpPr/>
        <p:nvPr/>
      </p:nvGrpSpPr>
      <p:grpSpPr>
        <a:xfrm>
          <a:off x="0" y="0"/>
          <a:ext cx="0" cy="0"/>
          <a:chOff x="0" y="0"/>
          <a:chExt cx="0" cy="0"/>
        </a:xfrm>
      </p:grpSpPr>
      <p:sp>
        <p:nvSpPr>
          <p:cNvPr id="127" name="Google Shape;127;p18"/>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28" name="Google Shape;128;p18"/>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129" name="Google Shape;129;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0"/>
        <p:cNvGrpSpPr/>
        <p:nvPr/>
      </p:nvGrpSpPr>
      <p:grpSpPr>
        <a:xfrm>
          <a:off x="0" y="0"/>
          <a:ext cx="0" cy="0"/>
          <a:chOff x="0" y="0"/>
          <a:chExt cx="0" cy="0"/>
        </a:xfrm>
      </p:grpSpPr>
      <p:sp>
        <p:nvSpPr>
          <p:cNvPr id="131" name="Google Shape;131;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1">
  <p:cSld name="BLANK_3">
    <p:spTree>
      <p:nvGrpSpPr>
        <p:cNvPr id="1" name="Shape 132"/>
        <p:cNvGrpSpPr/>
        <p:nvPr/>
      </p:nvGrpSpPr>
      <p:grpSpPr>
        <a:xfrm>
          <a:off x="0" y="0"/>
          <a:ext cx="0" cy="0"/>
          <a:chOff x="0" y="0"/>
          <a:chExt cx="0" cy="0"/>
        </a:xfrm>
      </p:grpSpPr>
      <p:sp>
        <p:nvSpPr>
          <p:cNvPr id="133" name="Google Shape;133;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34" name="Google Shape;134;p20"/>
          <p:cNvSpPr/>
          <p:nvPr/>
        </p:nvSpPr>
        <p:spPr>
          <a:xfrm rot="8689208">
            <a:off x="3770214" y="396706"/>
            <a:ext cx="3328328" cy="571147"/>
          </a:xfrm>
          <a:prstGeom prst="parallelogram">
            <a:avLst>
              <a:gd name="adj" fmla="val 702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rot="8689207">
            <a:off x="2896399" y="820595"/>
            <a:ext cx="6221346" cy="571147"/>
          </a:xfrm>
          <a:prstGeom prst="parallelogram">
            <a:avLst>
              <a:gd name="adj" fmla="val 702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0"/>
          <p:cNvSpPr/>
          <p:nvPr/>
        </p:nvSpPr>
        <p:spPr>
          <a:xfrm rot="8689207">
            <a:off x="4439449" y="582395"/>
            <a:ext cx="6221346" cy="571147"/>
          </a:xfrm>
          <a:prstGeom prst="parallelogram">
            <a:avLst>
              <a:gd name="adj" fmla="val 702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0"/>
          <p:cNvSpPr/>
          <p:nvPr/>
        </p:nvSpPr>
        <p:spPr>
          <a:xfrm rot="8689207">
            <a:off x="4039399" y="1740020"/>
            <a:ext cx="6221346" cy="571147"/>
          </a:xfrm>
          <a:prstGeom prst="parallelogram">
            <a:avLst>
              <a:gd name="adj" fmla="val 702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0"/>
          <p:cNvSpPr/>
          <p:nvPr/>
        </p:nvSpPr>
        <p:spPr>
          <a:xfrm rot="8689207">
            <a:off x="5296699" y="1725395"/>
            <a:ext cx="6221346" cy="571147"/>
          </a:xfrm>
          <a:prstGeom prst="parallelogram">
            <a:avLst>
              <a:gd name="adj" fmla="val 702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0"/>
          <p:cNvSpPr/>
          <p:nvPr/>
        </p:nvSpPr>
        <p:spPr>
          <a:xfrm rot="8689208">
            <a:off x="7370664" y="2168356"/>
            <a:ext cx="3328328" cy="571147"/>
          </a:xfrm>
          <a:prstGeom prst="parallelogram">
            <a:avLst>
              <a:gd name="adj" fmla="val 702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0"/>
          <p:cNvSpPr/>
          <p:nvPr/>
        </p:nvSpPr>
        <p:spPr>
          <a:xfrm rot="8778896" flipH="1">
            <a:off x="3036819" y="524026"/>
            <a:ext cx="4759411" cy="68145"/>
          </a:xfrm>
          <a:prstGeom prst="rect">
            <a:avLst/>
          </a:prstGeom>
          <a:solidFill>
            <a:srgbClr val="4E6E9A">
              <a:alpha val="8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0"/>
          <p:cNvSpPr/>
          <p:nvPr/>
        </p:nvSpPr>
        <p:spPr>
          <a:xfrm rot="8778896" flipH="1">
            <a:off x="2580369" y="-790424"/>
            <a:ext cx="4759411" cy="68145"/>
          </a:xfrm>
          <a:prstGeom prst="rect">
            <a:avLst/>
          </a:prstGeom>
          <a:solidFill>
            <a:srgbClr val="4E6E9A">
              <a:alpha val="8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0"/>
          <p:cNvSpPr/>
          <p:nvPr/>
        </p:nvSpPr>
        <p:spPr>
          <a:xfrm rot="8778896" flipH="1">
            <a:off x="5075169" y="1749501"/>
            <a:ext cx="4759411" cy="68145"/>
          </a:xfrm>
          <a:prstGeom prst="rect">
            <a:avLst/>
          </a:prstGeom>
          <a:solidFill>
            <a:srgbClr val="4E6E9A">
              <a:alpha val="8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0"/>
          <p:cNvSpPr/>
          <p:nvPr/>
        </p:nvSpPr>
        <p:spPr>
          <a:xfrm rot="8778896" flipH="1">
            <a:off x="5608569" y="2981476"/>
            <a:ext cx="4759411" cy="68145"/>
          </a:xfrm>
          <a:prstGeom prst="rect">
            <a:avLst/>
          </a:prstGeom>
          <a:solidFill>
            <a:srgbClr val="4E6E9A">
              <a:alpha val="8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0"/>
          <p:cNvSpPr txBox="1">
            <a:spLocks noGrp="1"/>
          </p:cNvSpPr>
          <p:nvPr>
            <p:ph type="title"/>
          </p:nvPr>
        </p:nvSpPr>
        <p:spPr>
          <a:xfrm>
            <a:off x="254133" y="3471700"/>
            <a:ext cx="8460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4E6F9B"/>
              </a:buClr>
              <a:buSzPts val="2800"/>
              <a:buFont typeface="Muli"/>
              <a:buNone/>
              <a:defRPr>
                <a:solidFill>
                  <a:srgbClr val="4E6F9B"/>
                </a:solidFill>
                <a:latin typeface="Muli"/>
                <a:ea typeface="Muli"/>
                <a:cs typeface="Muli"/>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grpSp>
        <p:nvGrpSpPr>
          <p:cNvPr id="145" name="Google Shape;145;p20"/>
          <p:cNvGrpSpPr/>
          <p:nvPr/>
        </p:nvGrpSpPr>
        <p:grpSpPr>
          <a:xfrm rot="-5400000">
            <a:off x="-164001" y="3723552"/>
            <a:ext cx="649715" cy="69000"/>
            <a:chOff x="684763" y="3506750"/>
            <a:chExt cx="3536825" cy="69000"/>
          </a:xfrm>
        </p:grpSpPr>
        <p:sp>
          <p:nvSpPr>
            <p:cNvPr id="146" name="Google Shape;146;p20"/>
            <p:cNvSpPr/>
            <p:nvPr/>
          </p:nvSpPr>
          <p:spPr>
            <a:xfrm>
              <a:off x="1515450" y="3506750"/>
              <a:ext cx="1003800" cy="69000"/>
            </a:xfrm>
            <a:prstGeom prst="rect">
              <a:avLst/>
            </a:prstGeom>
            <a:solidFill>
              <a:srgbClr val="547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7" name="Google Shape;147;p20"/>
            <p:cNvSpPr/>
            <p:nvPr/>
          </p:nvSpPr>
          <p:spPr>
            <a:xfrm>
              <a:off x="684763" y="3506750"/>
              <a:ext cx="830700" cy="69000"/>
            </a:xfrm>
            <a:prstGeom prst="rect">
              <a:avLst/>
            </a:prstGeom>
            <a:solidFill>
              <a:srgbClr val="4E6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8" name="Google Shape;148;p20"/>
            <p:cNvSpPr/>
            <p:nvPr/>
          </p:nvSpPr>
          <p:spPr>
            <a:xfrm>
              <a:off x="3438288" y="3506750"/>
              <a:ext cx="783300" cy="69000"/>
            </a:xfrm>
            <a:prstGeom prst="rect">
              <a:avLst/>
            </a:prstGeom>
            <a:solidFill>
              <a:srgbClr val="648D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9" name="Google Shape;149;p20"/>
            <p:cNvSpPr/>
            <p:nvPr/>
          </p:nvSpPr>
          <p:spPr>
            <a:xfrm>
              <a:off x="2519144" y="3506750"/>
              <a:ext cx="918900" cy="69000"/>
            </a:xfrm>
            <a:prstGeom prst="rect">
              <a:avLst/>
            </a:prstGeom>
            <a:solidFill>
              <a:srgbClr val="5A7F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50" name="Google Shape;150;p20"/>
          <p:cNvSpPr txBox="1">
            <a:spLocks noGrp="1"/>
          </p:cNvSpPr>
          <p:nvPr>
            <p:ph type="subTitle" idx="1"/>
          </p:nvPr>
        </p:nvSpPr>
        <p:spPr>
          <a:xfrm>
            <a:off x="254133" y="3968200"/>
            <a:ext cx="84600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Icon Descriptions">
  <p:cSld name="BLANK_2">
    <p:spTree>
      <p:nvGrpSpPr>
        <p:cNvPr id="1" name="Shape 151"/>
        <p:cNvGrpSpPr/>
        <p:nvPr/>
      </p:nvGrpSpPr>
      <p:grpSpPr>
        <a:xfrm>
          <a:off x="0" y="0"/>
          <a:ext cx="0" cy="0"/>
          <a:chOff x="0" y="0"/>
          <a:chExt cx="0" cy="0"/>
        </a:xfrm>
      </p:grpSpPr>
      <p:sp>
        <p:nvSpPr>
          <p:cNvPr id="152" name="Google Shape;15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53" name="Google Shape;153;p21"/>
          <p:cNvSpPr txBox="1">
            <a:spLocks noGrp="1"/>
          </p:cNvSpPr>
          <p:nvPr>
            <p:ph type="title"/>
          </p:nvPr>
        </p:nvSpPr>
        <p:spPr>
          <a:xfrm>
            <a:off x="391150" y="264025"/>
            <a:ext cx="4058100" cy="1075500"/>
          </a:xfrm>
          <a:prstGeom prst="rect">
            <a:avLst/>
          </a:prstGeom>
        </p:spPr>
        <p:txBody>
          <a:bodyPr spcFirstLastPara="1" wrap="square" lIns="91425" tIns="91425" rIns="91425" bIns="91425" anchor="t" anchorCtr="0">
            <a:noAutofit/>
          </a:bodyPr>
          <a:lstStyle>
            <a:lvl1pPr lvl="0">
              <a:spcBef>
                <a:spcPts val="0"/>
              </a:spcBef>
              <a:spcAft>
                <a:spcPts val="0"/>
              </a:spcAft>
              <a:buNone/>
              <a:defRPr>
                <a:latin typeface="Muli"/>
                <a:ea typeface="Muli"/>
                <a:cs typeface="Muli"/>
                <a:sym typeface="Muli"/>
              </a:defRPr>
            </a:lvl1pPr>
            <a:lvl2pPr lvl="1">
              <a:spcBef>
                <a:spcPts val="0"/>
              </a:spcBef>
              <a:spcAft>
                <a:spcPts val="0"/>
              </a:spcAft>
              <a:buNone/>
              <a:defRPr>
                <a:latin typeface="Muli"/>
                <a:ea typeface="Muli"/>
                <a:cs typeface="Muli"/>
                <a:sym typeface="Muli"/>
              </a:defRPr>
            </a:lvl2pPr>
            <a:lvl3pPr lvl="2">
              <a:spcBef>
                <a:spcPts val="0"/>
              </a:spcBef>
              <a:spcAft>
                <a:spcPts val="0"/>
              </a:spcAft>
              <a:buNone/>
              <a:defRPr>
                <a:latin typeface="Muli"/>
                <a:ea typeface="Muli"/>
                <a:cs typeface="Muli"/>
                <a:sym typeface="Muli"/>
              </a:defRPr>
            </a:lvl3pPr>
            <a:lvl4pPr lvl="3">
              <a:spcBef>
                <a:spcPts val="0"/>
              </a:spcBef>
              <a:spcAft>
                <a:spcPts val="0"/>
              </a:spcAft>
              <a:buNone/>
              <a:defRPr>
                <a:latin typeface="Muli"/>
                <a:ea typeface="Muli"/>
                <a:cs typeface="Muli"/>
                <a:sym typeface="Muli"/>
              </a:defRPr>
            </a:lvl4pPr>
            <a:lvl5pPr lvl="4">
              <a:spcBef>
                <a:spcPts val="0"/>
              </a:spcBef>
              <a:spcAft>
                <a:spcPts val="0"/>
              </a:spcAft>
              <a:buNone/>
              <a:defRPr>
                <a:latin typeface="Muli"/>
                <a:ea typeface="Muli"/>
                <a:cs typeface="Muli"/>
                <a:sym typeface="Muli"/>
              </a:defRPr>
            </a:lvl5pPr>
            <a:lvl6pPr lvl="5">
              <a:spcBef>
                <a:spcPts val="0"/>
              </a:spcBef>
              <a:spcAft>
                <a:spcPts val="0"/>
              </a:spcAft>
              <a:buNone/>
              <a:defRPr>
                <a:latin typeface="Muli"/>
                <a:ea typeface="Muli"/>
                <a:cs typeface="Muli"/>
                <a:sym typeface="Muli"/>
              </a:defRPr>
            </a:lvl6pPr>
            <a:lvl7pPr lvl="6">
              <a:spcBef>
                <a:spcPts val="0"/>
              </a:spcBef>
              <a:spcAft>
                <a:spcPts val="0"/>
              </a:spcAft>
              <a:buNone/>
              <a:defRPr>
                <a:latin typeface="Muli"/>
                <a:ea typeface="Muli"/>
                <a:cs typeface="Muli"/>
                <a:sym typeface="Muli"/>
              </a:defRPr>
            </a:lvl7pPr>
            <a:lvl8pPr lvl="7">
              <a:spcBef>
                <a:spcPts val="0"/>
              </a:spcBef>
              <a:spcAft>
                <a:spcPts val="0"/>
              </a:spcAft>
              <a:buNone/>
              <a:defRPr>
                <a:latin typeface="Muli"/>
                <a:ea typeface="Muli"/>
                <a:cs typeface="Muli"/>
                <a:sym typeface="Muli"/>
              </a:defRPr>
            </a:lvl8pPr>
            <a:lvl9pPr lvl="8">
              <a:spcBef>
                <a:spcPts val="0"/>
              </a:spcBef>
              <a:spcAft>
                <a:spcPts val="0"/>
              </a:spcAft>
              <a:buNone/>
              <a:defRPr>
                <a:latin typeface="Muli"/>
                <a:ea typeface="Muli"/>
                <a:cs typeface="Muli"/>
                <a:sym typeface="Muli"/>
              </a:defRPr>
            </a:lvl9pPr>
          </a:lstStyle>
          <a:p>
            <a:endParaRPr/>
          </a:p>
        </p:txBody>
      </p:sp>
      <p:sp>
        <p:nvSpPr>
          <p:cNvPr id="154" name="Google Shape;154;p21"/>
          <p:cNvSpPr txBox="1">
            <a:spLocks noGrp="1"/>
          </p:cNvSpPr>
          <p:nvPr>
            <p:ph type="body" idx="1"/>
          </p:nvPr>
        </p:nvSpPr>
        <p:spPr>
          <a:xfrm>
            <a:off x="547600" y="1388425"/>
            <a:ext cx="3598500" cy="3668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Sides">
  <p:cSld name="BLANK_1">
    <p:spTree>
      <p:nvGrpSpPr>
        <p:cNvPr id="1" name="Shape 155"/>
        <p:cNvGrpSpPr/>
        <p:nvPr/>
      </p:nvGrpSpPr>
      <p:grpSpPr>
        <a:xfrm>
          <a:off x="0" y="0"/>
          <a:ext cx="0" cy="0"/>
          <a:chOff x="0" y="0"/>
          <a:chExt cx="0" cy="0"/>
        </a:xfrm>
      </p:grpSpPr>
      <p:sp>
        <p:nvSpPr>
          <p:cNvPr id="156" name="Google Shape;156;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57" name="Google Shape;157;p22"/>
          <p:cNvSpPr/>
          <p:nvPr/>
        </p:nvSpPr>
        <p:spPr>
          <a:xfrm>
            <a:off x="0" y="0"/>
            <a:ext cx="3778500" cy="5143500"/>
          </a:xfrm>
          <a:prstGeom prst="rect">
            <a:avLst/>
          </a:prstGeom>
          <a:solidFill>
            <a:srgbClr val="79B29D">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8" name="Google Shape;158;p22"/>
          <p:cNvSpPr txBox="1">
            <a:spLocks noGrp="1"/>
          </p:cNvSpPr>
          <p:nvPr>
            <p:ph type="title"/>
          </p:nvPr>
        </p:nvSpPr>
        <p:spPr>
          <a:xfrm>
            <a:off x="370625" y="687000"/>
            <a:ext cx="3588600" cy="1762800"/>
          </a:xfrm>
          <a:prstGeom prst="rect">
            <a:avLst/>
          </a:prstGeom>
        </p:spPr>
        <p:txBody>
          <a:bodyPr spcFirstLastPara="1" wrap="square" lIns="91425" tIns="91425" rIns="91425" bIns="91425" anchor="t" anchorCtr="0">
            <a:noAutofit/>
          </a:bodyPr>
          <a:lstStyle>
            <a:lvl1pPr lvl="0">
              <a:spcBef>
                <a:spcPts val="0"/>
              </a:spcBef>
              <a:spcAft>
                <a:spcPts val="0"/>
              </a:spcAft>
              <a:buNone/>
              <a:defRPr sz="3600">
                <a:solidFill>
                  <a:srgbClr val="FFFFFF"/>
                </a:solidFill>
                <a:latin typeface="Muli"/>
                <a:ea typeface="Muli"/>
                <a:cs typeface="Muli"/>
                <a:sym typeface="Muli"/>
              </a:defRPr>
            </a:lvl1pPr>
            <a:lvl2pPr lvl="1">
              <a:spcBef>
                <a:spcPts val="0"/>
              </a:spcBef>
              <a:spcAft>
                <a:spcPts val="0"/>
              </a:spcAft>
              <a:buNone/>
              <a:defRPr sz="3600">
                <a:solidFill>
                  <a:srgbClr val="FFFFFF"/>
                </a:solidFill>
              </a:defRPr>
            </a:lvl2pPr>
            <a:lvl3pPr lvl="2">
              <a:spcBef>
                <a:spcPts val="0"/>
              </a:spcBef>
              <a:spcAft>
                <a:spcPts val="0"/>
              </a:spcAft>
              <a:buNone/>
              <a:defRPr sz="3600">
                <a:solidFill>
                  <a:srgbClr val="FFFFFF"/>
                </a:solidFill>
              </a:defRPr>
            </a:lvl3pPr>
            <a:lvl4pPr lvl="3">
              <a:spcBef>
                <a:spcPts val="0"/>
              </a:spcBef>
              <a:spcAft>
                <a:spcPts val="0"/>
              </a:spcAft>
              <a:buNone/>
              <a:defRPr sz="3600">
                <a:solidFill>
                  <a:srgbClr val="FFFFFF"/>
                </a:solidFill>
              </a:defRPr>
            </a:lvl4pPr>
            <a:lvl5pPr lvl="4">
              <a:spcBef>
                <a:spcPts val="0"/>
              </a:spcBef>
              <a:spcAft>
                <a:spcPts val="0"/>
              </a:spcAft>
              <a:buNone/>
              <a:defRPr sz="3600">
                <a:solidFill>
                  <a:srgbClr val="FFFFFF"/>
                </a:solidFill>
              </a:defRPr>
            </a:lvl5pPr>
            <a:lvl6pPr lvl="5">
              <a:spcBef>
                <a:spcPts val="0"/>
              </a:spcBef>
              <a:spcAft>
                <a:spcPts val="0"/>
              </a:spcAft>
              <a:buNone/>
              <a:defRPr sz="3600">
                <a:solidFill>
                  <a:srgbClr val="FFFFFF"/>
                </a:solidFill>
              </a:defRPr>
            </a:lvl6pPr>
            <a:lvl7pPr lvl="6">
              <a:spcBef>
                <a:spcPts val="0"/>
              </a:spcBef>
              <a:spcAft>
                <a:spcPts val="0"/>
              </a:spcAft>
              <a:buNone/>
              <a:defRPr sz="3600">
                <a:solidFill>
                  <a:srgbClr val="FFFFFF"/>
                </a:solidFill>
              </a:defRPr>
            </a:lvl7pPr>
            <a:lvl8pPr lvl="7">
              <a:spcBef>
                <a:spcPts val="0"/>
              </a:spcBef>
              <a:spcAft>
                <a:spcPts val="0"/>
              </a:spcAft>
              <a:buNone/>
              <a:defRPr sz="3600">
                <a:solidFill>
                  <a:srgbClr val="FFFFFF"/>
                </a:solidFill>
              </a:defRPr>
            </a:lvl8pPr>
            <a:lvl9pPr lvl="8">
              <a:spcBef>
                <a:spcPts val="0"/>
              </a:spcBef>
              <a:spcAft>
                <a:spcPts val="0"/>
              </a:spcAft>
              <a:buNone/>
              <a:defRPr sz="3600">
                <a:solidFill>
                  <a:srgbClr val="FFFFFF"/>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Sides 3">
  <p:cSld name="BLANK_1_3">
    <p:spTree>
      <p:nvGrpSpPr>
        <p:cNvPr id="1" name="Shape 159"/>
        <p:cNvGrpSpPr/>
        <p:nvPr/>
      </p:nvGrpSpPr>
      <p:grpSpPr>
        <a:xfrm>
          <a:off x="0" y="0"/>
          <a:ext cx="0" cy="0"/>
          <a:chOff x="0" y="0"/>
          <a:chExt cx="0" cy="0"/>
        </a:xfrm>
      </p:grpSpPr>
      <p:sp>
        <p:nvSpPr>
          <p:cNvPr id="160" name="Google Shape;160;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61" name="Google Shape;161;p23"/>
          <p:cNvSpPr/>
          <p:nvPr/>
        </p:nvSpPr>
        <p:spPr>
          <a:xfrm>
            <a:off x="0" y="0"/>
            <a:ext cx="3778500" cy="5143500"/>
          </a:xfrm>
          <a:prstGeom prst="rect">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2" name="Google Shape;162;p23"/>
          <p:cNvSpPr txBox="1">
            <a:spLocks noGrp="1"/>
          </p:cNvSpPr>
          <p:nvPr>
            <p:ph type="title"/>
          </p:nvPr>
        </p:nvSpPr>
        <p:spPr>
          <a:xfrm>
            <a:off x="370625" y="687000"/>
            <a:ext cx="3588600" cy="176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4800">
                <a:solidFill>
                  <a:srgbClr val="FFFFFF"/>
                </a:solidFill>
                <a:latin typeface="Muli"/>
                <a:ea typeface="Muli"/>
                <a:cs typeface="Muli"/>
                <a:sym typeface="Muli"/>
              </a:defRPr>
            </a:lvl1pPr>
            <a:lvl2pPr lvl="1" rtl="0">
              <a:spcBef>
                <a:spcPts val="0"/>
              </a:spcBef>
              <a:spcAft>
                <a:spcPts val="0"/>
              </a:spcAft>
              <a:buNone/>
              <a:defRPr sz="4800">
                <a:solidFill>
                  <a:srgbClr val="FFFFFF"/>
                </a:solidFill>
              </a:defRPr>
            </a:lvl2pPr>
            <a:lvl3pPr lvl="2" rtl="0">
              <a:spcBef>
                <a:spcPts val="0"/>
              </a:spcBef>
              <a:spcAft>
                <a:spcPts val="0"/>
              </a:spcAft>
              <a:buNone/>
              <a:defRPr sz="4800">
                <a:solidFill>
                  <a:srgbClr val="FFFFFF"/>
                </a:solidFill>
              </a:defRPr>
            </a:lvl3pPr>
            <a:lvl4pPr lvl="3" rtl="0">
              <a:spcBef>
                <a:spcPts val="0"/>
              </a:spcBef>
              <a:spcAft>
                <a:spcPts val="0"/>
              </a:spcAft>
              <a:buNone/>
              <a:defRPr sz="4800">
                <a:solidFill>
                  <a:srgbClr val="FFFFFF"/>
                </a:solidFill>
              </a:defRPr>
            </a:lvl4pPr>
            <a:lvl5pPr lvl="4" rtl="0">
              <a:spcBef>
                <a:spcPts val="0"/>
              </a:spcBef>
              <a:spcAft>
                <a:spcPts val="0"/>
              </a:spcAft>
              <a:buNone/>
              <a:defRPr sz="4800">
                <a:solidFill>
                  <a:srgbClr val="FFFFFF"/>
                </a:solidFill>
              </a:defRPr>
            </a:lvl5pPr>
            <a:lvl6pPr lvl="5" rtl="0">
              <a:spcBef>
                <a:spcPts val="0"/>
              </a:spcBef>
              <a:spcAft>
                <a:spcPts val="0"/>
              </a:spcAft>
              <a:buNone/>
              <a:defRPr sz="4800">
                <a:solidFill>
                  <a:srgbClr val="FFFFFF"/>
                </a:solidFill>
              </a:defRPr>
            </a:lvl6pPr>
            <a:lvl7pPr lvl="6" rtl="0">
              <a:spcBef>
                <a:spcPts val="0"/>
              </a:spcBef>
              <a:spcAft>
                <a:spcPts val="0"/>
              </a:spcAft>
              <a:buNone/>
              <a:defRPr sz="4800">
                <a:solidFill>
                  <a:srgbClr val="FFFFFF"/>
                </a:solidFill>
              </a:defRPr>
            </a:lvl7pPr>
            <a:lvl8pPr lvl="7" rtl="0">
              <a:spcBef>
                <a:spcPts val="0"/>
              </a:spcBef>
              <a:spcAft>
                <a:spcPts val="0"/>
              </a:spcAft>
              <a:buNone/>
              <a:defRPr sz="4800">
                <a:solidFill>
                  <a:srgbClr val="FFFFFF"/>
                </a:solidFill>
              </a:defRPr>
            </a:lvl8pPr>
            <a:lvl9pPr lvl="8" rtl="0">
              <a:spcBef>
                <a:spcPts val="0"/>
              </a:spcBef>
              <a:spcAft>
                <a:spcPts val="0"/>
              </a:spcAft>
              <a:buNone/>
              <a:defRPr sz="4800">
                <a:solidFill>
                  <a:srgbClr val="FFFFFF"/>
                </a:solidFill>
              </a:defRPr>
            </a:lvl9pPr>
          </a:lstStyle>
          <a:p>
            <a:endParaRPr/>
          </a:p>
        </p:txBody>
      </p:sp>
      <p:sp>
        <p:nvSpPr>
          <p:cNvPr id="163" name="Google Shape;163;p23"/>
          <p:cNvSpPr txBox="1">
            <a:spLocks noGrp="1"/>
          </p:cNvSpPr>
          <p:nvPr>
            <p:ph type="subTitle" idx="1"/>
          </p:nvPr>
        </p:nvSpPr>
        <p:spPr>
          <a:xfrm>
            <a:off x="533325" y="3001125"/>
            <a:ext cx="3082500" cy="7233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rgbClr val="FFFFFF"/>
                </a:solidFill>
                <a:latin typeface="Muli"/>
                <a:ea typeface="Muli"/>
                <a:cs typeface="Muli"/>
                <a:sym typeface="Muli"/>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1 1">
  <p:cSld name="TITLE_1_1">
    <p:bg>
      <p:bgPr>
        <a:noFill/>
        <a:effectLst/>
      </p:bgPr>
    </p:bg>
    <p:spTree>
      <p:nvGrpSpPr>
        <p:cNvPr id="1" name="Shape 25"/>
        <p:cNvGrpSpPr/>
        <p:nvPr/>
      </p:nvGrpSpPr>
      <p:grpSpPr>
        <a:xfrm>
          <a:off x="0" y="0"/>
          <a:ext cx="0" cy="0"/>
          <a:chOff x="0" y="0"/>
          <a:chExt cx="0" cy="0"/>
        </a:xfrm>
      </p:grpSpPr>
      <p:sp>
        <p:nvSpPr>
          <p:cNvPr id="26" name="Google Shape;26;p4"/>
          <p:cNvSpPr/>
          <p:nvPr/>
        </p:nvSpPr>
        <p:spPr>
          <a:xfrm rot="10800000">
            <a:off x="1404025" y="2548900"/>
            <a:ext cx="3121800" cy="2502300"/>
          </a:xfrm>
          <a:prstGeom prst="parallelogram">
            <a:avLst>
              <a:gd name="adj" fmla="val 55860"/>
            </a:avLst>
          </a:prstGeom>
          <a:solidFill>
            <a:srgbClr val="4E6E9A">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 name="Google Shape;27;p4"/>
          <p:cNvSpPr/>
          <p:nvPr/>
        </p:nvSpPr>
        <p:spPr>
          <a:xfrm rot="10800000" flipH="1">
            <a:off x="1404025" y="46600"/>
            <a:ext cx="3121800" cy="2502300"/>
          </a:xfrm>
          <a:prstGeom prst="parallelogram">
            <a:avLst>
              <a:gd name="adj" fmla="val 55860"/>
            </a:avLst>
          </a:prstGeom>
          <a:solidFill>
            <a:srgbClr val="4E6E9A">
              <a:alpha val="8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9" name="Google Shape;29;p4"/>
          <p:cNvSpPr/>
          <p:nvPr/>
        </p:nvSpPr>
        <p:spPr>
          <a:xfrm>
            <a:off x="-5850" y="232975"/>
            <a:ext cx="9155700" cy="3296400"/>
          </a:xfrm>
          <a:prstGeom prst="rect">
            <a:avLst/>
          </a:prstGeom>
          <a:solidFill>
            <a:srgbClr val="4C5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5850" y="3529375"/>
            <a:ext cx="9155700" cy="1352100"/>
          </a:xfrm>
          <a:prstGeom prst="rect">
            <a:avLst/>
          </a:prstGeom>
          <a:solidFill>
            <a:srgbClr val="384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 name="Google Shape;33;p4"/>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 name="Google Shape;34;p4"/>
          <p:cNvSpPr txBox="1">
            <a:spLocks noGrp="1"/>
          </p:cNvSpPr>
          <p:nvPr>
            <p:ph type="title"/>
          </p:nvPr>
        </p:nvSpPr>
        <p:spPr>
          <a:xfrm>
            <a:off x="2532625" y="1515700"/>
            <a:ext cx="6424500" cy="8019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600">
                <a:solidFill>
                  <a:srgbClr val="FFFFFF"/>
                </a:solidFill>
                <a:latin typeface="Muli"/>
                <a:ea typeface="Muli"/>
                <a:cs typeface="Muli"/>
                <a:sym typeface="Muli"/>
              </a:defRPr>
            </a:lvl1pPr>
            <a:lvl2pPr lvl="1" rtl="0">
              <a:spcBef>
                <a:spcPts val="0"/>
              </a:spcBef>
              <a:spcAft>
                <a:spcPts val="0"/>
              </a:spcAft>
              <a:buNone/>
              <a:defRPr sz="3600">
                <a:solidFill>
                  <a:srgbClr val="FFFFFF"/>
                </a:solidFill>
                <a:latin typeface="Muli"/>
                <a:ea typeface="Muli"/>
                <a:cs typeface="Muli"/>
                <a:sym typeface="Muli"/>
              </a:defRPr>
            </a:lvl2pPr>
            <a:lvl3pPr lvl="2" rtl="0">
              <a:spcBef>
                <a:spcPts val="0"/>
              </a:spcBef>
              <a:spcAft>
                <a:spcPts val="0"/>
              </a:spcAft>
              <a:buNone/>
              <a:defRPr sz="3600">
                <a:solidFill>
                  <a:srgbClr val="FFFFFF"/>
                </a:solidFill>
                <a:latin typeface="Muli"/>
                <a:ea typeface="Muli"/>
                <a:cs typeface="Muli"/>
                <a:sym typeface="Muli"/>
              </a:defRPr>
            </a:lvl3pPr>
            <a:lvl4pPr lvl="3" rtl="0">
              <a:spcBef>
                <a:spcPts val="0"/>
              </a:spcBef>
              <a:spcAft>
                <a:spcPts val="0"/>
              </a:spcAft>
              <a:buNone/>
              <a:defRPr sz="3600">
                <a:solidFill>
                  <a:srgbClr val="FFFFFF"/>
                </a:solidFill>
                <a:latin typeface="Muli"/>
                <a:ea typeface="Muli"/>
                <a:cs typeface="Muli"/>
                <a:sym typeface="Muli"/>
              </a:defRPr>
            </a:lvl4pPr>
            <a:lvl5pPr lvl="4" rtl="0">
              <a:spcBef>
                <a:spcPts val="0"/>
              </a:spcBef>
              <a:spcAft>
                <a:spcPts val="0"/>
              </a:spcAft>
              <a:buNone/>
              <a:defRPr sz="3600">
                <a:solidFill>
                  <a:srgbClr val="FFFFFF"/>
                </a:solidFill>
                <a:latin typeface="Muli"/>
                <a:ea typeface="Muli"/>
                <a:cs typeface="Muli"/>
                <a:sym typeface="Muli"/>
              </a:defRPr>
            </a:lvl5pPr>
            <a:lvl6pPr lvl="5" rtl="0">
              <a:spcBef>
                <a:spcPts val="0"/>
              </a:spcBef>
              <a:spcAft>
                <a:spcPts val="0"/>
              </a:spcAft>
              <a:buNone/>
              <a:defRPr sz="3600">
                <a:solidFill>
                  <a:srgbClr val="FFFFFF"/>
                </a:solidFill>
                <a:latin typeface="Muli"/>
                <a:ea typeface="Muli"/>
                <a:cs typeface="Muli"/>
                <a:sym typeface="Muli"/>
              </a:defRPr>
            </a:lvl6pPr>
            <a:lvl7pPr lvl="6" rtl="0">
              <a:spcBef>
                <a:spcPts val="0"/>
              </a:spcBef>
              <a:spcAft>
                <a:spcPts val="0"/>
              </a:spcAft>
              <a:buNone/>
              <a:defRPr sz="3600">
                <a:solidFill>
                  <a:srgbClr val="FFFFFF"/>
                </a:solidFill>
                <a:latin typeface="Muli"/>
                <a:ea typeface="Muli"/>
                <a:cs typeface="Muli"/>
                <a:sym typeface="Muli"/>
              </a:defRPr>
            </a:lvl7pPr>
            <a:lvl8pPr lvl="7" rtl="0">
              <a:spcBef>
                <a:spcPts val="0"/>
              </a:spcBef>
              <a:spcAft>
                <a:spcPts val="0"/>
              </a:spcAft>
              <a:buNone/>
              <a:defRPr sz="3600">
                <a:solidFill>
                  <a:srgbClr val="FFFFFF"/>
                </a:solidFill>
                <a:latin typeface="Muli"/>
                <a:ea typeface="Muli"/>
                <a:cs typeface="Muli"/>
                <a:sym typeface="Muli"/>
              </a:defRPr>
            </a:lvl8pPr>
            <a:lvl9pPr lvl="8" rtl="0">
              <a:spcBef>
                <a:spcPts val="0"/>
              </a:spcBef>
              <a:spcAft>
                <a:spcPts val="0"/>
              </a:spcAft>
              <a:buNone/>
              <a:defRPr sz="3600">
                <a:solidFill>
                  <a:srgbClr val="FFFFFF"/>
                </a:solidFill>
                <a:latin typeface="Muli"/>
                <a:ea typeface="Muli"/>
                <a:cs typeface="Muli"/>
                <a:sym typeface="Muli"/>
              </a:defRPr>
            </a:lvl9pPr>
          </a:lstStyle>
          <a:p>
            <a:endParaRPr/>
          </a:p>
        </p:txBody>
      </p:sp>
      <p:sp>
        <p:nvSpPr>
          <p:cNvPr id="35" name="Google Shape;35;p4"/>
          <p:cNvSpPr txBox="1">
            <a:spLocks noGrp="1"/>
          </p:cNvSpPr>
          <p:nvPr>
            <p:ph type="subTitle" idx="1"/>
          </p:nvPr>
        </p:nvSpPr>
        <p:spPr>
          <a:xfrm>
            <a:off x="4713325" y="2121950"/>
            <a:ext cx="4243800" cy="393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rgbClr val="9FC5E8"/>
                </a:solidFill>
                <a:latin typeface="Muli"/>
                <a:ea typeface="Muli"/>
                <a:cs typeface="Muli"/>
                <a:sym typeface="Muli"/>
              </a:defRPr>
            </a:lvl1pPr>
            <a:lvl2pPr lvl="1" rtl="0">
              <a:spcBef>
                <a:spcPts val="1600"/>
              </a:spcBef>
              <a:spcAft>
                <a:spcPts val="0"/>
              </a:spcAft>
              <a:buNone/>
              <a:defRPr>
                <a:solidFill>
                  <a:srgbClr val="9FC5E8"/>
                </a:solidFill>
                <a:latin typeface="Muli"/>
                <a:ea typeface="Muli"/>
                <a:cs typeface="Muli"/>
                <a:sym typeface="Muli"/>
              </a:defRPr>
            </a:lvl2pPr>
            <a:lvl3pPr lvl="2" rtl="0">
              <a:spcBef>
                <a:spcPts val="1600"/>
              </a:spcBef>
              <a:spcAft>
                <a:spcPts val="0"/>
              </a:spcAft>
              <a:buNone/>
              <a:defRPr>
                <a:solidFill>
                  <a:srgbClr val="9FC5E8"/>
                </a:solidFill>
                <a:latin typeface="Muli"/>
                <a:ea typeface="Muli"/>
                <a:cs typeface="Muli"/>
                <a:sym typeface="Muli"/>
              </a:defRPr>
            </a:lvl3pPr>
            <a:lvl4pPr lvl="3" rtl="0">
              <a:spcBef>
                <a:spcPts val="1600"/>
              </a:spcBef>
              <a:spcAft>
                <a:spcPts val="0"/>
              </a:spcAft>
              <a:buNone/>
              <a:defRPr>
                <a:solidFill>
                  <a:srgbClr val="9FC5E8"/>
                </a:solidFill>
                <a:latin typeface="Muli"/>
                <a:ea typeface="Muli"/>
                <a:cs typeface="Muli"/>
                <a:sym typeface="Muli"/>
              </a:defRPr>
            </a:lvl4pPr>
            <a:lvl5pPr lvl="4" rtl="0">
              <a:spcBef>
                <a:spcPts val="1600"/>
              </a:spcBef>
              <a:spcAft>
                <a:spcPts val="0"/>
              </a:spcAft>
              <a:buNone/>
              <a:defRPr>
                <a:solidFill>
                  <a:srgbClr val="9FC5E8"/>
                </a:solidFill>
                <a:latin typeface="Muli"/>
                <a:ea typeface="Muli"/>
                <a:cs typeface="Muli"/>
                <a:sym typeface="Muli"/>
              </a:defRPr>
            </a:lvl5pPr>
            <a:lvl6pPr lvl="5" rtl="0">
              <a:spcBef>
                <a:spcPts val="1600"/>
              </a:spcBef>
              <a:spcAft>
                <a:spcPts val="0"/>
              </a:spcAft>
              <a:buNone/>
              <a:defRPr>
                <a:solidFill>
                  <a:srgbClr val="9FC5E8"/>
                </a:solidFill>
                <a:latin typeface="Muli"/>
                <a:ea typeface="Muli"/>
                <a:cs typeface="Muli"/>
                <a:sym typeface="Muli"/>
              </a:defRPr>
            </a:lvl6pPr>
            <a:lvl7pPr lvl="6" rtl="0">
              <a:spcBef>
                <a:spcPts val="1600"/>
              </a:spcBef>
              <a:spcAft>
                <a:spcPts val="0"/>
              </a:spcAft>
              <a:buNone/>
              <a:defRPr>
                <a:solidFill>
                  <a:srgbClr val="9FC5E8"/>
                </a:solidFill>
                <a:latin typeface="Muli"/>
                <a:ea typeface="Muli"/>
                <a:cs typeface="Muli"/>
                <a:sym typeface="Muli"/>
              </a:defRPr>
            </a:lvl7pPr>
            <a:lvl8pPr lvl="7" rtl="0">
              <a:spcBef>
                <a:spcPts val="1600"/>
              </a:spcBef>
              <a:spcAft>
                <a:spcPts val="0"/>
              </a:spcAft>
              <a:buNone/>
              <a:defRPr>
                <a:solidFill>
                  <a:srgbClr val="9FC5E8"/>
                </a:solidFill>
                <a:latin typeface="Muli"/>
                <a:ea typeface="Muli"/>
                <a:cs typeface="Muli"/>
                <a:sym typeface="Muli"/>
              </a:defRPr>
            </a:lvl8pPr>
            <a:lvl9pPr lvl="8" rtl="0">
              <a:spcBef>
                <a:spcPts val="1600"/>
              </a:spcBef>
              <a:spcAft>
                <a:spcPts val="1600"/>
              </a:spcAft>
              <a:buNone/>
              <a:defRPr>
                <a:solidFill>
                  <a:srgbClr val="9FC5E8"/>
                </a:solidFill>
                <a:latin typeface="Muli"/>
                <a:ea typeface="Muli"/>
                <a:cs typeface="Muli"/>
                <a:sym typeface="Muli"/>
              </a:defRPr>
            </a:lvl9pPr>
          </a:lstStyle>
          <a:p>
            <a:endParaRPr/>
          </a:p>
        </p:txBody>
      </p:sp>
      <p:sp>
        <p:nvSpPr>
          <p:cNvPr id="36" name="Google Shape;36;p4"/>
          <p:cNvSpPr txBox="1">
            <a:spLocks noGrp="1"/>
          </p:cNvSpPr>
          <p:nvPr>
            <p:ph type="subTitle" idx="2"/>
          </p:nvPr>
        </p:nvSpPr>
        <p:spPr>
          <a:xfrm>
            <a:off x="6444050" y="2503300"/>
            <a:ext cx="2513100" cy="410700"/>
          </a:xfrm>
          <a:prstGeom prst="rect">
            <a:avLst/>
          </a:prstGeom>
        </p:spPr>
        <p:txBody>
          <a:bodyPr spcFirstLastPara="1" wrap="square" lIns="91425" tIns="91425" rIns="91425" bIns="91425" anchor="t" anchorCtr="0">
            <a:noAutofit/>
          </a:bodyPr>
          <a:lstStyle>
            <a:lvl1pPr lvl="0" algn="r">
              <a:spcBef>
                <a:spcPts val="0"/>
              </a:spcBef>
              <a:spcAft>
                <a:spcPts val="0"/>
              </a:spcAft>
              <a:buNone/>
              <a:defRPr sz="1300">
                <a:solidFill>
                  <a:srgbClr val="FFFFFF"/>
                </a:solidFill>
                <a:latin typeface="Muli"/>
                <a:ea typeface="Muli"/>
                <a:cs typeface="Muli"/>
                <a:sym typeface="Muli"/>
              </a:defRPr>
            </a:lvl1pPr>
            <a:lvl2pPr lvl="1" algn="r">
              <a:spcBef>
                <a:spcPts val="1600"/>
              </a:spcBef>
              <a:spcAft>
                <a:spcPts val="0"/>
              </a:spcAft>
              <a:buNone/>
              <a:defRPr sz="1300">
                <a:solidFill>
                  <a:srgbClr val="FFFFFF"/>
                </a:solidFill>
                <a:latin typeface="Muli"/>
                <a:ea typeface="Muli"/>
                <a:cs typeface="Muli"/>
                <a:sym typeface="Muli"/>
              </a:defRPr>
            </a:lvl2pPr>
            <a:lvl3pPr lvl="2" algn="r">
              <a:spcBef>
                <a:spcPts val="1600"/>
              </a:spcBef>
              <a:spcAft>
                <a:spcPts val="0"/>
              </a:spcAft>
              <a:buNone/>
              <a:defRPr sz="1300">
                <a:solidFill>
                  <a:srgbClr val="FFFFFF"/>
                </a:solidFill>
                <a:latin typeface="Muli"/>
                <a:ea typeface="Muli"/>
                <a:cs typeface="Muli"/>
                <a:sym typeface="Muli"/>
              </a:defRPr>
            </a:lvl3pPr>
            <a:lvl4pPr lvl="3" algn="r">
              <a:spcBef>
                <a:spcPts val="1600"/>
              </a:spcBef>
              <a:spcAft>
                <a:spcPts val="0"/>
              </a:spcAft>
              <a:buNone/>
              <a:defRPr sz="1300">
                <a:solidFill>
                  <a:srgbClr val="FFFFFF"/>
                </a:solidFill>
                <a:latin typeface="Muli"/>
                <a:ea typeface="Muli"/>
                <a:cs typeface="Muli"/>
                <a:sym typeface="Muli"/>
              </a:defRPr>
            </a:lvl4pPr>
            <a:lvl5pPr lvl="4" algn="r">
              <a:spcBef>
                <a:spcPts val="1600"/>
              </a:spcBef>
              <a:spcAft>
                <a:spcPts val="0"/>
              </a:spcAft>
              <a:buNone/>
              <a:defRPr sz="1300">
                <a:solidFill>
                  <a:srgbClr val="FFFFFF"/>
                </a:solidFill>
                <a:latin typeface="Muli"/>
                <a:ea typeface="Muli"/>
                <a:cs typeface="Muli"/>
                <a:sym typeface="Muli"/>
              </a:defRPr>
            </a:lvl5pPr>
            <a:lvl6pPr lvl="5" algn="r">
              <a:spcBef>
                <a:spcPts val="1600"/>
              </a:spcBef>
              <a:spcAft>
                <a:spcPts val="0"/>
              </a:spcAft>
              <a:buNone/>
              <a:defRPr sz="1300">
                <a:solidFill>
                  <a:srgbClr val="FFFFFF"/>
                </a:solidFill>
                <a:latin typeface="Muli"/>
                <a:ea typeface="Muli"/>
                <a:cs typeface="Muli"/>
                <a:sym typeface="Muli"/>
              </a:defRPr>
            </a:lvl6pPr>
            <a:lvl7pPr lvl="6" algn="r">
              <a:spcBef>
                <a:spcPts val="1600"/>
              </a:spcBef>
              <a:spcAft>
                <a:spcPts val="0"/>
              </a:spcAft>
              <a:buNone/>
              <a:defRPr sz="1300">
                <a:solidFill>
                  <a:srgbClr val="FFFFFF"/>
                </a:solidFill>
                <a:latin typeface="Muli"/>
                <a:ea typeface="Muli"/>
                <a:cs typeface="Muli"/>
                <a:sym typeface="Muli"/>
              </a:defRPr>
            </a:lvl7pPr>
            <a:lvl8pPr lvl="7" algn="r">
              <a:spcBef>
                <a:spcPts val="1600"/>
              </a:spcBef>
              <a:spcAft>
                <a:spcPts val="0"/>
              </a:spcAft>
              <a:buNone/>
              <a:defRPr sz="1300">
                <a:solidFill>
                  <a:srgbClr val="FFFFFF"/>
                </a:solidFill>
                <a:latin typeface="Muli"/>
                <a:ea typeface="Muli"/>
                <a:cs typeface="Muli"/>
                <a:sym typeface="Muli"/>
              </a:defRPr>
            </a:lvl8pPr>
            <a:lvl9pPr lvl="8" algn="r">
              <a:spcBef>
                <a:spcPts val="1600"/>
              </a:spcBef>
              <a:spcAft>
                <a:spcPts val="1600"/>
              </a:spcAft>
              <a:buNone/>
              <a:defRPr sz="1300">
                <a:solidFill>
                  <a:srgbClr val="FFFFFF"/>
                </a:solidFill>
                <a:latin typeface="Muli"/>
                <a:ea typeface="Muli"/>
                <a:cs typeface="Muli"/>
                <a:sym typeface="Muli"/>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Sides 2">
  <p:cSld name="BLANK_1_2">
    <p:spTree>
      <p:nvGrpSpPr>
        <p:cNvPr id="1" name="Shape 164"/>
        <p:cNvGrpSpPr/>
        <p:nvPr/>
      </p:nvGrpSpPr>
      <p:grpSpPr>
        <a:xfrm>
          <a:off x="0" y="0"/>
          <a:ext cx="0" cy="0"/>
          <a:chOff x="0" y="0"/>
          <a:chExt cx="0" cy="0"/>
        </a:xfrm>
      </p:grpSpPr>
      <p:sp>
        <p:nvSpPr>
          <p:cNvPr id="165" name="Google Shape;165;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66" name="Google Shape;166;p24"/>
          <p:cNvSpPr/>
          <p:nvPr/>
        </p:nvSpPr>
        <p:spPr>
          <a:xfrm>
            <a:off x="4537225" y="0"/>
            <a:ext cx="4606800" cy="5143500"/>
          </a:xfrm>
          <a:prstGeom prst="rect">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7" name="Google Shape;167;p24"/>
          <p:cNvSpPr txBox="1">
            <a:spLocks noGrp="1"/>
          </p:cNvSpPr>
          <p:nvPr>
            <p:ph type="subTitle" idx="1"/>
          </p:nvPr>
        </p:nvSpPr>
        <p:spPr>
          <a:xfrm>
            <a:off x="752950" y="3500700"/>
            <a:ext cx="3109500" cy="1162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rgbClr val="5E85B9"/>
                </a:solidFill>
                <a:latin typeface="Muli"/>
                <a:ea typeface="Muli"/>
                <a:cs typeface="Muli"/>
                <a:sym typeface="Mul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68" name="Google Shape;168;p24"/>
          <p:cNvSpPr txBox="1">
            <a:spLocks noGrp="1"/>
          </p:cNvSpPr>
          <p:nvPr>
            <p:ph type="subTitle" idx="2"/>
          </p:nvPr>
        </p:nvSpPr>
        <p:spPr>
          <a:xfrm>
            <a:off x="5285875" y="3500700"/>
            <a:ext cx="3109500" cy="1162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rgbClr val="FFFFFF"/>
                </a:solidFill>
                <a:latin typeface="Muli"/>
                <a:ea typeface="Muli"/>
                <a:cs typeface="Muli"/>
                <a:sym typeface="Muli"/>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wo Sides 1">
  <p:cSld name="BLANK_1_1">
    <p:spTree>
      <p:nvGrpSpPr>
        <p:cNvPr id="1" name="Shape 169"/>
        <p:cNvGrpSpPr/>
        <p:nvPr/>
      </p:nvGrpSpPr>
      <p:grpSpPr>
        <a:xfrm>
          <a:off x="0" y="0"/>
          <a:ext cx="0" cy="0"/>
          <a:chOff x="0" y="0"/>
          <a:chExt cx="0" cy="0"/>
        </a:xfrm>
      </p:grpSpPr>
      <p:sp>
        <p:nvSpPr>
          <p:cNvPr id="170" name="Google Shape;170;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71" name="Google Shape;171;p25"/>
          <p:cNvSpPr/>
          <p:nvPr/>
        </p:nvSpPr>
        <p:spPr>
          <a:xfrm>
            <a:off x="4537225" y="0"/>
            <a:ext cx="4606800" cy="5143500"/>
          </a:xfrm>
          <a:prstGeom prst="rect">
            <a:avLst/>
          </a:prstGeom>
          <a:solidFill>
            <a:srgbClr val="79B29D">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2" name="Google Shape;172;p25"/>
          <p:cNvSpPr txBox="1">
            <a:spLocks noGrp="1"/>
          </p:cNvSpPr>
          <p:nvPr>
            <p:ph type="subTitle" idx="1"/>
          </p:nvPr>
        </p:nvSpPr>
        <p:spPr>
          <a:xfrm>
            <a:off x="752950" y="3500700"/>
            <a:ext cx="3109500" cy="1162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rgbClr val="79B29D"/>
                </a:solidFill>
                <a:latin typeface="Muli"/>
                <a:ea typeface="Muli"/>
                <a:cs typeface="Muli"/>
                <a:sym typeface="Mul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73" name="Google Shape;173;p25"/>
          <p:cNvSpPr txBox="1">
            <a:spLocks noGrp="1"/>
          </p:cNvSpPr>
          <p:nvPr>
            <p:ph type="subTitle" idx="2"/>
          </p:nvPr>
        </p:nvSpPr>
        <p:spPr>
          <a:xfrm>
            <a:off x="5285875" y="3500700"/>
            <a:ext cx="3109500" cy="1162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rgbClr val="FFFFFF"/>
                </a:solidFill>
                <a:latin typeface="Muli"/>
                <a:ea typeface="Muli"/>
                <a:cs typeface="Muli"/>
                <a:sym typeface="Muli"/>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4C5C64"/>
        </a:solidFill>
        <a:effectLst/>
      </p:bgPr>
    </p:bg>
    <p:spTree>
      <p:nvGrpSpPr>
        <p:cNvPr id="1" name="Shape 178"/>
        <p:cNvGrpSpPr/>
        <p:nvPr/>
      </p:nvGrpSpPr>
      <p:grpSpPr>
        <a:xfrm>
          <a:off x="0" y="0"/>
          <a:ext cx="0" cy="0"/>
          <a:chOff x="0" y="0"/>
          <a:chExt cx="0" cy="0"/>
        </a:xfrm>
      </p:grpSpPr>
      <p:sp>
        <p:nvSpPr>
          <p:cNvPr id="179" name="Google Shape;179;p27"/>
          <p:cNvSpPr txBox="1">
            <a:spLocks noGrp="1"/>
          </p:cNvSpPr>
          <p:nvPr>
            <p:ph type="ctrTitle"/>
          </p:nvPr>
        </p:nvSpPr>
        <p:spPr>
          <a:xfrm>
            <a:off x="-44575" y="766625"/>
            <a:ext cx="9188700" cy="251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8000"/>
              <a:buFont typeface="Dosis"/>
              <a:buNone/>
              <a:defRPr sz="8000" b="1">
                <a:solidFill>
                  <a:srgbClr val="FFFFFF"/>
                </a:solidFill>
                <a:latin typeface="Dosis"/>
                <a:ea typeface="Dosis"/>
                <a:cs typeface="Dosis"/>
                <a:sym typeface="Dosis"/>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80" name="Google Shape;180;p27"/>
          <p:cNvSpPr txBox="1">
            <a:spLocks noGrp="1"/>
          </p:cNvSpPr>
          <p:nvPr>
            <p:ph type="subTitle" idx="1"/>
          </p:nvPr>
        </p:nvSpPr>
        <p:spPr>
          <a:xfrm>
            <a:off x="311700" y="3276600"/>
            <a:ext cx="8520600" cy="63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1pPr>
            <a:lvl2pPr lvl="1" algn="ctr" rtl="0">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2pPr>
            <a:lvl3pPr lvl="2" algn="ctr" rtl="0">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3pPr>
            <a:lvl4pPr lvl="3" algn="ctr" rtl="0">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4pPr>
            <a:lvl5pPr lvl="4" algn="ctr" rtl="0">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5pPr>
            <a:lvl6pPr lvl="5" algn="ctr" rtl="0">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6pPr>
            <a:lvl7pPr lvl="6" algn="ctr" rtl="0">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7pPr>
            <a:lvl8pPr lvl="7" algn="ctr" rtl="0">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8pPr>
            <a:lvl9pPr lvl="8" algn="ctr" rtl="0">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9pPr>
          </a:lstStyle>
          <a:p>
            <a:endParaRPr/>
          </a:p>
        </p:txBody>
      </p:sp>
      <p:sp>
        <p:nvSpPr>
          <p:cNvPr id="181" name="Google Shape;181;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e">
  <p:cSld name="CUSTOM">
    <p:spTree>
      <p:nvGrpSpPr>
        <p:cNvPr id="1" name="Shape 182"/>
        <p:cNvGrpSpPr/>
        <p:nvPr/>
      </p:nvGrpSpPr>
      <p:grpSpPr>
        <a:xfrm>
          <a:off x="0" y="0"/>
          <a:ext cx="0" cy="0"/>
          <a:chOff x="0" y="0"/>
          <a:chExt cx="0" cy="0"/>
        </a:xfrm>
      </p:grpSpPr>
      <p:sp>
        <p:nvSpPr>
          <p:cNvPr id="183" name="Google Shape;183;p28"/>
          <p:cNvSpPr txBox="1">
            <a:spLocks noGrp="1"/>
          </p:cNvSpPr>
          <p:nvPr>
            <p:ph type="title"/>
          </p:nvPr>
        </p:nvSpPr>
        <p:spPr>
          <a:xfrm>
            <a:off x="311700" y="34100"/>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800" b="1">
                <a:solidFill>
                  <a:srgbClr val="666666"/>
                </a:solidFill>
                <a:latin typeface="Dosis"/>
                <a:ea typeface="Dosis"/>
                <a:cs typeface="Dosis"/>
                <a:sym typeface="Dosis"/>
              </a:defRPr>
            </a:lvl1pPr>
            <a:lvl2pPr lvl="1" rtl="0">
              <a:spcBef>
                <a:spcPts val="0"/>
              </a:spcBef>
              <a:spcAft>
                <a:spcPts val="0"/>
              </a:spcAft>
              <a:buNone/>
              <a:defRPr sz="3600" b="1">
                <a:latin typeface="Dosis"/>
                <a:ea typeface="Dosis"/>
                <a:cs typeface="Dosis"/>
                <a:sym typeface="Dosis"/>
              </a:defRPr>
            </a:lvl2pPr>
            <a:lvl3pPr lvl="2" rtl="0">
              <a:spcBef>
                <a:spcPts val="0"/>
              </a:spcBef>
              <a:spcAft>
                <a:spcPts val="0"/>
              </a:spcAft>
              <a:buNone/>
              <a:defRPr sz="3600" b="1">
                <a:latin typeface="Dosis"/>
                <a:ea typeface="Dosis"/>
                <a:cs typeface="Dosis"/>
                <a:sym typeface="Dosis"/>
              </a:defRPr>
            </a:lvl3pPr>
            <a:lvl4pPr lvl="3" rtl="0">
              <a:spcBef>
                <a:spcPts val="0"/>
              </a:spcBef>
              <a:spcAft>
                <a:spcPts val="0"/>
              </a:spcAft>
              <a:buNone/>
              <a:defRPr sz="3600" b="1">
                <a:latin typeface="Dosis"/>
                <a:ea typeface="Dosis"/>
                <a:cs typeface="Dosis"/>
                <a:sym typeface="Dosis"/>
              </a:defRPr>
            </a:lvl4pPr>
            <a:lvl5pPr lvl="4" rtl="0">
              <a:spcBef>
                <a:spcPts val="0"/>
              </a:spcBef>
              <a:spcAft>
                <a:spcPts val="0"/>
              </a:spcAft>
              <a:buNone/>
              <a:defRPr sz="3600" b="1">
                <a:latin typeface="Dosis"/>
                <a:ea typeface="Dosis"/>
                <a:cs typeface="Dosis"/>
                <a:sym typeface="Dosis"/>
              </a:defRPr>
            </a:lvl5pPr>
            <a:lvl6pPr lvl="5" rtl="0">
              <a:spcBef>
                <a:spcPts val="0"/>
              </a:spcBef>
              <a:spcAft>
                <a:spcPts val="0"/>
              </a:spcAft>
              <a:buNone/>
              <a:defRPr sz="3600" b="1">
                <a:latin typeface="Dosis"/>
                <a:ea typeface="Dosis"/>
                <a:cs typeface="Dosis"/>
                <a:sym typeface="Dosis"/>
              </a:defRPr>
            </a:lvl6pPr>
            <a:lvl7pPr lvl="6" rtl="0">
              <a:spcBef>
                <a:spcPts val="0"/>
              </a:spcBef>
              <a:spcAft>
                <a:spcPts val="0"/>
              </a:spcAft>
              <a:buNone/>
              <a:defRPr sz="3600" b="1">
                <a:latin typeface="Dosis"/>
                <a:ea typeface="Dosis"/>
                <a:cs typeface="Dosis"/>
                <a:sym typeface="Dosis"/>
              </a:defRPr>
            </a:lvl7pPr>
            <a:lvl8pPr lvl="7" rtl="0">
              <a:spcBef>
                <a:spcPts val="0"/>
              </a:spcBef>
              <a:spcAft>
                <a:spcPts val="0"/>
              </a:spcAft>
              <a:buNone/>
              <a:defRPr sz="3600" b="1">
                <a:latin typeface="Dosis"/>
                <a:ea typeface="Dosis"/>
                <a:cs typeface="Dosis"/>
                <a:sym typeface="Dosis"/>
              </a:defRPr>
            </a:lvl8pPr>
            <a:lvl9pPr lvl="8" rtl="0">
              <a:spcBef>
                <a:spcPts val="0"/>
              </a:spcBef>
              <a:spcAft>
                <a:spcPts val="0"/>
              </a:spcAft>
              <a:buNone/>
              <a:defRPr sz="3600" b="1">
                <a:latin typeface="Dosis"/>
                <a:ea typeface="Dosis"/>
                <a:cs typeface="Dosis"/>
                <a:sym typeface="Dosis"/>
              </a:defRPr>
            </a:lvl9pPr>
          </a:lstStyle>
          <a:p>
            <a:endParaRPr/>
          </a:p>
        </p:txBody>
      </p:sp>
      <p:sp>
        <p:nvSpPr>
          <p:cNvPr id="184" name="Google Shape;184;p28"/>
          <p:cNvSpPr txBox="1">
            <a:spLocks noGrp="1"/>
          </p:cNvSpPr>
          <p:nvPr>
            <p:ph type="subTitle" idx="1"/>
          </p:nvPr>
        </p:nvSpPr>
        <p:spPr>
          <a:xfrm>
            <a:off x="2249850" y="606800"/>
            <a:ext cx="4644300" cy="24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atin typeface="Open Sans"/>
                <a:ea typeface="Open Sans"/>
                <a:cs typeface="Open Sans"/>
                <a:sym typeface="Open Sans"/>
              </a:defRPr>
            </a:lvl1pPr>
            <a:lvl2pPr lvl="1" algn="ctr" rtl="0">
              <a:spcBef>
                <a:spcPts val="1600"/>
              </a:spcBef>
              <a:spcAft>
                <a:spcPts val="0"/>
              </a:spcAft>
              <a:buNone/>
              <a:defRPr sz="1600">
                <a:latin typeface="Open Sans"/>
                <a:ea typeface="Open Sans"/>
                <a:cs typeface="Open Sans"/>
                <a:sym typeface="Open Sans"/>
              </a:defRPr>
            </a:lvl2pPr>
            <a:lvl3pPr lvl="2" algn="ctr" rtl="0">
              <a:spcBef>
                <a:spcPts val="1600"/>
              </a:spcBef>
              <a:spcAft>
                <a:spcPts val="0"/>
              </a:spcAft>
              <a:buNone/>
              <a:defRPr sz="1600">
                <a:latin typeface="Open Sans"/>
                <a:ea typeface="Open Sans"/>
                <a:cs typeface="Open Sans"/>
                <a:sym typeface="Open Sans"/>
              </a:defRPr>
            </a:lvl3pPr>
            <a:lvl4pPr lvl="3" algn="ctr" rtl="0">
              <a:spcBef>
                <a:spcPts val="1600"/>
              </a:spcBef>
              <a:spcAft>
                <a:spcPts val="0"/>
              </a:spcAft>
              <a:buNone/>
              <a:defRPr sz="1600">
                <a:latin typeface="Open Sans"/>
                <a:ea typeface="Open Sans"/>
                <a:cs typeface="Open Sans"/>
                <a:sym typeface="Open Sans"/>
              </a:defRPr>
            </a:lvl4pPr>
            <a:lvl5pPr lvl="4" algn="ctr" rtl="0">
              <a:spcBef>
                <a:spcPts val="1600"/>
              </a:spcBef>
              <a:spcAft>
                <a:spcPts val="0"/>
              </a:spcAft>
              <a:buNone/>
              <a:defRPr sz="1600">
                <a:latin typeface="Open Sans"/>
                <a:ea typeface="Open Sans"/>
                <a:cs typeface="Open Sans"/>
                <a:sym typeface="Open Sans"/>
              </a:defRPr>
            </a:lvl5pPr>
            <a:lvl6pPr lvl="5" algn="ctr" rtl="0">
              <a:spcBef>
                <a:spcPts val="1600"/>
              </a:spcBef>
              <a:spcAft>
                <a:spcPts val="0"/>
              </a:spcAft>
              <a:buNone/>
              <a:defRPr sz="1600">
                <a:latin typeface="Open Sans"/>
                <a:ea typeface="Open Sans"/>
                <a:cs typeface="Open Sans"/>
                <a:sym typeface="Open Sans"/>
              </a:defRPr>
            </a:lvl6pPr>
            <a:lvl7pPr lvl="6" algn="ctr" rtl="0">
              <a:spcBef>
                <a:spcPts val="1600"/>
              </a:spcBef>
              <a:spcAft>
                <a:spcPts val="0"/>
              </a:spcAft>
              <a:buNone/>
              <a:defRPr sz="1600">
                <a:latin typeface="Open Sans"/>
                <a:ea typeface="Open Sans"/>
                <a:cs typeface="Open Sans"/>
                <a:sym typeface="Open Sans"/>
              </a:defRPr>
            </a:lvl7pPr>
            <a:lvl8pPr lvl="7" algn="ctr" rtl="0">
              <a:spcBef>
                <a:spcPts val="1600"/>
              </a:spcBef>
              <a:spcAft>
                <a:spcPts val="0"/>
              </a:spcAft>
              <a:buNone/>
              <a:defRPr sz="1600">
                <a:latin typeface="Open Sans"/>
                <a:ea typeface="Open Sans"/>
                <a:cs typeface="Open Sans"/>
                <a:sym typeface="Open Sans"/>
              </a:defRPr>
            </a:lvl8pPr>
            <a:lvl9pPr lvl="8" algn="ctr" rtl="0">
              <a:spcBef>
                <a:spcPts val="1600"/>
              </a:spcBef>
              <a:spcAft>
                <a:spcPts val="1600"/>
              </a:spcAft>
              <a:buNone/>
              <a:defRPr sz="1600">
                <a:latin typeface="Open Sans"/>
                <a:ea typeface="Open Sans"/>
                <a:cs typeface="Open Sans"/>
                <a:sym typeface="Open Sans"/>
              </a:defRPr>
            </a:lvl9pPr>
          </a:lstStyle>
          <a:p>
            <a:endParaRPr/>
          </a:p>
        </p:txBody>
      </p:sp>
      <p:sp>
        <p:nvSpPr>
          <p:cNvPr id="185" name="Google Shape;185;p28"/>
          <p:cNvSpPr/>
          <p:nvPr/>
        </p:nvSpPr>
        <p:spPr>
          <a:xfrm>
            <a:off x="8468475" y="152350"/>
            <a:ext cx="454500" cy="365400"/>
          </a:xfrm>
          <a:prstGeom prst="rect">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8"/>
          <p:cNvSpPr/>
          <p:nvPr/>
        </p:nvSpPr>
        <p:spPr>
          <a:xfrm>
            <a:off x="8468475" y="517700"/>
            <a:ext cx="454500" cy="891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8"/>
          <p:cNvSpPr txBox="1">
            <a:spLocks noGrp="1"/>
          </p:cNvSpPr>
          <p:nvPr>
            <p:ph type="sldNum" idx="12"/>
          </p:nvPr>
        </p:nvSpPr>
        <p:spPr>
          <a:xfrm>
            <a:off x="8421384" y="138251"/>
            <a:ext cx="548700" cy="393600"/>
          </a:xfrm>
          <a:prstGeom prst="rect">
            <a:avLst/>
          </a:prstGeom>
        </p:spPr>
        <p:txBody>
          <a:bodyPr spcFirstLastPara="1" wrap="square" lIns="91425" tIns="91425" rIns="91425" bIns="91425" anchor="ctr" anchorCtr="0">
            <a:noAutofit/>
          </a:bodyPr>
          <a:lstStyle>
            <a:lvl1pPr lvl="0" algn="ctr" rtl="0">
              <a:buNone/>
              <a:defRPr sz="1300">
                <a:solidFill>
                  <a:srgbClr val="FFFFFF"/>
                </a:solidFill>
              </a:defRPr>
            </a:lvl1pPr>
            <a:lvl2pPr lvl="1" algn="ctr" rtl="0">
              <a:buNone/>
              <a:defRPr sz="1300">
                <a:solidFill>
                  <a:srgbClr val="FFFFFF"/>
                </a:solidFill>
              </a:defRPr>
            </a:lvl2pPr>
            <a:lvl3pPr lvl="2" algn="ctr" rtl="0">
              <a:buNone/>
              <a:defRPr sz="1300">
                <a:solidFill>
                  <a:srgbClr val="FFFFFF"/>
                </a:solidFill>
              </a:defRPr>
            </a:lvl3pPr>
            <a:lvl4pPr lvl="3" algn="ctr" rtl="0">
              <a:buNone/>
              <a:defRPr sz="1300">
                <a:solidFill>
                  <a:srgbClr val="FFFFFF"/>
                </a:solidFill>
              </a:defRPr>
            </a:lvl4pPr>
            <a:lvl5pPr lvl="4" algn="ctr" rtl="0">
              <a:buNone/>
              <a:defRPr sz="1300">
                <a:solidFill>
                  <a:srgbClr val="FFFFFF"/>
                </a:solidFill>
              </a:defRPr>
            </a:lvl5pPr>
            <a:lvl6pPr lvl="5" algn="ctr" rtl="0">
              <a:buNone/>
              <a:defRPr sz="1300">
                <a:solidFill>
                  <a:srgbClr val="FFFFFF"/>
                </a:solidFill>
              </a:defRPr>
            </a:lvl6pPr>
            <a:lvl7pPr lvl="6" algn="ctr" rtl="0">
              <a:buNone/>
              <a:defRPr sz="1300">
                <a:solidFill>
                  <a:srgbClr val="FFFFFF"/>
                </a:solidFill>
              </a:defRPr>
            </a:lvl7pPr>
            <a:lvl8pPr lvl="7" algn="ctr" rtl="0">
              <a:buNone/>
              <a:defRPr sz="1300">
                <a:solidFill>
                  <a:srgbClr val="FFFFFF"/>
                </a:solidFill>
              </a:defRPr>
            </a:lvl8pPr>
            <a:lvl9pPr lvl="8" algn="ctr" rtl="0">
              <a:buNone/>
              <a:defRPr sz="1300">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
        <p:nvSpPr>
          <p:cNvPr id="188" name="Google Shape;188;p28"/>
          <p:cNvSpPr txBox="1"/>
          <p:nvPr/>
        </p:nvSpPr>
        <p:spPr>
          <a:xfrm>
            <a:off x="6819375" y="4714900"/>
            <a:ext cx="22368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rgbClr val="666666"/>
                </a:solidFill>
                <a:latin typeface="Open Sans"/>
                <a:ea typeface="Open Sans"/>
                <a:cs typeface="Open Sans"/>
                <a:sym typeface="Open Sans"/>
              </a:rPr>
              <a:t>freegoogleslidestemplates.com</a:t>
            </a:r>
            <a:endParaRPr sz="1000">
              <a:solidFill>
                <a:srgbClr val="666666"/>
              </a:solidFill>
              <a:latin typeface="Open Sans"/>
              <a:ea typeface="Open Sans"/>
              <a:cs typeface="Open Sans"/>
              <a:sym typeface="Open Sans"/>
            </a:endParaRPr>
          </a:p>
        </p:txBody>
      </p:sp>
      <p:grpSp>
        <p:nvGrpSpPr>
          <p:cNvPr id="189" name="Google Shape;189;p28"/>
          <p:cNvGrpSpPr/>
          <p:nvPr/>
        </p:nvGrpSpPr>
        <p:grpSpPr>
          <a:xfrm>
            <a:off x="197970" y="4683259"/>
            <a:ext cx="297191" cy="365407"/>
            <a:chOff x="2149550" y="2870305"/>
            <a:chExt cx="378395" cy="465250"/>
          </a:xfrm>
        </p:grpSpPr>
        <p:sp>
          <p:nvSpPr>
            <p:cNvPr id="190" name="Google Shape;190;p28"/>
            <p:cNvSpPr/>
            <p:nvPr/>
          </p:nvSpPr>
          <p:spPr>
            <a:xfrm>
              <a:off x="2149569" y="2870305"/>
              <a:ext cx="378375" cy="465250"/>
            </a:xfrm>
            <a:custGeom>
              <a:avLst/>
              <a:gdLst/>
              <a:ahLst/>
              <a:cxnLst/>
              <a:rect l="l" t="t" r="r" b="b"/>
              <a:pathLst>
                <a:path w="10000" h="10000" extrusionOk="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w="12700" cap="flat" cmpd="sng">
              <a:solidFill>
                <a:srgbClr val="FFC92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a:ea typeface="Calibri"/>
                <a:cs typeface="Calibri"/>
                <a:sym typeface="Calibri"/>
              </a:endParaRPr>
            </a:p>
          </p:txBody>
        </p:sp>
        <p:sp>
          <p:nvSpPr>
            <p:cNvPr id="191" name="Google Shape;191;p28"/>
            <p:cNvSpPr/>
            <p:nvPr/>
          </p:nvSpPr>
          <p:spPr>
            <a:xfrm>
              <a:off x="2414965" y="2870305"/>
              <a:ext cx="112980" cy="125770"/>
            </a:xfrm>
            <a:custGeom>
              <a:avLst/>
              <a:gdLst/>
              <a:ahLst/>
              <a:cxnLst/>
              <a:rect l="l" t="t" r="r" b="b"/>
              <a:pathLst>
                <a:path w="35" h="39" extrusionOk="0">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a:ea typeface="Calibri"/>
                <a:cs typeface="Calibri"/>
                <a:sym typeface="Calibri"/>
              </a:endParaRPr>
            </a:p>
          </p:txBody>
        </p:sp>
        <p:sp>
          <p:nvSpPr>
            <p:cNvPr id="192" name="Google Shape;192;p28"/>
            <p:cNvSpPr/>
            <p:nvPr/>
          </p:nvSpPr>
          <p:spPr>
            <a:xfrm>
              <a:off x="2414965" y="2980088"/>
              <a:ext cx="112975" cy="112975"/>
            </a:xfrm>
            <a:custGeom>
              <a:avLst/>
              <a:gdLst/>
              <a:ahLst/>
              <a:cxnLst/>
              <a:rect l="l" t="t" r="r" b="b"/>
              <a:pathLst>
                <a:path w="10000" h="10000" extrusionOk="0">
                  <a:moveTo>
                    <a:pt x="0" y="0"/>
                  </a:moveTo>
                  <a:lnTo>
                    <a:pt x="10000" y="0"/>
                  </a:lnTo>
                  <a:lnTo>
                    <a:pt x="10000" y="10000"/>
                  </a:lnTo>
                  <a:cubicBezTo>
                    <a:pt x="9362" y="9057"/>
                    <a:pt x="1457" y="1924"/>
                    <a:pt x="0" y="0"/>
                  </a:cubicBezTo>
                  <a:close/>
                </a:path>
              </a:pathLst>
            </a:custGeom>
            <a:solidFill>
              <a:srgbClr val="D59D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a:ea typeface="Calibri"/>
                <a:cs typeface="Calibri"/>
                <a:sym typeface="Calibri"/>
              </a:endParaRPr>
            </a:p>
          </p:txBody>
        </p:sp>
        <p:sp>
          <p:nvSpPr>
            <p:cNvPr id="193" name="Google Shape;193;p28"/>
            <p:cNvSpPr/>
            <p:nvPr/>
          </p:nvSpPr>
          <p:spPr>
            <a:xfrm>
              <a:off x="2149550" y="3036900"/>
              <a:ext cx="378300" cy="227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FFFFFF"/>
                </a:buClr>
                <a:buFont typeface="Calibri"/>
                <a:buNone/>
              </a:pPr>
              <a:r>
                <a:rPr lang="en" sz="800" b="0" i="0" u="none" strike="noStrike" cap="none">
                  <a:solidFill>
                    <a:srgbClr val="FFFFFF"/>
                  </a:solidFill>
                  <a:latin typeface="Open Sans"/>
                  <a:ea typeface="Open Sans"/>
                  <a:cs typeface="Open Sans"/>
                  <a:sym typeface="Open Sans"/>
                </a:rPr>
                <a:t>FGST</a:t>
              </a:r>
              <a:endParaRPr sz="800" b="0" i="0" u="none" strike="noStrike" cap="none">
                <a:solidFill>
                  <a:srgbClr val="000000"/>
                </a:solidFill>
                <a:latin typeface="Open Sans"/>
                <a:ea typeface="Open Sans"/>
                <a:cs typeface="Open Sans"/>
                <a:sym typeface="Open Sans"/>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Right">
  <p:cSld name="CUSTOM_1">
    <p:spTree>
      <p:nvGrpSpPr>
        <p:cNvPr id="1" name="Shape 194"/>
        <p:cNvGrpSpPr/>
        <p:nvPr/>
      </p:nvGrpSpPr>
      <p:grpSpPr>
        <a:xfrm>
          <a:off x="0" y="0"/>
          <a:ext cx="0" cy="0"/>
          <a:chOff x="0" y="0"/>
          <a:chExt cx="0" cy="0"/>
        </a:xfrm>
      </p:grpSpPr>
      <p:sp>
        <p:nvSpPr>
          <p:cNvPr id="195" name="Google Shape;195;p29"/>
          <p:cNvSpPr txBox="1">
            <a:spLocks noGrp="1"/>
          </p:cNvSpPr>
          <p:nvPr>
            <p:ph type="title"/>
          </p:nvPr>
        </p:nvSpPr>
        <p:spPr>
          <a:xfrm>
            <a:off x="4563000" y="34100"/>
            <a:ext cx="390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800" b="1">
                <a:solidFill>
                  <a:srgbClr val="666666"/>
                </a:solidFill>
                <a:latin typeface="Dosis"/>
                <a:ea typeface="Dosis"/>
                <a:cs typeface="Dosis"/>
                <a:sym typeface="Dosis"/>
              </a:defRPr>
            </a:lvl1pPr>
            <a:lvl2pPr lvl="1" rtl="0">
              <a:spcBef>
                <a:spcPts val="0"/>
              </a:spcBef>
              <a:spcAft>
                <a:spcPts val="0"/>
              </a:spcAft>
              <a:buNone/>
              <a:defRPr sz="3600" b="1">
                <a:latin typeface="Dosis"/>
                <a:ea typeface="Dosis"/>
                <a:cs typeface="Dosis"/>
                <a:sym typeface="Dosis"/>
              </a:defRPr>
            </a:lvl2pPr>
            <a:lvl3pPr lvl="2" rtl="0">
              <a:spcBef>
                <a:spcPts val="0"/>
              </a:spcBef>
              <a:spcAft>
                <a:spcPts val="0"/>
              </a:spcAft>
              <a:buNone/>
              <a:defRPr sz="3600" b="1">
                <a:latin typeface="Dosis"/>
                <a:ea typeface="Dosis"/>
                <a:cs typeface="Dosis"/>
                <a:sym typeface="Dosis"/>
              </a:defRPr>
            </a:lvl3pPr>
            <a:lvl4pPr lvl="3" rtl="0">
              <a:spcBef>
                <a:spcPts val="0"/>
              </a:spcBef>
              <a:spcAft>
                <a:spcPts val="0"/>
              </a:spcAft>
              <a:buNone/>
              <a:defRPr sz="3600" b="1">
                <a:latin typeface="Dosis"/>
                <a:ea typeface="Dosis"/>
                <a:cs typeface="Dosis"/>
                <a:sym typeface="Dosis"/>
              </a:defRPr>
            </a:lvl4pPr>
            <a:lvl5pPr lvl="4" rtl="0">
              <a:spcBef>
                <a:spcPts val="0"/>
              </a:spcBef>
              <a:spcAft>
                <a:spcPts val="0"/>
              </a:spcAft>
              <a:buNone/>
              <a:defRPr sz="3600" b="1">
                <a:latin typeface="Dosis"/>
                <a:ea typeface="Dosis"/>
                <a:cs typeface="Dosis"/>
                <a:sym typeface="Dosis"/>
              </a:defRPr>
            </a:lvl5pPr>
            <a:lvl6pPr lvl="5" rtl="0">
              <a:spcBef>
                <a:spcPts val="0"/>
              </a:spcBef>
              <a:spcAft>
                <a:spcPts val="0"/>
              </a:spcAft>
              <a:buNone/>
              <a:defRPr sz="3600" b="1">
                <a:latin typeface="Dosis"/>
                <a:ea typeface="Dosis"/>
                <a:cs typeface="Dosis"/>
                <a:sym typeface="Dosis"/>
              </a:defRPr>
            </a:lvl6pPr>
            <a:lvl7pPr lvl="6" rtl="0">
              <a:spcBef>
                <a:spcPts val="0"/>
              </a:spcBef>
              <a:spcAft>
                <a:spcPts val="0"/>
              </a:spcAft>
              <a:buNone/>
              <a:defRPr sz="3600" b="1">
                <a:latin typeface="Dosis"/>
                <a:ea typeface="Dosis"/>
                <a:cs typeface="Dosis"/>
                <a:sym typeface="Dosis"/>
              </a:defRPr>
            </a:lvl7pPr>
            <a:lvl8pPr lvl="7" rtl="0">
              <a:spcBef>
                <a:spcPts val="0"/>
              </a:spcBef>
              <a:spcAft>
                <a:spcPts val="0"/>
              </a:spcAft>
              <a:buNone/>
              <a:defRPr sz="3600" b="1">
                <a:latin typeface="Dosis"/>
                <a:ea typeface="Dosis"/>
                <a:cs typeface="Dosis"/>
                <a:sym typeface="Dosis"/>
              </a:defRPr>
            </a:lvl8pPr>
            <a:lvl9pPr lvl="8" rtl="0">
              <a:spcBef>
                <a:spcPts val="0"/>
              </a:spcBef>
              <a:spcAft>
                <a:spcPts val="0"/>
              </a:spcAft>
              <a:buNone/>
              <a:defRPr sz="3600" b="1">
                <a:latin typeface="Dosis"/>
                <a:ea typeface="Dosis"/>
                <a:cs typeface="Dosis"/>
                <a:sym typeface="Dosis"/>
              </a:defRPr>
            </a:lvl9pPr>
          </a:lstStyle>
          <a:p>
            <a:endParaRPr/>
          </a:p>
        </p:txBody>
      </p:sp>
      <p:sp>
        <p:nvSpPr>
          <p:cNvPr id="196" name="Google Shape;196;p29"/>
          <p:cNvSpPr txBox="1">
            <a:spLocks noGrp="1"/>
          </p:cNvSpPr>
          <p:nvPr>
            <p:ph type="subTitle" idx="1"/>
          </p:nvPr>
        </p:nvSpPr>
        <p:spPr>
          <a:xfrm>
            <a:off x="4563150" y="606800"/>
            <a:ext cx="3905400" cy="24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atin typeface="Open Sans"/>
                <a:ea typeface="Open Sans"/>
                <a:cs typeface="Open Sans"/>
                <a:sym typeface="Open Sans"/>
              </a:defRPr>
            </a:lvl1pPr>
            <a:lvl2pPr lvl="1" algn="ctr" rtl="0">
              <a:spcBef>
                <a:spcPts val="1600"/>
              </a:spcBef>
              <a:spcAft>
                <a:spcPts val="0"/>
              </a:spcAft>
              <a:buNone/>
              <a:defRPr sz="1600">
                <a:latin typeface="Open Sans"/>
                <a:ea typeface="Open Sans"/>
                <a:cs typeface="Open Sans"/>
                <a:sym typeface="Open Sans"/>
              </a:defRPr>
            </a:lvl2pPr>
            <a:lvl3pPr lvl="2" algn="ctr" rtl="0">
              <a:spcBef>
                <a:spcPts val="1600"/>
              </a:spcBef>
              <a:spcAft>
                <a:spcPts val="0"/>
              </a:spcAft>
              <a:buNone/>
              <a:defRPr sz="1600">
                <a:latin typeface="Open Sans"/>
                <a:ea typeface="Open Sans"/>
                <a:cs typeface="Open Sans"/>
                <a:sym typeface="Open Sans"/>
              </a:defRPr>
            </a:lvl3pPr>
            <a:lvl4pPr lvl="3" algn="ctr" rtl="0">
              <a:spcBef>
                <a:spcPts val="1600"/>
              </a:spcBef>
              <a:spcAft>
                <a:spcPts val="0"/>
              </a:spcAft>
              <a:buNone/>
              <a:defRPr sz="1600">
                <a:latin typeface="Open Sans"/>
                <a:ea typeface="Open Sans"/>
                <a:cs typeface="Open Sans"/>
                <a:sym typeface="Open Sans"/>
              </a:defRPr>
            </a:lvl4pPr>
            <a:lvl5pPr lvl="4" algn="ctr" rtl="0">
              <a:spcBef>
                <a:spcPts val="1600"/>
              </a:spcBef>
              <a:spcAft>
                <a:spcPts val="0"/>
              </a:spcAft>
              <a:buNone/>
              <a:defRPr sz="1600">
                <a:latin typeface="Open Sans"/>
                <a:ea typeface="Open Sans"/>
                <a:cs typeface="Open Sans"/>
                <a:sym typeface="Open Sans"/>
              </a:defRPr>
            </a:lvl5pPr>
            <a:lvl6pPr lvl="5" algn="ctr" rtl="0">
              <a:spcBef>
                <a:spcPts val="1600"/>
              </a:spcBef>
              <a:spcAft>
                <a:spcPts val="0"/>
              </a:spcAft>
              <a:buNone/>
              <a:defRPr sz="1600">
                <a:latin typeface="Open Sans"/>
                <a:ea typeface="Open Sans"/>
                <a:cs typeface="Open Sans"/>
                <a:sym typeface="Open Sans"/>
              </a:defRPr>
            </a:lvl6pPr>
            <a:lvl7pPr lvl="6" algn="ctr" rtl="0">
              <a:spcBef>
                <a:spcPts val="1600"/>
              </a:spcBef>
              <a:spcAft>
                <a:spcPts val="0"/>
              </a:spcAft>
              <a:buNone/>
              <a:defRPr sz="1600">
                <a:latin typeface="Open Sans"/>
                <a:ea typeface="Open Sans"/>
                <a:cs typeface="Open Sans"/>
                <a:sym typeface="Open Sans"/>
              </a:defRPr>
            </a:lvl7pPr>
            <a:lvl8pPr lvl="7" algn="ctr" rtl="0">
              <a:spcBef>
                <a:spcPts val="1600"/>
              </a:spcBef>
              <a:spcAft>
                <a:spcPts val="0"/>
              </a:spcAft>
              <a:buNone/>
              <a:defRPr sz="1600">
                <a:latin typeface="Open Sans"/>
                <a:ea typeface="Open Sans"/>
                <a:cs typeface="Open Sans"/>
                <a:sym typeface="Open Sans"/>
              </a:defRPr>
            </a:lvl8pPr>
            <a:lvl9pPr lvl="8" algn="ctr" rtl="0">
              <a:spcBef>
                <a:spcPts val="1600"/>
              </a:spcBef>
              <a:spcAft>
                <a:spcPts val="1600"/>
              </a:spcAft>
              <a:buNone/>
              <a:defRPr sz="1600">
                <a:latin typeface="Open Sans"/>
                <a:ea typeface="Open Sans"/>
                <a:cs typeface="Open Sans"/>
                <a:sym typeface="Open Sans"/>
              </a:defRPr>
            </a:lvl9pPr>
          </a:lstStyle>
          <a:p>
            <a:endParaRPr/>
          </a:p>
        </p:txBody>
      </p:sp>
      <p:sp>
        <p:nvSpPr>
          <p:cNvPr id="197" name="Google Shape;197;p29"/>
          <p:cNvSpPr/>
          <p:nvPr/>
        </p:nvSpPr>
        <p:spPr>
          <a:xfrm>
            <a:off x="8468475" y="152350"/>
            <a:ext cx="454500" cy="365400"/>
          </a:xfrm>
          <a:prstGeom prst="rect">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8468475" y="517700"/>
            <a:ext cx="454500" cy="891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txBox="1">
            <a:spLocks noGrp="1"/>
          </p:cNvSpPr>
          <p:nvPr>
            <p:ph type="sldNum" idx="12"/>
          </p:nvPr>
        </p:nvSpPr>
        <p:spPr>
          <a:xfrm>
            <a:off x="8421384" y="138251"/>
            <a:ext cx="548700" cy="393600"/>
          </a:xfrm>
          <a:prstGeom prst="rect">
            <a:avLst/>
          </a:prstGeom>
        </p:spPr>
        <p:txBody>
          <a:bodyPr spcFirstLastPara="1" wrap="square" lIns="91425" tIns="91425" rIns="91425" bIns="91425" anchor="ctr" anchorCtr="0">
            <a:noAutofit/>
          </a:bodyPr>
          <a:lstStyle>
            <a:lvl1pPr lvl="0" algn="ctr" rtl="0">
              <a:buNone/>
              <a:defRPr sz="1300">
                <a:solidFill>
                  <a:srgbClr val="FFFFFF"/>
                </a:solidFill>
              </a:defRPr>
            </a:lvl1pPr>
            <a:lvl2pPr lvl="1" algn="ctr" rtl="0">
              <a:buNone/>
              <a:defRPr sz="1300">
                <a:solidFill>
                  <a:srgbClr val="FFFFFF"/>
                </a:solidFill>
              </a:defRPr>
            </a:lvl2pPr>
            <a:lvl3pPr lvl="2" algn="ctr" rtl="0">
              <a:buNone/>
              <a:defRPr sz="1300">
                <a:solidFill>
                  <a:srgbClr val="FFFFFF"/>
                </a:solidFill>
              </a:defRPr>
            </a:lvl3pPr>
            <a:lvl4pPr lvl="3" algn="ctr" rtl="0">
              <a:buNone/>
              <a:defRPr sz="1300">
                <a:solidFill>
                  <a:srgbClr val="FFFFFF"/>
                </a:solidFill>
              </a:defRPr>
            </a:lvl4pPr>
            <a:lvl5pPr lvl="4" algn="ctr" rtl="0">
              <a:buNone/>
              <a:defRPr sz="1300">
                <a:solidFill>
                  <a:srgbClr val="FFFFFF"/>
                </a:solidFill>
              </a:defRPr>
            </a:lvl5pPr>
            <a:lvl6pPr lvl="5" algn="ctr" rtl="0">
              <a:buNone/>
              <a:defRPr sz="1300">
                <a:solidFill>
                  <a:srgbClr val="FFFFFF"/>
                </a:solidFill>
              </a:defRPr>
            </a:lvl6pPr>
            <a:lvl7pPr lvl="6" algn="ctr" rtl="0">
              <a:buNone/>
              <a:defRPr sz="1300">
                <a:solidFill>
                  <a:srgbClr val="FFFFFF"/>
                </a:solidFill>
              </a:defRPr>
            </a:lvl7pPr>
            <a:lvl8pPr lvl="7" algn="ctr" rtl="0">
              <a:buNone/>
              <a:defRPr sz="1300">
                <a:solidFill>
                  <a:srgbClr val="FFFFFF"/>
                </a:solidFill>
              </a:defRPr>
            </a:lvl8pPr>
            <a:lvl9pPr lvl="8" algn="ctr" rtl="0">
              <a:buNone/>
              <a:defRPr sz="1300">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
        <p:nvSpPr>
          <p:cNvPr id="200" name="Google Shape;200;p29"/>
          <p:cNvSpPr txBox="1"/>
          <p:nvPr/>
        </p:nvSpPr>
        <p:spPr>
          <a:xfrm>
            <a:off x="6819375" y="4714900"/>
            <a:ext cx="22368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rgbClr val="666666"/>
                </a:solidFill>
                <a:latin typeface="Open Sans"/>
                <a:ea typeface="Open Sans"/>
                <a:cs typeface="Open Sans"/>
                <a:sym typeface="Open Sans"/>
              </a:rPr>
              <a:t>freegoogleslidestemplates.com</a:t>
            </a:r>
            <a:endParaRPr sz="1000">
              <a:solidFill>
                <a:srgbClr val="666666"/>
              </a:solidFill>
              <a:latin typeface="Open Sans"/>
              <a:ea typeface="Open Sans"/>
              <a:cs typeface="Open Sans"/>
              <a:sym typeface="Open Sans"/>
            </a:endParaRPr>
          </a:p>
        </p:txBody>
      </p:sp>
      <p:grpSp>
        <p:nvGrpSpPr>
          <p:cNvPr id="201" name="Google Shape;201;p29"/>
          <p:cNvGrpSpPr/>
          <p:nvPr/>
        </p:nvGrpSpPr>
        <p:grpSpPr>
          <a:xfrm>
            <a:off x="197970" y="4683259"/>
            <a:ext cx="297191" cy="365407"/>
            <a:chOff x="2149550" y="2870305"/>
            <a:chExt cx="378395" cy="465250"/>
          </a:xfrm>
        </p:grpSpPr>
        <p:sp>
          <p:nvSpPr>
            <p:cNvPr id="202" name="Google Shape;202;p29"/>
            <p:cNvSpPr/>
            <p:nvPr/>
          </p:nvSpPr>
          <p:spPr>
            <a:xfrm>
              <a:off x="2149569" y="2870305"/>
              <a:ext cx="378375" cy="465250"/>
            </a:xfrm>
            <a:custGeom>
              <a:avLst/>
              <a:gdLst/>
              <a:ahLst/>
              <a:cxnLst/>
              <a:rect l="l" t="t" r="r" b="b"/>
              <a:pathLst>
                <a:path w="10000" h="10000" extrusionOk="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w="12700" cap="flat" cmpd="sng">
              <a:solidFill>
                <a:srgbClr val="FFC92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a:ea typeface="Calibri"/>
                <a:cs typeface="Calibri"/>
                <a:sym typeface="Calibri"/>
              </a:endParaRPr>
            </a:p>
          </p:txBody>
        </p:sp>
        <p:sp>
          <p:nvSpPr>
            <p:cNvPr id="203" name="Google Shape;203;p29"/>
            <p:cNvSpPr/>
            <p:nvPr/>
          </p:nvSpPr>
          <p:spPr>
            <a:xfrm>
              <a:off x="2414965" y="2870305"/>
              <a:ext cx="112980" cy="125770"/>
            </a:xfrm>
            <a:custGeom>
              <a:avLst/>
              <a:gdLst/>
              <a:ahLst/>
              <a:cxnLst/>
              <a:rect l="l" t="t" r="r" b="b"/>
              <a:pathLst>
                <a:path w="35" h="39" extrusionOk="0">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a:ea typeface="Calibri"/>
                <a:cs typeface="Calibri"/>
                <a:sym typeface="Calibri"/>
              </a:endParaRPr>
            </a:p>
          </p:txBody>
        </p:sp>
        <p:sp>
          <p:nvSpPr>
            <p:cNvPr id="204" name="Google Shape;204;p29"/>
            <p:cNvSpPr/>
            <p:nvPr/>
          </p:nvSpPr>
          <p:spPr>
            <a:xfrm>
              <a:off x="2414965" y="2980088"/>
              <a:ext cx="112975" cy="112975"/>
            </a:xfrm>
            <a:custGeom>
              <a:avLst/>
              <a:gdLst/>
              <a:ahLst/>
              <a:cxnLst/>
              <a:rect l="l" t="t" r="r" b="b"/>
              <a:pathLst>
                <a:path w="10000" h="10000" extrusionOk="0">
                  <a:moveTo>
                    <a:pt x="0" y="0"/>
                  </a:moveTo>
                  <a:lnTo>
                    <a:pt x="10000" y="0"/>
                  </a:lnTo>
                  <a:lnTo>
                    <a:pt x="10000" y="10000"/>
                  </a:lnTo>
                  <a:cubicBezTo>
                    <a:pt x="9362" y="9057"/>
                    <a:pt x="1457" y="1924"/>
                    <a:pt x="0" y="0"/>
                  </a:cubicBezTo>
                  <a:close/>
                </a:path>
              </a:pathLst>
            </a:custGeom>
            <a:solidFill>
              <a:srgbClr val="D59D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a:ea typeface="Calibri"/>
                <a:cs typeface="Calibri"/>
                <a:sym typeface="Calibri"/>
              </a:endParaRPr>
            </a:p>
          </p:txBody>
        </p:sp>
        <p:sp>
          <p:nvSpPr>
            <p:cNvPr id="205" name="Google Shape;205;p29"/>
            <p:cNvSpPr/>
            <p:nvPr/>
          </p:nvSpPr>
          <p:spPr>
            <a:xfrm>
              <a:off x="2149550" y="3036900"/>
              <a:ext cx="378300" cy="227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FFFFFF"/>
                </a:buClr>
                <a:buFont typeface="Calibri"/>
                <a:buNone/>
              </a:pPr>
              <a:r>
                <a:rPr lang="en" sz="800" b="0" i="0" u="none" strike="noStrike" cap="none">
                  <a:solidFill>
                    <a:srgbClr val="FFFFFF"/>
                  </a:solidFill>
                  <a:latin typeface="Open Sans"/>
                  <a:ea typeface="Open Sans"/>
                  <a:cs typeface="Open Sans"/>
                  <a:sym typeface="Open Sans"/>
                </a:rPr>
                <a:t>FGST</a:t>
              </a:r>
              <a:endParaRPr sz="800" b="0" i="0" u="none" strike="noStrike" cap="none">
                <a:solidFill>
                  <a:srgbClr val="000000"/>
                </a:solidFill>
                <a:latin typeface="Open Sans"/>
                <a:ea typeface="Open Sans"/>
                <a:cs typeface="Open Sans"/>
                <a:sym typeface="Open Sans"/>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6"/>
        <p:cNvGrpSpPr/>
        <p:nvPr/>
      </p:nvGrpSpPr>
      <p:grpSpPr>
        <a:xfrm>
          <a:off x="0" y="0"/>
          <a:ext cx="0" cy="0"/>
          <a:chOff x="0" y="0"/>
          <a:chExt cx="0" cy="0"/>
        </a:xfrm>
      </p:grpSpPr>
      <p:sp>
        <p:nvSpPr>
          <p:cNvPr id="207" name="Google Shape;207;p3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100"/>
              <a:buNone/>
              <a:defRPr sz="5100" b="1">
                <a:solidFill>
                  <a:srgbClr val="666666"/>
                </a:solidFill>
                <a:latin typeface="Dosis"/>
                <a:ea typeface="Dosis"/>
                <a:cs typeface="Dosis"/>
                <a:sym typeface="Dosis"/>
              </a:defRPr>
            </a:lvl1pPr>
            <a:lvl2pPr lvl="1" algn="ctr" rtl="0">
              <a:spcBef>
                <a:spcPts val="0"/>
              </a:spcBef>
              <a:spcAft>
                <a:spcPts val="0"/>
              </a:spcAft>
              <a:buSzPts val="4900"/>
              <a:buNone/>
              <a:defRPr sz="4900"/>
            </a:lvl2pPr>
            <a:lvl3pPr lvl="2" algn="ctr" rtl="0">
              <a:spcBef>
                <a:spcPts val="0"/>
              </a:spcBef>
              <a:spcAft>
                <a:spcPts val="0"/>
              </a:spcAft>
              <a:buSzPts val="4900"/>
              <a:buNone/>
              <a:defRPr sz="4900"/>
            </a:lvl3pPr>
            <a:lvl4pPr lvl="3" algn="ctr" rtl="0">
              <a:spcBef>
                <a:spcPts val="0"/>
              </a:spcBef>
              <a:spcAft>
                <a:spcPts val="0"/>
              </a:spcAft>
              <a:buSzPts val="4900"/>
              <a:buNone/>
              <a:defRPr sz="4900"/>
            </a:lvl4pPr>
            <a:lvl5pPr lvl="4" algn="ctr" rtl="0">
              <a:spcBef>
                <a:spcPts val="0"/>
              </a:spcBef>
              <a:spcAft>
                <a:spcPts val="0"/>
              </a:spcAft>
              <a:buSzPts val="4900"/>
              <a:buNone/>
              <a:defRPr sz="4900"/>
            </a:lvl5pPr>
            <a:lvl6pPr lvl="5" algn="ctr" rtl="0">
              <a:spcBef>
                <a:spcPts val="0"/>
              </a:spcBef>
              <a:spcAft>
                <a:spcPts val="0"/>
              </a:spcAft>
              <a:buSzPts val="4900"/>
              <a:buNone/>
              <a:defRPr sz="4900"/>
            </a:lvl6pPr>
            <a:lvl7pPr lvl="6" algn="ctr" rtl="0">
              <a:spcBef>
                <a:spcPts val="0"/>
              </a:spcBef>
              <a:spcAft>
                <a:spcPts val="0"/>
              </a:spcAft>
              <a:buSzPts val="4900"/>
              <a:buNone/>
              <a:defRPr sz="4900"/>
            </a:lvl7pPr>
            <a:lvl8pPr lvl="7" algn="ctr" rtl="0">
              <a:spcBef>
                <a:spcPts val="0"/>
              </a:spcBef>
              <a:spcAft>
                <a:spcPts val="0"/>
              </a:spcAft>
              <a:buSzPts val="4900"/>
              <a:buNone/>
              <a:defRPr sz="4900"/>
            </a:lvl8pPr>
            <a:lvl9pPr lvl="8" algn="ctr" rtl="0">
              <a:spcBef>
                <a:spcPts val="0"/>
              </a:spcBef>
              <a:spcAft>
                <a:spcPts val="0"/>
              </a:spcAft>
              <a:buSzPts val="4900"/>
              <a:buNone/>
              <a:defRPr sz="4900"/>
            </a:lvl9pPr>
          </a:lstStyle>
          <a:p>
            <a:endParaRPr/>
          </a:p>
        </p:txBody>
      </p:sp>
      <p:sp>
        <p:nvSpPr>
          <p:cNvPr id="208" name="Google Shape;208;p30"/>
          <p:cNvSpPr/>
          <p:nvPr/>
        </p:nvSpPr>
        <p:spPr>
          <a:xfrm>
            <a:off x="8468475" y="152350"/>
            <a:ext cx="454500" cy="365400"/>
          </a:xfrm>
          <a:prstGeom prst="rect">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8468475" y="517700"/>
            <a:ext cx="454500" cy="891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txBox="1">
            <a:spLocks noGrp="1"/>
          </p:cNvSpPr>
          <p:nvPr>
            <p:ph type="sldNum" idx="12"/>
          </p:nvPr>
        </p:nvSpPr>
        <p:spPr>
          <a:xfrm>
            <a:off x="8421384" y="138251"/>
            <a:ext cx="548700" cy="393600"/>
          </a:xfrm>
          <a:prstGeom prst="rect">
            <a:avLst/>
          </a:prstGeom>
        </p:spPr>
        <p:txBody>
          <a:bodyPr spcFirstLastPara="1" wrap="square" lIns="91425" tIns="91425" rIns="91425" bIns="91425" anchor="ctr" anchorCtr="0">
            <a:noAutofit/>
          </a:bodyPr>
          <a:lstStyle>
            <a:lvl1pPr lvl="0" algn="ctr" rtl="0">
              <a:buNone/>
              <a:defRPr sz="1300">
                <a:solidFill>
                  <a:srgbClr val="FFFFFF"/>
                </a:solidFill>
              </a:defRPr>
            </a:lvl1pPr>
            <a:lvl2pPr lvl="1" algn="ctr" rtl="0">
              <a:buNone/>
              <a:defRPr sz="1300">
                <a:solidFill>
                  <a:srgbClr val="FFFFFF"/>
                </a:solidFill>
              </a:defRPr>
            </a:lvl2pPr>
            <a:lvl3pPr lvl="2" algn="ctr" rtl="0">
              <a:buNone/>
              <a:defRPr sz="1300">
                <a:solidFill>
                  <a:srgbClr val="FFFFFF"/>
                </a:solidFill>
              </a:defRPr>
            </a:lvl3pPr>
            <a:lvl4pPr lvl="3" algn="ctr" rtl="0">
              <a:buNone/>
              <a:defRPr sz="1300">
                <a:solidFill>
                  <a:srgbClr val="FFFFFF"/>
                </a:solidFill>
              </a:defRPr>
            </a:lvl4pPr>
            <a:lvl5pPr lvl="4" algn="ctr" rtl="0">
              <a:buNone/>
              <a:defRPr sz="1300">
                <a:solidFill>
                  <a:srgbClr val="FFFFFF"/>
                </a:solidFill>
              </a:defRPr>
            </a:lvl5pPr>
            <a:lvl6pPr lvl="5" algn="ctr" rtl="0">
              <a:buNone/>
              <a:defRPr sz="1300">
                <a:solidFill>
                  <a:srgbClr val="FFFFFF"/>
                </a:solidFill>
              </a:defRPr>
            </a:lvl6pPr>
            <a:lvl7pPr lvl="6" algn="ctr" rtl="0">
              <a:buNone/>
              <a:defRPr sz="1300">
                <a:solidFill>
                  <a:srgbClr val="FFFFFF"/>
                </a:solidFill>
              </a:defRPr>
            </a:lvl7pPr>
            <a:lvl8pPr lvl="7" algn="ctr" rtl="0">
              <a:buNone/>
              <a:defRPr sz="1300">
                <a:solidFill>
                  <a:srgbClr val="FFFFFF"/>
                </a:solidFill>
              </a:defRPr>
            </a:lvl8pPr>
            <a:lvl9pPr lvl="8" algn="ctr" rtl="0">
              <a:buNone/>
              <a:defRPr sz="1300">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
        <p:nvSpPr>
          <p:cNvPr id="211" name="Google Shape;211;p30"/>
          <p:cNvSpPr txBox="1"/>
          <p:nvPr/>
        </p:nvSpPr>
        <p:spPr>
          <a:xfrm>
            <a:off x="6819375" y="4714900"/>
            <a:ext cx="22368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rgbClr val="666666"/>
                </a:solidFill>
                <a:latin typeface="Open Sans"/>
                <a:ea typeface="Open Sans"/>
                <a:cs typeface="Open Sans"/>
                <a:sym typeface="Open Sans"/>
              </a:rPr>
              <a:t>freegoogleslidestemplates.com</a:t>
            </a:r>
            <a:endParaRPr sz="1000">
              <a:solidFill>
                <a:srgbClr val="666666"/>
              </a:solidFill>
              <a:latin typeface="Open Sans"/>
              <a:ea typeface="Open Sans"/>
              <a:cs typeface="Open Sans"/>
              <a:sym typeface="Open Sans"/>
            </a:endParaRPr>
          </a:p>
        </p:txBody>
      </p:sp>
      <p:grpSp>
        <p:nvGrpSpPr>
          <p:cNvPr id="212" name="Google Shape;212;p30"/>
          <p:cNvGrpSpPr/>
          <p:nvPr/>
        </p:nvGrpSpPr>
        <p:grpSpPr>
          <a:xfrm>
            <a:off x="197970" y="4683259"/>
            <a:ext cx="297191" cy="365407"/>
            <a:chOff x="2149550" y="2870305"/>
            <a:chExt cx="378395" cy="465250"/>
          </a:xfrm>
        </p:grpSpPr>
        <p:sp>
          <p:nvSpPr>
            <p:cNvPr id="213" name="Google Shape;213;p30"/>
            <p:cNvSpPr/>
            <p:nvPr/>
          </p:nvSpPr>
          <p:spPr>
            <a:xfrm>
              <a:off x="2149569" y="2870305"/>
              <a:ext cx="378375" cy="465250"/>
            </a:xfrm>
            <a:custGeom>
              <a:avLst/>
              <a:gdLst/>
              <a:ahLst/>
              <a:cxnLst/>
              <a:rect l="l" t="t" r="r" b="b"/>
              <a:pathLst>
                <a:path w="10000" h="10000" extrusionOk="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w="12700" cap="flat" cmpd="sng">
              <a:solidFill>
                <a:srgbClr val="FFC92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a:ea typeface="Calibri"/>
                <a:cs typeface="Calibri"/>
                <a:sym typeface="Calibri"/>
              </a:endParaRPr>
            </a:p>
          </p:txBody>
        </p:sp>
        <p:sp>
          <p:nvSpPr>
            <p:cNvPr id="214" name="Google Shape;214;p30"/>
            <p:cNvSpPr/>
            <p:nvPr/>
          </p:nvSpPr>
          <p:spPr>
            <a:xfrm>
              <a:off x="2414965" y="2870305"/>
              <a:ext cx="112980" cy="125770"/>
            </a:xfrm>
            <a:custGeom>
              <a:avLst/>
              <a:gdLst/>
              <a:ahLst/>
              <a:cxnLst/>
              <a:rect l="l" t="t" r="r" b="b"/>
              <a:pathLst>
                <a:path w="35" h="39" extrusionOk="0">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a:ea typeface="Calibri"/>
                <a:cs typeface="Calibri"/>
                <a:sym typeface="Calibri"/>
              </a:endParaRPr>
            </a:p>
          </p:txBody>
        </p:sp>
        <p:sp>
          <p:nvSpPr>
            <p:cNvPr id="215" name="Google Shape;215;p30"/>
            <p:cNvSpPr/>
            <p:nvPr/>
          </p:nvSpPr>
          <p:spPr>
            <a:xfrm>
              <a:off x="2414965" y="2980088"/>
              <a:ext cx="112975" cy="112975"/>
            </a:xfrm>
            <a:custGeom>
              <a:avLst/>
              <a:gdLst/>
              <a:ahLst/>
              <a:cxnLst/>
              <a:rect l="l" t="t" r="r" b="b"/>
              <a:pathLst>
                <a:path w="10000" h="10000" extrusionOk="0">
                  <a:moveTo>
                    <a:pt x="0" y="0"/>
                  </a:moveTo>
                  <a:lnTo>
                    <a:pt x="10000" y="0"/>
                  </a:lnTo>
                  <a:lnTo>
                    <a:pt x="10000" y="10000"/>
                  </a:lnTo>
                  <a:cubicBezTo>
                    <a:pt x="9362" y="9057"/>
                    <a:pt x="1457" y="1924"/>
                    <a:pt x="0" y="0"/>
                  </a:cubicBezTo>
                  <a:close/>
                </a:path>
              </a:pathLst>
            </a:custGeom>
            <a:solidFill>
              <a:srgbClr val="D59D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a:ea typeface="Calibri"/>
                <a:cs typeface="Calibri"/>
                <a:sym typeface="Calibri"/>
              </a:endParaRPr>
            </a:p>
          </p:txBody>
        </p:sp>
        <p:sp>
          <p:nvSpPr>
            <p:cNvPr id="216" name="Google Shape;216;p30"/>
            <p:cNvSpPr/>
            <p:nvPr/>
          </p:nvSpPr>
          <p:spPr>
            <a:xfrm>
              <a:off x="2149550" y="3036900"/>
              <a:ext cx="378300" cy="227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FFFFFF"/>
                </a:buClr>
                <a:buFont typeface="Calibri"/>
                <a:buNone/>
              </a:pPr>
              <a:r>
                <a:rPr lang="en" sz="800" b="0" i="0" u="none" strike="noStrike" cap="none">
                  <a:solidFill>
                    <a:srgbClr val="FFFFFF"/>
                  </a:solidFill>
                  <a:latin typeface="Open Sans"/>
                  <a:ea typeface="Open Sans"/>
                  <a:cs typeface="Open Sans"/>
                  <a:sym typeface="Open Sans"/>
                </a:rPr>
                <a:t>FGST</a:t>
              </a:r>
              <a:endParaRPr sz="800" b="0" i="0" u="none" strike="noStrike" cap="none">
                <a:solidFill>
                  <a:srgbClr val="000000"/>
                </a:solidFill>
                <a:latin typeface="Open Sans"/>
                <a:ea typeface="Open Sans"/>
                <a:cs typeface="Open Sans"/>
                <a:sym typeface="Open Sans"/>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7"/>
        <p:cNvGrpSpPr/>
        <p:nvPr/>
      </p:nvGrpSpPr>
      <p:grpSpPr>
        <a:xfrm>
          <a:off x="0" y="0"/>
          <a:ext cx="0" cy="0"/>
          <a:chOff x="0" y="0"/>
          <a:chExt cx="0" cy="0"/>
        </a:xfrm>
      </p:grpSpPr>
      <p:sp>
        <p:nvSpPr>
          <p:cNvPr id="218" name="Google Shape;218;p31"/>
          <p:cNvSpPr txBox="1"/>
          <p:nvPr/>
        </p:nvSpPr>
        <p:spPr>
          <a:xfrm>
            <a:off x="6819375" y="4714900"/>
            <a:ext cx="22368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rgbClr val="666666"/>
                </a:solidFill>
                <a:latin typeface="Open Sans"/>
                <a:ea typeface="Open Sans"/>
                <a:cs typeface="Open Sans"/>
                <a:sym typeface="Open Sans"/>
              </a:rPr>
              <a:t>freegoogleslidestemplates.com</a:t>
            </a:r>
            <a:endParaRPr sz="1000">
              <a:solidFill>
                <a:srgbClr val="666666"/>
              </a:solidFill>
              <a:latin typeface="Open Sans"/>
              <a:ea typeface="Open Sans"/>
              <a:cs typeface="Open Sans"/>
              <a:sym typeface="Open Sans"/>
            </a:endParaRPr>
          </a:p>
        </p:txBody>
      </p:sp>
      <p:sp>
        <p:nvSpPr>
          <p:cNvPr id="219" name="Google Shape;219;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Open Sans"/>
              <a:buChar char="●"/>
              <a:defRPr>
                <a:latin typeface="Open Sans"/>
                <a:ea typeface="Open Sans"/>
                <a:cs typeface="Open Sans"/>
                <a:sym typeface="Open Sans"/>
              </a:defRPr>
            </a:lvl1pPr>
            <a:lvl2pPr marL="914400" lvl="1" indent="-317500" rtl="0">
              <a:spcBef>
                <a:spcPts val="1600"/>
              </a:spcBef>
              <a:spcAft>
                <a:spcPts val="0"/>
              </a:spcAft>
              <a:buSzPts val="1400"/>
              <a:buFont typeface="Open Sans"/>
              <a:buChar char="○"/>
              <a:defRPr>
                <a:latin typeface="Open Sans"/>
                <a:ea typeface="Open Sans"/>
                <a:cs typeface="Open Sans"/>
                <a:sym typeface="Open Sans"/>
              </a:defRPr>
            </a:lvl2pPr>
            <a:lvl3pPr marL="1371600" lvl="2" indent="-317500" rtl="0">
              <a:spcBef>
                <a:spcPts val="1600"/>
              </a:spcBef>
              <a:spcAft>
                <a:spcPts val="0"/>
              </a:spcAft>
              <a:buSzPts val="1400"/>
              <a:buFont typeface="Open Sans"/>
              <a:buChar char="■"/>
              <a:defRPr>
                <a:latin typeface="Open Sans"/>
                <a:ea typeface="Open Sans"/>
                <a:cs typeface="Open Sans"/>
                <a:sym typeface="Open Sans"/>
              </a:defRPr>
            </a:lvl3pPr>
            <a:lvl4pPr marL="1828800" lvl="3" indent="-317500" rtl="0">
              <a:spcBef>
                <a:spcPts val="1600"/>
              </a:spcBef>
              <a:spcAft>
                <a:spcPts val="0"/>
              </a:spcAft>
              <a:buSzPts val="1400"/>
              <a:buFont typeface="Open Sans"/>
              <a:buChar char="●"/>
              <a:defRPr>
                <a:latin typeface="Open Sans"/>
                <a:ea typeface="Open Sans"/>
                <a:cs typeface="Open Sans"/>
                <a:sym typeface="Open Sans"/>
              </a:defRPr>
            </a:lvl4pPr>
            <a:lvl5pPr marL="2286000" lvl="4" indent="-317500" rtl="0">
              <a:spcBef>
                <a:spcPts val="1600"/>
              </a:spcBef>
              <a:spcAft>
                <a:spcPts val="0"/>
              </a:spcAft>
              <a:buSzPts val="1400"/>
              <a:buFont typeface="Open Sans"/>
              <a:buChar char="○"/>
              <a:defRPr>
                <a:latin typeface="Open Sans"/>
                <a:ea typeface="Open Sans"/>
                <a:cs typeface="Open Sans"/>
                <a:sym typeface="Open Sans"/>
              </a:defRPr>
            </a:lvl5pPr>
            <a:lvl6pPr marL="2743200" lvl="5" indent="-317500" rtl="0">
              <a:spcBef>
                <a:spcPts val="1600"/>
              </a:spcBef>
              <a:spcAft>
                <a:spcPts val="0"/>
              </a:spcAft>
              <a:buSzPts val="1400"/>
              <a:buFont typeface="Open Sans"/>
              <a:buChar char="■"/>
              <a:defRPr>
                <a:latin typeface="Open Sans"/>
                <a:ea typeface="Open Sans"/>
                <a:cs typeface="Open Sans"/>
                <a:sym typeface="Open Sans"/>
              </a:defRPr>
            </a:lvl6pPr>
            <a:lvl7pPr marL="3200400" lvl="6" indent="-317500" rtl="0">
              <a:spcBef>
                <a:spcPts val="1600"/>
              </a:spcBef>
              <a:spcAft>
                <a:spcPts val="0"/>
              </a:spcAft>
              <a:buSzPts val="1400"/>
              <a:buFont typeface="Open Sans"/>
              <a:buChar char="●"/>
              <a:defRPr>
                <a:latin typeface="Open Sans"/>
                <a:ea typeface="Open Sans"/>
                <a:cs typeface="Open Sans"/>
                <a:sym typeface="Open Sans"/>
              </a:defRPr>
            </a:lvl7pPr>
            <a:lvl8pPr marL="3657600" lvl="7" indent="-317500" rtl="0">
              <a:spcBef>
                <a:spcPts val="1600"/>
              </a:spcBef>
              <a:spcAft>
                <a:spcPts val="0"/>
              </a:spcAft>
              <a:buSzPts val="1400"/>
              <a:buFont typeface="Open Sans"/>
              <a:buChar char="○"/>
              <a:defRPr>
                <a:latin typeface="Open Sans"/>
                <a:ea typeface="Open Sans"/>
                <a:cs typeface="Open Sans"/>
                <a:sym typeface="Open Sans"/>
              </a:defRPr>
            </a:lvl8pPr>
            <a:lvl9pPr marL="4114800" lvl="8" indent="-317500" rtl="0">
              <a:spcBef>
                <a:spcPts val="1600"/>
              </a:spcBef>
              <a:spcAft>
                <a:spcPts val="1600"/>
              </a:spcAft>
              <a:buSzPts val="1400"/>
              <a:buFont typeface="Open Sans"/>
              <a:buChar char="■"/>
              <a:defRPr>
                <a:latin typeface="Open Sans"/>
                <a:ea typeface="Open Sans"/>
                <a:cs typeface="Open Sans"/>
                <a:sym typeface="Open Sans"/>
              </a:defRPr>
            </a:lvl9pPr>
          </a:lstStyle>
          <a:p>
            <a:endParaRPr/>
          </a:p>
        </p:txBody>
      </p:sp>
      <p:sp>
        <p:nvSpPr>
          <p:cNvPr id="220" name="Google Shape;220;p31"/>
          <p:cNvSpPr/>
          <p:nvPr/>
        </p:nvSpPr>
        <p:spPr>
          <a:xfrm>
            <a:off x="8468475" y="152350"/>
            <a:ext cx="454500" cy="365400"/>
          </a:xfrm>
          <a:prstGeom prst="rect">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1"/>
          <p:cNvSpPr/>
          <p:nvPr/>
        </p:nvSpPr>
        <p:spPr>
          <a:xfrm>
            <a:off x="8468475" y="517700"/>
            <a:ext cx="454500" cy="891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1"/>
          <p:cNvSpPr txBox="1">
            <a:spLocks noGrp="1"/>
          </p:cNvSpPr>
          <p:nvPr>
            <p:ph type="sldNum" idx="12"/>
          </p:nvPr>
        </p:nvSpPr>
        <p:spPr>
          <a:xfrm>
            <a:off x="8421384" y="138251"/>
            <a:ext cx="548700" cy="393600"/>
          </a:xfrm>
          <a:prstGeom prst="rect">
            <a:avLst/>
          </a:prstGeom>
        </p:spPr>
        <p:txBody>
          <a:bodyPr spcFirstLastPara="1" wrap="square" lIns="91425" tIns="91425" rIns="91425" bIns="91425" anchor="ctr" anchorCtr="0">
            <a:noAutofit/>
          </a:bodyPr>
          <a:lstStyle>
            <a:lvl1pPr lvl="0" algn="ctr" rtl="0">
              <a:buNone/>
              <a:defRPr sz="1300">
                <a:solidFill>
                  <a:srgbClr val="FFFFFF"/>
                </a:solidFill>
              </a:defRPr>
            </a:lvl1pPr>
            <a:lvl2pPr lvl="1" algn="ctr" rtl="0">
              <a:buNone/>
              <a:defRPr sz="1300">
                <a:solidFill>
                  <a:srgbClr val="FFFFFF"/>
                </a:solidFill>
              </a:defRPr>
            </a:lvl2pPr>
            <a:lvl3pPr lvl="2" algn="ctr" rtl="0">
              <a:buNone/>
              <a:defRPr sz="1300">
                <a:solidFill>
                  <a:srgbClr val="FFFFFF"/>
                </a:solidFill>
              </a:defRPr>
            </a:lvl3pPr>
            <a:lvl4pPr lvl="3" algn="ctr" rtl="0">
              <a:buNone/>
              <a:defRPr sz="1300">
                <a:solidFill>
                  <a:srgbClr val="FFFFFF"/>
                </a:solidFill>
              </a:defRPr>
            </a:lvl4pPr>
            <a:lvl5pPr lvl="4" algn="ctr" rtl="0">
              <a:buNone/>
              <a:defRPr sz="1300">
                <a:solidFill>
                  <a:srgbClr val="FFFFFF"/>
                </a:solidFill>
              </a:defRPr>
            </a:lvl5pPr>
            <a:lvl6pPr lvl="5" algn="ctr" rtl="0">
              <a:buNone/>
              <a:defRPr sz="1300">
                <a:solidFill>
                  <a:srgbClr val="FFFFFF"/>
                </a:solidFill>
              </a:defRPr>
            </a:lvl6pPr>
            <a:lvl7pPr lvl="6" algn="ctr" rtl="0">
              <a:buNone/>
              <a:defRPr sz="1300">
                <a:solidFill>
                  <a:srgbClr val="FFFFFF"/>
                </a:solidFill>
              </a:defRPr>
            </a:lvl7pPr>
            <a:lvl8pPr lvl="7" algn="ctr" rtl="0">
              <a:buNone/>
              <a:defRPr sz="1300">
                <a:solidFill>
                  <a:srgbClr val="FFFFFF"/>
                </a:solidFill>
              </a:defRPr>
            </a:lvl8pPr>
            <a:lvl9pPr lvl="8" algn="ctr" rtl="0">
              <a:buNone/>
              <a:defRPr sz="1300">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grpSp>
        <p:nvGrpSpPr>
          <p:cNvPr id="223" name="Google Shape;223;p31"/>
          <p:cNvGrpSpPr/>
          <p:nvPr/>
        </p:nvGrpSpPr>
        <p:grpSpPr>
          <a:xfrm>
            <a:off x="197970" y="4683259"/>
            <a:ext cx="297191" cy="365407"/>
            <a:chOff x="2149550" y="2870305"/>
            <a:chExt cx="378395" cy="465250"/>
          </a:xfrm>
        </p:grpSpPr>
        <p:sp>
          <p:nvSpPr>
            <p:cNvPr id="224" name="Google Shape;224;p31"/>
            <p:cNvSpPr/>
            <p:nvPr/>
          </p:nvSpPr>
          <p:spPr>
            <a:xfrm>
              <a:off x="2149569" y="2870305"/>
              <a:ext cx="378375" cy="465250"/>
            </a:xfrm>
            <a:custGeom>
              <a:avLst/>
              <a:gdLst/>
              <a:ahLst/>
              <a:cxnLst/>
              <a:rect l="l" t="t" r="r" b="b"/>
              <a:pathLst>
                <a:path w="10000" h="10000" extrusionOk="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w="12700" cap="flat" cmpd="sng">
              <a:solidFill>
                <a:srgbClr val="FFC92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a:ea typeface="Calibri"/>
                <a:cs typeface="Calibri"/>
                <a:sym typeface="Calibri"/>
              </a:endParaRPr>
            </a:p>
          </p:txBody>
        </p:sp>
        <p:sp>
          <p:nvSpPr>
            <p:cNvPr id="225" name="Google Shape;225;p31"/>
            <p:cNvSpPr/>
            <p:nvPr/>
          </p:nvSpPr>
          <p:spPr>
            <a:xfrm>
              <a:off x="2414965" y="2870305"/>
              <a:ext cx="112980" cy="125770"/>
            </a:xfrm>
            <a:custGeom>
              <a:avLst/>
              <a:gdLst/>
              <a:ahLst/>
              <a:cxnLst/>
              <a:rect l="l" t="t" r="r" b="b"/>
              <a:pathLst>
                <a:path w="35" h="39" extrusionOk="0">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a:ea typeface="Calibri"/>
                <a:cs typeface="Calibri"/>
                <a:sym typeface="Calibri"/>
              </a:endParaRPr>
            </a:p>
          </p:txBody>
        </p:sp>
        <p:sp>
          <p:nvSpPr>
            <p:cNvPr id="226" name="Google Shape;226;p31"/>
            <p:cNvSpPr/>
            <p:nvPr/>
          </p:nvSpPr>
          <p:spPr>
            <a:xfrm>
              <a:off x="2414965" y="2980088"/>
              <a:ext cx="112975" cy="112975"/>
            </a:xfrm>
            <a:custGeom>
              <a:avLst/>
              <a:gdLst/>
              <a:ahLst/>
              <a:cxnLst/>
              <a:rect l="l" t="t" r="r" b="b"/>
              <a:pathLst>
                <a:path w="10000" h="10000" extrusionOk="0">
                  <a:moveTo>
                    <a:pt x="0" y="0"/>
                  </a:moveTo>
                  <a:lnTo>
                    <a:pt x="10000" y="0"/>
                  </a:lnTo>
                  <a:lnTo>
                    <a:pt x="10000" y="10000"/>
                  </a:lnTo>
                  <a:cubicBezTo>
                    <a:pt x="9362" y="9057"/>
                    <a:pt x="1457" y="1924"/>
                    <a:pt x="0" y="0"/>
                  </a:cubicBezTo>
                  <a:close/>
                </a:path>
              </a:pathLst>
            </a:custGeom>
            <a:solidFill>
              <a:srgbClr val="D59D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a:ea typeface="Calibri"/>
                <a:cs typeface="Calibri"/>
                <a:sym typeface="Calibri"/>
              </a:endParaRPr>
            </a:p>
          </p:txBody>
        </p:sp>
        <p:sp>
          <p:nvSpPr>
            <p:cNvPr id="227" name="Google Shape;227;p31"/>
            <p:cNvSpPr/>
            <p:nvPr/>
          </p:nvSpPr>
          <p:spPr>
            <a:xfrm>
              <a:off x="2149550" y="3036900"/>
              <a:ext cx="378300" cy="227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FFFFFF"/>
                </a:buClr>
                <a:buFont typeface="Calibri"/>
                <a:buNone/>
              </a:pPr>
              <a:r>
                <a:rPr lang="en" sz="800" b="0" i="0" u="none" strike="noStrike" cap="none">
                  <a:solidFill>
                    <a:srgbClr val="FFFFFF"/>
                  </a:solidFill>
                  <a:latin typeface="Open Sans"/>
                  <a:ea typeface="Open Sans"/>
                  <a:cs typeface="Open Sans"/>
                  <a:sym typeface="Open Sans"/>
                </a:rPr>
                <a:t>FGST</a:t>
              </a:r>
              <a:endParaRPr sz="800" b="0" i="0" u="none" strike="noStrike" cap="none">
                <a:solidFill>
                  <a:srgbClr val="000000"/>
                </a:solidFill>
                <a:latin typeface="Open Sans"/>
                <a:ea typeface="Open Sans"/>
                <a:cs typeface="Open Sans"/>
                <a:sym typeface="Open Sans"/>
              </a:endParaRPr>
            </a:p>
          </p:txBody>
        </p:sp>
      </p:grpSp>
      <p:sp>
        <p:nvSpPr>
          <p:cNvPr id="228" name="Google Shape;228;p31"/>
          <p:cNvSpPr txBox="1">
            <a:spLocks noGrp="1"/>
          </p:cNvSpPr>
          <p:nvPr>
            <p:ph type="title"/>
          </p:nvPr>
        </p:nvSpPr>
        <p:spPr>
          <a:xfrm>
            <a:off x="311700" y="34100"/>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800" b="1">
                <a:solidFill>
                  <a:srgbClr val="666666"/>
                </a:solidFill>
                <a:latin typeface="Dosis"/>
                <a:ea typeface="Dosis"/>
                <a:cs typeface="Dosis"/>
                <a:sym typeface="Dosis"/>
              </a:defRPr>
            </a:lvl1pPr>
            <a:lvl2pPr lvl="1" rtl="0">
              <a:spcBef>
                <a:spcPts val="0"/>
              </a:spcBef>
              <a:spcAft>
                <a:spcPts val="0"/>
              </a:spcAft>
              <a:buNone/>
              <a:defRPr sz="3600" b="1">
                <a:latin typeface="Dosis"/>
                <a:ea typeface="Dosis"/>
                <a:cs typeface="Dosis"/>
                <a:sym typeface="Dosis"/>
              </a:defRPr>
            </a:lvl2pPr>
            <a:lvl3pPr lvl="2" rtl="0">
              <a:spcBef>
                <a:spcPts val="0"/>
              </a:spcBef>
              <a:spcAft>
                <a:spcPts val="0"/>
              </a:spcAft>
              <a:buNone/>
              <a:defRPr sz="3600" b="1">
                <a:latin typeface="Dosis"/>
                <a:ea typeface="Dosis"/>
                <a:cs typeface="Dosis"/>
                <a:sym typeface="Dosis"/>
              </a:defRPr>
            </a:lvl3pPr>
            <a:lvl4pPr lvl="3" rtl="0">
              <a:spcBef>
                <a:spcPts val="0"/>
              </a:spcBef>
              <a:spcAft>
                <a:spcPts val="0"/>
              </a:spcAft>
              <a:buNone/>
              <a:defRPr sz="3600" b="1">
                <a:latin typeface="Dosis"/>
                <a:ea typeface="Dosis"/>
                <a:cs typeface="Dosis"/>
                <a:sym typeface="Dosis"/>
              </a:defRPr>
            </a:lvl4pPr>
            <a:lvl5pPr lvl="4" rtl="0">
              <a:spcBef>
                <a:spcPts val="0"/>
              </a:spcBef>
              <a:spcAft>
                <a:spcPts val="0"/>
              </a:spcAft>
              <a:buNone/>
              <a:defRPr sz="3600" b="1">
                <a:latin typeface="Dosis"/>
                <a:ea typeface="Dosis"/>
                <a:cs typeface="Dosis"/>
                <a:sym typeface="Dosis"/>
              </a:defRPr>
            </a:lvl5pPr>
            <a:lvl6pPr lvl="5" rtl="0">
              <a:spcBef>
                <a:spcPts val="0"/>
              </a:spcBef>
              <a:spcAft>
                <a:spcPts val="0"/>
              </a:spcAft>
              <a:buNone/>
              <a:defRPr sz="3600" b="1">
                <a:latin typeface="Dosis"/>
                <a:ea typeface="Dosis"/>
                <a:cs typeface="Dosis"/>
                <a:sym typeface="Dosis"/>
              </a:defRPr>
            </a:lvl6pPr>
            <a:lvl7pPr lvl="6" rtl="0">
              <a:spcBef>
                <a:spcPts val="0"/>
              </a:spcBef>
              <a:spcAft>
                <a:spcPts val="0"/>
              </a:spcAft>
              <a:buNone/>
              <a:defRPr sz="3600" b="1">
                <a:latin typeface="Dosis"/>
                <a:ea typeface="Dosis"/>
                <a:cs typeface="Dosis"/>
                <a:sym typeface="Dosis"/>
              </a:defRPr>
            </a:lvl7pPr>
            <a:lvl8pPr lvl="7" rtl="0">
              <a:spcBef>
                <a:spcPts val="0"/>
              </a:spcBef>
              <a:spcAft>
                <a:spcPts val="0"/>
              </a:spcAft>
              <a:buNone/>
              <a:defRPr sz="3600" b="1">
                <a:latin typeface="Dosis"/>
                <a:ea typeface="Dosis"/>
                <a:cs typeface="Dosis"/>
                <a:sym typeface="Dosis"/>
              </a:defRPr>
            </a:lvl8pPr>
            <a:lvl9pPr lvl="8" rtl="0">
              <a:spcBef>
                <a:spcPts val="0"/>
              </a:spcBef>
              <a:spcAft>
                <a:spcPts val="0"/>
              </a:spcAft>
              <a:buNone/>
              <a:defRPr sz="3600" b="1">
                <a:latin typeface="Dosis"/>
                <a:ea typeface="Dosis"/>
                <a:cs typeface="Dosis"/>
                <a:sym typeface="Dosis"/>
              </a:defRPr>
            </a:lvl9pPr>
          </a:lstStyle>
          <a:p>
            <a:endParaRPr/>
          </a:p>
        </p:txBody>
      </p:sp>
      <p:sp>
        <p:nvSpPr>
          <p:cNvPr id="229" name="Google Shape;229;p31"/>
          <p:cNvSpPr txBox="1">
            <a:spLocks noGrp="1"/>
          </p:cNvSpPr>
          <p:nvPr>
            <p:ph type="subTitle" idx="2"/>
          </p:nvPr>
        </p:nvSpPr>
        <p:spPr>
          <a:xfrm>
            <a:off x="2249850" y="606800"/>
            <a:ext cx="4644300" cy="24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atin typeface="Open Sans"/>
                <a:ea typeface="Open Sans"/>
                <a:cs typeface="Open Sans"/>
                <a:sym typeface="Open Sans"/>
              </a:defRPr>
            </a:lvl1pPr>
            <a:lvl2pPr lvl="1" algn="ctr" rtl="0">
              <a:spcBef>
                <a:spcPts val="1600"/>
              </a:spcBef>
              <a:spcAft>
                <a:spcPts val="0"/>
              </a:spcAft>
              <a:buNone/>
              <a:defRPr sz="1600">
                <a:latin typeface="Open Sans"/>
                <a:ea typeface="Open Sans"/>
                <a:cs typeface="Open Sans"/>
                <a:sym typeface="Open Sans"/>
              </a:defRPr>
            </a:lvl2pPr>
            <a:lvl3pPr lvl="2" algn="ctr" rtl="0">
              <a:spcBef>
                <a:spcPts val="1600"/>
              </a:spcBef>
              <a:spcAft>
                <a:spcPts val="0"/>
              </a:spcAft>
              <a:buNone/>
              <a:defRPr sz="1600">
                <a:latin typeface="Open Sans"/>
                <a:ea typeface="Open Sans"/>
                <a:cs typeface="Open Sans"/>
                <a:sym typeface="Open Sans"/>
              </a:defRPr>
            </a:lvl3pPr>
            <a:lvl4pPr lvl="3" algn="ctr" rtl="0">
              <a:spcBef>
                <a:spcPts val="1600"/>
              </a:spcBef>
              <a:spcAft>
                <a:spcPts val="0"/>
              </a:spcAft>
              <a:buNone/>
              <a:defRPr sz="1600">
                <a:latin typeface="Open Sans"/>
                <a:ea typeface="Open Sans"/>
                <a:cs typeface="Open Sans"/>
                <a:sym typeface="Open Sans"/>
              </a:defRPr>
            </a:lvl4pPr>
            <a:lvl5pPr lvl="4" algn="ctr" rtl="0">
              <a:spcBef>
                <a:spcPts val="1600"/>
              </a:spcBef>
              <a:spcAft>
                <a:spcPts val="0"/>
              </a:spcAft>
              <a:buNone/>
              <a:defRPr sz="1600">
                <a:latin typeface="Open Sans"/>
                <a:ea typeface="Open Sans"/>
                <a:cs typeface="Open Sans"/>
                <a:sym typeface="Open Sans"/>
              </a:defRPr>
            </a:lvl5pPr>
            <a:lvl6pPr lvl="5" algn="ctr" rtl="0">
              <a:spcBef>
                <a:spcPts val="1600"/>
              </a:spcBef>
              <a:spcAft>
                <a:spcPts val="0"/>
              </a:spcAft>
              <a:buNone/>
              <a:defRPr sz="1600">
                <a:latin typeface="Open Sans"/>
                <a:ea typeface="Open Sans"/>
                <a:cs typeface="Open Sans"/>
                <a:sym typeface="Open Sans"/>
              </a:defRPr>
            </a:lvl6pPr>
            <a:lvl7pPr lvl="6" algn="ctr" rtl="0">
              <a:spcBef>
                <a:spcPts val="1600"/>
              </a:spcBef>
              <a:spcAft>
                <a:spcPts val="0"/>
              </a:spcAft>
              <a:buNone/>
              <a:defRPr sz="1600">
                <a:latin typeface="Open Sans"/>
                <a:ea typeface="Open Sans"/>
                <a:cs typeface="Open Sans"/>
                <a:sym typeface="Open Sans"/>
              </a:defRPr>
            </a:lvl7pPr>
            <a:lvl8pPr lvl="7" algn="ctr" rtl="0">
              <a:spcBef>
                <a:spcPts val="1600"/>
              </a:spcBef>
              <a:spcAft>
                <a:spcPts val="0"/>
              </a:spcAft>
              <a:buNone/>
              <a:defRPr sz="1600">
                <a:latin typeface="Open Sans"/>
                <a:ea typeface="Open Sans"/>
                <a:cs typeface="Open Sans"/>
                <a:sym typeface="Open Sans"/>
              </a:defRPr>
            </a:lvl8pPr>
            <a:lvl9pPr lvl="8" algn="ctr" rtl="0">
              <a:spcBef>
                <a:spcPts val="1600"/>
              </a:spcBef>
              <a:spcAft>
                <a:spcPts val="1600"/>
              </a:spcAft>
              <a:buNone/>
              <a:defRPr sz="1600">
                <a:latin typeface="Open Sans"/>
                <a:ea typeface="Open Sans"/>
                <a:cs typeface="Open Sans"/>
                <a:sym typeface="Open Sans"/>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0"/>
        <p:cNvGrpSpPr/>
        <p:nvPr/>
      </p:nvGrpSpPr>
      <p:grpSpPr>
        <a:xfrm>
          <a:off x="0" y="0"/>
          <a:ext cx="0" cy="0"/>
          <a:chOff x="0" y="0"/>
          <a:chExt cx="0" cy="0"/>
        </a:xfrm>
      </p:grpSpPr>
      <p:sp>
        <p:nvSpPr>
          <p:cNvPr id="231" name="Google Shape;231;p3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Open Sans"/>
              <a:buChar char="●"/>
              <a:defRPr sz="1400">
                <a:latin typeface="Open Sans"/>
                <a:ea typeface="Open Sans"/>
                <a:cs typeface="Open Sans"/>
                <a:sym typeface="Open Sans"/>
              </a:defRPr>
            </a:lvl1pPr>
            <a:lvl2pPr marL="914400" lvl="1" indent="-304800" rtl="0">
              <a:spcBef>
                <a:spcPts val="1600"/>
              </a:spcBef>
              <a:spcAft>
                <a:spcPts val="0"/>
              </a:spcAft>
              <a:buSzPts val="1200"/>
              <a:buFont typeface="Open Sans"/>
              <a:buChar char="○"/>
              <a:defRPr sz="1200">
                <a:latin typeface="Open Sans"/>
                <a:ea typeface="Open Sans"/>
                <a:cs typeface="Open Sans"/>
                <a:sym typeface="Open Sans"/>
              </a:defRPr>
            </a:lvl2pPr>
            <a:lvl3pPr marL="1371600" lvl="2" indent="-304800" rtl="0">
              <a:spcBef>
                <a:spcPts val="1600"/>
              </a:spcBef>
              <a:spcAft>
                <a:spcPts val="0"/>
              </a:spcAft>
              <a:buSzPts val="1200"/>
              <a:buFont typeface="Open Sans"/>
              <a:buChar char="■"/>
              <a:defRPr sz="1200">
                <a:latin typeface="Open Sans"/>
                <a:ea typeface="Open Sans"/>
                <a:cs typeface="Open Sans"/>
                <a:sym typeface="Open Sans"/>
              </a:defRPr>
            </a:lvl3pPr>
            <a:lvl4pPr marL="1828800" lvl="3" indent="-304800" rtl="0">
              <a:spcBef>
                <a:spcPts val="1600"/>
              </a:spcBef>
              <a:spcAft>
                <a:spcPts val="0"/>
              </a:spcAft>
              <a:buSzPts val="1200"/>
              <a:buFont typeface="Open Sans"/>
              <a:buChar char="●"/>
              <a:defRPr sz="1200">
                <a:latin typeface="Open Sans"/>
                <a:ea typeface="Open Sans"/>
                <a:cs typeface="Open Sans"/>
                <a:sym typeface="Open Sans"/>
              </a:defRPr>
            </a:lvl4pPr>
            <a:lvl5pPr marL="2286000" lvl="4" indent="-304800" rtl="0">
              <a:spcBef>
                <a:spcPts val="1600"/>
              </a:spcBef>
              <a:spcAft>
                <a:spcPts val="0"/>
              </a:spcAft>
              <a:buSzPts val="1200"/>
              <a:buFont typeface="Open Sans"/>
              <a:buChar char="○"/>
              <a:defRPr sz="1200">
                <a:latin typeface="Open Sans"/>
                <a:ea typeface="Open Sans"/>
                <a:cs typeface="Open Sans"/>
                <a:sym typeface="Open Sans"/>
              </a:defRPr>
            </a:lvl5pPr>
            <a:lvl6pPr marL="2743200" lvl="5" indent="-304800" rtl="0">
              <a:spcBef>
                <a:spcPts val="1600"/>
              </a:spcBef>
              <a:spcAft>
                <a:spcPts val="0"/>
              </a:spcAft>
              <a:buSzPts val="1200"/>
              <a:buFont typeface="Open Sans"/>
              <a:buChar char="■"/>
              <a:defRPr sz="1200">
                <a:latin typeface="Open Sans"/>
                <a:ea typeface="Open Sans"/>
                <a:cs typeface="Open Sans"/>
                <a:sym typeface="Open Sans"/>
              </a:defRPr>
            </a:lvl6pPr>
            <a:lvl7pPr marL="3200400" lvl="6" indent="-304800" rtl="0">
              <a:spcBef>
                <a:spcPts val="1600"/>
              </a:spcBef>
              <a:spcAft>
                <a:spcPts val="0"/>
              </a:spcAft>
              <a:buSzPts val="1200"/>
              <a:buFont typeface="Open Sans"/>
              <a:buChar char="●"/>
              <a:defRPr sz="1200">
                <a:latin typeface="Open Sans"/>
                <a:ea typeface="Open Sans"/>
                <a:cs typeface="Open Sans"/>
                <a:sym typeface="Open Sans"/>
              </a:defRPr>
            </a:lvl7pPr>
            <a:lvl8pPr marL="3657600" lvl="7" indent="-304800" rtl="0">
              <a:spcBef>
                <a:spcPts val="1600"/>
              </a:spcBef>
              <a:spcAft>
                <a:spcPts val="0"/>
              </a:spcAft>
              <a:buSzPts val="1200"/>
              <a:buFont typeface="Open Sans"/>
              <a:buChar char="○"/>
              <a:defRPr sz="1200">
                <a:latin typeface="Open Sans"/>
                <a:ea typeface="Open Sans"/>
                <a:cs typeface="Open Sans"/>
                <a:sym typeface="Open Sans"/>
              </a:defRPr>
            </a:lvl8pPr>
            <a:lvl9pPr marL="4114800" lvl="8" indent="-304800" rtl="0">
              <a:spcBef>
                <a:spcPts val="1600"/>
              </a:spcBef>
              <a:spcAft>
                <a:spcPts val="1600"/>
              </a:spcAft>
              <a:buSzPts val="1200"/>
              <a:buFont typeface="Open Sans"/>
              <a:buChar char="■"/>
              <a:defRPr sz="1200">
                <a:latin typeface="Open Sans"/>
                <a:ea typeface="Open Sans"/>
                <a:cs typeface="Open Sans"/>
                <a:sym typeface="Open Sans"/>
              </a:defRPr>
            </a:lvl9pPr>
          </a:lstStyle>
          <a:p>
            <a:endParaRPr/>
          </a:p>
        </p:txBody>
      </p:sp>
      <p:sp>
        <p:nvSpPr>
          <p:cNvPr id="232" name="Google Shape;232;p3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Open Sans"/>
              <a:buChar char="●"/>
              <a:defRPr sz="1400">
                <a:latin typeface="Open Sans"/>
                <a:ea typeface="Open Sans"/>
                <a:cs typeface="Open Sans"/>
                <a:sym typeface="Open Sans"/>
              </a:defRPr>
            </a:lvl1pPr>
            <a:lvl2pPr marL="914400" lvl="1" indent="-304800" rtl="0">
              <a:spcBef>
                <a:spcPts val="1600"/>
              </a:spcBef>
              <a:spcAft>
                <a:spcPts val="0"/>
              </a:spcAft>
              <a:buSzPts val="1200"/>
              <a:buFont typeface="Open Sans"/>
              <a:buChar char="○"/>
              <a:defRPr sz="1200">
                <a:latin typeface="Open Sans"/>
                <a:ea typeface="Open Sans"/>
                <a:cs typeface="Open Sans"/>
                <a:sym typeface="Open Sans"/>
              </a:defRPr>
            </a:lvl2pPr>
            <a:lvl3pPr marL="1371600" lvl="2" indent="-304800" rtl="0">
              <a:spcBef>
                <a:spcPts val="1600"/>
              </a:spcBef>
              <a:spcAft>
                <a:spcPts val="0"/>
              </a:spcAft>
              <a:buSzPts val="1200"/>
              <a:buFont typeface="Open Sans"/>
              <a:buChar char="■"/>
              <a:defRPr sz="1200">
                <a:latin typeface="Open Sans"/>
                <a:ea typeface="Open Sans"/>
                <a:cs typeface="Open Sans"/>
                <a:sym typeface="Open Sans"/>
              </a:defRPr>
            </a:lvl3pPr>
            <a:lvl4pPr marL="1828800" lvl="3" indent="-304800" rtl="0">
              <a:spcBef>
                <a:spcPts val="1600"/>
              </a:spcBef>
              <a:spcAft>
                <a:spcPts val="0"/>
              </a:spcAft>
              <a:buSzPts val="1200"/>
              <a:buFont typeface="Open Sans"/>
              <a:buChar char="●"/>
              <a:defRPr sz="1200">
                <a:latin typeface="Open Sans"/>
                <a:ea typeface="Open Sans"/>
                <a:cs typeface="Open Sans"/>
                <a:sym typeface="Open Sans"/>
              </a:defRPr>
            </a:lvl4pPr>
            <a:lvl5pPr marL="2286000" lvl="4" indent="-304800" rtl="0">
              <a:spcBef>
                <a:spcPts val="1600"/>
              </a:spcBef>
              <a:spcAft>
                <a:spcPts val="0"/>
              </a:spcAft>
              <a:buSzPts val="1200"/>
              <a:buFont typeface="Open Sans"/>
              <a:buChar char="○"/>
              <a:defRPr sz="1200">
                <a:latin typeface="Open Sans"/>
                <a:ea typeface="Open Sans"/>
                <a:cs typeface="Open Sans"/>
                <a:sym typeface="Open Sans"/>
              </a:defRPr>
            </a:lvl5pPr>
            <a:lvl6pPr marL="2743200" lvl="5" indent="-304800" rtl="0">
              <a:spcBef>
                <a:spcPts val="1600"/>
              </a:spcBef>
              <a:spcAft>
                <a:spcPts val="0"/>
              </a:spcAft>
              <a:buSzPts val="1200"/>
              <a:buFont typeface="Open Sans"/>
              <a:buChar char="■"/>
              <a:defRPr sz="1200">
                <a:latin typeface="Open Sans"/>
                <a:ea typeface="Open Sans"/>
                <a:cs typeface="Open Sans"/>
                <a:sym typeface="Open Sans"/>
              </a:defRPr>
            </a:lvl6pPr>
            <a:lvl7pPr marL="3200400" lvl="6" indent="-304800" rtl="0">
              <a:spcBef>
                <a:spcPts val="1600"/>
              </a:spcBef>
              <a:spcAft>
                <a:spcPts val="0"/>
              </a:spcAft>
              <a:buSzPts val="1200"/>
              <a:buFont typeface="Open Sans"/>
              <a:buChar char="●"/>
              <a:defRPr sz="1200">
                <a:latin typeface="Open Sans"/>
                <a:ea typeface="Open Sans"/>
                <a:cs typeface="Open Sans"/>
                <a:sym typeface="Open Sans"/>
              </a:defRPr>
            </a:lvl7pPr>
            <a:lvl8pPr marL="3657600" lvl="7" indent="-304800" rtl="0">
              <a:spcBef>
                <a:spcPts val="1600"/>
              </a:spcBef>
              <a:spcAft>
                <a:spcPts val="0"/>
              </a:spcAft>
              <a:buSzPts val="1200"/>
              <a:buFont typeface="Open Sans"/>
              <a:buChar char="○"/>
              <a:defRPr sz="1200">
                <a:latin typeface="Open Sans"/>
                <a:ea typeface="Open Sans"/>
                <a:cs typeface="Open Sans"/>
                <a:sym typeface="Open Sans"/>
              </a:defRPr>
            </a:lvl8pPr>
            <a:lvl9pPr marL="4114800" lvl="8" indent="-304800" rtl="0">
              <a:spcBef>
                <a:spcPts val="1600"/>
              </a:spcBef>
              <a:spcAft>
                <a:spcPts val="1600"/>
              </a:spcAft>
              <a:buSzPts val="1200"/>
              <a:buFont typeface="Open Sans"/>
              <a:buChar char="■"/>
              <a:defRPr sz="1200">
                <a:latin typeface="Open Sans"/>
                <a:ea typeface="Open Sans"/>
                <a:cs typeface="Open Sans"/>
                <a:sym typeface="Open Sans"/>
              </a:defRPr>
            </a:lvl9pPr>
          </a:lstStyle>
          <a:p>
            <a:endParaRPr/>
          </a:p>
        </p:txBody>
      </p:sp>
      <p:sp>
        <p:nvSpPr>
          <p:cNvPr id="233" name="Google Shape;233;p32"/>
          <p:cNvSpPr txBox="1"/>
          <p:nvPr/>
        </p:nvSpPr>
        <p:spPr>
          <a:xfrm>
            <a:off x="6819375" y="4714900"/>
            <a:ext cx="22368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rgbClr val="666666"/>
                </a:solidFill>
                <a:latin typeface="Open Sans"/>
                <a:ea typeface="Open Sans"/>
                <a:cs typeface="Open Sans"/>
                <a:sym typeface="Open Sans"/>
              </a:rPr>
              <a:t>freegoogleslidestemplates.com</a:t>
            </a:r>
            <a:endParaRPr sz="1000">
              <a:solidFill>
                <a:srgbClr val="666666"/>
              </a:solidFill>
              <a:latin typeface="Open Sans"/>
              <a:ea typeface="Open Sans"/>
              <a:cs typeface="Open Sans"/>
              <a:sym typeface="Open Sans"/>
            </a:endParaRPr>
          </a:p>
        </p:txBody>
      </p:sp>
      <p:sp>
        <p:nvSpPr>
          <p:cNvPr id="234" name="Google Shape;234;p32"/>
          <p:cNvSpPr/>
          <p:nvPr/>
        </p:nvSpPr>
        <p:spPr>
          <a:xfrm>
            <a:off x="8468475" y="152350"/>
            <a:ext cx="454500" cy="365400"/>
          </a:xfrm>
          <a:prstGeom prst="rect">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2"/>
          <p:cNvSpPr/>
          <p:nvPr/>
        </p:nvSpPr>
        <p:spPr>
          <a:xfrm>
            <a:off x="8468475" y="517700"/>
            <a:ext cx="454500" cy="891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2"/>
          <p:cNvSpPr txBox="1">
            <a:spLocks noGrp="1"/>
          </p:cNvSpPr>
          <p:nvPr>
            <p:ph type="sldNum" idx="12"/>
          </p:nvPr>
        </p:nvSpPr>
        <p:spPr>
          <a:xfrm>
            <a:off x="8421384" y="138251"/>
            <a:ext cx="548700" cy="393600"/>
          </a:xfrm>
          <a:prstGeom prst="rect">
            <a:avLst/>
          </a:prstGeom>
        </p:spPr>
        <p:txBody>
          <a:bodyPr spcFirstLastPara="1" wrap="square" lIns="91425" tIns="91425" rIns="91425" bIns="91425" anchor="ctr" anchorCtr="0">
            <a:noAutofit/>
          </a:bodyPr>
          <a:lstStyle>
            <a:lvl1pPr lvl="0" algn="ctr" rtl="0">
              <a:buNone/>
              <a:defRPr sz="1300">
                <a:solidFill>
                  <a:srgbClr val="FFFFFF"/>
                </a:solidFill>
              </a:defRPr>
            </a:lvl1pPr>
            <a:lvl2pPr lvl="1" algn="ctr" rtl="0">
              <a:buNone/>
              <a:defRPr sz="1300">
                <a:solidFill>
                  <a:srgbClr val="FFFFFF"/>
                </a:solidFill>
              </a:defRPr>
            </a:lvl2pPr>
            <a:lvl3pPr lvl="2" algn="ctr" rtl="0">
              <a:buNone/>
              <a:defRPr sz="1300">
                <a:solidFill>
                  <a:srgbClr val="FFFFFF"/>
                </a:solidFill>
              </a:defRPr>
            </a:lvl3pPr>
            <a:lvl4pPr lvl="3" algn="ctr" rtl="0">
              <a:buNone/>
              <a:defRPr sz="1300">
                <a:solidFill>
                  <a:srgbClr val="FFFFFF"/>
                </a:solidFill>
              </a:defRPr>
            </a:lvl4pPr>
            <a:lvl5pPr lvl="4" algn="ctr" rtl="0">
              <a:buNone/>
              <a:defRPr sz="1300">
                <a:solidFill>
                  <a:srgbClr val="FFFFFF"/>
                </a:solidFill>
              </a:defRPr>
            </a:lvl5pPr>
            <a:lvl6pPr lvl="5" algn="ctr" rtl="0">
              <a:buNone/>
              <a:defRPr sz="1300">
                <a:solidFill>
                  <a:srgbClr val="FFFFFF"/>
                </a:solidFill>
              </a:defRPr>
            </a:lvl6pPr>
            <a:lvl7pPr lvl="6" algn="ctr" rtl="0">
              <a:buNone/>
              <a:defRPr sz="1300">
                <a:solidFill>
                  <a:srgbClr val="FFFFFF"/>
                </a:solidFill>
              </a:defRPr>
            </a:lvl7pPr>
            <a:lvl8pPr lvl="7" algn="ctr" rtl="0">
              <a:buNone/>
              <a:defRPr sz="1300">
                <a:solidFill>
                  <a:srgbClr val="FFFFFF"/>
                </a:solidFill>
              </a:defRPr>
            </a:lvl8pPr>
            <a:lvl9pPr lvl="8" algn="ctr" rtl="0">
              <a:buNone/>
              <a:defRPr sz="1300">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grpSp>
        <p:nvGrpSpPr>
          <p:cNvPr id="237" name="Google Shape;237;p32"/>
          <p:cNvGrpSpPr/>
          <p:nvPr/>
        </p:nvGrpSpPr>
        <p:grpSpPr>
          <a:xfrm>
            <a:off x="197970" y="4683259"/>
            <a:ext cx="297191" cy="365407"/>
            <a:chOff x="2149550" y="2870305"/>
            <a:chExt cx="378395" cy="465250"/>
          </a:xfrm>
        </p:grpSpPr>
        <p:sp>
          <p:nvSpPr>
            <p:cNvPr id="238" name="Google Shape;238;p32"/>
            <p:cNvSpPr/>
            <p:nvPr/>
          </p:nvSpPr>
          <p:spPr>
            <a:xfrm>
              <a:off x="2149569" y="2870305"/>
              <a:ext cx="378375" cy="465250"/>
            </a:xfrm>
            <a:custGeom>
              <a:avLst/>
              <a:gdLst/>
              <a:ahLst/>
              <a:cxnLst/>
              <a:rect l="l" t="t" r="r" b="b"/>
              <a:pathLst>
                <a:path w="10000" h="10000" extrusionOk="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w="12700" cap="flat" cmpd="sng">
              <a:solidFill>
                <a:srgbClr val="FFC92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a:ea typeface="Calibri"/>
                <a:cs typeface="Calibri"/>
                <a:sym typeface="Calibri"/>
              </a:endParaRPr>
            </a:p>
          </p:txBody>
        </p:sp>
        <p:sp>
          <p:nvSpPr>
            <p:cNvPr id="239" name="Google Shape;239;p32"/>
            <p:cNvSpPr/>
            <p:nvPr/>
          </p:nvSpPr>
          <p:spPr>
            <a:xfrm>
              <a:off x="2414965" y="2870305"/>
              <a:ext cx="112980" cy="125770"/>
            </a:xfrm>
            <a:custGeom>
              <a:avLst/>
              <a:gdLst/>
              <a:ahLst/>
              <a:cxnLst/>
              <a:rect l="l" t="t" r="r" b="b"/>
              <a:pathLst>
                <a:path w="35" h="39" extrusionOk="0">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a:ea typeface="Calibri"/>
                <a:cs typeface="Calibri"/>
                <a:sym typeface="Calibri"/>
              </a:endParaRPr>
            </a:p>
          </p:txBody>
        </p:sp>
        <p:sp>
          <p:nvSpPr>
            <p:cNvPr id="240" name="Google Shape;240;p32"/>
            <p:cNvSpPr/>
            <p:nvPr/>
          </p:nvSpPr>
          <p:spPr>
            <a:xfrm>
              <a:off x="2414965" y="2980088"/>
              <a:ext cx="112975" cy="112975"/>
            </a:xfrm>
            <a:custGeom>
              <a:avLst/>
              <a:gdLst/>
              <a:ahLst/>
              <a:cxnLst/>
              <a:rect l="l" t="t" r="r" b="b"/>
              <a:pathLst>
                <a:path w="10000" h="10000" extrusionOk="0">
                  <a:moveTo>
                    <a:pt x="0" y="0"/>
                  </a:moveTo>
                  <a:lnTo>
                    <a:pt x="10000" y="0"/>
                  </a:lnTo>
                  <a:lnTo>
                    <a:pt x="10000" y="10000"/>
                  </a:lnTo>
                  <a:cubicBezTo>
                    <a:pt x="9362" y="9057"/>
                    <a:pt x="1457" y="1924"/>
                    <a:pt x="0" y="0"/>
                  </a:cubicBezTo>
                  <a:close/>
                </a:path>
              </a:pathLst>
            </a:custGeom>
            <a:solidFill>
              <a:srgbClr val="D59D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a:ea typeface="Calibri"/>
                <a:cs typeface="Calibri"/>
                <a:sym typeface="Calibri"/>
              </a:endParaRPr>
            </a:p>
          </p:txBody>
        </p:sp>
        <p:sp>
          <p:nvSpPr>
            <p:cNvPr id="241" name="Google Shape;241;p32"/>
            <p:cNvSpPr/>
            <p:nvPr/>
          </p:nvSpPr>
          <p:spPr>
            <a:xfrm>
              <a:off x="2149550" y="3036900"/>
              <a:ext cx="378300" cy="227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FFFFFF"/>
                </a:buClr>
                <a:buFont typeface="Calibri"/>
                <a:buNone/>
              </a:pPr>
              <a:r>
                <a:rPr lang="en" sz="800" b="0" i="0" u="none" strike="noStrike" cap="none">
                  <a:solidFill>
                    <a:srgbClr val="FFFFFF"/>
                  </a:solidFill>
                  <a:latin typeface="Open Sans"/>
                  <a:ea typeface="Open Sans"/>
                  <a:cs typeface="Open Sans"/>
                  <a:sym typeface="Open Sans"/>
                </a:rPr>
                <a:t>FGST</a:t>
              </a:r>
              <a:endParaRPr sz="800" b="0" i="0" u="none" strike="noStrike" cap="none">
                <a:solidFill>
                  <a:srgbClr val="000000"/>
                </a:solidFill>
                <a:latin typeface="Open Sans"/>
                <a:ea typeface="Open Sans"/>
                <a:cs typeface="Open Sans"/>
                <a:sym typeface="Open Sans"/>
              </a:endParaRPr>
            </a:p>
          </p:txBody>
        </p:sp>
      </p:grpSp>
      <p:sp>
        <p:nvSpPr>
          <p:cNvPr id="242" name="Google Shape;242;p32"/>
          <p:cNvSpPr txBox="1">
            <a:spLocks noGrp="1"/>
          </p:cNvSpPr>
          <p:nvPr>
            <p:ph type="title"/>
          </p:nvPr>
        </p:nvSpPr>
        <p:spPr>
          <a:xfrm>
            <a:off x="311700" y="34100"/>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800" b="1">
                <a:solidFill>
                  <a:srgbClr val="666666"/>
                </a:solidFill>
                <a:latin typeface="Dosis"/>
                <a:ea typeface="Dosis"/>
                <a:cs typeface="Dosis"/>
                <a:sym typeface="Dosis"/>
              </a:defRPr>
            </a:lvl1pPr>
            <a:lvl2pPr lvl="1" rtl="0">
              <a:spcBef>
                <a:spcPts val="0"/>
              </a:spcBef>
              <a:spcAft>
                <a:spcPts val="0"/>
              </a:spcAft>
              <a:buNone/>
              <a:defRPr sz="3600" b="1">
                <a:latin typeface="Dosis"/>
                <a:ea typeface="Dosis"/>
                <a:cs typeface="Dosis"/>
                <a:sym typeface="Dosis"/>
              </a:defRPr>
            </a:lvl2pPr>
            <a:lvl3pPr lvl="2" rtl="0">
              <a:spcBef>
                <a:spcPts val="0"/>
              </a:spcBef>
              <a:spcAft>
                <a:spcPts val="0"/>
              </a:spcAft>
              <a:buNone/>
              <a:defRPr sz="3600" b="1">
                <a:latin typeface="Dosis"/>
                <a:ea typeface="Dosis"/>
                <a:cs typeface="Dosis"/>
                <a:sym typeface="Dosis"/>
              </a:defRPr>
            </a:lvl3pPr>
            <a:lvl4pPr lvl="3" rtl="0">
              <a:spcBef>
                <a:spcPts val="0"/>
              </a:spcBef>
              <a:spcAft>
                <a:spcPts val="0"/>
              </a:spcAft>
              <a:buNone/>
              <a:defRPr sz="3600" b="1">
                <a:latin typeface="Dosis"/>
                <a:ea typeface="Dosis"/>
                <a:cs typeface="Dosis"/>
                <a:sym typeface="Dosis"/>
              </a:defRPr>
            </a:lvl4pPr>
            <a:lvl5pPr lvl="4" rtl="0">
              <a:spcBef>
                <a:spcPts val="0"/>
              </a:spcBef>
              <a:spcAft>
                <a:spcPts val="0"/>
              </a:spcAft>
              <a:buNone/>
              <a:defRPr sz="3600" b="1">
                <a:latin typeface="Dosis"/>
                <a:ea typeface="Dosis"/>
                <a:cs typeface="Dosis"/>
                <a:sym typeface="Dosis"/>
              </a:defRPr>
            </a:lvl5pPr>
            <a:lvl6pPr lvl="5" rtl="0">
              <a:spcBef>
                <a:spcPts val="0"/>
              </a:spcBef>
              <a:spcAft>
                <a:spcPts val="0"/>
              </a:spcAft>
              <a:buNone/>
              <a:defRPr sz="3600" b="1">
                <a:latin typeface="Dosis"/>
                <a:ea typeface="Dosis"/>
                <a:cs typeface="Dosis"/>
                <a:sym typeface="Dosis"/>
              </a:defRPr>
            </a:lvl6pPr>
            <a:lvl7pPr lvl="6" rtl="0">
              <a:spcBef>
                <a:spcPts val="0"/>
              </a:spcBef>
              <a:spcAft>
                <a:spcPts val="0"/>
              </a:spcAft>
              <a:buNone/>
              <a:defRPr sz="3600" b="1">
                <a:latin typeface="Dosis"/>
                <a:ea typeface="Dosis"/>
                <a:cs typeface="Dosis"/>
                <a:sym typeface="Dosis"/>
              </a:defRPr>
            </a:lvl7pPr>
            <a:lvl8pPr lvl="7" rtl="0">
              <a:spcBef>
                <a:spcPts val="0"/>
              </a:spcBef>
              <a:spcAft>
                <a:spcPts val="0"/>
              </a:spcAft>
              <a:buNone/>
              <a:defRPr sz="3600" b="1">
                <a:latin typeface="Dosis"/>
                <a:ea typeface="Dosis"/>
                <a:cs typeface="Dosis"/>
                <a:sym typeface="Dosis"/>
              </a:defRPr>
            </a:lvl8pPr>
            <a:lvl9pPr lvl="8" rtl="0">
              <a:spcBef>
                <a:spcPts val="0"/>
              </a:spcBef>
              <a:spcAft>
                <a:spcPts val="0"/>
              </a:spcAft>
              <a:buNone/>
              <a:defRPr sz="3600" b="1">
                <a:latin typeface="Dosis"/>
                <a:ea typeface="Dosis"/>
                <a:cs typeface="Dosis"/>
                <a:sym typeface="Dosis"/>
              </a:defRPr>
            </a:lvl9pPr>
          </a:lstStyle>
          <a:p>
            <a:endParaRPr/>
          </a:p>
        </p:txBody>
      </p:sp>
      <p:sp>
        <p:nvSpPr>
          <p:cNvPr id="243" name="Google Shape;243;p32"/>
          <p:cNvSpPr txBox="1">
            <a:spLocks noGrp="1"/>
          </p:cNvSpPr>
          <p:nvPr>
            <p:ph type="subTitle" idx="3"/>
          </p:nvPr>
        </p:nvSpPr>
        <p:spPr>
          <a:xfrm>
            <a:off x="2249850" y="606800"/>
            <a:ext cx="4644300" cy="24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atin typeface="Open Sans"/>
                <a:ea typeface="Open Sans"/>
                <a:cs typeface="Open Sans"/>
                <a:sym typeface="Open Sans"/>
              </a:defRPr>
            </a:lvl1pPr>
            <a:lvl2pPr lvl="1" algn="ctr" rtl="0">
              <a:spcBef>
                <a:spcPts val="1600"/>
              </a:spcBef>
              <a:spcAft>
                <a:spcPts val="0"/>
              </a:spcAft>
              <a:buNone/>
              <a:defRPr sz="1600">
                <a:latin typeface="Open Sans"/>
                <a:ea typeface="Open Sans"/>
                <a:cs typeface="Open Sans"/>
                <a:sym typeface="Open Sans"/>
              </a:defRPr>
            </a:lvl2pPr>
            <a:lvl3pPr lvl="2" algn="ctr" rtl="0">
              <a:spcBef>
                <a:spcPts val="1600"/>
              </a:spcBef>
              <a:spcAft>
                <a:spcPts val="0"/>
              </a:spcAft>
              <a:buNone/>
              <a:defRPr sz="1600">
                <a:latin typeface="Open Sans"/>
                <a:ea typeface="Open Sans"/>
                <a:cs typeface="Open Sans"/>
                <a:sym typeface="Open Sans"/>
              </a:defRPr>
            </a:lvl3pPr>
            <a:lvl4pPr lvl="3" algn="ctr" rtl="0">
              <a:spcBef>
                <a:spcPts val="1600"/>
              </a:spcBef>
              <a:spcAft>
                <a:spcPts val="0"/>
              </a:spcAft>
              <a:buNone/>
              <a:defRPr sz="1600">
                <a:latin typeface="Open Sans"/>
                <a:ea typeface="Open Sans"/>
                <a:cs typeface="Open Sans"/>
                <a:sym typeface="Open Sans"/>
              </a:defRPr>
            </a:lvl4pPr>
            <a:lvl5pPr lvl="4" algn="ctr" rtl="0">
              <a:spcBef>
                <a:spcPts val="1600"/>
              </a:spcBef>
              <a:spcAft>
                <a:spcPts val="0"/>
              </a:spcAft>
              <a:buNone/>
              <a:defRPr sz="1600">
                <a:latin typeface="Open Sans"/>
                <a:ea typeface="Open Sans"/>
                <a:cs typeface="Open Sans"/>
                <a:sym typeface="Open Sans"/>
              </a:defRPr>
            </a:lvl5pPr>
            <a:lvl6pPr lvl="5" algn="ctr" rtl="0">
              <a:spcBef>
                <a:spcPts val="1600"/>
              </a:spcBef>
              <a:spcAft>
                <a:spcPts val="0"/>
              </a:spcAft>
              <a:buNone/>
              <a:defRPr sz="1600">
                <a:latin typeface="Open Sans"/>
                <a:ea typeface="Open Sans"/>
                <a:cs typeface="Open Sans"/>
                <a:sym typeface="Open Sans"/>
              </a:defRPr>
            </a:lvl6pPr>
            <a:lvl7pPr lvl="6" algn="ctr" rtl="0">
              <a:spcBef>
                <a:spcPts val="1600"/>
              </a:spcBef>
              <a:spcAft>
                <a:spcPts val="0"/>
              </a:spcAft>
              <a:buNone/>
              <a:defRPr sz="1600">
                <a:latin typeface="Open Sans"/>
                <a:ea typeface="Open Sans"/>
                <a:cs typeface="Open Sans"/>
                <a:sym typeface="Open Sans"/>
              </a:defRPr>
            </a:lvl7pPr>
            <a:lvl8pPr lvl="7" algn="ctr" rtl="0">
              <a:spcBef>
                <a:spcPts val="1600"/>
              </a:spcBef>
              <a:spcAft>
                <a:spcPts val="0"/>
              </a:spcAft>
              <a:buNone/>
              <a:defRPr sz="1600">
                <a:latin typeface="Open Sans"/>
                <a:ea typeface="Open Sans"/>
                <a:cs typeface="Open Sans"/>
                <a:sym typeface="Open Sans"/>
              </a:defRPr>
            </a:lvl8pPr>
            <a:lvl9pPr lvl="8" algn="ctr" rtl="0">
              <a:spcBef>
                <a:spcPts val="1600"/>
              </a:spcBef>
              <a:spcAft>
                <a:spcPts val="1600"/>
              </a:spcAft>
              <a:buNone/>
              <a:defRPr sz="1600">
                <a:latin typeface="Open Sans"/>
                <a:ea typeface="Open Sans"/>
                <a:cs typeface="Open Sans"/>
                <a:sym typeface="Open Sans"/>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4"/>
        <p:cNvGrpSpPr/>
        <p:nvPr/>
      </p:nvGrpSpPr>
      <p:grpSpPr>
        <a:xfrm>
          <a:off x="0" y="0"/>
          <a:ext cx="0" cy="0"/>
          <a:chOff x="0" y="0"/>
          <a:chExt cx="0" cy="0"/>
        </a:xfrm>
      </p:grpSpPr>
      <p:sp>
        <p:nvSpPr>
          <p:cNvPr id="245" name="Google Shape;245;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6" name="Google Shape;246;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7"/>
        <p:cNvGrpSpPr/>
        <p:nvPr/>
      </p:nvGrpSpPr>
      <p:grpSpPr>
        <a:xfrm>
          <a:off x="0" y="0"/>
          <a:ext cx="0" cy="0"/>
          <a:chOff x="0" y="0"/>
          <a:chExt cx="0" cy="0"/>
        </a:xfrm>
      </p:grpSpPr>
      <p:sp>
        <p:nvSpPr>
          <p:cNvPr id="248" name="Google Shape;248;p3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49" name="Google Shape;249;p3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50" name="Google Shape;250;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9" name="Google Shape;4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1"/>
        <p:cNvGrpSpPr/>
        <p:nvPr/>
      </p:nvGrpSpPr>
      <p:grpSpPr>
        <a:xfrm>
          <a:off x="0" y="0"/>
          <a:ext cx="0" cy="0"/>
          <a:chOff x="0" y="0"/>
          <a:chExt cx="0" cy="0"/>
        </a:xfrm>
      </p:grpSpPr>
      <p:sp>
        <p:nvSpPr>
          <p:cNvPr id="252" name="Google Shape;252;p35"/>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53" name="Google Shape;253;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54"/>
        <p:cNvGrpSpPr/>
        <p:nvPr/>
      </p:nvGrpSpPr>
      <p:grpSpPr>
        <a:xfrm>
          <a:off x="0" y="0"/>
          <a:ext cx="0" cy="0"/>
          <a:chOff x="0" y="0"/>
          <a:chExt cx="0" cy="0"/>
        </a:xfrm>
      </p:grpSpPr>
      <p:sp>
        <p:nvSpPr>
          <p:cNvPr id="255" name="Google Shape;255;p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6"/>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57" name="Google Shape;257;p36"/>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58" name="Google Shape;258;p36"/>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59" name="Google Shape;259;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60"/>
        <p:cNvGrpSpPr/>
        <p:nvPr/>
      </p:nvGrpSpPr>
      <p:grpSpPr>
        <a:xfrm>
          <a:off x="0" y="0"/>
          <a:ext cx="0" cy="0"/>
          <a:chOff x="0" y="0"/>
          <a:chExt cx="0" cy="0"/>
        </a:xfrm>
      </p:grpSpPr>
      <p:sp>
        <p:nvSpPr>
          <p:cNvPr id="261" name="Google Shape;261;p37"/>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262" name="Google Shape;262;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63"/>
        <p:cNvGrpSpPr/>
        <p:nvPr/>
      </p:nvGrpSpPr>
      <p:grpSpPr>
        <a:xfrm>
          <a:off x="0" y="0"/>
          <a:ext cx="0" cy="0"/>
          <a:chOff x="0" y="0"/>
          <a:chExt cx="0" cy="0"/>
        </a:xfrm>
      </p:grpSpPr>
      <p:sp>
        <p:nvSpPr>
          <p:cNvPr id="264" name="Google Shape;264;p38"/>
          <p:cNvSpPr txBox="1"/>
          <p:nvPr/>
        </p:nvSpPr>
        <p:spPr>
          <a:xfrm>
            <a:off x="6819375" y="4714900"/>
            <a:ext cx="2236800" cy="3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rgbClr val="666666"/>
                </a:solidFill>
                <a:latin typeface="Open Sans"/>
                <a:ea typeface="Open Sans"/>
                <a:cs typeface="Open Sans"/>
                <a:sym typeface="Open Sans"/>
              </a:rPr>
              <a:t>freegoogleslidestemplates.com</a:t>
            </a:r>
            <a:endParaRPr sz="1000">
              <a:solidFill>
                <a:srgbClr val="666666"/>
              </a:solidFill>
              <a:latin typeface="Open Sans"/>
              <a:ea typeface="Open Sans"/>
              <a:cs typeface="Open Sans"/>
              <a:sym typeface="Open Sans"/>
            </a:endParaRPr>
          </a:p>
        </p:txBody>
      </p:sp>
      <p:sp>
        <p:nvSpPr>
          <p:cNvPr id="265" name="Google Shape;265;p38"/>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666666"/>
              </a:buClr>
              <a:buSzPts val="12500"/>
              <a:buFont typeface="Dosis"/>
              <a:buNone/>
              <a:defRPr sz="12500">
                <a:solidFill>
                  <a:srgbClr val="666666"/>
                </a:solidFill>
                <a:latin typeface="Dosis"/>
                <a:ea typeface="Dosis"/>
                <a:cs typeface="Dosis"/>
                <a:sym typeface="Dosis"/>
              </a:defRPr>
            </a:lvl1pPr>
            <a:lvl2pPr lvl="1" algn="ctr" rtl="0">
              <a:spcBef>
                <a:spcPts val="0"/>
              </a:spcBef>
              <a:spcAft>
                <a:spcPts val="0"/>
              </a:spcAft>
              <a:buSzPts val="12500"/>
              <a:buFont typeface="Dosis"/>
              <a:buNone/>
              <a:defRPr sz="12500">
                <a:latin typeface="Dosis"/>
                <a:ea typeface="Dosis"/>
                <a:cs typeface="Dosis"/>
                <a:sym typeface="Dosis"/>
              </a:defRPr>
            </a:lvl2pPr>
            <a:lvl3pPr lvl="2" algn="ctr" rtl="0">
              <a:spcBef>
                <a:spcPts val="0"/>
              </a:spcBef>
              <a:spcAft>
                <a:spcPts val="0"/>
              </a:spcAft>
              <a:buSzPts val="12500"/>
              <a:buFont typeface="Dosis"/>
              <a:buNone/>
              <a:defRPr sz="12500">
                <a:latin typeface="Dosis"/>
                <a:ea typeface="Dosis"/>
                <a:cs typeface="Dosis"/>
                <a:sym typeface="Dosis"/>
              </a:defRPr>
            </a:lvl3pPr>
            <a:lvl4pPr lvl="3" algn="ctr" rtl="0">
              <a:spcBef>
                <a:spcPts val="0"/>
              </a:spcBef>
              <a:spcAft>
                <a:spcPts val="0"/>
              </a:spcAft>
              <a:buSzPts val="12500"/>
              <a:buFont typeface="Dosis"/>
              <a:buNone/>
              <a:defRPr sz="12500">
                <a:latin typeface="Dosis"/>
                <a:ea typeface="Dosis"/>
                <a:cs typeface="Dosis"/>
                <a:sym typeface="Dosis"/>
              </a:defRPr>
            </a:lvl4pPr>
            <a:lvl5pPr lvl="4" algn="ctr" rtl="0">
              <a:spcBef>
                <a:spcPts val="0"/>
              </a:spcBef>
              <a:spcAft>
                <a:spcPts val="0"/>
              </a:spcAft>
              <a:buSzPts val="12500"/>
              <a:buFont typeface="Dosis"/>
              <a:buNone/>
              <a:defRPr sz="12500">
                <a:latin typeface="Dosis"/>
                <a:ea typeface="Dosis"/>
                <a:cs typeface="Dosis"/>
                <a:sym typeface="Dosis"/>
              </a:defRPr>
            </a:lvl5pPr>
            <a:lvl6pPr lvl="5" algn="ctr" rtl="0">
              <a:spcBef>
                <a:spcPts val="0"/>
              </a:spcBef>
              <a:spcAft>
                <a:spcPts val="0"/>
              </a:spcAft>
              <a:buSzPts val="12500"/>
              <a:buFont typeface="Dosis"/>
              <a:buNone/>
              <a:defRPr sz="12500">
                <a:latin typeface="Dosis"/>
                <a:ea typeface="Dosis"/>
                <a:cs typeface="Dosis"/>
                <a:sym typeface="Dosis"/>
              </a:defRPr>
            </a:lvl6pPr>
            <a:lvl7pPr lvl="6" algn="ctr" rtl="0">
              <a:spcBef>
                <a:spcPts val="0"/>
              </a:spcBef>
              <a:spcAft>
                <a:spcPts val="0"/>
              </a:spcAft>
              <a:buSzPts val="12500"/>
              <a:buFont typeface="Dosis"/>
              <a:buNone/>
              <a:defRPr sz="12500">
                <a:latin typeface="Dosis"/>
                <a:ea typeface="Dosis"/>
                <a:cs typeface="Dosis"/>
                <a:sym typeface="Dosis"/>
              </a:defRPr>
            </a:lvl7pPr>
            <a:lvl8pPr lvl="7" algn="ctr" rtl="0">
              <a:spcBef>
                <a:spcPts val="0"/>
              </a:spcBef>
              <a:spcAft>
                <a:spcPts val="0"/>
              </a:spcAft>
              <a:buSzPts val="12500"/>
              <a:buFont typeface="Dosis"/>
              <a:buNone/>
              <a:defRPr sz="12500">
                <a:latin typeface="Dosis"/>
                <a:ea typeface="Dosis"/>
                <a:cs typeface="Dosis"/>
                <a:sym typeface="Dosis"/>
              </a:defRPr>
            </a:lvl8pPr>
            <a:lvl9pPr lvl="8" algn="ctr" rtl="0">
              <a:spcBef>
                <a:spcPts val="0"/>
              </a:spcBef>
              <a:spcAft>
                <a:spcPts val="0"/>
              </a:spcAft>
              <a:buSzPts val="12500"/>
              <a:buFont typeface="Dosis"/>
              <a:buNone/>
              <a:defRPr sz="12500">
                <a:latin typeface="Dosis"/>
                <a:ea typeface="Dosis"/>
                <a:cs typeface="Dosis"/>
                <a:sym typeface="Dosis"/>
              </a:defRPr>
            </a:lvl9pPr>
          </a:lstStyle>
          <a:p>
            <a:r>
              <a:t>xx%</a:t>
            </a:r>
          </a:p>
        </p:txBody>
      </p:sp>
      <p:sp>
        <p:nvSpPr>
          <p:cNvPr id="266" name="Google Shape;266;p38"/>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Font typeface="Open Sans"/>
              <a:buChar char="●"/>
              <a:defRPr>
                <a:latin typeface="Open Sans"/>
                <a:ea typeface="Open Sans"/>
                <a:cs typeface="Open Sans"/>
                <a:sym typeface="Open Sans"/>
              </a:defRPr>
            </a:lvl1pPr>
            <a:lvl2pPr marL="914400" lvl="1" indent="-317500" algn="ctr" rtl="0">
              <a:spcBef>
                <a:spcPts val="1600"/>
              </a:spcBef>
              <a:spcAft>
                <a:spcPts val="0"/>
              </a:spcAft>
              <a:buSzPts val="1400"/>
              <a:buFont typeface="Open Sans"/>
              <a:buChar char="○"/>
              <a:defRPr>
                <a:latin typeface="Open Sans"/>
                <a:ea typeface="Open Sans"/>
                <a:cs typeface="Open Sans"/>
                <a:sym typeface="Open Sans"/>
              </a:defRPr>
            </a:lvl2pPr>
            <a:lvl3pPr marL="1371600" lvl="2" indent="-317500" algn="ctr" rtl="0">
              <a:spcBef>
                <a:spcPts val="1600"/>
              </a:spcBef>
              <a:spcAft>
                <a:spcPts val="0"/>
              </a:spcAft>
              <a:buSzPts val="1400"/>
              <a:buFont typeface="Open Sans"/>
              <a:buChar char="■"/>
              <a:defRPr>
                <a:latin typeface="Open Sans"/>
                <a:ea typeface="Open Sans"/>
                <a:cs typeface="Open Sans"/>
                <a:sym typeface="Open Sans"/>
              </a:defRPr>
            </a:lvl3pPr>
            <a:lvl4pPr marL="1828800" lvl="3" indent="-317500" algn="ctr" rtl="0">
              <a:spcBef>
                <a:spcPts val="1600"/>
              </a:spcBef>
              <a:spcAft>
                <a:spcPts val="0"/>
              </a:spcAft>
              <a:buSzPts val="1400"/>
              <a:buFont typeface="Open Sans"/>
              <a:buChar char="●"/>
              <a:defRPr>
                <a:latin typeface="Open Sans"/>
                <a:ea typeface="Open Sans"/>
                <a:cs typeface="Open Sans"/>
                <a:sym typeface="Open Sans"/>
              </a:defRPr>
            </a:lvl4pPr>
            <a:lvl5pPr marL="2286000" lvl="4" indent="-317500" algn="ctr" rtl="0">
              <a:spcBef>
                <a:spcPts val="1600"/>
              </a:spcBef>
              <a:spcAft>
                <a:spcPts val="0"/>
              </a:spcAft>
              <a:buSzPts val="1400"/>
              <a:buFont typeface="Open Sans"/>
              <a:buChar char="○"/>
              <a:defRPr>
                <a:latin typeface="Open Sans"/>
                <a:ea typeface="Open Sans"/>
                <a:cs typeface="Open Sans"/>
                <a:sym typeface="Open Sans"/>
              </a:defRPr>
            </a:lvl5pPr>
            <a:lvl6pPr marL="2743200" lvl="5" indent="-317500" algn="ctr" rtl="0">
              <a:spcBef>
                <a:spcPts val="1600"/>
              </a:spcBef>
              <a:spcAft>
                <a:spcPts val="0"/>
              </a:spcAft>
              <a:buSzPts val="1400"/>
              <a:buFont typeface="Open Sans"/>
              <a:buChar char="■"/>
              <a:defRPr>
                <a:latin typeface="Open Sans"/>
                <a:ea typeface="Open Sans"/>
                <a:cs typeface="Open Sans"/>
                <a:sym typeface="Open Sans"/>
              </a:defRPr>
            </a:lvl6pPr>
            <a:lvl7pPr marL="3200400" lvl="6" indent="-317500" algn="ctr" rtl="0">
              <a:spcBef>
                <a:spcPts val="1600"/>
              </a:spcBef>
              <a:spcAft>
                <a:spcPts val="0"/>
              </a:spcAft>
              <a:buSzPts val="1400"/>
              <a:buFont typeface="Open Sans"/>
              <a:buChar char="●"/>
              <a:defRPr>
                <a:latin typeface="Open Sans"/>
                <a:ea typeface="Open Sans"/>
                <a:cs typeface="Open Sans"/>
                <a:sym typeface="Open Sans"/>
              </a:defRPr>
            </a:lvl7pPr>
            <a:lvl8pPr marL="3657600" lvl="7" indent="-317500" algn="ctr" rtl="0">
              <a:spcBef>
                <a:spcPts val="1600"/>
              </a:spcBef>
              <a:spcAft>
                <a:spcPts val="0"/>
              </a:spcAft>
              <a:buSzPts val="1400"/>
              <a:buFont typeface="Open Sans"/>
              <a:buChar char="○"/>
              <a:defRPr>
                <a:latin typeface="Open Sans"/>
                <a:ea typeface="Open Sans"/>
                <a:cs typeface="Open Sans"/>
                <a:sym typeface="Open Sans"/>
              </a:defRPr>
            </a:lvl8pPr>
            <a:lvl9pPr marL="4114800" lvl="8" indent="-317500" algn="ctr" rtl="0">
              <a:spcBef>
                <a:spcPts val="1600"/>
              </a:spcBef>
              <a:spcAft>
                <a:spcPts val="1600"/>
              </a:spcAft>
              <a:buSzPts val="1400"/>
              <a:buFont typeface="Open Sans"/>
              <a:buChar char="■"/>
              <a:defRPr>
                <a:latin typeface="Open Sans"/>
                <a:ea typeface="Open Sans"/>
                <a:cs typeface="Open Sans"/>
                <a:sym typeface="Open Sans"/>
              </a:defRPr>
            </a:lvl9pPr>
          </a:lstStyle>
          <a:p>
            <a:endParaRPr/>
          </a:p>
        </p:txBody>
      </p:sp>
      <p:sp>
        <p:nvSpPr>
          <p:cNvPr id="267" name="Google Shape;267;p38"/>
          <p:cNvSpPr/>
          <p:nvPr/>
        </p:nvSpPr>
        <p:spPr>
          <a:xfrm>
            <a:off x="8468475" y="152350"/>
            <a:ext cx="454500" cy="365400"/>
          </a:xfrm>
          <a:prstGeom prst="rect">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8"/>
          <p:cNvSpPr/>
          <p:nvPr/>
        </p:nvSpPr>
        <p:spPr>
          <a:xfrm>
            <a:off x="8468475" y="517700"/>
            <a:ext cx="454500" cy="891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8"/>
          <p:cNvSpPr txBox="1">
            <a:spLocks noGrp="1"/>
          </p:cNvSpPr>
          <p:nvPr>
            <p:ph type="sldNum" idx="12"/>
          </p:nvPr>
        </p:nvSpPr>
        <p:spPr>
          <a:xfrm>
            <a:off x="8421384" y="138251"/>
            <a:ext cx="548700" cy="393600"/>
          </a:xfrm>
          <a:prstGeom prst="rect">
            <a:avLst/>
          </a:prstGeom>
        </p:spPr>
        <p:txBody>
          <a:bodyPr spcFirstLastPara="1" wrap="square" lIns="91425" tIns="91425" rIns="91425" bIns="91425" anchor="ctr" anchorCtr="0">
            <a:noAutofit/>
          </a:bodyPr>
          <a:lstStyle>
            <a:lvl1pPr lvl="0" algn="ctr" rtl="0">
              <a:buNone/>
              <a:defRPr sz="1300">
                <a:solidFill>
                  <a:srgbClr val="FFFFFF"/>
                </a:solidFill>
              </a:defRPr>
            </a:lvl1pPr>
            <a:lvl2pPr lvl="1" algn="ctr" rtl="0">
              <a:buNone/>
              <a:defRPr sz="1300">
                <a:solidFill>
                  <a:srgbClr val="FFFFFF"/>
                </a:solidFill>
              </a:defRPr>
            </a:lvl2pPr>
            <a:lvl3pPr lvl="2" algn="ctr" rtl="0">
              <a:buNone/>
              <a:defRPr sz="1300">
                <a:solidFill>
                  <a:srgbClr val="FFFFFF"/>
                </a:solidFill>
              </a:defRPr>
            </a:lvl3pPr>
            <a:lvl4pPr lvl="3" algn="ctr" rtl="0">
              <a:buNone/>
              <a:defRPr sz="1300">
                <a:solidFill>
                  <a:srgbClr val="FFFFFF"/>
                </a:solidFill>
              </a:defRPr>
            </a:lvl4pPr>
            <a:lvl5pPr lvl="4" algn="ctr" rtl="0">
              <a:buNone/>
              <a:defRPr sz="1300">
                <a:solidFill>
                  <a:srgbClr val="FFFFFF"/>
                </a:solidFill>
              </a:defRPr>
            </a:lvl5pPr>
            <a:lvl6pPr lvl="5" algn="ctr" rtl="0">
              <a:buNone/>
              <a:defRPr sz="1300">
                <a:solidFill>
                  <a:srgbClr val="FFFFFF"/>
                </a:solidFill>
              </a:defRPr>
            </a:lvl6pPr>
            <a:lvl7pPr lvl="6" algn="ctr" rtl="0">
              <a:buNone/>
              <a:defRPr sz="1300">
                <a:solidFill>
                  <a:srgbClr val="FFFFFF"/>
                </a:solidFill>
              </a:defRPr>
            </a:lvl7pPr>
            <a:lvl8pPr lvl="7" algn="ctr" rtl="0">
              <a:buNone/>
              <a:defRPr sz="1300">
                <a:solidFill>
                  <a:srgbClr val="FFFFFF"/>
                </a:solidFill>
              </a:defRPr>
            </a:lvl8pPr>
            <a:lvl9pPr lvl="8" algn="ctr" rtl="0">
              <a:buNone/>
              <a:defRPr sz="1300">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grpSp>
        <p:nvGrpSpPr>
          <p:cNvPr id="270" name="Google Shape;270;p38"/>
          <p:cNvGrpSpPr/>
          <p:nvPr/>
        </p:nvGrpSpPr>
        <p:grpSpPr>
          <a:xfrm>
            <a:off x="197970" y="4683259"/>
            <a:ext cx="297191" cy="365407"/>
            <a:chOff x="2149550" y="2870305"/>
            <a:chExt cx="378395" cy="465250"/>
          </a:xfrm>
        </p:grpSpPr>
        <p:sp>
          <p:nvSpPr>
            <p:cNvPr id="271" name="Google Shape;271;p38"/>
            <p:cNvSpPr/>
            <p:nvPr/>
          </p:nvSpPr>
          <p:spPr>
            <a:xfrm>
              <a:off x="2149569" y="2870305"/>
              <a:ext cx="378375" cy="465250"/>
            </a:xfrm>
            <a:custGeom>
              <a:avLst/>
              <a:gdLst/>
              <a:ahLst/>
              <a:cxnLst/>
              <a:rect l="l" t="t" r="r" b="b"/>
              <a:pathLst>
                <a:path w="10000" h="10000" extrusionOk="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w="12700" cap="flat" cmpd="sng">
              <a:solidFill>
                <a:srgbClr val="FFC92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a:ea typeface="Calibri"/>
                <a:cs typeface="Calibri"/>
                <a:sym typeface="Calibri"/>
              </a:endParaRPr>
            </a:p>
          </p:txBody>
        </p:sp>
        <p:sp>
          <p:nvSpPr>
            <p:cNvPr id="272" name="Google Shape;272;p38"/>
            <p:cNvSpPr/>
            <p:nvPr/>
          </p:nvSpPr>
          <p:spPr>
            <a:xfrm>
              <a:off x="2414965" y="2870305"/>
              <a:ext cx="112980" cy="125770"/>
            </a:xfrm>
            <a:custGeom>
              <a:avLst/>
              <a:gdLst/>
              <a:ahLst/>
              <a:cxnLst/>
              <a:rect l="l" t="t" r="r" b="b"/>
              <a:pathLst>
                <a:path w="35" h="39" extrusionOk="0">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a:ea typeface="Calibri"/>
                <a:cs typeface="Calibri"/>
                <a:sym typeface="Calibri"/>
              </a:endParaRPr>
            </a:p>
          </p:txBody>
        </p:sp>
        <p:sp>
          <p:nvSpPr>
            <p:cNvPr id="273" name="Google Shape;273;p38"/>
            <p:cNvSpPr/>
            <p:nvPr/>
          </p:nvSpPr>
          <p:spPr>
            <a:xfrm>
              <a:off x="2414965" y="2980088"/>
              <a:ext cx="112975" cy="112975"/>
            </a:xfrm>
            <a:custGeom>
              <a:avLst/>
              <a:gdLst/>
              <a:ahLst/>
              <a:cxnLst/>
              <a:rect l="l" t="t" r="r" b="b"/>
              <a:pathLst>
                <a:path w="10000" h="10000" extrusionOk="0">
                  <a:moveTo>
                    <a:pt x="0" y="0"/>
                  </a:moveTo>
                  <a:lnTo>
                    <a:pt x="10000" y="0"/>
                  </a:lnTo>
                  <a:lnTo>
                    <a:pt x="10000" y="10000"/>
                  </a:lnTo>
                  <a:cubicBezTo>
                    <a:pt x="9362" y="9057"/>
                    <a:pt x="1457" y="1924"/>
                    <a:pt x="0" y="0"/>
                  </a:cubicBezTo>
                  <a:close/>
                </a:path>
              </a:pathLst>
            </a:custGeom>
            <a:solidFill>
              <a:srgbClr val="D59D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a:ea typeface="Calibri"/>
                <a:cs typeface="Calibri"/>
                <a:sym typeface="Calibri"/>
              </a:endParaRPr>
            </a:p>
          </p:txBody>
        </p:sp>
        <p:sp>
          <p:nvSpPr>
            <p:cNvPr id="274" name="Google Shape;274;p38"/>
            <p:cNvSpPr/>
            <p:nvPr/>
          </p:nvSpPr>
          <p:spPr>
            <a:xfrm>
              <a:off x="2149550" y="3036900"/>
              <a:ext cx="378300" cy="227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FFFFFF"/>
                </a:buClr>
                <a:buFont typeface="Calibri"/>
                <a:buNone/>
              </a:pPr>
              <a:r>
                <a:rPr lang="en" sz="800" b="0" i="0" u="none" strike="noStrike" cap="none">
                  <a:solidFill>
                    <a:srgbClr val="FFFFFF"/>
                  </a:solidFill>
                  <a:latin typeface="Open Sans"/>
                  <a:ea typeface="Open Sans"/>
                  <a:cs typeface="Open Sans"/>
                  <a:sym typeface="Open Sans"/>
                </a:rPr>
                <a:t>FGST</a:t>
              </a:r>
              <a:endParaRPr sz="800" b="0" i="0" u="none" strike="noStrike" cap="none">
                <a:solidFill>
                  <a:srgbClr val="000000"/>
                </a:solidFill>
                <a:latin typeface="Open Sans"/>
                <a:ea typeface="Open Sans"/>
                <a:cs typeface="Open Sans"/>
                <a:sym typeface="Open Sans"/>
              </a:endParaRPr>
            </a:p>
          </p:txBody>
        </p:sp>
      </p:grpSp>
      <p:sp>
        <p:nvSpPr>
          <p:cNvPr id="275" name="Google Shape;275;p38"/>
          <p:cNvSpPr txBox="1">
            <a:spLocks noGrp="1"/>
          </p:cNvSpPr>
          <p:nvPr>
            <p:ph type="title" idx="2"/>
          </p:nvPr>
        </p:nvSpPr>
        <p:spPr>
          <a:xfrm>
            <a:off x="311700" y="34100"/>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800" b="1">
                <a:solidFill>
                  <a:srgbClr val="666666"/>
                </a:solidFill>
                <a:latin typeface="Dosis"/>
                <a:ea typeface="Dosis"/>
                <a:cs typeface="Dosis"/>
                <a:sym typeface="Dosis"/>
              </a:defRPr>
            </a:lvl1pPr>
            <a:lvl2pPr lvl="1" rtl="0">
              <a:spcBef>
                <a:spcPts val="0"/>
              </a:spcBef>
              <a:spcAft>
                <a:spcPts val="0"/>
              </a:spcAft>
              <a:buNone/>
              <a:defRPr sz="3600" b="1">
                <a:latin typeface="Dosis"/>
                <a:ea typeface="Dosis"/>
                <a:cs typeface="Dosis"/>
                <a:sym typeface="Dosis"/>
              </a:defRPr>
            </a:lvl2pPr>
            <a:lvl3pPr lvl="2" rtl="0">
              <a:spcBef>
                <a:spcPts val="0"/>
              </a:spcBef>
              <a:spcAft>
                <a:spcPts val="0"/>
              </a:spcAft>
              <a:buNone/>
              <a:defRPr sz="3600" b="1">
                <a:latin typeface="Dosis"/>
                <a:ea typeface="Dosis"/>
                <a:cs typeface="Dosis"/>
                <a:sym typeface="Dosis"/>
              </a:defRPr>
            </a:lvl3pPr>
            <a:lvl4pPr lvl="3" rtl="0">
              <a:spcBef>
                <a:spcPts val="0"/>
              </a:spcBef>
              <a:spcAft>
                <a:spcPts val="0"/>
              </a:spcAft>
              <a:buNone/>
              <a:defRPr sz="3600" b="1">
                <a:latin typeface="Dosis"/>
                <a:ea typeface="Dosis"/>
                <a:cs typeface="Dosis"/>
                <a:sym typeface="Dosis"/>
              </a:defRPr>
            </a:lvl4pPr>
            <a:lvl5pPr lvl="4" rtl="0">
              <a:spcBef>
                <a:spcPts val="0"/>
              </a:spcBef>
              <a:spcAft>
                <a:spcPts val="0"/>
              </a:spcAft>
              <a:buNone/>
              <a:defRPr sz="3600" b="1">
                <a:latin typeface="Dosis"/>
                <a:ea typeface="Dosis"/>
                <a:cs typeface="Dosis"/>
                <a:sym typeface="Dosis"/>
              </a:defRPr>
            </a:lvl5pPr>
            <a:lvl6pPr lvl="5" rtl="0">
              <a:spcBef>
                <a:spcPts val="0"/>
              </a:spcBef>
              <a:spcAft>
                <a:spcPts val="0"/>
              </a:spcAft>
              <a:buNone/>
              <a:defRPr sz="3600" b="1">
                <a:latin typeface="Dosis"/>
                <a:ea typeface="Dosis"/>
                <a:cs typeface="Dosis"/>
                <a:sym typeface="Dosis"/>
              </a:defRPr>
            </a:lvl6pPr>
            <a:lvl7pPr lvl="6" rtl="0">
              <a:spcBef>
                <a:spcPts val="0"/>
              </a:spcBef>
              <a:spcAft>
                <a:spcPts val="0"/>
              </a:spcAft>
              <a:buNone/>
              <a:defRPr sz="3600" b="1">
                <a:latin typeface="Dosis"/>
                <a:ea typeface="Dosis"/>
                <a:cs typeface="Dosis"/>
                <a:sym typeface="Dosis"/>
              </a:defRPr>
            </a:lvl7pPr>
            <a:lvl8pPr lvl="7" rtl="0">
              <a:spcBef>
                <a:spcPts val="0"/>
              </a:spcBef>
              <a:spcAft>
                <a:spcPts val="0"/>
              </a:spcAft>
              <a:buNone/>
              <a:defRPr sz="3600" b="1">
                <a:latin typeface="Dosis"/>
                <a:ea typeface="Dosis"/>
                <a:cs typeface="Dosis"/>
                <a:sym typeface="Dosis"/>
              </a:defRPr>
            </a:lvl8pPr>
            <a:lvl9pPr lvl="8" rtl="0">
              <a:spcBef>
                <a:spcPts val="0"/>
              </a:spcBef>
              <a:spcAft>
                <a:spcPts val="0"/>
              </a:spcAft>
              <a:buNone/>
              <a:defRPr sz="3600" b="1">
                <a:latin typeface="Dosis"/>
                <a:ea typeface="Dosis"/>
                <a:cs typeface="Dosis"/>
                <a:sym typeface="Dosis"/>
              </a:defRPr>
            </a:lvl9pPr>
          </a:lstStyle>
          <a:p>
            <a:endParaRPr/>
          </a:p>
        </p:txBody>
      </p:sp>
      <p:sp>
        <p:nvSpPr>
          <p:cNvPr id="276" name="Google Shape;276;p38"/>
          <p:cNvSpPr txBox="1">
            <a:spLocks noGrp="1"/>
          </p:cNvSpPr>
          <p:nvPr>
            <p:ph type="subTitle" idx="3"/>
          </p:nvPr>
        </p:nvSpPr>
        <p:spPr>
          <a:xfrm>
            <a:off x="2249850" y="606800"/>
            <a:ext cx="4644300" cy="24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atin typeface="Open Sans"/>
                <a:ea typeface="Open Sans"/>
                <a:cs typeface="Open Sans"/>
                <a:sym typeface="Open Sans"/>
              </a:defRPr>
            </a:lvl1pPr>
            <a:lvl2pPr lvl="1" algn="ctr" rtl="0">
              <a:spcBef>
                <a:spcPts val="1600"/>
              </a:spcBef>
              <a:spcAft>
                <a:spcPts val="0"/>
              </a:spcAft>
              <a:buNone/>
              <a:defRPr sz="1600">
                <a:latin typeface="Open Sans"/>
                <a:ea typeface="Open Sans"/>
                <a:cs typeface="Open Sans"/>
                <a:sym typeface="Open Sans"/>
              </a:defRPr>
            </a:lvl2pPr>
            <a:lvl3pPr lvl="2" algn="ctr" rtl="0">
              <a:spcBef>
                <a:spcPts val="1600"/>
              </a:spcBef>
              <a:spcAft>
                <a:spcPts val="0"/>
              </a:spcAft>
              <a:buNone/>
              <a:defRPr sz="1600">
                <a:latin typeface="Open Sans"/>
                <a:ea typeface="Open Sans"/>
                <a:cs typeface="Open Sans"/>
                <a:sym typeface="Open Sans"/>
              </a:defRPr>
            </a:lvl3pPr>
            <a:lvl4pPr lvl="3" algn="ctr" rtl="0">
              <a:spcBef>
                <a:spcPts val="1600"/>
              </a:spcBef>
              <a:spcAft>
                <a:spcPts val="0"/>
              </a:spcAft>
              <a:buNone/>
              <a:defRPr sz="1600">
                <a:latin typeface="Open Sans"/>
                <a:ea typeface="Open Sans"/>
                <a:cs typeface="Open Sans"/>
                <a:sym typeface="Open Sans"/>
              </a:defRPr>
            </a:lvl4pPr>
            <a:lvl5pPr lvl="4" algn="ctr" rtl="0">
              <a:spcBef>
                <a:spcPts val="1600"/>
              </a:spcBef>
              <a:spcAft>
                <a:spcPts val="0"/>
              </a:spcAft>
              <a:buNone/>
              <a:defRPr sz="1600">
                <a:latin typeface="Open Sans"/>
                <a:ea typeface="Open Sans"/>
                <a:cs typeface="Open Sans"/>
                <a:sym typeface="Open Sans"/>
              </a:defRPr>
            </a:lvl5pPr>
            <a:lvl6pPr lvl="5" algn="ctr" rtl="0">
              <a:spcBef>
                <a:spcPts val="1600"/>
              </a:spcBef>
              <a:spcAft>
                <a:spcPts val="0"/>
              </a:spcAft>
              <a:buNone/>
              <a:defRPr sz="1600">
                <a:latin typeface="Open Sans"/>
                <a:ea typeface="Open Sans"/>
                <a:cs typeface="Open Sans"/>
                <a:sym typeface="Open Sans"/>
              </a:defRPr>
            </a:lvl6pPr>
            <a:lvl7pPr lvl="6" algn="ctr" rtl="0">
              <a:spcBef>
                <a:spcPts val="1600"/>
              </a:spcBef>
              <a:spcAft>
                <a:spcPts val="0"/>
              </a:spcAft>
              <a:buNone/>
              <a:defRPr sz="1600">
                <a:latin typeface="Open Sans"/>
                <a:ea typeface="Open Sans"/>
                <a:cs typeface="Open Sans"/>
                <a:sym typeface="Open Sans"/>
              </a:defRPr>
            </a:lvl7pPr>
            <a:lvl8pPr lvl="7" algn="ctr" rtl="0">
              <a:spcBef>
                <a:spcPts val="1600"/>
              </a:spcBef>
              <a:spcAft>
                <a:spcPts val="0"/>
              </a:spcAft>
              <a:buNone/>
              <a:defRPr sz="1600">
                <a:latin typeface="Open Sans"/>
                <a:ea typeface="Open Sans"/>
                <a:cs typeface="Open Sans"/>
                <a:sym typeface="Open Sans"/>
              </a:defRPr>
            </a:lvl8pPr>
            <a:lvl9pPr lvl="8" algn="ctr" rtl="0">
              <a:spcBef>
                <a:spcPts val="1600"/>
              </a:spcBef>
              <a:spcAft>
                <a:spcPts val="1600"/>
              </a:spcAft>
              <a:buNone/>
              <a:defRPr sz="1600">
                <a:latin typeface="Open Sans"/>
                <a:ea typeface="Open Sans"/>
                <a:cs typeface="Open Sans"/>
                <a:sym typeface="Open Sans"/>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7"/>
        <p:cNvGrpSpPr/>
        <p:nvPr/>
      </p:nvGrpSpPr>
      <p:grpSpPr>
        <a:xfrm>
          <a:off x="0" y="0"/>
          <a:ext cx="0" cy="0"/>
          <a:chOff x="0" y="0"/>
          <a:chExt cx="0" cy="0"/>
        </a:xfrm>
      </p:grpSpPr>
      <p:sp>
        <p:nvSpPr>
          <p:cNvPr id="278" name="Google Shape;278;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Really Blank">
  <p:cSld name="BLANK_1">
    <p:spTree>
      <p:nvGrpSpPr>
        <p:cNvPr id="1" name="Shape 279"/>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_slide">
  <p:cSld name="1_slidemodel2">
    <p:bg>
      <p:bgPr>
        <a:noFill/>
        <a:effectLst/>
      </p:bgPr>
    </p:bg>
    <p:spTree>
      <p:nvGrpSpPr>
        <p:cNvPr id="1" name="Shape 280"/>
        <p:cNvGrpSpPr/>
        <p:nvPr/>
      </p:nvGrpSpPr>
      <p:grpSpPr>
        <a:xfrm>
          <a:off x="0" y="0"/>
          <a:ext cx="0" cy="0"/>
          <a:chOff x="0" y="0"/>
          <a:chExt cx="0" cy="0"/>
        </a:xfrm>
      </p:grpSpPr>
      <p:sp>
        <p:nvSpPr>
          <p:cNvPr id="281" name="Google Shape;281;p4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50"/>
        <p:cNvGrpSpPr/>
        <p:nvPr/>
      </p:nvGrpSpPr>
      <p:grpSpPr>
        <a:xfrm>
          <a:off x="0" y="0"/>
          <a:ext cx="0" cy="0"/>
          <a:chOff x="0" y="0"/>
          <a:chExt cx="0" cy="0"/>
        </a:xfrm>
      </p:grpSpPr>
      <p:sp>
        <p:nvSpPr>
          <p:cNvPr id="51" name="Google Shape;51;p7"/>
          <p:cNvSpPr/>
          <p:nvPr/>
        </p:nvSpPr>
        <p:spPr>
          <a:xfrm>
            <a:off x="7119100" y="0"/>
            <a:ext cx="2025000" cy="5143500"/>
          </a:xfrm>
          <a:prstGeom prst="rect">
            <a:avLst/>
          </a:prstGeom>
          <a:solidFill>
            <a:srgbClr val="85C4AC">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 name="Google Shape;52;p7"/>
          <p:cNvSpPr/>
          <p:nvPr/>
        </p:nvSpPr>
        <p:spPr>
          <a:xfrm>
            <a:off x="0" y="0"/>
            <a:ext cx="2147700" cy="5143500"/>
          </a:xfrm>
          <a:prstGeom prst="rect">
            <a:avLst/>
          </a:prstGeom>
          <a:solidFill>
            <a:srgbClr val="689986">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 name="Google Shape;53;p7"/>
          <p:cNvSpPr/>
          <p:nvPr/>
        </p:nvSpPr>
        <p:spPr>
          <a:xfrm>
            <a:off x="2147700" y="0"/>
            <a:ext cx="2595000" cy="5143500"/>
          </a:xfrm>
          <a:prstGeom prst="rect">
            <a:avLst/>
          </a:prstGeom>
          <a:solidFill>
            <a:srgbClr val="74AB96">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 name="Google Shape;54;p7"/>
          <p:cNvSpPr/>
          <p:nvPr/>
        </p:nvSpPr>
        <p:spPr>
          <a:xfrm>
            <a:off x="4727500" y="0"/>
            <a:ext cx="2391600" cy="5143500"/>
          </a:xfrm>
          <a:prstGeom prst="rect">
            <a:avLst/>
          </a:prstGeom>
          <a:solidFill>
            <a:srgbClr val="7CB8A1">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5" name="Google Shape;55;p7"/>
          <p:cNvSpPr/>
          <p:nvPr/>
        </p:nvSpPr>
        <p:spPr>
          <a:xfrm rot="5400000">
            <a:off x="2035125" y="-107150"/>
            <a:ext cx="2393100" cy="6463200"/>
          </a:xfrm>
          <a:prstGeom prst="rect">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 name="Google Shape;56;p7"/>
          <p:cNvSpPr/>
          <p:nvPr/>
        </p:nvSpPr>
        <p:spPr>
          <a:xfrm rot="5400000">
            <a:off x="5612775" y="2783050"/>
            <a:ext cx="2383800" cy="6828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7" name="Google Shape;57;p7"/>
          <p:cNvSpPr txBox="1">
            <a:spLocks noGrp="1"/>
          </p:cNvSpPr>
          <p:nvPr>
            <p:ph type="title"/>
          </p:nvPr>
        </p:nvSpPr>
        <p:spPr>
          <a:xfrm>
            <a:off x="539025" y="2499500"/>
            <a:ext cx="50679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Font typeface="Muli"/>
              <a:buNone/>
              <a:defRPr sz="4800">
                <a:solidFill>
                  <a:srgbClr val="FFFFFF"/>
                </a:solidFill>
                <a:latin typeface="Muli"/>
                <a:ea typeface="Muli"/>
                <a:cs typeface="Muli"/>
                <a:sym typeface="Muli"/>
              </a:defRPr>
            </a:lvl1pPr>
            <a:lvl2pPr lvl="1"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2pPr>
            <a:lvl3pPr lvl="2"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3pPr>
            <a:lvl4pPr lvl="3"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4pPr>
            <a:lvl5pPr lvl="4"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5pPr>
            <a:lvl6pPr lvl="5"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6pPr>
            <a:lvl7pPr lvl="6"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7pPr>
            <a:lvl8pPr lvl="7"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8pPr>
            <a:lvl9pPr lvl="8"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9pPr>
          </a:lstStyle>
          <a:p>
            <a:endParaRPr/>
          </a:p>
        </p:txBody>
      </p:sp>
      <p:sp>
        <p:nvSpPr>
          <p:cNvPr id="58" name="Google Shape;5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7"/>
          <p:cNvSpPr txBox="1">
            <a:spLocks noGrp="1"/>
          </p:cNvSpPr>
          <p:nvPr>
            <p:ph type="subTitle" idx="1"/>
          </p:nvPr>
        </p:nvSpPr>
        <p:spPr>
          <a:xfrm>
            <a:off x="539025" y="3575750"/>
            <a:ext cx="3828300" cy="424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latin typeface="Muli"/>
                <a:ea typeface="Muli"/>
                <a:cs typeface="Muli"/>
                <a:sym typeface="Muli"/>
              </a:defRPr>
            </a:lvl1pPr>
            <a:lvl2pPr lvl="1">
              <a:spcBef>
                <a:spcPts val="1600"/>
              </a:spcBef>
              <a:spcAft>
                <a:spcPts val="0"/>
              </a:spcAft>
              <a:buNone/>
              <a:defRPr>
                <a:solidFill>
                  <a:srgbClr val="FFFFFF"/>
                </a:solidFill>
                <a:latin typeface="Muli"/>
                <a:ea typeface="Muli"/>
                <a:cs typeface="Muli"/>
                <a:sym typeface="Muli"/>
              </a:defRPr>
            </a:lvl2pPr>
            <a:lvl3pPr lvl="2">
              <a:spcBef>
                <a:spcPts val="1600"/>
              </a:spcBef>
              <a:spcAft>
                <a:spcPts val="0"/>
              </a:spcAft>
              <a:buNone/>
              <a:defRPr>
                <a:solidFill>
                  <a:srgbClr val="FFFFFF"/>
                </a:solidFill>
                <a:latin typeface="Muli"/>
                <a:ea typeface="Muli"/>
                <a:cs typeface="Muli"/>
                <a:sym typeface="Muli"/>
              </a:defRPr>
            </a:lvl3pPr>
            <a:lvl4pPr lvl="3">
              <a:spcBef>
                <a:spcPts val="1600"/>
              </a:spcBef>
              <a:spcAft>
                <a:spcPts val="0"/>
              </a:spcAft>
              <a:buNone/>
              <a:defRPr>
                <a:solidFill>
                  <a:srgbClr val="FFFFFF"/>
                </a:solidFill>
                <a:latin typeface="Muli"/>
                <a:ea typeface="Muli"/>
                <a:cs typeface="Muli"/>
                <a:sym typeface="Muli"/>
              </a:defRPr>
            </a:lvl4pPr>
            <a:lvl5pPr lvl="4">
              <a:spcBef>
                <a:spcPts val="1600"/>
              </a:spcBef>
              <a:spcAft>
                <a:spcPts val="0"/>
              </a:spcAft>
              <a:buNone/>
              <a:defRPr>
                <a:solidFill>
                  <a:srgbClr val="FFFFFF"/>
                </a:solidFill>
                <a:latin typeface="Muli"/>
                <a:ea typeface="Muli"/>
                <a:cs typeface="Muli"/>
                <a:sym typeface="Muli"/>
              </a:defRPr>
            </a:lvl5pPr>
            <a:lvl6pPr lvl="5">
              <a:spcBef>
                <a:spcPts val="1600"/>
              </a:spcBef>
              <a:spcAft>
                <a:spcPts val="0"/>
              </a:spcAft>
              <a:buNone/>
              <a:defRPr>
                <a:solidFill>
                  <a:srgbClr val="FFFFFF"/>
                </a:solidFill>
                <a:latin typeface="Muli"/>
                <a:ea typeface="Muli"/>
                <a:cs typeface="Muli"/>
                <a:sym typeface="Muli"/>
              </a:defRPr>
            </a:lvl6pPr>
            <a:lvl7pPr lvl="6">
              <a:spcBef>
                <a:spcPts val="1600"/>
              </a:spcBef>
              <a:spcAft>
                <a:spcPts val="0"/>
              </a:spcAft>
              <a:buNone/>
              <a:defRPr>
                <a:solidFill>
                  <a:srgbClr val="FFFFFF"/>
                </a:solidFill>
                <a:latin typeface="Muli"/>
                <a:ea typeface="Muli"/>
                <a:cs typeface="Muli"/>
                <a:sym typeface="Muli"/>
              </a:defRPr>
            </a:lvl7pPr>
            <a:lvl8pPr lvl="7">
              <a:spcBef>
                <a:spcPts val="1600"/>
              </a:spcBef>
              <a:spcAft>
                <a:spcPts val="0"/>
              </a:spcAft>
              <a:buNone/>
              <a:defRPr>
                <a:solidFill>
                  <a:srgbClr val="FFFFFF"/>
                </a:solidFill>
                <a:latin typeface="Muli"/>
                <a:ea typeface="Muli"/>
                <a:cs typeface="Muli"/>
                <a:sym typeface="Muli"/>
              </a:defRPr>
            </a:lvl8pPr>
            <a:lvl9pPr lvl="8">
              <a:spcBef>
                <a:spcPts val="1600"/>
              </a:spcBef>
              <a:spcAft>
                <a:spcPts val="1600"/>
              </a:spcAft>
              <a:buNone/>
              <a:defRPr>
                <a:solidFill>
                  <a:srgbClr val="FFFFFF"/>
                </a:solidFill>
                <a:latin typeface="Muli"/>
                <a:ea typeface="Muli"/>
                <a:cs typeface="Muli"/>
                <a:sym typeface="Mul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1">
  <p:cSld name="SECTION_HEADER_1_1">
    <p:spTree>
      <p:nvGrpSpPr>
        <p:cNvPr id="1" name="Shape 60"/>
        <p:cNvGrpSpPr/>
        <p:nvPr/>
      </p:nvGrpSpPr>
      <p:grpSpPr>
        <a:xfrm>
          <a:off x="0" y="0"/>
          <a:ext cx="0" cy="0"/>
          <a:chOff x="0" y="0"/>
          <a:chExt cx="0" cy="0"/>
        </a:xfrm>
      </p:grpSpPr>
      <p:sp>
        <p:nvSpPr>
          <p:cNvPr id="61" name="Google Shape;61;p8"/>
          <p:cNvSpPr/>
          <p:nvPr/>
        </p:nvSpPr>
        <p:spPr>
          <a:xfrm>
            <a:off x="2147700" y="0"/>
            <a:ext cx="2595000" cy="5143500"/>
          </a:xfrm>
          <a:prstGeom prst="rect">
            <a:avLst/>
          </a:prstGeom>
          <a:solidFill>
            <a:srgbClr val="5477A7">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 name="Google Shape;62;p8"/>
          <p:cNvSpPr/>
          <p:nvPr/>
        </p:nvSpPr>
        <p:spPr>
          <a:xfrm>
            <a:off x="0" y="0"/>
            <a:ext cx="2147700" cy="5143500"/>
          </a:xfrm>
          <a:prstGeom prst="rect">
            <a:avLst/>
          </a:prstGeom>
          <a:solidFill>
            <a:srgbClr val="4E6E9A">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 name="Google Shape;63;p8"/>
          <p:cNvSpPr/>
          <p:nvPr/>
        </p:nvSpPr>
        <p:spPr>
          <a:xfrm>
            <a:off x="7119100" y="0"/>
            <a:ext cx="2025000" cy="5143500"/>
          </a:xfrm>
          <a:prstGeom prst="rect">
            <a:avLst/>
          </a:prstGeom>
          <a:solidFill>
            <a:srgbClr val="648DC6">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 name="Google Shape;64;p8"/>
          <p:cNvSpPr/>
          <p:nvPr/>
        </p:nvSpPr>
        <p:spPr>
          <a:xfrm>
            <a:off x="4742700" y="0"/>
            <a:ext cx="2376300" cy="5143500"/>
          </a:xfrm>
          <a:prstGeom prst="rect">
            <a:avLst/>
          </a:prstGeom>
          <a:solidFill>
            <a:srgbClr val="5A7FB3">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5" name="Google Shape;65;p8"/>
          <p:cNvSpPr/>
          <p:nvPr/>
        </p:nvSpPr>
        <p:spPr>
          <a:xfrm rot="5400000">
            <a:off x="2035125" y="-107150"/>
            <a:ext cx="2393100" cy="6463200"/>
          </a:xfrm>
          <a:prstGeom prst="rect">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6" name="Google Shape;66;p8"/>
          <p:cNvSpPr txBox="1">
            <a:spLocks noGrp="1"/>
          </p:cNvSpPr>
          <p:nvPr>
            <p:ph type="title"/>
          </p:nvPr>
        </p:nvSpPr>
        <p:spPr>
          <a:xfrm>
            <a:off x="539025" y="2499500"/>
            <a:ext cx="50679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Font typeface="Muli"/>
              <a:buNone/>
              <a:defRPr sz="4800">
                <a:solidFill>
                  <a:srgbClr val="FFFFFF"/>
                </a:solidFill>
                <a:latin typeface="Muli"/>
                <a:ea typeface="Muli"/>
                <a:cs typeface="Muli"/>
                <a:sym typeface="Muli"/>
              </a:defRPr>
            </a:lvl1pPr>
            <a:lvl2pPr lvl="1"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2pPr>
            <a:lvl3pPr lvl="2"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3pPr>
            <a:lvl4pPr lvl="3"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4pPr>
            <a:lvl5pPr lvl="4"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5pPr>
            <a:lvl6pPr lvl="5"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6pPr>
            <a:lvl7pPr lvl="6"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7pPr>
            <a:lvl8pPr lvl="7"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8pPr>
            <a:lvl9pPr lvl="8"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9pPr>
          </a:lstStyle>
          <a:p>
            <a:endParaRPr/>
          </a:p>
        </p:txBody>
      </p:sp>
      <p:sp>
        <p:nvSpPr>
          <p:cNvPr id="67" name="Google Shape;6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8"/>
          <p:cNvSpPr txBox="1">
            <a:spLocks noGrp="1"/>
          </p:cNvSpPr>
          <p:nvPr>
            <p:ph type="subTitle" idx="1"/>
          </p:nvPr>
        </p:nvSpPr>
        <p:spPr>
          <a:xfrm>
            <a:off x="539025" y="3575750"/>
            <a:ext cx="3828300" cy="424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
        <p:nvSpPr>
          <p:cNvPr id="69" name="Google Shape;69;p8"/>
          <p:cNvSpPr/>
          <p:nvPr/>
        </p:nvSpPr>
        <p:spPr>
          <a:xfrm rot="5400000">
            <a:off x="5612775" y="2783050"/>
            <a:ext cx="2383800" cy="6828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1"/>
        <p:cNvGrpSpPr/>
        <p:nvPr/>
      </p:nvGrpSpPr>
      <p:grpSpPr>
        <a:xfrm>
          <a:off x="0" y="0"/>
          <a:ext cx="0" cy="0"/>
          <a:chOff x="0" y="0"/>
          <a:chExt cx="0" cy="0"/>
        </a:xfrm>
      </p:grpSpPr>
      <p:sp>
        <p:nvSpPr>
          <p:cNvPr id="82" name="Google Shape;82;p10"/>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4E6F9B"/>
              </a:buClr>
              <a:buSzPts val="2800"/>
              <a:buFont typeface="Muli"/>
              <a:buNone/>
              <a:defRPr>
                <a:solidFill>
                  <a:srgbClr val="4E6F9B"/>
                </a:solidFill>
                <a:latin typeface="Muli"/>
                <a:ea typeface="Muli"/>
                <a:cs typeface="Muli"/>
                <a:sym typeface="Muli"/>
              </a:defRPr>
            </a:lvl1pPr>
            <a:lvl2pPr lvl="1">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sp>
        <p:nvSpPr>
          <p:cNvPr id="83" name="Google Shape;83;p10"/>
          <p:cNvSpPr txBox="1">
            <a:spLocks noGrp="1"/>
          </p:cNvSpPr>
          <p:nvPr>
            <p:ph type="body" idx="1"/>
          </p:nvPr>
        </p:nvSpPr>
        <p:spPr>
          <a:xfrm>
            <a:off x="370475" y="1348400"/>
            <a:ext cx="84600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Font typeface="Muli"/>
              <a:buChar char="●"/>
              <a:defRPr>
                <a:latin typeface="Muli"/>
                <a:ea typeface="Muli"/>
                <a:cs typeface="Muli"/>
                <a:sym typeface="Muli"/>
              </a:defRPr>
            </a:lvl1pPr>
            <a:lvl2pPr marL="914400" lvl="1" indent="-317500">
              <a:spcBef>
                <a:spcPts val="1600"/>
              </a:spcBef>
              <a:spcAft>
                <a:spcPts val="0"/>
              </a:spcAft>
              <a:buSzPts val="1400"/>
              <a:buFont typeface="Muli"/>
              <a:buChar char="○"/>
              <a:defRPr>
                <a:latin typeface="Muli"/>
                <a:ea typeface="Muli"/>
                <a:cs typeface="Muli"/>
                <a:sym typeface="Muli"/>
              </a:defRPr>
            </a:lvl2pPr>
            <a:lvl3pPr marL="1371600" lvl="2" indent="-317500">
              <a:spcBef>
                <a:spcPts val="1600"/>
              </a:spcBef>
              <a:spcAft>
                <a:spcPts val="0"/>
              </a:spcAft>
              <a:buSzPts val="1400"/>
              <a:buFont typeface="Muli"/>
              <a:buChar char="■"/>
              <a:defRPr>
                <a:latin typeface="Muli"/>
                <a:ea typeface="Muli"/>
                <a:cs typeface="Muli"/>
                <a:sym typeface="Muli"/>
              </a:defRPr>
            </a:lvl3pPr>
            <a:lvl4pPr marL="1828800" lvl="3" indent="-317500">
              <a:spcBef>
                <a:spcPts val="1600"/>
              </a:spcBef>
              <a:spcAft>
                <a:spcPts val="0"/>
              </a:spcAft>
              <a:buSzPts val="1400"/>
              <a:buFont typeface="Muli"/>
              <a:buChar char="●"/>
              <a:defRPr>
                <a:latin typeface="Muli"/>
                <a:ea typeface="Muli"/>
                <a:cs typeface="Muli"/>
                <a:sym typeface="Muli"/>
              </a:defRPr>
            </a:lvl4pPr>
            <a:lvl5pPr marL="2286000" lvl="4" indent="-317500">
              <a:spcBef>
                <a:spcPts val="1600"/>
              </a:spcBef>
              <a:spcAft>
                <a:spcPts val="0"/>
              </a:spcAft>
              <a:buSzPts val="1400"/>
              <a:buFont typeface="Muli"/>
              <a:buChar char="○"/>
              <a:defRPr>
                <a:latin typeface="Muli"/>
                <a:ea typeface="Muli"/>
                <a:cs typeface="Muli"/>
                <a:sym typeface="Muli"/>
              </a:defRPr>
            </a:lvl5pPr>
            <a:lvl6pPr marL="2743200" lvl="5" indent="-317500">
              <a:spcBef>
                <a:spcPts val="1600"/>
              </a:spcBef>
              <a:spcAft>
                <a:spcPts val="0"/>
              </a:spcAft>
              <a:buSzPts val="1400"/>
              <a:buFont typeface="Muli"/>
              <a:buChar char="■"/>
              <a:defRPr>
                <a:latin typeface="Muli"/>
                <a:ea typeface="Muli"/>
                <a:cs typeface="Muli"/>
                <a:sym typeface="Muli"/>
              </a:defRPr>
            </a:lvl6pPr>
            <a:lvl7pPr marL="3200400" lvl="6" indent="-317500">
              <a:spcBef>
                <a:spcPts val="1600"/>
              </a:spcBef>
              <a:spcAft>
                <a:spcPts val="0"/>
              </a:spcAft>
              <a:buSzPts val="1400"/>
              <a:buFont typeface="Muli"/>
              <a:buChar char="●"/>
              <a:defRPr>
                <a:latin typeface="Muli"/>
                <a:ea typeface="Muli"/>
                <a:cs typeface="Muli"/>
                <a:sym typeface="Muli"/>
              </a:defRPr>
            </a:lvl7pPr>
            <a:lvl8pPr marL="3657600" lvl="7" indent="-317500">
              <a:spcBef>
                <a:spcPts val="1600"/>
              </a:spcBef>
              <a:spcAft>
                <a:spcPts val="0"/>
              </a:spcAft>
              <a:buSzPts val="1400"/>
              <a:buFont typeface="Muli"/>
              <a:buChar char="○"/>
              <a:defRPr>
                <a:latin typeface="Muli"/>
                <a:ea typeface="Muli"/>
                <a:cs typeface="Muli"/>
                <a:sym typeface="Muli"/>
              </a:defRPr>
            </a:lvl8pPr>
            <a:lvl9pPr marL="4114800" lvl="8" indent="-317500">
              <a:spcBef>
                <a:spcPts val="1600"/>
              </a:spcBef>
              <a:spcAft>
                <a:spcPts val="1600"/>
              </a:spcAft>
              <a:buSzPts val="1400"/>
              <a:buFont typeface="Muli"/>
              <a:buChar char="■"/>
              <a:defRPr>
                <a:latin typeface="Muli"/>
                <a:ea typeface="Muli"/>
                <a:cs typeface="Muli"/>
                <a:sym typeface="Muli"/>
              </a:defRPr>
            </a:lvl9pPr>
          </a:lstStyle>
          <a:p>
            <a:endParaRPr/>
          </a:p>
        </p:txBody>
      </p:sp>
      <p:sp>
        <p:nvSpPr>
          <p:cNvPr id="84" name="Google Shape;8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85" name="Google Shape;85;p10"/>
          <p:cNvGrpSpPr/>
          <p:nvPr/>
        </p:nvGrpSpPr>
        <p:grpSpPr>
          <a:xfrm rot="-5400000">
            <a:off x="-47651" y="696877"/>
            <a:ext cx="649715" cy="69000"/>
            <a:chOff x="684763" y="3506750"/>
            <a:chExt cx="3536825" cy="69000"/>
          </a:xfrm>
        </p:grpSpPr>
        <p:sp>
          <p:nvSpPr>
            <p:cNvPr id="86" name="Google Shape;86;p10"/>
            <p:cNvSpPr/>
            <p:nvPr/>
          </p:nvSpPr>
          <p:spPr>
            <a:xfrm>
              <a:off x="1515450" y="3506750"/>
              <a:ext cx="1003800" cy="69000"/>
            </a:xfrm>
            <a:prstGeom prst="rect">
              <a:avLst/>
            </a:prstGeom>
            <a:solidFill>
              <a:srgbClr val="547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7" name="Google Shape;87;p10"/>
            <p:cNvSpPr/>
            <p:nvPr/>
          </p:nvSpPr>
          <p:spPr>
            <a:xfrm>
              <a:off x="684763" y="3506750"/>
              <a:ext cx="830700" cy="69000"/>
            </a:xfrm>
            <a:prstGeom prst="rect">
              <a:avLst/>
            </a:prstGeom>
            <a:solidFill>
              <a:srgbClr val="4E6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8" name="Google Shape;88;p10"/>
            <p:cNvSpPr/>
            <p:nvPr/>
          </p:nvSpPr>
          <p:spPr>
            <a:xfrm>
              <a:off x="3438288" y="3506750"/>
              <a:ext cx="783300" cy="69000"/>
            </a:xfrm>
            <a:prstGeom prst="rect">
              <a:avLst/>
            </a:prstGeom>
            <a:solidFill>
              <a:srgbClr val="648D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9" name="Google Shape;89;p10"/>
            <p:cNvSpPr/>
            <p:nvPr/>
          </p:nvSpPr>
          <p:spPr>
            <a:xfrm>
              <a:off x="2519144" y="3506750"/>
              <a:ext cx="918900" cy="69000"/>
            </a:xfrm>
            <a:prstGeom prst="rect">
              <a:avLst/>
            </a:prstGeom>
            <a:solidFill>
              <a:srgbClr val="5A7F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90" name="Google Shape;90;p10"/>
          <p:cNvSpPr txBox="1">
            <a:spLocks noGrp="1"/>
          </p:cNvSpPr>
          <p:nvPr>
            <p:ph type="subTitle" idx="2"/>
          </p:nvPr>
        </p:nvSpPr>
        <p:spPr>
          <a:xfrm>
            <a:off x="370483" y="941525"/>
            <a:ext cx="8460000" cy="3936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91"/>
        <p:cNvGrpSpPr/>
        <p:nvPr/>
      </p:nvGrpSpPr>
      <p:grpSpPr>
        <a:xfrm>
          <a:off x="0" y="0"/>
          <a:ext cx="0" cy="0"/>
          <a:chOff x="0" y="0"/>
          <a:chExt cx="0" cy="0"/>
        </a:xfrm>
      </p:grpSpPr>
      <p:sp>
        <p:nvSpPr>
          <p:cNvPr id="92" name="Google Shape;92;p11"/>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4E6F9B"/>
              </a:buClr>
              <a:buSzPts val="2800"/>
              <a:buFont typeface="Muli"/>
              <a:buNone/>
              <a:defRPr>
                <a:solidFill>
                  <a:srgbClr val="4E6F9B"/>
                </a:solidFill>
                <a:latin typeface="Muli"/>
                <a:ea typeface="Muli"/>
                <a:cs typeface="Muli"/>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sp>
        <p:nvSpPr>
          <p:cNvPr id="93" name="Google Shape;93;p11"/>
          <p:cNvSpPr txBox="1">
            <a:spLocks noGrp="1"/>
          </p:cNvSpPr>
          <p:nvPr>
            <p:ph type="body" idx="1"/>
          </p:nvPr>
        </p:nvSpPr>
        <p:spPr>
          <a:xfrm>
            <a:off x="370475" y="1348400"/>
            <a:ext cx="38913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Muli"/>
              <a:buChar char="●"/>
              <a:defRPr>
                <a:latin typeface="Muli"/>
                <a:ea typeface="Muli"/>
                <a:cs typeface="Muli"/>
                <a:sym typeface="Muli"/>
              </a:defRPr>
            </a:lvl1pPr>
            <a:lvl2pPr marL="914400" lvl="1" indent="-317500" rtl="0">
              <a:spcBef>
                <a:spcPts val="1600"/>
              </a:spcBef>
              <a:spcAft>
                <a:spcPts val="0"/>
              </a:spcAft>
              <a:buSzPts val="1400"/>
              <a:buFont typeface="Muli"/>
              <a:buChar char="○"/>
              <a:defRPr>
                <a:latin typeface="Muli"/>
                <a:ea typeface="Muli"/>
                <a:cs typeface="Muli"/>
                <a:sym typeface="Muli"/>
              </a:defRPr>
            </a:lvl2pPr>
            <a:lvl3pPr marL="1371600" lvl="2" indent="-317500" rtl="0">
              <a:spcBef>
                <a:spcPts val="1600"/>
              </a:spcBef>
              <a:spcAft>
                <a:spcPts val="0"/>
              </a:spcAft>
              <a:buSzPts val="1400"/>
              <a:buFont typeface="Muli"/>
              <a:buChar char="■"/>
              <a:defRPr>
                <a:latin typeface="Muli"/>
                <a:ea typeface="Muli"/>
                <a:cs typeface="Muli"/>
                <a:sym typeface="Muli"/>
              </a:defRPr>
            </a:lvl3pPr>
            <a:lvl4pPr marL="1828800" lvl="3" indent="-317500" rtl="0">
              <a:spcBef>
                <a:spcPts val="1600"/>
              </a:spcBef>
              <a:spcAft>
                <a:spcPts val="0"/>
              </a:spcAft>
              <a:buSzPts val="1400"/>
              <a:buFont typeface="Muli"/>
              <a:buChar char="●"/>
              <a:defRPr>
                <a:latin typeface="Muli"/>
                <a:ea typeface="Muli"/>
                <a:cs typeface="Muli"/>
                <a:sym typeface="Muli"/>
              </a:defRPr>
            </a:lvl4pPr>
            <a:lvl5pPr marL="2286000" lvl="4" indent="-317500" rtl="0">
              <a:spcBef>
                <a:spcPts val="1600"/>
              </a:spcBef>
              <a:spcAft>
                <a:spcPts val="0"/>
              </a:spcAft>
              <a:buSzPts val="1400"/>
              <a:buFont typeface="Muli"/>
              <a:buChar char="○"/>
              <a:defRPr>
                <a:latin typeface="Muli"/>
                <a:ea typeface="Muli"/>
                <a:cs typeface="Muli"/>
                <a:sym typeface="Muli"/>
              </a:defRPr>
            </a:lvl5pPr>
            <a:lvl6pPr marL="2743200" lvl="5" indent="-317500" rtl="0">
              <a:spcBef>
                <a:spcPts val="1600"/>
              </a:spcBef>
              <a:spcAft>
                <a:spcPts val="0"/>
              </a:spcAft>
              <a:buSzPts val="1400"/>
              <a:buFont typeface="Muli"/>
              <a:buChar char="■"/>
              <a:defRPr>
                <a:latin typeface="Muli"/>
                <a:ea typeface="Muli"/>
                <a:cs typeface="Muli"/>
                <a:sym typeface="Muli"/>
              </a:defRPr>
            </a:lvl6pPr>
            <a:lvl7pPr marL="3200400" lvl="6" indent="-317500" rtl="0">
              <a:spcBef>
                <a:spcPts val="1600"/>
              </a:spcBef>
              <a:spcAft>
                <a:spcPts val="0"/>
              </a:spcAft>
              <a:buSzPts val="1400"/>
              <a:buFont typeface="Muli"/>
              <a:buChar char="●"/>
              <a:defRPr>
                <a:latin typeface="Muli"/>
                <a:ea typeface="Muli"/>
                <a:cs typeface="Muli"/>
                <a:sym typeface="Muli"/>
              </a:defRPr>
            </a:lvl7pPr>
            <a:lvl8pPr marL="3657600" lvl="7" indent="-317500" rtl="0">
              <a:spcBef>
                <a:spcPts val="1600"/>
              </a:spcBef>
              <a:spcAft>
                <a:spcPts val="0"/>
              </a:spcAft>
              <a:buSzPts val="1400"/>
              <a:buFont typeface="Muli"/>
              <a:buChar char="○"/>
              <a:defRPr>
                <a:latin typeface="Muli"/>
                <a:ea typeface="Muli"/>
                <a:cs typeface="Muli"/>
                <a:sym typeface="Muli"/>
              </a:defRPr>
            </a:lvl8pPr>
            <a:lvl9pPr marL="4114800" lvl="8" indent="-317500" rtl="0">
              <a:spcBef>
                <a:spcPts val="1600"/>
              </a:spcBef>
              <a:spcAft>
                <a:spcPts val="1600"/>
              </a:spcAft>
              <a:buSzPts val="1400"/>
              <a:buFont typeface="Muli"/>
              <a:buChar char="■"/>
              <a:defRPr>
                <a:latin typeface="Muli"/>
                <a:ea typeface="Muli"/>
                <a:cs typeface="Muli"/>
                <a:sym typeface="Muli"/>
              </a:defRPr>
            </a:lvl9pPr>
          </a:lstStyle>
          <a:p>
            <a:endParaRPr/>
          </a:p>
        </p:txBody>
      </p:sp>
      <p:sp>
        <p:nvSpPr>
          <p:cNvPr id="94" name="Google Shape;9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95" name="Google Shape;95;p11"/>
          <p:cNvGrpSpPr/>
          <p:nvPr/>
        </p:nvGrpSpPr>
        <p:grpSpPr>
          <a:xfrm rot="-5400000">
            <a:off x="-47651" y="696877"/>
            <a:ext cx="649715" cy="69000"/>
            <a:chOff x="684763" y="3506750"/>
            <a:chExt cx="3536825" cy="69000"/>
          </a:xfrm>
        </p:grpSpPr>
        <p:sp>
          <p:nvSpPr>
            <p:cNvPr id="96" name="Google Shape;96;p11"/>
            <p:cNvSpPr/>
            <p:nvPr/>
          </p:nvSpPr>
          <p:spPr>
            <a:xfrm>
              <a:off x="1515450" y="3506750"/>
              <a:ext cx="1003800" cy="69000"/>
            </a:xfrm>
            <a:prstGeom prst="rect">
              <a:avLst/>
            </a:prstGeom>
            <a:solidFill>
              <a:srgbClr val="547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7" name="Google Shape;97;p11"/>
            <p:cNvSpPr/>
            <p:nvPr/>
          </p:nvSpPr>
          <p:spPr>
            <a:xfrm>
              <a:off x="684763" y="3506750"/>
              <a:ext cx="830700" cy="69000"/>
            </a:xfrm>
            <a:prstGeom prst="rect">
              <a:avLst/>
            </a:prstGeom>
            <a:solidFill>
              <a:srgbClr val="4E6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8" name="Google Shape;98;p11"/>
            <p:cNvSpPr/>
            <p:nvPr/>
          </p:nvSpPr>
          <p:spPr>
            <a:xfrm>
              <a:off x="3438288" y="3506750"/>
              <a:ext cx="783300" cy="69000"/>
            </a:xfrm>
            <a:prstGeom prst="rect">
              <a:avLst/>
            </a:prstGeom>
            <a:solidFill>
              <a:srgbClr val="648D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9" name="Google Shape;99;p11"/>
            <p:cNvSpPr/>
            <p:nvPr/>
          </p:nvSpPr>
          <p:spPr>
            <a:xfrm>
              <a:off x="2519144" y="3506750"/>
              <a:ext cx="918900" cy="69000"/>
            </a:xfrm>
            <a:prstGeom prst="rect">
              <a:avLst/>
            </a:prstGeom>
            <a:solidFill>
              <a:srgbClr val="5A7F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00" name="Google Shape;100;p11"/>
          <p:cNvSpPr txBox="1">
            <a:spLocks noGrp="1"/>
          </p:cNvSpPr>
          <p:nvPr>
            <p:ph type="subTitle" idx="2"/>
          </p:nvPr>
        </p:nvSpPr>
        <p:spPr>
          <a:xfrm>
            <a:off x="370483" y="941525"/>
            <a:ext cx="84600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1" name="Google Shape;101;p11"/>
          <p:cNvSpPr txBox="1">
            <a:spLocks noGrp="1"/>
          </p:cNvSpPr>
          <p:nvPr>
            <p:ph type="body" idx="3"/>
          </p:nvPr>
        </p:nvSpPr>
        <p:spPr>
          <a:xfrm>
            <a:off x="4581150" y="1348400"/>
            <a:ext cx="38913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Muli"/>
              <a:buChar char="●"/>
              <a:defRPr>
                <a:latin typeface="Muli"/>
                <a:ea typeface="Muli"/>
                <a:cs typeface="Muli"/>
                <a:sym typeface="Muli"/>
              </a:defRPr>
            </a:lvl1pPr>
            <a:lvl2pPr marL="914400" lvl="1" indent="-317500" rtl="0">
              <a:spcBef>
                <a:spcPts val="1600"/>
              </a:spcBef>
              <a:spcAft>
                <a:spcPts val="0"/>
              </a:spcAft>
              <a:buSzPts val="1400"/>
              <a:buFont typeface="Muli"/>
              <a:buChar char="○"/>
              <a:defRPr>
                <a:latin typeface="Muli"/>
                <a:ea typeface="Muli"/>
                <a:cs typeface="Muli"/>
                <a:sym typeface="Muli"/>
              </a:defRPr>
            </a:lvl2pPr>
            <a:lvl3pPr marL="1371600" lvl="2" indent="-317500" rtl="0">
              <a:spcBef>
                <a:spcPts val="1600"/>
              </a:spcBef>
              <a:spcAft>
                <a:spcPts val="0"/>
              </a:spcAft>
              <a:buSzPts val="1400"/>
              <a:buFont typeface="Muli"/>
              <a:buChar char="■"/>
              <a:defRPr>
                <a:latin typeface="Muli"/>
                <a:ea typeface="Muli"/>
                <a:cs typeface="Muli"/>
                <a:sym typeface="Muli"/>
              </a:defRPr>
            </a:lvl3pPr>
            <a:lvl4pPr marL="1828800" lvl="3" indent="-317500" rtl="0">
              <a:spcBef>
                <a:spcPts val="1600"/>
              </a:spcBef>
              <a:spcAft>
                <a:spcPts val="0"/>
              </a:spcAft>
              <a:buSzPts val="1400"/>
              <a:buFont typeface="Muli"/>
              <a:buChar char="●"/>
              <a:defRPr>
                <a:latin typeface="Muli"/>
                <a:ea typeface="Muli"/>
                <a:cs typeface="Muli"/>
                <a:sym typeface="Muli"/>
              </a:defRPr>
            </a:lvl4pPr>
            <a:lvl5pPr marL="2286000" lvl="4" indent="-317500" rtl="0">
              <a:spcBef>
                <a:spcPts val="1600"/>
              </a:spcBef>
              <a:spcAft>
                <a:spcPts val="0"/>
              </a:spcAft>
              <a:buSzPts val="1400"/>
              <a:buFont typeface="Muli"/>
              <a:buChar char="○"/>
              <a:defRPr>
                <a:latin typeface="Muli"/>
                <a:ea typeface="Muli"/>
                <a:cs typeface="Muli"/>
                <a:sym typeface="Muli"/>
              </a:defRPr>
            </a:lvl5pPr>
            <a:lvl6pPr marL="2743200" lvl="5" indent="-317500" rtl="0">
              <a:spcBef>
                <a:spcPts val="1600"/>
              </a:spcBef>
              <a:spcAft>
                <a:spcPts val="0"/>
              </a:spcAft>
              <a:buSzPts val="1400"/>
              <a:buFont typeface="Muli"/>
              <a:buChar char="■"/>
              <a:defRPr>
                <a:latin typeface="Muli"/>
                <a:ea typeface="Muli"/>
                <a:cs typeface="Muli"/>
                <a:sym typeface="Muli"/>
              </a:defRPr>
            </a:lvl6pPr>
            <a:lvl7pPr marL="3200400" lvl="6" indent="-317500" rtl="0">
              <a:spcBef>
                <a:spcPts val="1600"/>
              </a:spcBef>
              <a:spcAft>
                <a:spcPts val="0"/>
              </a:spcAft>
              <a:buSzPts val="1400"/>
              <a:buFont typeface="Muli"/>
              <a:buChar char="●"/>
              <a:defRPr>
                <a:latin typeface="Muli"/>
                <a:ea typeface="Muli"/>
                <a:cs typeface="Muli"/>
                <a:sym typeface="Muli"/>
              </a:defRPr>
            </a:lvl7pPr>
            <a:lvl8pPr marL="3657600" lvl="7" indent="-317500" rtl="0">
              <a:spcBef>
                <a:spcPts val="1600"/>
              </a:spcBef>
              <a:spcAft>
                <a:spcPts val="0"/>
              </a:spcAft>
              <a:buSzPts val="1400"/>
              <a:buFont typeface="Muli"/>
              <a:buChar char="○"/>
              <a:defRPr>
                <a:latin typeface="Muli"/>
                <a:ea typeface="Muli"/>
                <a:cs typeface="Muli"/>
                <a:sym typeface="Muli"/>
              </a:defRPr>
            </a:lvl8pPr>
            <a:lvl9pPr marL="4114800" lvl="8" indent="-317500" rtl="0">
              <a:spcBef>
                <a:spcPts val="1600"/>
              </a:spcBef>
              <a:spcAft>
                <a:spcPts val="1600"/>
              </a:spcAft>
              <a:buSzPts val="1400"/>
              <a:buFont typeface="Muli"/>
              <a:buChar char="■"/>
              <a:defRPr>
                <a:latin typeface="Muli"/>
                <a:ea typeface="Muli"/>
                <a:cs typeface="Muli"/>
                <a:sym typeface="Mul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2"/>
        <p:cNvGrpSpPr/>
        <p:nvPr/>
      </p:nvGrpSpPr>
      <p:grpSpPr>
        <a:xfrm>
          <a:off x="0" y="0"/>
          <a:ext cx="0" cy="0"/>
          <a:chOff x="0" y="0"/>
          <a:chExt cx="0" cy="0"/>
        </a:xfrm>
      </p:grpSpPr>
      <p:sp>
        <p:nvSpPr>
          <p:cNvPr id="103" name="Google Shape;103;p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1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5" name="Google Shape;105;p1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6" name="Google Shape;10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7"/>
        <p:cNvGrpSpPr/>
        <p:nvPr/>
      </p:nvGrpSpPr>
      <p:grpSpPr>
        <a:xfrm>
          <a:off x="0" y="0"/>
          <a:ext cx="0" cy="0"/>
          <a:chOff x="0" y="0"/>
          <a:chExt cx="0" cy="0"/>
        </a:xfrm>
      </p:grpSpPr>
      <p:sp>
        <p:nvSpPr>
          <p:cNvPr id="108" name="Google Shape;108;p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9" name="Google Shape;109;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6" Type="http://schemas.openxmlformats.org/officeDocument/2006/relationships/theme" Target="../theme/theme2.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74"/>
        <p:cNvGrpSpPr/>
        <p:nvPr/>
      </p:nvGrpSpPr>
      <p:grpSpPr>
        <a:xfrm>
          <a:off x="0" y="0"/>
          <a:ext cx="0" cy="0"/>
          <a:chOff x="0" y="0"/>
          <a:chExt cx="0" cy="0"/>
        </a:xfrm>
      </p:grpSpPr>
      <p:sp>
        <p:nvSpPr>
          <p:cNvPr id="175" name="Google Shape;175;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76" name="Google Shape;176;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177" name="Google Shape;177;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2"/>
          <p:cNvSpPr txBox="1">
            <a:spLocks noGrp="1"/>
          </p:cNvSpPr>
          <p:nvPr>
            <p:ph type="title"/>
          </p:nvPr>
        </p:nvSpPr>
        <p:spPr>
          <a:xfrm>
            <a:off x="1979712" y="1337802"/>
            <a:ext cx="6977413" cy="80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900" b="1" dirty="0" smtClean="0">
                <a:latin typeface="Times New Roman" pitchFamily="18" charset="0"/>
                <a:cs typeface="Times New Roman" pitchFamily="18" charset="0"/>
                <a:sym typeface="Arial Black"/>
              </a:rPr>
              <a:t>BÁO CÁO ĐỒ ÁN CHUYÊN NGÀNH A</a:t>
            </a:r>
            <a:endParaRPr sz="2900" b="1" dirty="0">
              <a:latin typeface="Times New Roman" pitchFamily="18" charset="0"/>
              <a:cs typeface="Times New Roman" pitchFamily="18" charset="0"/>
            </a:endParaRPr>
          </a:p>
        </p:txBody>
      </p:sp>
      <p:sp>
        <p:nvSpPr>
          <p:cNvPr id="287" name="Google Shape;287;p42"/>
          <p:cNvSpPr txBox="1">
            <a:spLocks noGrp="1"/>
          </p:cNvSpPr>
          <p:nvPr>
            <p:ph type="subTitle" idx="1"/>
          </p:nvPr>
        </p:nvSpPr>
        <p:spPr>
          <a:xfrm>
            <a:off x="4713325" y="1995686"/>
            <a:ext cx="4243800" cy="3936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dirty="0" smtClean="0">
                <a:latin typeface="Times New Roman" pitchFamily="18" charset="0"/>
                <a:cs typeface="Times New Roman" pitchFamily="18" charset="0"/>
              </a:rPr>
              <a:t>Nhóm 1: Trần Xuân Hoàng</a:t>
            </a:r>
            <a:endParaRPr dirty="0">
              <a:latin typeface="Times New Roman" pitchFamily="18" charset="0"/>
              <a:cs typeface="Times New Roman" pitchFamily="18" charset="0"/>
            </a:endParaRPr>
          </a:p>
        </p:txBody>
      </p:sp>
      <p:sp>
        <p:nvSpPr>
          <p:cNvPr id="288" name="Google Shape;288;p42"/>
          <p:cNvSpPr txBox="1">
            <a:spLocks noGrp="1"/>
          </p:cNvSpPr>
          <p:nvPr>
            <p:ph type="subTitle" idx="2"/>
          </p:nvPr>
        </p:nvSpPr>
        <p:spPr>
          <a:xfrm>
            <a:off x="6444050" y="2355726"/>
            <a:ext cx="2513100" cy="410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dirty="0" smtClean="0">
                <a:latin typeface="Times New Roman" pitchFamily="18" charset="0"/>
                <a:cs typeface="Times New Roman" pitchFamily="18" charset="0"/>
              </a:rPr>
              <a:t>Ngày 03 tháng 11, 2021 </a:t>
            </a:r>
            <a:endParaRPr dirty="0">
              <a:latin typeface="Times New Roman" pitchFamily="18" charset="0"/>
              <a:cs typeface="Times New Roman" pitchFamily="18" charset="0"/>
            </a:endParaRPr>
          </a:p>
        </p:txBody>
      </p:sp>
      <p:sp>
        <p:nvSpPr>
          <p:cNvPr id="2" name="TextBox 1"/>
          <p:cNvSpPr txBox="1"/>
          <p:nvPr/>
        </p:nvSpPr>
        <p:spPr>
          <a:xfrm>
            <a:off x="2771800" y="3121800"/>
            <a:ext cx="5256584" cy="707886"/>
          </a:xfrm>
          <a:prstGeom prst="rect">
            <a:avLst/>
          </a:prstGeom>
          <a:noFill/>
        </p:spPr>
        <p:txBody>
          <a:bodyPr wrap="square" rtlCol="0">
            <a:spAutoFit/>
          </a:bodyPr>
          <a:lstStyle/>
          <a:p>
            <a:r>
              <a:rPr lang="en-US" sz="2000" dirty="0" smtClean="0">
                <a:solidFill>
                  <a:schemeClr val="bg1"/>
                </a:solidFill>
                <a:latin typeface="Times New Roman" panose="02020603050405020304" pitchFamily="18" charset="0"/>
                <a:cs typeface="Times New Roman" panose="02020603050405020304" pitchFamily="18" charset="0"/>
              </a:rPr>
              <a:t>ĐỀ TÀI : </a:t>
            </a:r>
            <a:r>
              <a:rPr lang="en-US" sz="2000" dirty="0" err="1" smtClean="0">
                <a:solidFill>
                  <a:schemeClr val="bg1"/>
                </a:solidFill>
                <a:latin typeface="Times New Roman" panose="02020603050405020304" pitchFamily="18" charset="0"/>
                <a:cs typeface="Times New Roman" panose="02020603050405020304" pitchFamily="18" charset="0"/>
              </a:rPr>
              <a:t>Xây</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dựng</a:t>
            </a:r>
            <a:r>
              <a:rPr lang="en-US" sz="2000" dirty="0">
                <a:solidFill>
                  <a:schemeClr val="bg1"/>
                </a:solidFill>
                <a:latin typeface="Times New Roman" panose="02020603050405020304" pitchFamily="18" charset="0"/>
                <a:cs typeface="Times New Roman" panose="02020603050405020304" pitchFamily="18" charset="0"/>
              </a:rPr>
              <a:t> website </a:t>
            </a:r>
            <a:r>
              <a:rPr lang="en-US" sz="2000" dirty="0" err="1">
                <a:solidFill>
                  <a:schemeClr val="bg1"/>
                </a:solidFill>
                <a:latin typeface="Times New Roman" panose="02020603050405020304" pitchFamily="18" charset="0"/>
                <a:cs typeface="Times New Roman" panose="02020603050405020304" pitchFamily="18" charset="0"/>
              </a:rPr>
              <a:t>hỗ</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trợ</a:t>
            </a:r>
            <a:r>
              <a:rPr lang="en-US" sz="2000" dirty="0">
                <a:solidFill>
                  <a:schemeClr val="bg1"/>
                </a:solidFill>
                <a:latin typeface="Times New Roman" panose="02020603050405020304" pitchFamily="18" charset="0"/>
                <a:cs typeface="Times New Roman" panose="02020603050405020304" pitchFamily="18" charset="0"/>
              </a:rPr>
              <a:t> chia </a:t>
            </a:r>
            <a:r>
              <a:rPr lang="en-US" sz="2000" dirty="0" err="1">
                <a:solidFill>
                  <a:schemeClr val="bg1"/>
                </a:solidFill>
                <a:latin typeface="Times New Roman" panose="02020603050405020304" pitchFamily="18" charset="0"/>
                <a:cs typeface="Times New Roman" panose="02020603050405020304" pitchFamily="18" charset="0"/>
              </a:rPr>
              <a:t>sẻ</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hỏi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đáp</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kiến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thức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về</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lập</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trình</a:t>
            </a:r>
            <a:endParaRPr lang="en-US" sz="2000"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8528" y="334636"/>
            <a:ext cx="1979712" cy="956358"/>
          </a:xfrm>
          <a:prstGeom prst="rect">
            <a:avLst/>
          </a:prstGeom>
        </p:spPr>
      </p:pic>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Times New Roman" pitchFamily="18" charset="0"/>
                <a:cs typeface="Times New Roman" pitchFamily="18" charset="0"/>
              </a:rPr>
              <a:t>Công Nghệ Sử Dụng</a:t>
            </a:r>
            <a:endParaRPr lang="en-US" dirty="0"/>
          </a:p>
        </p:txBody>
      </p:sp>
      <p:sp>
        <p:nvSpPr>
          <p:cNvPr id="3" name="Text Placeholder 2"/>
          <p:cNvSpPr>
            <a:spLocks noGrp="1"/>
          </p:cNvSpPr>
          <p:nvPr>
            <p:ph type="body" idx="1"/>
          </p:nvPr>
        </p:nvSpPr>
        <p:spPr>
          <a:xfrm>
            <a:off x="370475" y="1348400"/>
            <a:ext cx="8460008" cy="3416400"/>
          </a:xfrm>
        </p:spPr>
        <p:txBody>
          <a:bodyPr/>
          <a:lstStyle/>
          <a:p>
            <a:r>
              <a:rPr lang="en-US" dirty="0" err="1">
                <a:solidFill>
                  <a:schemeClr val="tx1"/>
                </a:solidFill>
                <a:latin typeface="Times New Roman" panose="02020603050405020304" pitchFamily="18" charset="0"/>
                <a:cs typeface="Times New Roman" panose="02020603050405020304" pitchFamily="18" charset="0"/>
              </a:rPr>
              <a:t>Một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ánh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xạ</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quan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hệ</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đối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tượng</a:t>
            </a:r>
            <a:r>
              <a:rPr lang="en-US" dirty="0">
                <a:solidFill>
                  <a:schemeClr val="tx1"/>
                </a:solidFill>
                <a:latin typeface="Times New Roman" panose="02020603050405020304" pitchFamily="18" charset="0"/>
                <a:cs typeface="Times New Roman" panose="02020603050405020304" pitchFamily="18" charset="0"/>
              </a:rPr>
              <a:t> (ORM), </a:t>
            </a:r>
            <a:r>
              <a:rPr lang="en-US" dirty="0" err="1">
                <a:solidFill>
                  <a:schemeClr val="tx1"/>
                </a:solidFill>
                <a:latin typeface="Times New Roman" panose="02020603050405020304" pitchFamily="18" charset="0"/>
                <a:cs typeface="Times New Roman" panose="02020603050405020304" pitchFamily="18" charset="0"/>
              </a:rPr>
              <a:t>là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một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loại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công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cụ</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giúp</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đơn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giản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hóa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ánh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xạ</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giữa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đối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tượng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trong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phần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mềm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với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bảng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cột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của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cơ</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sở</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dữ</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liệu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quan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hệ</a:t>
            </a:r>
            <a:r>
              <a:rPr lang="en-US" dirty="0">
                <a:solidFill>
                  <a:schemeClr val="tx1"/>
                </a:solidFill>
                <a:latin typeface="Times New Roman" panose="02020603050405020304" pitchFamily="18" charset="0"/>
                <a:cs typeface="Times New Roman" panose="02020603050405020304" pitchFamily="18" charset="0"/>
              </a:rPr>
              <a:t>. </a:t>
            </a:r>
          </a:p>
          <a:p>
            <a:r>
              <a:rPr lang="en-US" dirty="0" err="1">
                <a:solidFill>
                  <a:schemeClr val="tx1"/>
                </a:solidFill>
                <a:latin typeface="Times New Roman" panose="02020603050405020304" pitchFamily="18" charset="0"/>
                <a:cs typeface="Times New Roman" panose="02020603050405020304" pitchFamily="18" charset="0"/>
              </a:rPr>
              <a:t>Giúp</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theo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dõi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thay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đổi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của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đối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tượng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cập</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nhật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thay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đổi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đó</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trở</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lại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cơ</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sở</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dữ</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liệu</a:t>
            </a:r>
            <a:r>
              <a:rPr lang="en-US" dirty="0">
                <a:solidFill>
                  <a:schemeClr val="tx1"/>
                </a:solidFill>
                <a:latin typeface="Times New Roman" panose="02020603050405020304" pitchFamily="18" charset="0"/>
                <a:cs typeface="Times New Roman" panose="02020603050405020304" pitchFamily="18" charset="0"/>
              </a:rPr>
              <a:t>.</a:t>
            </a:r>
          </a:p>
          <a:p>
            <a:r>
              <a:rPr lang="en-US" dirty="0" err="1">
                <a:solidFill>
                  <a:schemeClr val="tx1"/>
                </a:solidFill>
                <a:latin typeface="Times New Roman" panose="02020603050405020304" pitchFamily="18" charset="0"/>
                <a:cs typeface="Times New Roman" panose="02020603050405020304" pitchFamily="18" charset="0"/>
              </a:rPr>
              <a:t>Đảm</a:t>
            </a: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nhận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việc</a:t>
            </a: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tạo</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kết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nối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cơ</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sở</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dữ</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liệu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thực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lệnh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cũng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như</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lấy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kết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quả</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truy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vấn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tự</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động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ánh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xạ</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kết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quả</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đó</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thành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đối</a:t>
            </a: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tượng</a:t>
            </a:r>
            <a:r>
              <a:rPr lang="en-US" dirty="0">
                <a:solidFill>
                  <a:schemeClr val="tx1"/>
                </a:solidFill>
                <a:latin typeface="Times New Roman" panose="02020603050405020304" pitchFamily="18" charset="0"/>
                <a:cs typeface="Times New Roman" panose="02020603050405020304" pitchFamily="18" charset="0"/>
              </a:rPr>
              <a:t>.</a:t>
            </a:r>
          </a:p>
          <a:p>
            <a:endParaRPr lang="en-US" dirty="0"/>
          </a:p>
        </p:txBody>
      </p:sp>
      <p:sp>
        <p:nvSpPr>
          <p:cNvPr id="4" name="Subtitle 3"/>
          <p:cNvSpPr>
            <a:spLocks noGrp="1"/>
          </p:cNvSpPr>
          <p:nvPr>
            <p:ph type="subTitle" idx="2"/>
          </p:nvPr>
        </p:nvSpPr>
        <p:spPr/>
        <p:txBody>
          <a:bodyPr/>
          <a:lstStyle/>
          <a:p>
            <a:r>
              <a:rPr lang="en-US" dirty="0" smtClean="0"/>
              <a:t>EF Core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2973" y="187517"/>
            <a:ext cx="1979712" cy="956358"/>
          </a:xfrm>
          <a:prstGeom prst="rect">
            <a:avLst/>
          </a:prstGeom>
        </p:spPr>
      </p:pic>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1827731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1" name="Google Shape;401;p50"/>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Times New Roman" pitchFamily="18" charset="0"/>
                <a:cs typeface="Times New Roman" pitchFamily="18" charset="0"/>
              </a:rPr>
              <a:t>Công Nghệ Sử Dụng</a:t>
            </a:r>
            <a:endParaRPr dirty="0">
              <a:latin typeface="Times New Roman" pitchFamily="18" charset="0"/>
              <a:cs typeface="Times New Roman" pitchFamily="18" charset="0"/>
            </a:endParaRPr>
          </a:p>
        </p:txBody>
      </p:sp>
      <p:sp>
        <p:nvSpPr>
          <p:cNvPr id="422" name="Google Shape;422;p50"/>
          <p:cNvSpPr txBox="1"/>
          <p:nvPr/>
        </p:nvSpPr>
        <p:spPr>
          <a:xfrm>
            <a:off x="4274530" y="1166591"/>
            <a:ext cx="652200" cy="110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0" dirty="0" smtClean="0">
                <a:solidFill>
                  <a:srgbClr val="FFFFFF"/>
                </a:solidFill>
                <a:latin typeface="Times New Roman" pitchFamily="18" charset="0"/>
                <a:ea typeface="Arial Black"/>
                <a:cs typeface="Times New Roman" pitchFamily="18" charset="0"/>
                <a:sym typeface="Arial Black"/>
              </a:rPr>
              <a:t>”</a:t>
            </a:r>
            <a:endParaRPr sz="6000" dirty="0">
              <a:solidFill>
                <a:srgbClr val="FFFFFF"/>
              </a:solidFill>
              <a:latin typeface="Times New Roman" pitchFamily="18" charset="0"/>
              <a:ea typeface="Arial Black"/>
              <a:cs typeface="Times New Roman" pitchFamily="18" charset="0"/>
              <a:sym typeface="Arial Black"/>
            </a:endParaRPr>
          </a:p>
        </p:txBody>
      </p:sp>
      <p:grpSp>
        <p:nvGrpSpPr>
          <p:cNvPr id="423" name="Google Shape;423;p50"/>
          <p:cNvGrpSpPr/>
          <p:nvPr/>
        </p:nvGrpSpPr>
        <p:grpSpPr>
          <a:xfrm rot="5400000">
            <a:off x="8641234" y="411193"/>
            <a:ext cx="278152" cy="345818"/>
            <a:chOff x="0" y="46600"/>
            <a:chExt cx="3121800" cy="5004600"/>
          </a:xfrm>
        </p:grpSpPr>
        <p:sp>
          <p:nvSpPr>
            <p:cNvPr id="424" name="Google Shape;424;p50"/>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sp>
          <p:nvSpPr>
            <p:cNvPr id="425" name="Google Shape;425;p50"/>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Times New Roman" pitchFamily="18" charset="0"/>
                <a:cs typeface="Times New Roman" pitchFamily="18" charset="0"/>
              </a:endParaRPr>
            </a:p>
          </p:txBody>
        </p:sp>
        <p:sp>
          <p:nvSpPr>
            <p:cNvPr id="426" name="Google Shape;426;p50"/>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Times New Roman" pitchFamily="18" charset="0"/>
                <a:cs typeface="Times New Roman" pitchFamily="18" charset="0"/>
              </a:endParaRPr>
            </a:p>
          </p:txBody>
        </p:sp>
      </p:grpSp>
      <p:sp>
        <p:nvSpPr>
          <p:cNvPr id="34" name="Google Shape;1117;p74"/>
          <p:cNvSpPr/>
          <p:nvPr/>
        </p:nvSpPr>
        <p:spPr>
          <a:xfrm>
            <a:off x="814949" y="3414923"/>
            <a:ext cx="304800" cy="297000"/>
          </a:xfrm>
          <a:custGeom>
            <a:avLst/>
            <a:gdLst/>
            <a:ahLst/>
            <a:cxnLst/>
            <a:rect l="l" t="t" r="r" b="b"/>
            <a:pathLst>
              <a:path w="120000" h="120000" extrusionOk="0">
                <a:moveTo>
                  <a:pt x="119227" y="58164"/>
                </a:moveTo>
                <a:lnTo>
                  <a:pt x="98164" y="37101"/>
                </a:lnTo>
                <a:lnTo>
                  <a:pt x="98164" y="8212"/>
                </a:lnTo>
                <a:cubicBezTo>
                  <a:pt x="98164" y="6570"/>
                  <a:pt x="97101" y="5507"/>
                  <a:pt x="95458" y="5507"/>
                </a:cubicBezTo>
                <a:lnTo>
                  <a:pt x="79130" y="5507"/>
                </a:lnTo>
                <a:cubicBezTo>
                  <a:pt x="77487" y="5507"/>
                  <a:pt x="76328" y="6570"/>
                  <a:pt x="76328" y="8212"/>
                </a:cubicBezTo>
                <a:lnTo>
                  <a:pt x="76328" y="15265"/>
                </a:lnTo>
                <a:lnTo>
                  <a:pt x="61932" y="869"/>
                </a:lnTo>
                <a:cubicBezTo>
                  <a:pt x="61352" y="289"/>
                  <a:pt x="60869" y="0"/>
                  <a:pt x="60000" y="0"/>
                </a:cubicBezTo>
                <a:cubicBezTo>
                  <a:pt x="59227" y="0"/>
                  <a:pt x="58647" y="289"/>
                  <a:pt x="58067" y="869"/>
                </a:cubicBezTo>
                <a:lnTo>
                  <a:pt x="869" y="58164"/>
                </a:lnTo>
                <a:cubicBezTo>
                  <a:pt x="289" y="58647"/>
                  <a:pt x="0" y="59227"/>
                  <a:pt x="0" y="60000"/>
                </a:cubicBezTo>
                <a:cubicBezTo>
                  <a:pt x="0" y="61642"/>
                  <a:pt x="1159" y="62801"/>
                  <a:pt x="2705" y="62801"/>
                </a:cubicBezTo>
                <a:cubicBezTo>
                  <a:pt x="3574" y="62801"/>
                  <a:pt x="4154" y="62512"/>
                  <a:pt x="4637" y="61932"/>
                </a:cubicBezTo>
                <a:lnTo>
                  <a:pt x="16425" y="50241"/>
                </a:lnTo>
                <a:lnTo>
                  <a:pt x="16425" y="117294"/>
                </a:lnTo>
                <a:cubicBezTo>
                  <a:pt x="16425" y="118937"/>
                  <a:pt x="17487" y="120000"/>
                  <a:pt x="19130" y="120000"/>
                </a:cubicBezTo>
                <a:lnTo>
                  <a:pt x="100869" y="120000"/>
                </a:lnTo>
                <a:cubicBezTo>
                  <a:pt x="102512" y="120000"/>
                  <a:pt x="103671" y="118937"/>
                  <a:pt x="103671" y="117294"/>
                </a:cubicBezTo>
                <a:lnTo>
                  <a:pt x="103671" y="50241"/>
                </a:lnTo>
                <a:lnTo>
                  <a:pt x="115362" y="61932"/>
                </a:lnTo>
                <a:cubicBezTo>
                  <a:pt x="115942" y="62512"/>
                  <a:pt x="116425" y="62801"/>
                  <a:pt x="117294" y="62801"/>
                </a:cubicBezTo>
                <a:cubicBezTo>
                  <a:pt x="118937" y="62801"/>
                  <a:pt x="120000" y="61642"/>
                  <a:pt x="120000" y="60000"/>
                </a:cubicBezTo>
                <a:cubicBezTo>
                  <a:pt x="120000" y="59227"/>
                  <a:pt x="119710" y="58647"/>
                  <a:pt x="119227" y="58164"/>
                </a:cubicBezTo>
                <a:close/>
                <a:moveTo>
                  <a:pt x="81835" y="10917"/>
                </a:moveTo>
                <a:lnTo>
                  <a:pt x="92753" y="10917"/>
                </a:lnTo>
                <a:lnTo>
                  <a:pt x="92753" y="31690"/>
                </a:lnTo>
                <a:lnTo>
                  <a:pt x="81835" y="20772"/>
                </a:lnTo>
                <a:lnTo>
                  <a:pt x="81835" y="10917"/>
                </a:lnTo>
                <a:close/>
                <a:moveTo>
                  <a:pt x="43671" y="114589"/>
                </a:moveTo>
                <a:lnTo>
                  <a:pt x="21835" y="114589"/>
                </a:lnTo>
                <a:lnTo>
                  <a:pt x="21835" y="109082"/>
                </a:lnTo>
                <a:lnTo>
                  <a:pt x="43671" y="109082"/>
                </a:lnTo>
                <a:lnTo>
                  <a:pt x="43671" y="114589"/>
                </a:lnTo>
                <a:close/>
                <a:moveTo>
                  <a:pt x="70917" y="114589"/>
                </a:moveTo>
                <a:lnTo>
                  <a:pt x="49082" y="114589"/>
                </a:lnTo>
                <a:lnTo>
                  <a:pt x="49082" y="70917"/>
                </a:lnTo>
                <a:lnTo>
                  <a:pt x="70917" y="70917"/>
                </a:lnTo>
                <a:lnTo>
                  <a:pt x="70917" y="114589"/>
                </a:lnTo>
                <a:close/>
                <a:moveTo>
                  <a:pt x="98164" y="114589"/>
                </a:moveTo>
                <a:lnTo>
                  <a:pt x="76328" y="114589"/>
                </a:lnTo>
                <a:lnTo>
                  <a:pt x="76328" y="109082"/>
                </a:lnTo>
                <a:lnTo>
                  <a:pt x="98164" y="109082"/>
                </a:lnTo>
                <a:lnTo>
                  <a:pt x="98164" y="114589"/>
                </a:lnTo>
                <a:close/>
                <a:moveTo>
                  <a:pt x="98164" y="103671"/>
                </a:moveTo>
                <a:lnTo>
                  <a:pt x="76328" y="103671"/>
                </a:lnTo>
                <a:lnTo>
                  <a:pt x="76328" y="68212"/>
                </a:lnTo>
                <a:cubicBezTo>
                  <a:pt x="76328" y="66570"/>
                  <a:pt x="75265" y="65507"/>
                  <a:pt x="73623" y="65507"/>
                </a:cubicBezTo>
                <a:lnTo>
                  <a:pt x="46376" y="65507"/>
                </a:lnTo>
                <a:cubicBezTo>
                  <a:pt x="44734" y="65507"/>
                  <a:pt x="43671" y="66570"/>
                  <a:pt x="43671" y="68212"/>
                </a:cubicBezTo>
                <a:lnTo>
                  <a:pt x="43671" y="103671"/>
                </a:lnTo>
                <a:lnTo>
                  <a:pt x="21835" y="103671"/>
                </a:lnTo>
                <a:lnTo>
                  <a:pt x="21835" y="44734"/>
                </a:lnTo>
                <a:lnTo>
                  <a:pt x="60000" y="6570"/>
                </a:lnTo>
                <a:lnTo>
                  <a:pt x="98164" y="44734"/>
                </a:lnTo>
                <a:lnTo>
                  <a:pt x="98164" y="103671"/>
                </a:lnTo>
                <a:close/>
                <a:moveTo>
                  <a:pt x="62705" y="98164"/>
                </a:moveTo>
                <a:cubicBezTo>
                  <a:pt x="64347" y="98164"/>
                  <a:pt x="65507" y="97101"/>
                  <a:pt x="65507" y="95458"/>
                </a:cubicBezTo>
                <a:cubicBezTo>
                  <a:pt x="65507" y="93816"/>
                  <a:pt x="64347" y="92753"/>
                  <a:pt x="62705" y="92753"/>
                </a:cubicBezTo>
                <a:cubicBezTo>
                  <a:pt x="61062" y="92753"/>
                  <a:pt x="60000" y="93816"/>
                  <a:pt x="60000" y="95458"/>
                </a:cubicBezTo>
                <a:cubicBezTo>
                  <a:pt x="60000" y="97101"/>
                  <a:pt x="61062" y="98164"/>
                  <a:pt x="62705" y="9816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Times New Roman" pitchFamily="18" charset="0"/>
              <a:ea typeface="Calibri"/>
              <a:cs typeface="Times New Roman" pitchFamily="18" charset="0"/>
              <a:sym typeface="Calibri"/>
            </a:endParaRPr>
          </a:p>
        </p:txBody>
      </p:sp>
      <p:sp>
        <p:nvSpPr>
          <p:cNvPr id="35" name="Google Shape;1128;p74"/>
          <p:cNvSpPr/>
          <p:nvPr/>
        </p:nvSpPr>
        <p:spPr>
          <a:xfrm>
            <a:off x="3851680" y="3420829"/>
            <a:ext cx="297000" cy="297000"/>
          </a:xfrm>
          <a:custGeom>
            <a:avLst/>
            <a:gdLst/>
            <a:ahLst/>
            <a:cxnLst/>
            <a:rect l="l" t="t" r="r" b="b"/>
            <a:pathLst>
              <a:path w="120000" h="120000" extrusionOk="0">
                <a:moveTo>
                  <a:pt x="24541" y="32753"/>
                </a:moveTo>
                <a:lnTo>
                  <a:pt x="57294" y="32753"/>
                </a:lnTo>
                <a:cubicBezTo>
                  <a:pt x="58840" y="32753"/>
                  <a:pt x="60000" y="31594"/>
                  <a:pt x="60000" y="30048"/>
                </a:cubicBezTo>
                <a:cubicBezTo>
                  <a:pt x="60000" y="28405"/>
                  <a:pt x="58840" y="27246"/>
                  <a:pt x="57294" y="27246"/>
                </a:cubicBezTo>
                <a:lnTo>
                  <a:pt x="24541" y="27246"/>
                </a:lnTo>
                <a:cubicBezTo>
                  <a:pt x="22898" y="27246"/>
                  <a:pt x="21835" y="28405"/>
                  <a:pt x="21835" y="30048"/>
                </a:cubicBezTo>
                <a:cubicBezTo>
                  <a:pt x="21835" y="31594"/>
                  <a:pt x="22898" y="32753"/>
                  <a:pt x="24541" y="32753"/>
                </a:cubicBezTo>
                <a:close/>
                <a:moveTo>
                  <a:pt x="24541" y="49082"/>
                </a:moveTo>
                <a:lnTo>
                  <a:pt x="95458" y="49082"/>
                </a:lnTo>
                <a:cubicBezTo>
                  <a:pt x="97101" y="49082"/>
                  <a:pt x="98164" y="48019"/>
                  <a:pt x="98164" y="46376"/>
                </a:cubicBezTo>
                <a:cubicBezTo>
                  <a:pt x="98164" y="44734"/>
                  <a:pt x="97101" y="43671"/>
                  <a:pt x="95458" y="43671"/>
                </a:cubicBezTo>
                <a:lnTo>
                  <a:pt x="24541" y="43671"/>
                </a:lnTo>
                <a:cubicBezTo>
                  <a:pt x="22898" y="43671"/>
                  <a:pt x="21835" y="44734"/>
                  <a:pt x="21835" y="46376"/>
                </a:cubicBezTo>
                <a:cubicBezTo>
                  <a:pt x="21835" y="48019"/>
                  <a:pt x="22898" y="49082"/>
                  <a:pt x="24541" y="49082"/>
                </a:cubicBezTo>
                <a:close/>
                <a:moveTo>
                  <a:pt x="114492" y="0"/>
                </a:moveTo>
                <a:lnTo>
                  <a:pt x="5410" y="0"/>
                </a:lnTo>
                <a:cubicBezTo>
                  <a:pt x="2415" y="0"/>
                  <a:pt x="0" y="2512"/>
                  <a:pt x="0" y="5507"/>
                </a:cubicBezTo>
                <a:lnTo>
                  <a:pt x="0" y="92753"/>
                </a:lnTo>
                <a:lnTo>
                  <a:pt x="27246" y="120000"/>
                </a:lnTo>
                <a:lnTo>
                  <a:pt x="114492" y="120000"/>
                </a:lnTo>
                <a:cubicBezTo>
                  <a:pt x="117487" y="120000"/>
                  <a:pt x="120000" y="117487"/>
                  <a:pt x="120000" y="114492"/>
                </a:cubicBezTo>
                <a:lnTo>
                  <a:pt x="120000" y="5507"/>
                </a:lnTo>
                <a:cubicBezTo>
                  <a:pt x="120000" y="2512"/>
                  <a:pt x="117487" y="0"/>
                  <a:pt x="114492" y="0"/>
                </a:cubicBezTo>
                <a:close/>
                <a:moveTo>
                  <a:pt x="27246" y="111787"/>
                </a:moveTo>
                <a:lnTo>
                  <a:pt x="8212" y="92753"/>
                </a:lnTo>
                <a:lnTo>
                  <a:pt x="27246" y="92753"/>
                </a:lnTo>
                <a:lnTo>
                  <a:pt x="27246" y="111787"/>
                </a:lnTo>
                <a:close/>
                <a:moveTo>
                  <a:pt x="114492" y="114492"/>
                </a:moveTo>
                <a:lnTo>
                  <a:pt x="32753" y="114492"/>
                </a:lnTo>
                <a:lnTo>
                  <a:pt x="32753" y="89951"/>
                </a:lnTo>
                <a:cubicBezTo>
                  <a:pt x="32753" y="88405"/>
                  <a:pt x="31594" y="87246"/>
                  <a:pt x="29951" y="87246"/>
                </a:cubicBezTo>
                <a:lnTo>
                  <a:pt x="5410" y="87246"/>
                </a:lnTo>
                <a:lnTo>
                  <a:pt x="5410" y="5507"/>
                </a:lnTo>
                <a:lnTo>
                  <a:pt x="114492" y="5507"/>
                </a:lnTo>
                <a:lnTo>
                  <a:pt x="114492" y="114492"/>
                </a:lnTo>
                <a:close/>
                <a:moveTo>
                  <a:pt x="24541" y="65410"/>
                </a:moveTo>
                <a:lnTo>
                  <a:pt x="79033" y="65410"/>
                </a:lnTo>
                <a:cubicBezTo>
                  <a:pt x="80676" y="65410"/>
                  <a:pt x="81835" y="64347"/>
                  <a:pt x="81835" y="62705"/>
                </a:cubicBezTo>
                <a:cubicBezTo>
                  <a:pt x="81835" y="61062"/>
                  <a:pt x="80676" y="60000"/>
                  <a:pt x="79033" y="60000"/>
                </a:cubicBezTo>
                <a:lnTo>
                  <a:pt x="24541" y="60000"/>
                </a:lnTo>
                <a:cubicBezTo>
                  <a:pt x="22898" y="60000"/>
                  <a:pt x="21835" y="61062"/>
                  <a:pt x="21835" y="62705"/>
                </a:cubicBezTo>
                <a:cubicBezTo>
                  <a:pt x="21835" y="64347"/>
                  <a:pt x="22898" y="65410"/>
                  <a:pt x="24541" y="6541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Times New Roman" pitchFamily="18" charset="0"/>
              <a:ea typeface="Calibri"/>
              <a:cs typeface="Times New Roman" pitchFamily="18" charset="0"/>
              <a:sym typeface="Calibri"/>
            </a:endParaRPr>
          </a:p>
        </p:txBody>
      </p:sp>
      <p:sp>
        <p:nvSpPr>
          <p:cNvPr id="3" name="TextBox 2"/>
          <p:cNvSpPr txBox="1"/>
          <p:nvPr/>
        </p:nvSpPr>
        <p:spPr>
          <a:xfrm>
            <a:off x="3124318" y="4435249"/>
            <a:ext cx="2952328" cy="323165"/>
          </a:xfrm>
          <a:prstGeom prst="rect">
            <a:avLst/>
          </a:prstGeom>
          <a:noFill/>
        </p:spPr>
        <p:txBody>
          <a:bodyPr wrap="square" rtlCol="0">
            <a:spAutoFit/>
          </a:bodyPr>
          <a:lstStyle/>
          <a:p>
            <a:pPr algn="ctr"/>
            <a:r>
              <a:rPr lang="en-US" sz="1500" b="1" dirty="0" smtClean="0">
                <a:latin typeface="Times New Roman" panose="02020603050405020304" pitchFamily="18" charset="0"/>
                <a:cs typeface="Times New Roman" panose="02020603050405020304" pitchFamily="18" charset="0"/>
              </a:rPr>
              <a:t>Logo </a:t>
            </a:r>
            <a:r>
              <a:rPr lang="en-US" sz="1500" b="1" dirty="0" err="1" smtClean="0">
                <a:latin typeface="Times New Roman" panose="02020603050405020304" pitchFamily="18" charset="0"/>
                <a:cs typeface="Times New Roman" panose="02020603050405020304" pitchFamily="18" charset="0"/>
              </a:rPr>
              <a:t>của</a:t>
            </a:r>
            <a:r>
              <a:rPr lang="en-US" sz="1500" b="1" dirty="0">
                <a:latin typeface="Times New Roman" panose="02020603050405020304" pitchFamily="18" charset="0"/>
                <a:cs typeface="Times New Roman" panose="02020603050405020304" pitchFamily="18" charset="0"/>
              </a:rPr>
              <a:t> </a:t>
            </a:r>
            <a:r>
              <a:rPr lang="en-US" sz="1500" b="1" dirty="0" smtClean="0">
                <a:latin typeface="Times New Roman" panose="02020603050405020304" pitchFamily="18" charset="0"/>
                <a:cs typeface="Times New Roman" panose="02020603050405020304" pitchFamily="18" charset="0"/>
              </a:rPr>
              <a:t>W3.CSS</a:t>
            </a:r>
            <a:endParaRPr lang="en-US" sz="1500" b="1" dirty="0">
              <a:latin typeface="Times New Roman" panose="02020603050405020304" pitchFamily="18" charset="0"/>
              <a:cs typeface="Times New Roman" panose="02020603050405020304" pitchFamily="18" charset="0"/>
            </a:endParaRPr>
          </a:p>
        </p:txBody>
      </p:sp>
      <p:pic>
        <p:nvPicPr>
          <p:cNvPr id="12" name="Picture 11"/>
          <p:cNvPicPr/>
          <p:nvPr/>
        </p:nvPicPr>
        <p:blipFill>
          <a:blip r:embed="rId3">
            <a:extLst>
              <a:ext uri="{28A0092B-C50C-407E-A947-70E740481C1C}">
                <a14:useLocalDpi xmlns:a14="http://schemas.microsoft.com/office/drawing/2010/main" val="0"/>
              </a:ext>
            </a:extLst>
          </a:blip>
          <a:stretch>
            <a:fillRect/>
          </a:stretch>
        </p:blipFill>
        <p:spPr>
          <a:xfrm>
            <a:off x="2512695" y="1415097"/>
            <a:ext cx="4118610" cy="2313305"/>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2973" y="187517"/>
            <a:ext cx="1979712" cy="956358"/>
          </a:xfrm>
          <a:prstGeom prst="rect">
            <a:avLst/>
          </a:prstGeom>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273483335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Times New Roman" pitchFamily="18" charset="0"/>
                <a:cs typeface="Times New Roman" pitchFamily="18" charset="0"/>
              </a:rPr>
              <a:t>Công Nghệ Sử Dụng</a:t>
            </a:r>
            <a:endParaRPr lang="en-US" dirty="0"/>
          </a:p>
        </p:txBody>
      </p:sp>
      <p:sp>
        <p:nvSpPr>
          <p:cNvPr id="3" name="Text Placeholder 2"/>
          <p:cNvSpPr>
            <a:spLocks noGrp="1"/>
          </p:cNvSpPr>
          <p:nvPr>
            <p:ph type="body" idx="1"/>
          </p:nvPr>
        </p:nvSpPr>
        <p:spPr>
          <a:xfrm>
            <a:off x="370475" y="1348400"/>
            <a:ext cx="8460008" cy="3416400"/>
          </a:xfrm>
        </p:spPr>
        <p:txBody>
          <a:bodyPr/>
          <a:lstStyle/>
          <a:p>
            <a:r>
              <a:rPr lang="en-US" dirty="0" err="1">
                <a:solidFill>
                  <a:schemeClr val="tx1"/>
                </a:solidFill>
                <a:latin typeface="Times New Roman" panose="02020603050405020304" pitchFamily="18" charset="0"/>
                <a:cs typeface="Times New Roman" panose="02020603050405020304" pitchFamily="18" charset="0"/>
              </a:rPr>
              <a:t>Một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trang</a:t>
            </a:r>
            <a:r>
              <a:rPr lang="en-US" dirty="0">
                <a:solidFill>
                  <a:schemeClr val="tx1"/>
                </a:solidFill>
                <a:latin typeface="Times New Roman" panose="02020603050405020304" pitchFamily="18" charset="0"/>
                <a:cs typeface="Times New Roman" panose="02020603050405020304" pitchFamily="18" charset="0"/>
              </a:rPr>
              <a:t> web </a:t>
            </a:r>
            <a:r>
              <a:rPr lang="en-US" dirty="0" err="1">
                <a:solidFill>
                  <a:schemeClr val="tx1"/>
                </a:solidFill>
                <a:latin typeface="Times New Roman" panose="02020603050405020304" pitchFamily="18" charset="0"/>
                <a:cs typeface="Times New Roman" panose="02020603050405020304" pitchFamily="18" charset="0"/>
              </a:rPr>
              <a:t>cần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phải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có</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giao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diện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đẹp</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đó</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nơi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mà</a:t>
            </a:r>
            <a:r>
              <a:rPr lang="en-US" dirty="0">
                <a:solidFill>
                  <a:schemeClr val="tx1"/>
                </a:solidFill>
                <a:latin typeface="Times New Roman" panose="02020603050405020304" pitchFamily="18" charset="0"/>
                <a:cs typeface="Times New Roman" panose="02020603050405020304" pitchFamily="18" charset="0"/>
              </a:rPr>
              <a:t> W3.CSS </a:t>
            </a:r>
            <a:r>
              <a:rPr lang="en-US" dirty="0" err="1">
                <a:solidFill>
                  <a:schemeClr val="tx1"/>
                </a:solidFill>
                <a:latin typeface="Times New Roman" panose="02020603050405020304" pitchFamily="18" charset="0"/>
                <a:cs typeface="Times New Roman" panose="02020603050405020304" pitchFamily="18" charset="0"/>
              </a:rPr>
              <a:t>tỏa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sáng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Nó</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là</a:t>
            </a:r>
            <a:r>
              <a:rPr lang="en-US" dirty="0">
                <a:solidFill>
                  <a:schemeClr val="tx1"/>
                </a:solidFill>
                <a:latin typeface="Times New Roman" panose="02020603050405020304" pitchFamily="18" charset="0"/>
                <a:cs typeface="Times New Roman" panose="02020603050405020304" pitchFamily="18" charset="0"/>
              </a:rPr>
              <a:t> framework front-end </a:t>
            </a:r>
            <a:r>
              <a:rPr lang="en-US" dirty="0" err="1">
                <a:solidFill>
                  <a:schemeClr val="tx1"/>
                </a:solidFill>
                <a:latin typeface="Times New Roman" panose="02020603050405020304" pitchFamily="18" charset="0"/>
                <a:cs typeface="Times New Roman" panose="02020603050405020304" pitchFamily="18" charset="0"/>
              </a:rPr>
              <a:t>thuần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css</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được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dùng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để</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trang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trí</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bố</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cục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cho</a:t>
            </a:r>
            <a:r>
              <a:rPr lang="en-US" dirty="0">
                <a:solidFill>
                  <a:schemeClr val="tx1"/>
                </a:solidFill>
                <a:latin typeface="Times New Roman" panose="02020603050405020304" pitchFamily="18" charset="0"/>
                <a:cs typeface="Times New Roman" panose="02020603050405020304" pitchFamily="18" charset="0"/>
              </a:rPr>
              <a:t> website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là</a:t>
            </a:r>
            <a:r>
              <a:rPr lang="en-US" dirty="0">
                <a:solidFill>
                  <a:schemeClr val="tx1"/>
                </a:solidFill>
                <a:latin typeface="Times New Roman" panose="02020603050405020304" pitchFamily="18" charset="0"/>
                <a:cs typeface="Times New Roman" panose="02020603050405020304" pitchFamily="18" charset="0"/>
              </a:rPr>
              <a:t> framework </a:t>
            </a:r>
            <a:r>
              <a:rPr lang="en-US" dirty="0" err="1">
                <a:solidFill>
                  <a:schemeClr val="tx1"/>
                </a:solidFill>
                <a:latin typeface="Times New Roman" panose="02020603050405020304" pitchFamily="18" charset="0"/>
                <a:cs typeface="Times New Roman" panose="02020603050405020304" pitchFamily="18" charset="0"/>
              </a:rPr>
              <a:t>được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chọn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đồ</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án</a:t>
            </a:r>
            <a:r>
              <a:rPr lang="en-US" dirty="0">
                <a:solidFill>
                  <a:schemeClr val="tx1"/>
                </a:solidFill>
                <a:latin typeface="Times New Roman" panose="02020603050405020304" pitchFamily="18" charset="0"/>
                <a:cs typeface="Times New Roman" panose="02020603050405020304" pitchFamily="18" charset="0"/>
              </a:rPr>
              <a:t>.</a:t>
            </a:r>
          </a:p>
        </p:txBody>
      </p:sp>
      <p:sp>
        <p:nvSpPr>
          <p:cNvPr id="4" name="Subtitle 3"/>
          <p:cNvSpPr>
            <a:spLocks noGrp="1"/>
          </p:cNvSpPr>
          <p:nvPr>
            <p:ph type="subTitle" idx="2"/>
          </p:nvPr>
        </p:nvSpPr>
        <p:spPr/>
        <p:txBody>
          <a:bodyPr/>
          <a:lstStyle/>
          <a:p>
            <a:r>
              <a:rPr lang="vi-VN" dirty="0" smtClean="0"/>
              <a:t>W3.CSS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2973" y="187517"/>
            <a:ext cx="1979712" cy="956358"/>
          </a:xfrm>
          <a:prstGeom prst="rect">
            <a:avLst/>
          </a:prstGeom>
        </p:spPr>
      </p:pic>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1642677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1" name="Google Shape;401;p50"/>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Times New Roman" pitchFamily="18" charset="0"/>
                <a:cs typeface="Times New Roman" pitchFamily="18" charset="0"/>
              </a:rPr>
              <a:t>Công Nghệ Sử Dụng</a:t>
            </a:r>
            <a:endParaRPr dirty="0">
              <a:latin typeface="Times New Roman" pitchFamily="18" charset="0"/>
              <a:cs typeface="Times New Roman" pitchFamily="18" charset="0"/>
            </a:endParaRPr>
          </a:p>
        </p:txBody>
      </p:sp>
      <p:sp>
        <p:nvSpPr>
          <p:cNvPr id="422" name="Google Shape;422;p50"/>
          <p:cNvSpPr txBox="1"/>
          <p:nvPr/>
        </p:nvSpPr>
        <p:spPr>
          <a:xfrm>
            <a:off x="4274530" y="1166591"/>
            <a:ext cx="652200" cy="110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0" dirty="0" smtClean="0">
                <a:solidFill>
                  <a:srgbClr val="FFFFFF"/>
                </a:solidFill>
                <a:latin typeface="Times New Roman" pitchFamily="18" charset="0"/>
                <a:ea typeface="Arial Black"/>
                <a:cs typeface="Times New Roman" pitchFamily="18" charset="0"/>
                <a:sym typeface="Arial Black"/>
              </a:rPr>
              <a:t>”</a:t>
            </a:r>
            <a:endParaRPr sz="6000" dirty="0">
              <a:solidFill>
                <a:srgbClr val="FFFFFF"/>
              </a:solidFill>
              <a:latin typeface="Times New Roman" pitchFamily="18" charset="0"/>
              <a:ea typeface="Arial Black"/>
              <a:cs typeface="Times New Roman" pitchFamily="18" charset="0"/>
              <a:sym typeface="Arial Black"/>
            </a:endParaRPr>
          </a:p>
        </p:txBody>
      </p:sp>
      <p:grpSp>
        <p:nvGrpSpPr>
          <p:cNvPr id="423" name="Google Shape;423;p50"/>
          <p:cNvGrpSpPr/>
          <p:nvPr/>
        </p:nvGrpSpPr>
        <p:grpSpPr>
          <a:xfrm rot="5400000">
            <a:off x="8641234" y="411193"/>
            <a:ext cx="278152" cy="345818"/>
            <a:chOff x="0" y="46600"/>
            <a:chExt cx="3121800" cy="5004600"/>
          </a:xfrm>
        </p:grpSpPr>
        <p:sp>
          <p:nvSpPr>
            <p:cNvPr id="424" name="Google Shape;424;p50"/>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sp>
          <p:nvSpPr>
            <p:cNvPr id="425" name="Google Shape;425;p50"/>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Times New Roman" pitchFamily="18" charset="0"/>
                <a:cs typeface="Times New Roman" pitchFamily="18" charset="0"/>
              </a:endParaRPr>
            </a:p>
          </p:txBody>
        </p:sp>
        <p:sp>
          <p:nvSpPr>
            <p:cNvPr id="426" name="Google Shape;426;p50"/>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Times New Roman" pitchFamily="18" charset="0"/>
                <a:cs typeface="Times New Roman" pitchFamily="18" charset="0"/>
              </a:endParaRPr>
            </a:p>
          </p:txBody>
        </p:sp>
      </p:grpSp>
      <p:sp>
        <p:nvSpPr>
          <p:cNvPr id="34" name="Google Shape;1117;p74"/>
          <p:cNvSpPr/>
          <p:nvPr/>
        </p:nvSpPr>
        <p:spPr>
          <a:xfrm>
            <a:off x="814949" y="3414923"/>
            <a:ext cx="304800" cy="297000"/>
          </a:xfrm>
          <a:custGeom>
            <a:avLst/>
            <a:gdLst/>
            <a:ahLst/>
            <a:cxnLst/>
            <a:rect l="l" t="t" r="r" b="b"/>
            <a:pathLst>
              <a:path w="120000" h="120000" extrusionOk="0">
                <a:moveTo>
                  <a:pt x="119227" y="58164"/>
                </a:moveTo>
                <a:lnTo>
                  <a:pt x="98164" y="37101"/>
                </a:lnTo>
                <a:lnTo>
                  <a:pt x="98164" y="8212"/>
                </a:lnTo>
                <a:cubicBezTo>
                  <a:pt x="98164" y="6570"/>
                  <a:pt x="97101" y="5507"/>
                  <a:pt x="95458" y="5507"/>
                </a:cubicBezTo>
                <a:lnTo>
                  <a:pt x="79130" y="5507"/>
                </a:lnTo>
                <a:cubicBezTo>
                  <a:pt x="77487" y="5507"/>
                  <a:pt x="76328" y="6570"/>
                  <a:pt x="76328" y="8212"/>
                </a:cubicBezTo>
                <a:lnTo>
                  <a:pt x="76328" y="15265"/>
                </a:lnTo>
                <a:lnTo>
                  <a:pt x="61932" y="869"/>
                </a:lnTo>
                <a:cubicBezTo>
                  <a:pt x="61352" y="289"/>
                  <a:pt x="60869" y="0"/>
                  <a:pt x="60000" y="0"/>
                </a:cubicBezTo>
                <a:cubicBezTo>
                  <a:pt x="59227" y="0"/>
                  <a:pt x="58647" y="289"/>
                  <a:pt x="58067" y="869"/>
                </a:cubicBezTo>
                <a:lnTo>
                  <a:pt x="869" y="58164"/>
                </a:lnTo>
                <a:cubicBezTo>
                  <a:pt x="289" y="58647"/>
                  <a:pt x="0" y="59227"/>
                  <a:pt x="0" y="60000"/>
                </a:cubicBezTo>
                <a:cubicBezTo>
                  <a:pt x="0" y="61642"/>
                  <a:pt x="1159" y="62801"/>
                  <a:pt x="2705" y="62801"/>
                </a:cubicBezTo>
                <a:cubicBezTo>
                  <a:pt x="3574" y="62801"/>
                  <a:pt x="4154" y="62512"/>
                  <a:pt x="4637" y="61932"/>
                </a:cubicBezTo>
                <a:lnTo>
                  <a:pt x="16425" y="50241"/>
                </a:lnTo>
                <a:lnTo>
                  <a:pt x="16425" y="117294"/>
                </a:lnTo>
                <a:cubicBezTo>
                  <a:pt x="16425" y="118937"/>
                  <a:pt x="17487" y="120000"/>
                  <a:pt x="19130" y="120000"/>
                </a:cubicBezTo>
                <a:lnTo>
                  <a:pt x="100869" y="120000"/>
                </a:lnTo>
                <a:cubicBezTo>
                  <a:pt x="102512" y="120000"/>
                  <a:pt x="103671" y="118937"/>
                  <a:pt x="103671" y="117294"/>
                </a:cubicBezTo>
                <a:lnTo>
                  <a:pt x="103671" y="50241"/>
                </a:lnTo>
                <a:lnTo>
                  <a:pt x="115362" y="61932"/>
                </a:lnTo>
                <a:cubicBezTo>
                  <a:pt x="115942" y="62512"/>
                  <a:pt x="116425" y="62801"/>
                  <a:pt x="117294" y="62801"/>
                </a:cubicBezTo>
                <a:cubicBezTo>
                  <a:pt x="118937" y="62801"/>
                  <a:pt x="120000" y="61642"/>
                  <a:pt x="120000" y="60000"/>
                </a:cubicBezTo>
                <a:cubicBezTo>
                  <a:pt x="120000" y="59227"/>
                  <a:pt x="119710" y="58647"/>
                  <a:pt x="119227" y="58164"/>
                </a:cubicBezTo>
                <a:close/>
                <a:moveTo>
                  <a:pt x="81835" y="10917"/>
                </a:moveTo>
                <a:lnTo>
                  <a:pt x="92753" y="10917"/>
                </a:lnTo>
                <a:lnTo>
                  <a:pt x="92753" y="31690"/>
                </a:lnTo>
                <a:lnTo>
                  <a:pt x="81835" y="20772"/>
                </a:lnTo>
                <a:lnTo>
                  <a:pt x="81835" y="10917"/>
                </a:lnTo>
                <a:close/>
                <a:moveTo>
                  <a:pt x="43671" y="114589"/>
                </a:moveTo>
                <a:lnTo>
                  <a:pt x="21835" y="114589"/>
                </a:lnTo>
                <a:lnTo>
                  <a:pt x="21835" y="109082"/>
                </a:lnTo>
                <a:lnTo>
                  <a:pt x="43671" y="109082"/>
                </a:lnTo>
                <a:lnTo>
                  <a:pt x="43671" y="114589"/>
                </a:lnTo>
                <a:close/>
                <a:moveTo>
                  <a:pt x="70917" y="114589"/>
                </a:moveTo>
                <a:lnTo>
                  <a:pt x="49082" y="114589"/>
                </a:lnTo>
                <a:lnTo>
                  <a:pt x="49082" y="70917"/>
                </a:lnTo>
                <a:lnTo>
                  <a:pt x="70917" y="70917"/>
                </a:lnTo>
                <a:lnTo>
                  <a:pt x="70917" y="114589"/>
                </a:lnTo>
                <a:close/>
                <a:moveTo>
                  <a:pt x="98164" y="114589"/>
                </a:moveTo>
                <a:lnTo>
                  <a:pt x="76328" y="114589"/>
                </a:lnTo>
                <a:lnTo>
                  <a:pt x="76328" y="109082"/>
                </a:lnTo>
                <a:lnTo>
                  <a:pt x="98164" y="109082"/>
                </a:lnTo>
                <a:lnTo>
                  <a:pt x="98164" y="114589"/>
                </a:lnTo>
                <a:close/>
                <a:moveTo>
                  <a:pt x="98164" y="103671"/>
                </a:moveTo>
                <a:lnTo>
                  <a:pt x="76328" y="103671"/>
                </a:lnTo>
                <a:lnTo>
                  <a:pt x="76328" y="68212"/>
                </a:lnTo>
                <a:cubicBezTo>
                  <a:pt x="76328" y="66570"/>
                  <a:pt x="75265" y="65507"/>
                  <a:pt x="73623" y="65507"/>
                </a:cubicBezTo>
                <a:lnTo>
                  <a:pt x="46376" y="65507"/>
                </a:lnTo>
                <a:cubicBezTo>
                  <a:pt x="44734" y="65507"/>
                  <a:pt x="43671" y="66570"/>
                  <a:pt x="43671" y="68212"/>
                </a:cubicBezTo>
                <a:lnTo>
                  <a:pt x="43671" y="103671"/>
                </a:lnTo>
                <a:lnTo>
                  <a:pt x="21835" y="103671"/>
                </a:lnTo>
                <a:lnTo>
                  <a:pt x="21835" y="44734"/>
                </a:lnTo>
                <a:lnTo>
                  <a:pt x="60000" y="6570"/>
                </a:lnTo>
                <a:lnTo>
                  <a:pt x="98164" y="44734"/>
                </a:lnTo>
                <a:lnTo>
                  <a:pt x="98164" y="103671"/>
                </a:lnTo>
                <a:close/>
                <a:moveTo>
                  <a:pt x="62705" y="98164"/>
                </a:moveTo>
                <a:cubicBezTo>
                  <a:pt x="64347" y="98164"/>
                  <a:pt x="65507" y="97101"/>
                  <a:pt x="65507" y="95458"/>
                </a:cubicBezTo>
                <a:cubicBezTo>
                  <a:pt x="65507" y="93816"/>
                  <a:pt x="64347" y="92753"/>
                  <a:pt x="62705" y="92753"/>
                </a:cubicBezTo>
                <a:cubicBezTo>
                  <a:pt x="61062" y="92753"/>
                  <a:pt x="60000" y="93816"/>
                  <a:pt x="60000" y="95458"/>
                </a:cubicBezTo>
                <a:cubicBezTo>
                  <a:pt x="60000" y="97101"/>
                  <a:pt x="61062" y="98164"/>
                  <a:pt x="62705" y="9816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Times New Roman" pitchFamily="18" charset="0"/>
              <a:ea typeface="Calibri"/>
              <a:cs typeface="Times New Roman" pitchFamily="18" charset="0"/>
              <a:sym typeface="Calibri"/>
            </a:endParaRPr>
          </a:p>
        </p:txBody>
      </p:sp>
      <p:sp>
        <p:nvSpPr>
          <p:cNvPr id="35" name="Google Shape;1128;p74"/>
          <p:cNvSpPr/>
          <p:nvPr/>
        </p:nvSpPr>
        <p:spPr>
          <a:xfrm>
            <a:off x="3851680" y="3420829"/>
            <a:ext cx="297000" cy="297000"/>
          </a:xfrm>
          <a:custGeom>
            <a:avLst/>
            <a:gdLst/>
            <a:ahLst/>
            <a:cxnLst/>
            <a:rect l="l" t="t" r="r" b="b"/>
            <a:pathLst>
              <a:path w="120000" h="120000" extrusionOk="0">
                <a:moveTo>
                  <a:pt x="24541" y="32753"/>
                </a:moveTo>
                <a:lnTo>
                  <a:pt x="57294" y="32753"/>
                </a:lnTo>
                <a:cubicBezTo>
                  <a:pt x="58840" y="32753"/>
                  <a:pt x="60000" y="31594"/>
                  <a:pt x="60000" y="30048"/>
                </a:cubicBezTo>
                <a:cubicBezTo>
                  <a:pt x="60000" y="28405"/>
                  <a:pt x="58840" y="27246"/>
                  <a:pt x="57294" y="27246"/>
                </a:cubicBezTo>
                <a:lnTo>
                  <a:pt x="24541" y="27246"/>
                </a:lnTo>
                <a:cubicBezTo>
                  <a:pt x="22898" y="27246"/>
                  <a:pt x="21835" y="28405"/>
                  <a:pt x="21835" y="30048"/>
                </a:cubicBezTo>
                <a:cubicBezTo>
                  <a:pt x="21835" y="31594"/>
                  <a:pt x="22898" y="32753"/>
                  <a:pt x="24541" y="32753"/>
                </a:cubicBezTo>
                <a:close/>
                <a:moveTo>
                  <a:pt x="24541" y="49082"/>
                </a:moveTo>
                <a:lnTo>
                  <a:pt x="95458" y="49082"/>
                </a:lnTo>
                <a:cubicBezTo>
                  <a:pt x="97101" y="49082"/>
                  <a:pt x="98164" y="48019"/>
                  <a:pt x="98164" y="46376"/>
                </a:cubicBezTo>
                <a:cubicBezTo>
                  <a:pt x="98164" y="44734"/>
                  <a:pt x="97101" y="43671"/>
                  <a:pt x="95458" y="43671"/>
                </a:cubicBezTo>
                <a:lnTo>
                  <a:pt x="24541" y="43671"/>
                </a:lnTo>
                <a:cubicBezTo>
                  <a:pt x="22898" y="43671"/>
                  <a:pt x="21835" y="44734"/>
                  <a:pt x="21835" y="46376"/>
                </a:cubicBezTo>
                <a:cubicBezTo>
                  <a:pt x="21835" y="48019"/>
                  <a:pt x="22898" y="49082"/>
                  <a:pt x="24541" y="49082"/>
                </a:cubicBezTo>
                <a:close/>
                <a:moveTo>
                  <a:pt x="114492" y="0"/>
                </a:moveTo>
                <a:lnTo>
                  <a:pt x="5410" y="0"/>
                </a:lnTo>
                <a:cubicBezTo>
                  <a:pt x="2415" y="0"/>
                  <a:pt x="0" y="2512"/>
                  <a:pt x="0" y="5507"/>
                </a:cubicBezTo>
                <a:lnTo>
                  <a:pt x="0" y="92753"/>
                </a:lnTo>
                <a:lnTo>
                  <a:pt x="27246" y="120000"/>
                </a:lnTo>
                <a:lnTo>
                  <a:pt x="114492" y="120000"/>
                </a:lnTo>
                <a:cubicBezTo>
                  <a:pt x="117487" y="120000"/>
                  <a:pt x="120000" y="117487"/>
                  <a:pt x="120000" y="114492"/>
                </a:cubicBezTo>
                <a:lnTo>
                  <a:pt x="120000" y="5507"/>
                </a:lnTo>
                <a:cubicBezTo>
                  <a:pt x="120000" y="2512"/>
                  <a:pt x="117487" y="0"/>
                  <a:pt x="114492" y="0"/>
                </a:cubicBezTo>
                <a:close/>
                <a:moveTo>
                  <a:pt x="27246" y="111787"/>
                </a:moveTo>
                <a:lnTo>
                  <a:pt x="8212" y="92753"/>
                </a:lnTo>
                <a:lnTo>
                  <a:pt x="27246" y="92753"/>
                </a:lnTo>
                <a:lnTo>
                  <a:pt x="27246" y="111787"/>
                </a:lnTo>
                <a:close/>
                <a:moveTo>
                  <a:pt x="114492" y="114492"/>
                </a:moveTo>
                <a:lnTo>
                  <a:pt x="32753" y="114492"/>
                </a:lnTo>
                <a:lnTo>
                  <a:pt x="32753" y="89951"/>
                </a:lnTo>
                <a:cubicBezTo>
                  <a:pt x="32753" y="88405"/>
                  <a:pt x="31594" y="87246"/>
                  <a:pt x="29951" y="87246"/>
                </a:cubicBezTo>
                <a:lnTo>
                  <a:pt x="5410" y="87246"/>
                </a:lnTo>
                <a:lnTo>
                  <a:pt x="5410" y="5507"/>
                </a:lnTo>
                <a:lnTo>
                  <a:pt x="114492" y="5507"/>
                </a:lnTo>
                <a:lnTo>
                  <a:pt x="114492" y="114492"/>
                </a:lnTo>
                <a:close/>
                <a:moveTo>
                  <a:pt x="24541" y="65410"/>
                </a:moveTo>
                <a:lnTo>
                  <a:pt x="79033" y="65410"/>
                </a:lnTo>
                <a:cubicBezTo>
                  <a:pt x="80676" y="65410"/>
                  <a:pt x="81835" y="64347"/>
                  <a:pt x="81835" y="62705"/>
                </a:cubicBezTo>
                <a:cubicBezTo>
                  <a:pt x="81835" y="61062"/>
                  <a:pt x="80676" y="60000"/>
                  <a:pt x="79033" y="60000"/>
                </a:cubicBezTo>
                <a:lnTo>
                  <a:pt x="24541" y="60000"/>
                </a:lnTo>
                <a:cubicBezTo>
                  <a:pt x="22898" y="60000"/>
                  <a:pt x="21835" y="61062"/>
                  <a:pt x="21835" y="62705"/>
                </a:cubicBezTo>
                <a:cubicBezTo>
                  <a:pt x="21835" y="64347"/>
                  <a:pt x="22898" y="65410"/>
                  <a:pt x="24541" y="6541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Times New Roman" pitchFamily="18" charset="0"/>
              <a:ea typeface="Calibri"/>
              <a:cs typeface="Times New Roman" pitchFamily="18" charset="0"/>
              <a:sym typeface="Calibri"/>
            </a:endParaRPr>
          </a:p>
        </p:txBody>
      </p:sp>
      <p:sp>
        <p:nvSpPr>
          <p:cNvPr id="3" name="TextBox 2"/>
          <p:cNvSpPr txBox="1"/>
          <p:nvPr/>
        </p:nvSpPr>
        <p:spPr>
          <a:xfrm>
            <a:off x="3124318" y="4435249"/>
            <a:ext cx="2952328" cy="323165"/>
          </a:xfrm>
          <a:prstGeom prst="rect">
            <a:avLst/>
          </a:prstGeom>
          <a:noFill/>
        </p:spPr>
        <p:txBody>
          <a:bodyPr wrap="square" rtlCol="0">
            <a:spAutoFit/>
          </a:bodyPr>
          <a:lstStyle/>
          <a:p>
            <a:pPr algn="ctr"/>
            <a:r>
              <a:rPr lang="en-US" sz="1500" b="1" dirty="0" smtClean="0">
                <a:latin typeface="Times New Roman" panose="02020603050405020304" pitchFamily="18" charset="0"/>
                <a:cs typeface="Times New Roman" panose="02020603050405020304" pitchFamily="18" charset="0"/>
              </a:rPr>
              <a:t>Logo </a:t>
            </a:r>
            <a:r>
              <a:rPr lang="en-US" sz="1500" b="1" dirty="0" err="1" smtClean="0">
                <a:latin typeface="Times New Roman" panose="02020603050405020304" pitchFamily="18" charset="0"/>
                <a:cs typeface="Times New Roman" panose="02020603050405020304" pitchFamily="18" charset="0"/>
              </a:rPr>
              <a:t>của</a:t>
            </a:r>
            <a:r>
              <a:rPr lang="en-US" sz="1500" b="1" dirty="0">
                <a:latin typeface="Times New Roman" panose="02020603050405020304" pitchFamily="18" charset="0"/>
                <a:cs typeface="Times New Roman" panose="02020603050405020304" pitchFamily="18" charset="0"/>
              </a:rPr>
              <a:t> </a:t>
            </a:r>
            <a:r>
              <a:rPr lang="vi-VN" sz="1500" b="1" dirty="0" smtClean="0">
                <a:latin typeface="Times New Roman" panose="02020603050405020304" pitchFamily="18" charset="0"/>
                <a:cs typeface="Times New Roman" panose="02020603050405020304" pitchFamily="18" charset="0"/>
              </a:rPr>
              <a:t>Ckeditor</a:t>
            </a:r>
            <a:endParaRPr lang="en-US" sz="1500" b="1" dirty="0">
              <a:latin typeface="Times New Roman" panose="02020603050405020304" pitchFamily="18" charset="0"/>
              <a:cs typeface="Times New Roman" panose="02020603050405020304" pitchFamily="18" charset="0"/>
            </a:endParaRPr>
          </a:p>
        </p:txBody>
      </p:sp>
      <p:pic>
        <p:nvPicPr>
          <p:cNvPr id="14" name="Picture 13" descr="CKEditor 4 &amp; CKEditor 5 logos"/>
          <p:cNvPicPr/>
          <p:nvPr/>
        </p:nvPicPr>
        <p:blipFill>
          <a:blip r:embed="rId3">
            <a:extLst>
              <a:ext uri="{28A0092B-C50C-407E-A947-70E740481C1C}">
                <a14:useLocalDpi xmlns:a14="http://schemas.microsoft.com/office/drawing/2010/main" val="0"/>
              </a:ext>
            </a:extLst>
          </a:blip>
          <a:srcRect/>
          <a:stretch>
            <a:fillRect/>
          </a:stretch>
        </p:blipFill>
        <p:spPr bwMode="auto">
          <a:xfrm>
            <a:off x="2066925" y="1666875"/>
            <a:ext cx="5010150" cy="1809750"/>
          </a:xfrm>
          <a:prstGeom prst="rect">
            <a:avLst/>
          </a:prstGeom>
          <a:noFill/>
          <a:ln>
            <a:noFill/>
          </a:ln>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2973" y="187517"/>
            <a:ext cx="1979712" cy="956358"/>
          </a:xfrm>
          <a:prstGeom prst="rect">
            <a:avLst/>
          </a:prstGeom>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89425334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Times New Roman" pitchFamily="18" charset="0"/>
                <a:cs typeface="Times New Roman" pitchFamily="18" charset="0"/>
              </a:rPr>
              <a:t>Công Nghệ Sử Dụng</a:t>
            </a:r>
            <a:endParaRPr lang="en-US" dirty="0"/>
          </a:p>
        </p:txBody>
      </p:sp>
      <p:sp>
        <p:nvSpPr>
          <p:cNvPr id="3" name="Text Placeholder 2"/>
          <p:cNvSpPr>
            <a:spLocks noGrp="1"/>
          </p:cNvSpPr>
          <p:nvPr>
            <p:ph type="body" idx="1"/>
          </p:nvPr>
        </p:nvSpPr>
        <p:spPr>
          <a:xfrm>
            <a:off x="370475" y="1348400"/>
            <a:ext cx="8460008" cy="3416400"/>
          </a:xfrm>
        </p:spPr>
        <p:txBody>
          <a:bodyPr/>
          <a:lstStyle/>
          <a:p>
            <a:pPr lvl="0"/>
            <a:r>
              <a:rPr lang="en-US" dirty="0">
                <a:solidFill>
                  <a:schemeClr val="tx1"/>
                </a:solidFill>
                <a:latin typeface="Times New Roman" panose="02020603050405020304" pitchFamily="18" charset="0"/>
                <a:cs typeface="Times New Roman" panose="02020603050405020304" pitchFamily="18" charset="0"/>
              </a:rPr>
              <a:t>Do </a:t>
            </a:r>
            <a:r>
              <a:rPr lang="en-US" dirty="0" err="1">
                <a:solidFill>
                  <a:schemeClr val="tx1"/>
                </a:solidFill>
                <a:latin typeface="Times New Roman" panose="02020603050405020304" pitchFamily="18" charset="0"/>
                <a:cs typeface="Times New Roman" panose="02020603050405020304" pitchFamily="18" charset="0"/>
              </a:rPr>
              <a:t>mục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tiêu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của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đồ</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án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cần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nhận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input </a:t>
            </a:r>
            <a:r>
              <a:rPr lang="en-US" dirty="0" err="1">
                <a:solidFill>
                  <a:schemeClr val="tx1"/>
                </a:solidFill>
                <a:latin typeface="Times New Roman" panose="02020603050405020304" pitchFamily="18" charset="0"/>
                <a:cs typeface="Times New Roman" panose="02020603050405020304" pitchFamily="18" charset="0"/>
              </a:rPr>
              <a:t>của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người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dùng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hiển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thị</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chúng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dưới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văn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bản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có</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định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dạng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Ckeditor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được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chọn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để</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tích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hợp</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đồ</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án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để</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trở</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thành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trình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soạn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thảo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văn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bản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trực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tuyến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dạng</a:t>
            </a:r>
            <a:r>
              <a:rPr lang="en-US" dirty="0">
                <a:solidFill>
                  <a:schemeClr val="tx1"/>
                </a:solidFill>
                <a:latin typeface="Times New Roman" panose="02020603050405020304" pitchFamily="18" charset="0"/>
                <a:cs typeface="Times New Roman" panose="02020603050405020304" pitchFamily="18" charset="0"/>
              </a:rPr>
              <a:t> WYSIWYG </a:t>
            </a:r>
            <a:r>
              <a:rPr lang="en-US" dirty="0" err="1">
                <a:solidFill>
                  <a:schemeClr val="tx1"/>
                </a:solidFill>
                <a:latin typeface="Times New Roman" panose="02020603050405020304" pitchFamily="18" charset="0"/>
                <a:cs typeface="Times New Roman" panose="02020603050405020304" pitchFamily="18" charset="0"/>
              </a:rPr>
              <a:t>chính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cho</a:t>
            </a:r>
            <a:r>
              <a:rPr lang="en-US" dirty="0">
                <a:solidFill>
                  <a:schemeClr val="tx1"/>
                </a:solidFill>
                <a:latin typeface="Times New Roman" panose="02020603050405020304" pitchFamily="18" charset="0"/>
                <a:cs typeface="Times New Roman" panose="02020603050405020304" pitchFamily="18" charset="0"/>
              </a:rPr>
              <a:t> project</a:t>
            </a:r>
          </a:p>
        </p:txBody>
      </p:sp>
      <p:sp>
        <p:nvSpPr>
          <p:cNvPr id="4" name="Subtitle 3"/>
          <p:cNvSpPr>
            <a:spLocks noGrp="1"/>
          </p:cNvSpPr>
          <p:nvPr>
            <p:ph type="subTitle" idx="2"/>
          </p:nvPr>
        </p:nvSpPr>
        <p:spPr/>
        <p:txBody>
          <a:bodyPr/>
          <a:lstStyle/>
          <a:p>
            <a:r>
              <a:rPr lang="vi-VN" dirty="0" smtClean="0"/>
              <a:t>Ckeditor</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2973" y="187517"/>
            <a:ext cx="1979712" cy="956358"/>
          </a:xfrm>
          <a:prstGeom prst="rect">
            <a:avLst/>
          </a:prstGeom>
        </p:spPr>
      </p:pic>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63764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1" name="Google Shape;401;p50"/>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Times New Roman" pitchFamily="18" charset="0"/>
                <a:cs typeface="Times New Roman" pitchFamily="18" charset="0"/>
              </a:rPr>
              <a:t>Công Nghệ Sử Dụng</a:t>
            </a:r>
            <a:endParaRPr dirty="0">
              <a:latin typeface="Times New Roman" pitchFamily="18" charset="0"/>
              <a:cs typeface="Times New Roman" pitchFamily="18" charset="0"/>
            </a:endParaRPr>
          </a:p>
        </p:txBody>
      </p:sp>
      <p:sp>
        <p:nvSpPr>
          <p:cNvPr id="422" name="Google Shape;422;p50"/>
          <p:cNvSpPr txBox="1"/>
          <p:nvPr/>
        </p:nvSpPr>
        <p:spPr>
          <a:xfrm>
            <a:off x="4274530" y="1166591"/>
            <a:ext cx="652200" cy="110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0" dirty="0" smtClean="0">
                <a:solidFill>
                  <a:srgbClr val="FFFFFF"/>
                </a:solidFill>
                <a:latin typeface="Times New Roman" pitchFamily="18" charset="0"/>
                <a:ea typeface="Arial Black"/>
                <a:cs typeface="Times New Roman" pitchFamily="18" charset="0"/>
                <a:sym typeface="Arial Black"/>
              </a:rPr>
              <a:t>”</a:t>
            </a:r>
            <a:endParaRPr sz="6000" dirty="0">
              <a:solidFill>
                <a:srgbClr val="FFFFFF"/>
              </a:solidFill>
              <a:latin typeface="Times New Roman" pitchFamily="18" charset="0"/>
              <a:ea typeface="Arial Black"/>
              <a:cs typeface="Times New Roman" pitchFamily="18" charset="0"/>
              <a:sym typeface="Arial Black"/>
            </a:endParaRPr>
          </a:p>
        </p:txBody>
      </p:sp>
      <p:grpSp>
        <p:nvGrpSpPr>
          <p:cNvPr id="423" name="Google Shape;423;p50"/>
          <p:cNvGrpSpPr/>
          <p:nvPr/>
        </p:nvGrpSpPr>
        <p:grpSpPr>
          <a:xfrm rot="5400000">
            <a:off x="8641234" y="411193"/>
            <a:ext cx="278152" cy="345818"/>
            <a:chOff x="0" y="46600"/>
            <a:chExt cx="3121800" cy="5004600"/>
          </a:xfrm>
        </p:grpSpPr>
        <p:sp>
          <p:nvSpPr>
            <p:cNvPr id="424" name="Google Shape;424;p50"/>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sp>
          <p:nvSpPr>
            <p:cNvPr id="425" name="Google Shape;425;p50"/>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Times New Roman" pitchFamily="18" charset="0"/>
                <a:cs typeface="Times New Roman" pitchFamily="18" charset="0"/>
              </a:endParaRPr>
            </a:p>
          </p:txBody>
        </p:sp>
        <p:sp>
          <p:nvSpPr>
            <p:cNvPr id="426" name="Google Shape;426;p50"/>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Times New Roman" pitchFamily="18" charset="0"/>
                <a:cs typeface="Times New Roman" pitchFamily="18" charset="0"/>
              </a:endParaRPr>
            </a:p>
          </p:txBody>
        </p:sp>
      </p:grpSp>
      <p:sp>
        <p:nvSpPr>
          <p:cNvPr id="34" name="Google Shape;1117;p74"/>
          <p:cNvSpPr/>
          <p:nvPr/>
        </p:nvSpPr>
        <p:spPr>
          <a:xfrm>
            <a:off x="814949" y="3414923"/>
            <a:ext cx="304800" cy="297000"/>
          </a:xfrm>
          <a:custGeom>
            <a:avLst/>
            <a:gdLst/>
            <a:ahLst/>
            <a:cxnLst/>
            <a:rect l="l" t="t" r="r" b="b"/>
            <a:pathLst>
              <a:path w="120000" h="120000" extrusionOk="0">
                <a:moveTo>
                  <a:pt x="119227" y="58164"/>
                </a:moveTo>
                <a:lnTo>
                  <a:pt x="98164" y="37101"/>
                </a:lnTo>
                <a:lnTo>
                  <a:pt x="98164" y="8212"/>
                </a:lnTo>
                <a:cubicBezTo>
                  <a:pt x="98164" y="6570"/>
                  <a:pt x="97101" y="5507"/>
                  <a:pt x="95458" y="5507"/>
                </a:cubicBezTo>
                <a:lnTo>
                  <a:pt x="79130" y="5507"/>
                </a:lnTo>
                <a:cubicBezTo>
                  <a:pt x="77487" y="5507"/>
                  <a:pt x="76328" y="6570"/>
                  <a:pt x="76328" y="8212"/>
                </a:cubicBezTo>
                <a:lnTo>
                  <a:pt x="76328" y="15265"/>
                </a:lnTo>
                <a:lnTo>
                  <a:pt x="61932" y="869"/>
                </a:lnTo>
                <a:cubicBezTo>
                  <a:pt x="61352" y="289"/>
                  <a:pt x="60869" y="0"/>
                  <a:pt x="60000" y="0"/>
                </a:cubicBezTo>
                <a:cubicBezTo>
                  <a:pt x="59227" y="0"/>
                  <a:pt x="58647" y="289"/>
                  <a:pt x="58067" y="869"/>
                </a:cubicBezTo>
                <a:lnTo>
                  <a:pt x="869" y="58164"/>
                </a:lnTo>
                <a:cubicBezTo>
                  <a:pt x="289" y="58647"/>
                  <a:pt x="0" y="59227"/>
                  <a:pt x="0" y="60000"/>
                </a:cubicBezTo>
                <a:cubicBezTo>
                  <a:pt x="0" y="61642"/>
                  <a:pt x="1159" y="62801"/>
                  <a:pt x="2705" y="62801"/>
                </a:cubicBezTo>
                <a:cubicBezTo>
                  <a:pt x="3574" y="62801"/>
                  <a:pt x="4154" y="62512"/>
                  <a:pt x="4637" y="61932"/>
                </a:cubicBezTo>
                <a:lnTo>
                  <a:pt x="16425" y="50241"/>
                </a:lnTo>
                <a:lnTo>
                  <a:pt x="16425" y="117294"/>
                </a:lnTo>
                <a:cubicBezTo>
                  <a:pt x="16425" y="118937"/>
                  <a:pt x="17487" y="120000"/>
                  <a:pt x="19130" y="120000"/>
                </a:cubicBezTo>
                <a:lnTo>
                  <a:pt x="100869" y="120000"/>
                </a:lnTo>
                <a:cubicBezTo>
                  <a:pt x="102512" y="120000"/>
                  <a:pt x="103671" y="118937"/>
                  <a:pt x="103671" y="117294"/>
                </a:cubicBezTo>
                <a:lnTo>
                  <a:pt x="103671" y="50241"/>
                </a:lnTo>
                <a:lnTo>
                  <a:pt x="115362" y="61932"/>
                </a:lnTo>
                <a:cubicBezTo>
                  <a:pt x="115942" y="62512"/>
                  <a:pt x="116425" y="62801"/>
                  <a:pt x="117294" y="62801"/>
                </a:cubicBezTo>
                <a:cubicBezTo>
                  <a:pt x="118937" y="62801"/>
                  <a:pt x="120000" y="61642"/>
                  <a:pt x="120000" y="60000"/>
                </a:cubicBezTo>
                <a:cubicBezTo>
                  <a:pt x="120000" y="59227"/>
                  <a:pt x="119710" y="58647"/>
                  <a:pt x="119227" y="58164"/>
                </a:cubicBezTo>
                <a:close/>
                <a:moveTo>
                  <a:pt x="81835" y="10917"/>
                </a:moveTo>
                <a:lnTo>
                  <a:pt x="92753" y="10917"/>
                </a:lnTo>
                <a:lnTo>
                  <a:pt x="92753" y="31690"/>
                </a:lnTo>
                <a:lnTo>
                  <a:pt x="81835" y="20772"/>
                </a:lnTo>
                <a:lnTo>
                  <a:pt x="81835" y="10917"/>
                </a:lnTo>
                <a:close/>
                <a:moveTo>
                  <a:pt x="43671" y="114589"/>
                </a:moveTo>
                <a:lnTo>
                  <a:pt x="21835" y="114589"/>
                </a:lnTo>
                <a:lnTo>
                  <a:pt x="21835" y="109082"/>
                </a:lnTo>
                <a:lnTo>
                  <a:pt x="43671" y="109082"/>
                </a:lnTo>
                <a:lnTo>
                  <a:pt x="43671" y="114589"/>
                </a:lnTo>
                <a:close/>
                <a:moveTo>
                  <a:pt x="70917" y="114589"/>
                </a:moveTo>
                <a:lnTo>
                  <a:pt x="49082" y="114589"/>
                </a:lnTo>
                <a:lnTo>
                  <a:pt x="49082" y="70917"/>
                </a:lnTo>
                <a:lnTo>
                  <a:pt x="70917" y="70917"/>
                </a:lnTo>
                <a:lnTo>
                  <a:pt x="70917" y="114589"/>
                </a:lnTo>
                <a:close/>
                <a:moveTo>
                  <a:pt x="98164" y="114589"/>
                </a:moveTo>
                <a:lnTo>
                  <a:pt x="76328" y="114589"/>
                </a:lnTo>
                <a:lnTo>
                  <a:pt x="76328" y="109082"/>
                </a:lnTo>
                <a:lnTo>
                  <a:pt x="98164" y="109082"/>
                </a:lnTo>
                <a:lnTo>
                  <a:pt x="98164" y="114589"/>
                </a:lnTo>
                <a:close/>
                <a:moveTo>
                  <a:pt x="98164" y="103671"/>
                </a:moveTo>
                <a:lnTo>
                  <a:pt x="76328" y="103671"/>
                </a:lnTo>
                <a:lnTo>
                  <a:pt x="76328" y="68212"/>
                </a:lnTo>
                <a:cubicBezTo>
                  <a:pt x="76328" y="66570"/>
                  <a:pt x="75265" y="65507"/>
                  <a:pt x="73623" y="65507"/>
                </a:cubicBezTo>
                <a:lnTo>
                  <a:pt x="46376" y="65507"/>
                </a:lnTo>
                <a:cubicBezTo>
                  <a:pt x="44734" y="65507"/>
                  <a:pt x="43671" y="66570"/>
                  <a:pt x="43671" y="68212"/>
                </a:cubicBezTo>
                <a:lnTo>
                  <a:pt x="43671" y="103671"/>
                </a:lnTo>
                <a:lnTo>
                  <a:pt x="21835" y="103671"/>
                </a:lnTo>
                <a:lnTo>
                  <a:pt x="21835" y="44734"/>
                </a:lnTo>
                <a:lnTo>
                  <a:pt x="60000" y="6570"/>
                </a:lnTo>
                <a:lnTo>
                  <a:pt x="98164" y="44734"/>
                </a:lnTo>
                <a:lnTo>
                  <a:pt x="98164" y="103671"/>
                </a:lnTo>
                <a:close/>
                <a:moveTo>
                  <a:pt x="62705" y="98164"/>
                </a:moveTo>
                <a:cubicBezTo>
                  <a:pt x="64347" y="98164"/>
                  <a:pt x="65507" y="97101"/>
                  <a:pt x="65507" y="95458"/>
                </a:cubicBezTo>
                <a:cubicBezTo>
                  <a:pt x="65507" y="93816"/>
                  <a:pt x="64347" y="92753"/>
                  <a:pt x="62705" y="92753"/>
                </a:cubicBezTo>
                <a:cubicBezTo>
                  <a:pt x="61062" y="92753"/>
                  <a:pt x="60000" y="93816"/>
                  <a:pt x="60000" y="95458"/>
                </a:cubicBezTo>
                <a:cubicBezTo>
                  <a:pt x="60000" y="97101"/>
                  <a:pt x="61062" y="98164"/>
                  <a:pt x="62705" y="9816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Times New Roman" pitchFamily="18" charset="0"/>
              <a:ea typeface="Calibri"/>
              <a:cs typeface="Times New Roman" pitchFamily="18" charset="0"/>
              <a:sym typeface="Calibri"/>
            </a:endParaRPr>
          </a:p>
        </p:txBody>
      </p:sp>
      <p:sp>
        <p:nvSpPr>
          <p:cNvPr id="35" name="Google Shape;1128;p74"/>
          <p:cNvSpPr/>
          <p:nvPr/>
        </p:nvSpPr>
        <p:spPr>
          <a:xfrm>
            <a:off x="3851680" y="3420829"/>
            <a:ext cx="297000" cy="297000"/>
          </a:xfrm>
          <a:custGeom>
            <a:avLst/>
            <a:gdLst/>
            <a:ahLst/>
            <a:cxnLst/>
            <a:rect l="l" t="t" r="r" b="b"/>
            <a:pathLst>
              <a:path w="120000" h="120000" extrusionOk="0">
                <a:moveTo>
                  <a:pt x="24541" y="32753"/>
                </a:moveTo>
                <a:lnTo>
                  <a:pt x="57294" y="32753"/>
                </a:lnTo>
                <a:cubicBezTo>
                  <a:pt x="58840" y="32753"/>
                  <a:pt x="60000" y="31594"/>
                  <a:pt x="60000" y="30048"/>
                </a:cubicBezTo>
                <a:cubicBezTo>
                  <a:pt x="60000" y="28405"/>
                  <a:pt x="58840" y="27246"/>
                  <a:pt x="57294" y="27246"/>
                </a:cubicBezTo>
                <a:lnTo>
                  <a:pt x="24541" y="27246"/>
                </a:lnTo>
                <a:cubicBezTo>
                  <a:pt x="22898" y="27246"/>
                  <a:pt x="21835" y="28405"/>
                  <a:pt x="21835" y="30048"/>
                </a:cubicBezTo>
                <a:cubicBezTo>
                  <a:pt x="21835" y="31594"/>
                  <a:pt x="22898" y="32753"/>
                  <a:pt x="24541" y="32753"/>
                </a:cubicBezTo>
                <a:close/>
                <a:moveTo>
                  <a:pt x="24541" y="49082"/>
                </a:moveTo>
                <a:lnTo>
                  <a:pt x="95458" y="49082"/>
                </a:lnTo>
                <a:cubicBezTo>
                  <a:pt x="97101" y="49082"/>
                  <a:pt x="98164" y="48019"/>
                  <a:pt x="98164" y="46376"/>
                </a:cubicBezTo>
                <a:cubicBezTo>
                  <a:pt x="98164" y="44734"/>
                  <a:pt x="97101" y="43671"/>
                  <a:pt x="95458" y="43671"/>
                </a:cubicBezTo>
                <a:lnTo>
                  <a:pt x="24541" y="43671"/>
                </a:lnTo>
                <a:cubicBezTo>
                  <a:pt x="22898" y="43671"/>
                  <a:pt x="21835" y="44734"/>
                  <a:pt x="21835" y="46376"/>
                </a:cubicBezTo>
                <a:cubicBezTo>
                  <a:pt x="21835" y="48019"/>
                  <a:pt x="22898" y="49082"/>
                  <a:pt x="24541" y="49082"/>
                </a:cubicBezTo>
                <a:close/>
                <a:moveTo>
                  <a:pt x="114492" y="0"/>
                </a:moveTo>
                <a:lnTo>
                  <a:pt x="5410" y="0"/>
                </a:lnTo>
                <a:cubicBezTo>
                  <a:pt x="2415" y="0"/>
                  <a:pt x="0" y="2512"/>
                  <a:pt x="0" y="5507"/>
                </a:cubicBezTo>
                <a:lnTo>
                  <a:pt x="0" y="92753"/>
                </a:lnTo>
                <a:lnTo>
                  <a:pt x="27246" y="120000"/>
                </a:lnTo>
                <a:lnTo>
                  <a:pt x="114492" y="120000"/>
                </a:lnTo>
                <a:cubicBezTo>
                  <a:pt x="117487" y="120000"/>
                  <a:pt x="120000" y="117487"/>
                  <a:pt x="120000" y="114492"/>
                </a:cubicBezTo>
                <a:lnTo>
                  <a:pt x="120000" y="5507"/>
                </a:lnTo>
                <a:cubicBezTo>
                  <a:pt x="120000" y="2512"/>
                  <a:pt x="117487" y="0"/>
                  <a:pt x="114492" y="0"/>
                </a:cubicBezTo>
                <a:close/>
                <a:moveTo>
                  <a:pt x="27246" y="111787"/>
                </a:moveTo>
                <a:lnTo>
                  <a:pt x="8212" y="92753"/>
                </a:lnTo>
                <a:lnTo>
                  <a:pt x="27246" y="92753"/>
                </a:lnTo>
                <a:lnTo>
                  <a:pt x="27246" y="111787"/>
                </a:lnTo>
                <a:close/>
                <a:moveTo>
                  <a:pt x="114492" y="114492"/>
                </a:moveTo>
                <a:lnTo>
                  <a:pt x="32753" y="114492"/>
                </a:lnTo>
                <a:lnTo>
                  <a:pt x="32753" y="89951"/>
                </a:lnTo>
                <a:cubicBezTo>
                  <a:pt x="32753" y="88405"/>
                  <a:pt x="31594" y="87246"/>
                  <a:pt x="29951" y="87246"/>
                </a:cubicBezTo>
                <a:lnTo>
                  <a:pt x="5410" y="87246"/>
                </a:lnTo>
                <a:lnTo>
                  <a:pt x="5410" y="5507"/>
                </a:lnTo>
                <a:lnTo>
                  <a:pt x="114492" y="5507"/>
                </a:lnTo>
                <a:lnTo>
                  <a:pt x="114492" y="114492"/>
                </a:lnTo>
                <a:close/>
                <a:moveTo>
                  <a:pt x="24541" y="65410"/>
                </a:moveTo>
                <a:lnTo>
                  <a:pt x="79033" y="65410"/>
                </a:lnTo>
                <a:cubicBezTo>
                  <a:pt x="80676" y="65410"/>
                  <a:pt x="81835" y="64347"/>
                  <a:pt x="81835" y="62705"/>
                </a:cubicBezTo>
                <a:cubicBezTo>
                  <a:pt x="81835" y="61062"/>
                  <a:pt x="80676" y="60000"/>
                  <a:pt x="79033" y="60000"/>
                </a:cubicBezTo>
                <a:lnTo>
                  <a:pt x="24541" y="60000"/>
                </a:lnTo>
                <a:cubicBezTo>
                  <a:pt x="22898" y="60000"/>
                  <a:pt x="21835" y="61062"/>
                  <a:pt x="21835" y="62705"/>
                </a:cubicBezTo>
                <a:cubicBezTo>
                  <a:pt x="21835" y="64347"/>
                  <a:pt x="22898" y="65410"/>
                  <a:pt x="24541" y="6541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Times New Roman" pitchFamily="18" charset="0"/>
              <a:ea typeface="Calibri"/>
              <a:cs typeface="Times New Roman" pitchFamily="18" charset="0"/>
              <a:sym typeface="Calibri"/>
            </a:endParaRPr>
          </a:p>
        </p:txBody>
      </p:sp>
      <p:sp>
        <p:nvSpPr>
          <p:cNvPr id="3" name="TextBox 2"/>
          <p:cNvSpPr txBox="1"/>
          <p:nvPr/>
        </p:nvSpPr>
        <p:spPr>
          <a:xfrm>
            <a:off x="3124318" y="4435249"/>
            <a:ext cx="2952328" cy="323165"/>
          </a:xfrm>
          <a:prstGeom prst="rect">
            <a:avLst/>
          </a:prstGeom>
          <a:noFill/>
        </p:spPr>
        <p:txBody>
          <a:bodyPr wrap="square" rtlCol="0">
            <a:spAutoFit/>
          </a:bodyPr>
          <a:lstStyle/>
          <a:p>
            <a:pPr algn="ctr"/>
            <a:r>
              <a:rPr lang="en-US" sz="1500" b="1" dirty="0" smtClean="0">
                <a:latin typeface="Times New Roman" panose="02020603050405020304" pitchFamily="18" charset="0"/>
                <a:cs typeface="Times New Roman" panose="02020603050405020304" pitchFamily="18" charset="0"/>
              </a:rPr>
              <a:t>Logo </a:t>
            </a:r>
            <a:r>
              <a:rPr lang="en-US" sz="1500" b="1" dirty="0" err="1" smtClean="0">
                <a:latin typeface="Times New Roman" panose="02020603050405020304" pitchFamily="18" charset="0"/>
                <a:cs typeface="Times New Roman" panose="02020603050405020304" pitchFamily="18" charset="0"/>
              </a:rPr>
              <a:t>của</a:t>
            </a:r>
            <a:r>
              <a:rPr lang="en-US" sz="1500" b="1" dirty="0">
                <a:latin typeface="Times New Roman" panose="02020603050405020304" pitchFamily="18" charset="0"/>
                <a:cs typeface="Times New Roman" panose="02020603050405020304" pitchFamily="18" charset="0"/>
              </a:rPr>
              <a:t> </a:t>
            </a:r>
            <a:r>
              <a:rPr lang="vi-VN" sz="1500" b="1" dirty="0" smtClean="0">
                <a:latin typeface="Times New Roman" panose="02020603050405020304" pitchFamily="18" charset="0"/>
                <a:cs typeface="Times New Roman" panose="02020603050405020304" pitchFamily="18" charset="0"/>
              </a:rPr>
              <a:t>SQL Server</a:t>
            </a:r>
            <a:endParaRPr lang="en-US" sz="1500" b="1" dirty="0">
              <a:latin typeface="Times New Roman" panose="02020603050405020304" pitchFamily="18" charset="0"/>
              <a:cs typeface="Times New Roman" panose="02020603050405020304" pitchFamily="18" charset="0"/>
            </a:endParaRPr>
          </a:p>
        </p:txBody>
      </p:sp>
      <p:pic>
        <p:nvPicPr>
          <p:cNvPr id="13" name="image2.jpg"/>
          <p:cNvPicPr/>
          <p:nvPr/>
        </p:nvPicPr>
        <p:blipFill>
          <a:blip r:embed="rId3"/>
          <a:srcRect/>
          <a:stretch>
            <a:fillRect/>
          </a:stretch>
        </p:blipFill>
        <p:spPr>
          <a:xfrm>
            <a:off x="2015807" y="1029335"/>
            <a:ext cx="5112385" cy="308483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2973" y="187517"/>
            <a:ext cx="1979712" cy="956358"/>
          </a:xfrm>
          <a:prstGeom prst="rect">
            <a:avLst/>
          </a:prstGeom>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358161698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Times New Roman" pitchFamily="18" charset="0"/>
                <a:cs typeface="Times New Roman" pitchFamily="18" charset="0"/>
              </a:rPr>
              <a:t>Công Nghệ Sử Dụng</a:t>
            </a:r>
            <a:endParaRPr lang="en-US" dirty="0"/>
          </a:p>
        </p:txBody>
      </p:sp>
      <p:sp>
        <p:nvSpPr>
          <p:cNvPr id="3" name="Text Placeholder 2"/>
          <p:cNvSpPr>
            <a:spLocks noGrp="1"/>
          </p:cNvSpPr>
          <p:nvPr>
            <p:ph type="body" idx="1"/>
          </p:nvPr>
        </p:nvSpPr>
        <p:spPr>
          <a:xfrm>
            <a:off x="370475" y="1348400"/>
            <a:ext cx="8460008" cy="3416400"/>
          </a:xfrm>
        </p:spPr>
        <p:txBody>
          <a:bodyPr/>
          <a:lstStyle/>
          <a:p>
            <a:pPr marL="457200" lvl="1" indent="-342900">
              <a:spcBef>
                <a:spcPts val="0"/>
              </a:spcBef>
              <a:buSzPts val="1800"/>
              <a:buFont typeface="Muli"/>
              <a:buChar char="●"/>
            </a:pPr>
            <a:r>
              <a:rPr lang="en-US" sz="1800" dirty="0" err="1">
                <a:solidFill>
                  <a:schemeClr val="tx1"/>
                </a:solidFill>
                <a:latin typeface="Times New Roman" panose="02020603050405020304" pitchFamily="18" charset="0"/>
                <a:cs typeface="Times New Roman" panose="02020603050405020304" pitchFamily="18" charset="0"/>
              </a:rPr>
              <a:t>Là</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một</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hệ</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quản</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trị</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cơ</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sở</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dữ</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liệu</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quan</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hệ</a:t>
            </a:r>
            <a:r>
              <a:rPr lang="en-US" sz="1800" dirty="0">
                <a:solidFill>
                  <a:schemeClr val="tx1"/>
                </a:solidFill>
                <a:latin typeface="Times New Roman" panose="02020603050405020304" pitchFamily="18" charset="0"/>
                <a:cs typeface="Times New Roman" panose="02020603050405020304" pitchFamily="18" charset="0"/>
              </a:rPr>
              <a:t> (Relational Database Management System (RDBMS) </a:t>
            </a:r>
            <a:r>
              <a:rPr lang="en-US" sz="1800" dirty="0" err="1">
                <a:solidFill>
                  <a:schemeClr val="tx1"/>
                </a:solidFill>
                <a:latin typeface="Times New Roman" panose="02020603050405020304" pitchFamily="18" charset="0"/>
                <a:cs typeface="Times New Roman" panose="02020603050405020304" pitchFamily="18" charset="0"/>
              </a:rPr>
              <a:t>sử</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dụng</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câu</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lệnh</a:t>
            </a:r>
            <a:r>
              <a:rPr lang="en-US" sz="1800" dirty="0">
                <a:solidFill>
                  <a:schemeClr val="tx1"/>
                </a:solidFill>
                <a:latin typeface="Times New Roman" panose="02020603050405020304" pitchFamily="18" charset="0"/>
                <a:cs typeface="Times New Roman" panose="02020603050405020304" pitchFamily="18" charset="0"/>
              </a:rPr>
              <a:t> SQL (</a:t>
            </a:r>
            <a:r>
              <a:rPr lang="en-US" sz="1800" b="1" dirty="0">
                <a:solidFill>
                  <a:schemeClr val="tx1"/>
                </a:solidFill>
                <a:latin typeface="Times New Roman" panose="02020603050405020304" pitchFamily="18" charset="0"/>
                <a:cs typeface="Times New Roman" panose="02020603050405020304" pitchFamily="18" charset="0"/>
              </a:rPr>
              <a:t>Transact-SQL) </a:t>
            </a:r>
            <a:r>
              <a:rPr lang="en-US" sz="1800" dirty="0" err="1">
                <a:solidFill>
                  <a:schemeClr val="tx1"/>
                </a:solidFill>
                <a:latin typeface="Times New Roman" panose="02020603050405020304" pitchFamily="18" charset="0"/>
                <a:cs typeface="Times New Roman" panose="02020603050405020304" pitchFamily="18" charset="0"/>
              </a:rPr>
              <a:t>để</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trao</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đổi</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dữ</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liệu</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giữa</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máy</a:t>
            </a:r>
            <a:r>
              <a:rPr lang="en-US" sz="1800" dirty="0">
                <a:solidFill>
                  <a:schemeClr val="tx1"/>
                </a:solidFill>
                <a:latin typeface="Times New Roman" panose="02020603050405020304" pitchFamily="18" charset="0"/>
                <a:cs typeface="Times New Roman" panose="02020603050405020304" pitchFamily="18" charset="0"/>
              </a:rPr>
              <a:t> Client </a:t>
            </a:r>
            <a:r>
              <a:rPr lang="en-US" sz="1800" dirty="0" err="1">
                <a:solidFill>
                  <a:schemeClr val="tx1"/>
                </a:solidFill>
                <a:latin typeface="Times New Roman" panose="02020603050405020304" pitchFamily="18" charset="0"/>
                <a:cs typeface="Times New Roman" panose="02020603050405020304" pitchFamily="18" charset="0"/>
              </a:rPr>
              <a:t>và</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máy</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cài</a:t>
            </a:r>
            <a:r>
              <a:rPr lang="en-US" sz="1800" dirty="0">
                <a:solidFill>
                  <a:schemeClr val="tx1"/>
                </a:solidFill>
                <a:latin typeface="Times New Roman" panose="02020603050405020304" pitchFamily="18" charset="0"/>
                <a:cs typeface="Times New Roman" panose="02020603050405020304" pitchFamily="18" charset="0"/>
              </a:rPr>
              <a:t> SQL Server. </a:t>
            </a:r>
            <a:r>
              <a:rPr lang="en-US" sz="1800" dirty="0" err="1">
                <a:solidFill>
                  <a:schemeClr val="tx1"/>
                </a:solidFill>
                <a:latin typeface="Times New Roman" panose="02020603050405020304" pitchFamily="18" charset="0"/>
                <a:cs typeface="Times New Roman" panose="02020603050405020304" pitchFamily="18" charset="0"/>
              </a:rPr>
              <a:t>Một</a:t>
            </a:r>
            <a:r>
              <a:rPr lang="en-US" sz="1800" dirty="0">
                <a:solidFill>
                  <a:schemeClr val="tx1"/>
                </a:solidFill>
                <a:latin typeface="Times New Roman" panose="02020603050405020304" pitchFamily="18" charset="0"/>
                <a:cs typeface="Times New Roman" panose="02020603050405020304" pitchFamily="18" charset="0"/>
              </a:rPr>
              <a:t> RDBMS </a:t>
            </a:r>
            <a:r>
              <a:rPr lang="en-US" sz="1800" dirty="0" err="1">
                <a:solidFill>
                  <a:schemeClr val="tx1"/>
                </a:solidFill>
                <a:latin typeface="Times New Roman" panose="02020603050405020304" pitchFamily="18" charset="0"/>
                <a:cs typeface="Times New Roman" panose="02020603050405020304" pitchFamily="18" charset="0"/>
              </a:rPr>
              <a:t>bao</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gồm</a:t>
            </a:r>
            <a:r>
              <a:rPr lang="en-US" sz="1800" dirty="0">
                <a:solidFill>
                  <a:schemeClr val="tx1"/>
                </a:solidFill>
                <a:latin typeface="Times New Roman" panose="02020603050405020304" pitchFamily="18" charset="0"/>
                <a:cs typeface="Times New Roman" panose="02020603050405020304" pitchFamily="18" charset="0"/>
              </a:rPr>
              <a:t> databases, database engine </a:t>
            </a:r>
            <a:r>
              <a:rPr lang="en-US" sz="1800" dirty="0" err="1">
                <a:solidFill>
                  <a:schemeClr val="tx1"/>
                </a:solidFill>
                <a:latin typeface="Times New Roman" panose="02020603050405020304" pitchFamily="18" charset="0"/>
                <a:cs typeface="Times New Roman" panose="02020603050405020304" pitchFamily="18" charset="0"/>
              </a:rPr>
              <a:t>và</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các</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ứng</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dụng</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dùng</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để</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quản</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lý</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dữ</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liệu</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và</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các</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bộ</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phận</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khác</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nhau</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trong</a:t>
            </a:r>
            <a:r>
              <a:rPr lang="en-US" sz="1800" dirty="0">
                <a:solidFill>
                  <a:schemeClr val="tx1"/>
                </a:solidFill>
                <a:latin typeface="Times New Roman" panose="02020603050405020304" pitchFamily="18" charset="0"/>
                <a:cs typeface="Times New Roman" panose="02020603050405020304" pitchFamily="18" charset="0"/>
              </a:rPr>
              <a:t> RDBMS.</a:t>
            </a:r>
          </a:p>
          <a:p>
            <a:r>
              <a:rPr lang="en-US" dirty="0" err="1">
                <a:solidFill>
                  <a:schemeClr val="tx1"/>
                </a:solidFill>
                <a:latin typeface="Times New Roman" panose="02020603050405020304" pitchFamily="18" charset="0"/>
                <a:cs typeface="Times New Roman" panose="02020603050405020304" pitchFamily="18" charset="0"/>
              </a:rPr>
              <a:t>Là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công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cụ</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quản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lí</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cơ</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sở</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dữ</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liệu</a:t>
            </a: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cho</a:t>
            </a:r>
            <a:r>
              <a:rPr lang="vi-VN" dirty="0">
                <a:solidFill>
                  <a:schemeClr val="tx1"/>
                </a:solidFill>
                <a:latin typeface="Times New Roman" panose="02020603050405020304" pitchFamily="18" charset="0"/>
                <a:cs typeface="Times New Roman" panose="02020603050405020304" pitchFamily="18" charset="0"/>
              </a:rPr>
              <a:t> </a:t>
            </a:r>
            <a:r>
              <a:rPr lang="vi-VN" dirty="0" smtClean="0">
                <a:solidFill>
                  <a:schemeClr val="tx1"/>
                </a:solidFill>
                <a:latin typeface="Times New Roman" panose="02020603050405020304" pitchFamily="18" charset="0"/>
                <a:cs typeface="Times New Roman" panose="02020603050405020304" pitchFamily="18" charset="0"/>
              </a:rPr>
              <a:t>đồ án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Subtitle 3"/>
          <p:cNvSpPr>
            <a:spLocks noGrp="1"/>
          </p:cNvSpPr>
          <p:nvPr>
            <p:ph type="subTitle" idx="2"/>
          </p:nvPr>
        </p:nvSpPr>
        <p:spPr/>
        <p:txBody>
          <a:bodyPr/>
          <a:lstStyle/>
          <a:p>
            <a:r>
              <a:rPr lang="vi-VN" dirty="0" smtClean="0"/>
              <a:t>SQL Server</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2973" y="187517"/>
            <a:ext cx="1979712" cy="956358"/>
          </a:xfrm>
          <a:prstGeom prst="rect">
            <a:avLst/>
          </a:prstGeom>
        </p:spPr>
      </p:pic>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1274655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pic>
        <p:nvPicPr>
          <p:cNvPr id="1022" name="Google Shape;1022;p70" descr="macbook-336704_1920.jpg"/>
          <p:cNvPicPr preferRelativeResize="0"/>
          <p:nvPr/>
        </p:nvPicPr>
        <p:blipFill rotWithShape="1">
          <a:blip r:embed="rId3">
            <a:alphaModFix/>
          </a:blip>
          <a:srcRect l="36973" t="-15778" r="19539" b="-1358"/>
          <a:stretch/>
        </p:blipFill>
        <p:spPr>
          <a:xfrm rot="5400000">
            <a:off x="1514400" y="-1514550"/>
            <a:ext cx="3924300" cy="6953400"/>
          </a:xfrm>
          <a:prstGeom prst="rtTriangle">
            <a:avLst/>
          </a:prstGeom>
          <a:noFill/>
          <a:ln>
            <a:noFill/>
          </a:ln>
        </p:spPr>
      </p:pic>
      <p:sp>
        <p:nvSpPr>
          <p:cNvPr id="1023" name="Google Shape;1023;p70"/>
          <p:cNvSpPr/>
          <p:nvPr/>
        </p:nvSpPr>
        <p:spPr>
          <a:xfrm>
            <a:off x="5267325" y="1271702"/>
            <a:ext cx="885600" cy="885600"/>
          </a:xfrm>
          <a:custGeom>
            <a:avLst/>
            <a:gdLst/>
            <a:ahLst/>
            <a:cxnLst/>
            <a:rect l="l" t="t" r="r" b="b"/>
            <a:pathLst>
              <a:path w="120000" h="120000" extrusionOk="0">
                <a:moveTo>
                  <a:pt x="26398" y="81259"/>
                </a:moveTo>
                <a:lnTo>
                  <a:pt x="29202" y="78450"/>
                </a:lnTo>
                <a:cubicBezTo>
                  <a:pt x="29685" y="77966"/>
                  <a:pt x="29975" y="77384"/>
                  <a:pt x="29975" y="76610"/>
                </a:cubicBezTo>
                <a:cubicBezTo>
                  <a:pt x="29975" y="74963"/>
                  <a:pt x="28912" y="73801"/>
                  <a:pt x="27268" y="73801"/>
                </a:cubicBezTo>
                <a:cubicBezTo>
                  <a:pt x="26398" y="73801"/>
                  <a:pt x="25914" y="74092"/>
                  <a:pt x="25334" y="74673"/>
                </a:cubicBezTo>
                <a:lnTo>
                  <a:pt x="22626" y="77384"/>
                </a:lnTo>
                <a:cubicBezTo>
                  <a:pt x="22046" y="77966"/>
                  <a:pt x="21756" y="78450"/>
                  <a:pt x="21756" y="79322"/>
                </a:cubicBezTo>
                <a:cubicBezTo>
                  <a:pt x="21756" y="80968"/>
                  <a:pt x="22917" y="82033"/>
                  <a:pt x="24560" y="82033"/>
                </a:cubicBezTo>
                <a:cubicBezTo>
                  <a:pt x="25334" y="82033"/>
                  <a:pt x="25914" y="81743"/>
                  <a:pt x="26398" y="81259"/>
                </a:cubicBezTo>
                <a:close/>
                <a:moveTo>
                  <a:pt x="43609" y="79322"/>
                </a:moveTo>
                <a:cubicBezTo>
                  <a:pt x="43609" y="77675"/>
                  <a:pt x="42546" y="76610"/>
                  <a:pt x="40902" y="76610"/>
                </a:cubicBezTo>
                <a:cubicBezTo>
                  <a:pt x="40032" y="76610"/>
                  <a:pt x="39548" y="76803"/>
                  <a:pt x="38968" y="77384"/>
                </a:cubicBezTo>
                <a:lnTo>
                  <a:pt x="11700" y="104697"/>
                </a:lnTo>
                <a:cubicBezTo>
                  <a:pt x="11120" y="105278"/>
                  <a:pt x="10829" y="105859"/>
                  <a:pt x="10829" y="106634"/>
                </a:cubicBezTo>
                <a:cubicBezTo>
                  <a:pt x="10829" y="108280"/>
                  <a:pt x="11990" y="109346"/>
                  <a:pt x="13634" y="109346"/>
                </a:cubicBezTo>
                <a:cubicBezTo>
                  <a:pt x="14407" y="109346"/>
                  <a:pt x="14987" y="109152"/>
                  <a:pt x="15471" y="108571"/>
                </a:cubicBezTo>
                <a:lnTo>
                  <a:pt x="42836" y="81259"/>
                </a:lnTo>
                <a:cubicBezTo>
                  <a:pt x="43319" y="80677"/>
                  <a:pt x="43609" y="80096"/>
                  <a:pt x="43609" y="79322"/>
                </a:cubicBezTo>
                <a:close/>
                <a:moveTo>
                  <a:pt x="43609" y="90266"/>
                </a:moveTo>
                <a:cubicBezTo>
                  <a:pt x="42836" y="90266"/>
                  <a:pt x="42256" y="90556"/>
                  <a:pt x="41676" y="91041"/>
                </a:cubicBezTo>
                <a:lnTo>
                  <a:pt x="33553" y="99273"/>
                </a:lnTo>
                <a:cubicBezTo>
                  <a:pt x="32973" y="99854"/>
                  <a:pt x="32683" y="100338"/>
                  <a:pt x="32683" y="101210"/>
                </a:cubicBezTo>
                <a:cubicBezTo>
                  <a:pt x="32683" y="102857"/>
                  <a:pt x="33843" y="103922"/>
                  <a:pt x="35390" y="103922"/>
                </a:cubicBezTo>
                <a:cubicBezTo>
                  <a:pt x="36261" y="103922"/>
                  <a:pt x="36841" y="103631"/>
                  <a:pt x="37324" y="103050"/>
                </a:cubicBezTo>
                <a:lnTo>
                  <a:pt x="45543" y="94915"/>
                </a:lnTo>
                <a:cubicBezTo>
                  <a:pt x="46124" y="94334"/>
                  <a:pt x="46317" y="93753"/>
                  <a:pt x="46317" y="92978"/>
                </a:cubicBezTo>
                <a:cubicBezTo>
                  <a:pt x="46317" y="91331"/>
                  <a:pt x="45253" y="90266"/>
                  <a:pt x="43609" y="90266"/>
                </a:cubicBezTo>
                <a:close/>
                <a:moveTo>
                  <a:pt x="120000" y="2808"/>
                </a:moveTo>
                <a:cubicBezTo>
                  <a:pt x="120000" y="1162"/>
                  <a:pt x="118936" y="0"/>
                  <a:pt x="117292" y="0"/>
                </a:cubicBezTo>
                <a:cubicBezTo>
                  <a:pt x="116712" y="0"/>
                  <a:pt x="116518" y="0"/>
                  <a:pt x="116228" y="290"/>
                </a:cubicBezTo>
                <a:lnTo>
                  <a:pt x="116228" y="290"/>
                </a:lnTo>
                <a:lnTo>
                  <a:pt x="1547" y="49491"/>
                </a:lnTo>
                <a:lnTo>
                  <a:pt x="1547" y="49491"/>
                </a:lnTo>
                <a:lnTo>
                  <a:pt x="1547" y="49491"/>
                </a:lnTo>
                <a:lnTo>
                  <a:pt x="1547" y="49491"/>
                </a:lnTo>
                <a:cubicBezTo>
                  <a:pt x="773" y="50072"/>
                  <a:pt x="0" y="50847"/>
                  <a:pt x="0" y="52009"/>
                </a:cubicBezTo>
                <a:cubicBezTo>
                  <a:pt x="0" y="53365"/>
                  <a:pt x="773" y="54140"/>
                  <a:pt x="1837" y="54430"/>
                </a:cubicBezTo>
                <a:lnTo>
                  <a:pt x="1837" y="54430"/>
                </a:lnTo>
                <a:lnTo>
                  <a:pt x="46897" y="73026"/>
                </a:lnTo>
                <a:lnTo>
                  <a:pt x="65463" y="118159"/>
                </a:lnTo>
                <a:lnTo>
                  <a:pt x="65463" y="118159"/>
                </a:lnTo>
                <a:cubicBezTo>
                  <a:pt x="65753" y="119225"/>
                  <a:pt x="66817" y="120000"/>
                  <a:pt x="67880" y="120000"/>
                </a:cubicBezTo>
                <a:cubicBezTo>
                  <a:pt x="69041" y="120000"/>
                  <a:pt x="69814" y="119515"/>
                  <a:pt x="70394" y="118353"/>
                </a:cubicBezTo>
                <a:lnTo>
                  <a:pt x="70394" y="118353"/>
                </a:lnTo>
                <a:lnTo>
                  <a:pt x="70394" y="118353"/>
                </a:lnTo>
                <a:lnTo>
                  <a:pt x="70394" y="118353"/>
                </a:lnTo>
                <a:lnTo>
                  <a:pt x="119516" y="3583"/>
                </a:lnTo>
                <a:lnTo>
                  <a:pt x="119516" y="3583"/>
                </a:lnTo>
                <a:cubicBezTo>
                  <a:pt x="120000" y="3583"/>
                  <a:pt x="120000" y="3292"/>
                  <a:pt x="120000" y="2808"/>
                </a:cubicBezTo>
                <a:close/>
                <a:moveTo>
                  <a:pt x="9766" y="52009"/>
                </a:moveTo>
                <a:lnTo>
                  <a:pt x="105302" y="10944"/>
                </a:lnTo>
                <a:lnTo>
                  <a:pt x="48251" y="68087"/>
                </a:lnTo>
                <a:lnTo>
                  <a:pt x="9766" y="52009"/>
                </a:lnTo>
                <a:close/>
                <a:moveTo>
                  <a:pt x="68170" y="110508"/>
                </a:moveTo>
                <a:lnTo>
                  <a:pt x="52312" y="71670"/>
                </a:lnTo>
                <a:lnTo>
                  <a:pt x="109363" y="14527"/>
                </a:lnTo>
                <a:lnTo>
                  <a:pt x="68170" y="110508"/>
                </a:lnTo>
                <a:close/>
              </a:path>
            </a:pathLst>
          </a:custGeom>
          <a:solidFill>
            <a:srgbClr val="5477A7">
              <a:alpha val="803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Times New Roman" pitchFamily="18" charset="0"/>
              <a:ea typeface="Calibri"/>
              <a:cs typeface="Times New Roman" pitchFamily="18" charset="0"/>
              <a:sym typeface="Calibri"/>
            </a:endParaRPr>
          </a:p>
        </p:txBody>
      </p:sp>
      <p:sp>
        <p:nvSpPr>
          <p:cNvPr id="1024" name="Google Shape;1024;p70"/>
          <p:cNvSpPr txBox="1"/>
          <p:nvPr/>
        </p:nvSpPr>
        <p:spPr>
          <a:xfrm>
            <a:off x="4427984" y="2295525"/>
            <a:ext cx="4716015" cy="97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err="1" smtClean="0">
                <a:solidFill>
                  <a:srgbClr val="4E6E9A"/>
                </a:solidFill>
                <a:latin typeface="Times New Roman" pitchFamily="18" charset="0"/>
                <a:ea typeface="Muli"/>
                <a:cs typeface="Times New Roman" pitchFamily="18" charset="0"/>
                <a:sym typeface="Muli"/>
              </a:rPr>
              <a:t>Đặc</a:t>
            </a:r>
            <a:r>
              <a:rPr lang="en-US" sz="3600" dirty="0" smtClean="0">
                <a:solidFill>
                  <a:srgbClr val="4E6E9A"/>
                </a:solidFill>
                <a:latin typeface="Times New Roman" pitchFamily="18" charset="0"/>
                <a:ea typeface="Muli"/>
                <a:cs typeface="Times New Roman" pitchFamily="18" charset="0"/>
                <a:sym typeface="Muli"/>
              </a:rPr>
              <a:t> </a:t>
            </a:r>
            <a:r>
              <a:rPr lang="en-US" sz="3600" dirty="0" err="1" smtClean="0">
                <a:solidFill>
                  <a:srgbClr val="4E6E9A"/>
                </a:solidFill>
                <a:latin typeface="Times New Roman" pitchFamily="18" charset="0"/>
                <a:ea typeface="Muli"/>
                <a:cs typeface="Times New Roman" pitchFamily="18" charset="0"/>
                <a:sym typeface="Muli"/>
              </a:rPr>
              <a:t>tả</a:t>
            </a:r>
            <a:r>
              <a:rPr lang="en-US" sz="3600" dirty="0" smtClean="0">
                <a:solidFill>
                  <a:srgbClr val="4E6E9A"/>
                </a:solidFill>
                <a:latin typeface="Times New Roman" pitchFamily="18" charset="0"/>
                <a:ea typeface="Muli"/>
                <a:cs typeface="Times New Roman" pitchFamily="18" charset="0"/>
                <a:sym typeface="Muli"/>
              </a:rPr>
              <a:t> </a:t>
            </a:r>
            <a:r>
              <a:rPr lang="en-US" sz="3600" dirty="0" err="1" smtClean="0">
                <a:solidFill>
                  <a:srgbClr val="4E6E9A"/>
                </a:solidFill>
                <a:latin typeface="Times New Roman" pitchFamily="18" charset="0"/>
                <a:ea typeface="Muli"/>
                <a:cs typeface="Times New Roman" pitchFamily="18" charset="0"/>
                <a:sym typeface="Muli"/>
              </a:rPr>
              <a:t>yêu</a:t>
            </a:r>
            <a:r>
              <a:rPr lang="en-US" sz="3600" dirty="0" smtClean="0">
                <a:solidFill>
                  <a:srgbClr val="4E6E9A"/>
                </a:solidFill>
                <a:latin typeface="Times New Roman" pitchFamily="18" charset="0"/>
                <a:ea typeface="Muli"/>
                <a:cs typeface="Times New Roman" pitchFamily="18" charset="0"/>
                <a:sym typeface="Muli"/>
              </a:rPr>
              <a:t> </a:t>
            </a:r>
            <a:r>
              <a:rPr lang="en-US" sz="3600" dirty="0" err="1" smtClean="0">
                <a:solidFill>
                  <a:srgbClr val="4E6E9A"/>
                </a:solidFill>
                <a:latin typeface="Times New Roman" pitchFamily="18" charset="0"/>
                <a:ea typeface="Muli"/>
                <a:cs typeface="Times New Roman" pitchFamily="18" charset="0"/>
                <a:sym typeface="Muli"/>
              </a:rPr>
              <a:t>cầu</a:t>
            </a:r>
            <a:r>
              <a:rPr lang="en-US" sz="3600" dirty="0" smtClean="0">
                <a:solidFill>
                  <a:srgbClr val="4E6E9A"/>
                </a:solidFill>
                <a:latin typeface="Times New Roman" pitchFamily="18" charset="0"/>
                <a:ea typeface="Muli"/>
                <a:cs typeface="Times New Roman" pitchFamily="18" charset="0"/>
                <a:sym typeface="Muli"/>
              </a:rPr>
              <a:t> </a:t>
            </a:r>
            <a:r>
              <a:rPr lang="en-US" sz="3600" dirty="0" err="1" smtClean="0">
                <a:solidFill>
                  <a:srgbClr val="4E6E9A"/>
                </a:solidFill>
                <a:latin typeface="Times New Roman" pitchFamily="18" charset="0"/>
                <a:ea typeface="Muli"/>
                <a:cs typeface="Times New Roman" pitchFamily="18" charset="0"/>
                <a:sym typeface="Muli"/>
              </a:rPr>
              <a:t>đề</a:t>
            </a:r>
            <a:r>
              <a:rPr lang="en-US" sz="3600" dirty="0" smtClean="0">
                <a:solidFill>
                  <a:srgbClr val="4E6E9A"/>
                </a:solidFill>
                <a:latin typeface="Times New Roman" pitchFamily="18" charset="0"/>
                <a:ea typeface="Muli"/>
                <a:cs typeface="Times New Roman" pitchFamily="18" charset="0"/>
                <a:sym typeface="Muli"/>
              </a:rPr>
              <a:t> </a:t>
            </a:r>
            <a:r>
              <a:rPr lang="en-US" sz="3600" dirty="0" err="1" smtClean="0">
                <a:solidFill>
                  <a:srgbClr val="4E6E9A"/>
                </a:solidFill>
                <a:latin typeface="Times New Roman" pitchFamily="18" charset="0"/>
                <a:ea typeface="Muli"/>
                <a:cs typeface="Times New Roman" pitchFamily="18" charset="0"/>
                <a:sym typeface="Muli"/>
              </a:rPr>
              <a:t>tài</a:t>
            </a:r>
            <a:endParaRPr sz="3600" dirty="0">
              <a:solidFill>
                <a:srgbClr val="4E6E9A"/>
              </a:solidFill>
              <a:latin typeface="Times New Roman" pitchFamily="18" charset="0"/>
              <a:ea typeface="Muli"/>
              <a:cs typeface="Times New Roman" pitchFamily="18" charset="0"/>
              <a:sym typeface="Muli"/>
            </a:endParaRPr>
          </a:p>
        </p:txBody>
      </p:sp>
      <p:grpSp>
        <p:nvGrpSpPr>
          <p:cNvPr id="1027" name="Google Shape;1027;p70"/>
          <p:cNvGrpSpPr/>
          <p:nvPr/>
        </p:nvGrpSpPr>
        <p:grpSpPr>
          <a:xfrm rot="5400000">
            <a:off x="8641234" y="411193"/>
            <a:ext cx="278152" cy="345818"/>
            <a:chOff x="0" y="46600"/>
            <a:chExt cx="3121800" cy="5004600"/>
          </a:xfrm>
        </p:grpSpPr>
        <p:sp>
          <p:nvSpPr>
            <p:cNvPr id="1028" name="Google Shape;1028;p70"/>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sp>
          <p:nvSpPr>
            <p:cNvPr id="1029" name="Google Shape;1029;p70"/>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Times New Roman" pitchFamily="18" charset="0"/>
                <a:cs typeface="Times New Roman" pitchFamily="18" charset="0"/>
              </a:endParaRPr>
            </a:p>
          </p:txBody>
        </p:sp>
        <p:sp>
          <p:nvSpPr>
            <p:cNvPr id="1030" name="Google Shape;1030;p70"/>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Times New Roman" pitchFamily="18" charset="0"/>
                <a:cs typeface="Times New Roman" pitchFamily="18" charset="0"/>
              </a:endParaRPr>
            </a:p>
          </p:txBody>
        </p:sp>
      </p:gr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2973" y="187517"/>
            <a:ext cx="1979712" cy="956358"/>
          </a:xfrm>
          <a:prstGeom prst="rect">
            <a:avLst/>
          </a:prstGeom>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6"/>
          <p:cNvSpPr txBox="1">
            <a:spLocks noGrp="1"/>
          </p:cNvSpPr>
          <p:nvPr>
            <p:ph type="subTitle" idx="1"/>
          </p:nvPr>
        </p:nvSpPr>
        <p:spPr>
          <a:xfrm>
            <a:off x="611560" y="0"/>
            <a:ext cx="3109500" cy="699542"/>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dirty="0" smtClean="0">
                <a:solidFill>
                  <a:schemeClr val="tx1"/>
                </a:solidFill>
                <a:latin typeface="Times New Roman" pitchFamily="18" charset="0"/>
                <a:cs typeface="Times New Roman" pitchFamily="18" charset="0"/>
              </a:rPr>
              <a:t>YÊU CẦU CHỨC NĂNG</a:t>
            </a:r>
            <a:endParaRPr dirty="0">
              <a:solidFill>
                <a:schemeClr val="tx1"/>
              </a:solidFill>
              <a:latin typeface="Times New Roman" pitchFamily="18" charset="0"/>
              <a:cs typeface="Times New Roman" pitchFamily="18" charset="0"/>
            </a:endParaRPr>
          </a:p>
        </p:txBody>
      </p:sp>
      <p:sp>
        <p:nvSpPr>
          <p:cNvPr id="356" name="Google Shape;356;p46"/>
          <p:cNvSpPr txBox="1">
            <a:spLocks noGrp="1"/>
          </p:cNvSpPr>
          <p:nvPr>
            <p:ph type="subTitle" idx="2"/>
          </p:nvPr>
        </p:nvSpPr>
        <p:spPr>
          <a:xfrm>
            <a:off x="5393514" y="2817"/>
            <a:ext cx="3109500" cy="696725"/>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US" dirty="0" smtClean="0">
                <a:latin typeface="Times New Roman" pitchFamily="18" charset="0"/>
                <a:cs typeface="Times New Roman" pitchFamily="18" charset="0"/>
              </a:rPr>
              <a:t>YÊU CẦU PHI CHỨC NĂNG</a:t>
            </a:r>
            <a:r>
              <a:rPr lang="en" dirty="0" smtClean="0">
                <a:latin typeface="Times New Roman" pitchFamily="18" charset="0"/>
                <a:cs typeface="Times New Roman" pitchFamily="18" charset="0"/>
              </a:rPr>
              <a:t> </a:t>
            </a:r>
            <a:endParaRPr dirty="0">
              <a:latin typeface="Times New Roman" pitchFamily="18" charset="0"/>
              <a:cs typeface="Times New Roman" pitchFamily="18" charset="0"/>
            </a:endParaRPr>
          </a:p>
        </p:txBody>
      </p:sp>
      <p:sp>
        <p:nvSpPr>
          <p:cNvPr id="9" name="Google Shape;355;p46"/>
          <p:cNvSpPr txBox="1">
            <a:spLocks/>
          </p:cNvSpPr>
          <p:nvPr/>
        </p:nvSpPr>
        <p:spPr>
          <a:xfrm>
            <a:off x="4176" y="123478"/>
            <a:ext cx="4572000" cy="464971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2"/>
              </a:buClr>
              <a:buSzPts val="1800"/>
              <a:buFont typeface="Arial"/>
              <a:buNone/>
              <a:defRPr sz="1800" b="0" i="0" u="none" strike="noStrike" cap="none">
                <a:solidFill>
                  <a:srgbClr val="5E85B9"/>
                </a:solidFill>
                <a:latin typeface="Muli"/>
                <a:ea typeface="Muli"/>
                <a:cs typeface="Muli"/>
                <a:sym typeface="Muli"/>
              </a:defRPr>
            </a:lvl1pPr>
            <a:lvl2pPr marL="914400" marR="0" lvl="1"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None/>
              <a:defRPr sz="1400" b="0" i="0" u="none" strike="noStrike" cap="none">
                <a:solidFill>
                  <a:schemeClr val="dk2"/>
                </a:solidFill>
                <a:latin typeface="Arial"/>
                <a:ea typeface="Arial"/>
                <a:cs typeface="Arial"/>
                <a:sym typeface="Arial"/>
              </a:defRPr>
            </a:lvl9pPr>
          </a:lstStyle>
          <a:p>
            <a:pPr marL="171450" indent="-171450" algn="l">
              <a:lnSpc>
                <a:spcPct val="100000"/>
              </a:lnSpc>
              <a:spcAft>
                <a:spcPts val="600"/>
              </a:spcAft>
              <a:buFont typeface="Arial" panose="020B0604020202020204" pitchFamily="34" charset="0"/>
              <a:buChar char="•"/>
            </a:pPr>
            <a:r>
              <a:rPr lang="vi-VN" sz="1200" dirty="0">
                <a:solidFill>
                  <a:schemeClr val="tx1"/>
                </a:solidFill>
                <a:latin typeface="Times New Roman" pitchFamily="18" charset="0"/>
                <a:cs typeface="Times New Roman" pitchFamily="18" charset="0"/>
              </a:rPr>
              <a:t>Liệt kê bài viết (theo tiêu chí thịnh hành, theo tag).</a:t>
            </a:r>
          </a:p>
          <a:p>
            <a:pPr marL="171450" indent="-171450" algn="l">
              <a:lnSpc>
                <a:spcPct val="100000"/>
              </a:lnSpc>
              <a:spcAft>
                <a:spcPts val="600"/>
              </a:spcAft>
              <a:buFont typeface="Arial" panose="020B0604020202020204" pitchFamily="34" charset="0"/>
              <a:buChar char="•"/>
            </a:pPr>
            <a:r>
              <a:rPr lang="vi-VN" sz="1200" dirty="0">
                <a:solidFill>
                  <a:schemeClr val="tx1"/>
                </a:solidFill>
                <a:latin typeface="Times New Roman" pitchFamily="18" charset="0"/>
                <a:cs typeface="Times New Roman" pitchFamily="18" charset="0"/>
              </a:rPr>
              <a:t>Liệt kê câu hỏi (theo tiêu chí thịnh hành, theo tag).</a:t>
            </a:r>
          </a:p>
          <a:p>
            <a:pPr marL="171450" indent="-171450" algn="l">
              <a:lnSpc>
                <a:spcPct val="100000"/>
              </a:lnSpc>
              <a:spcAft>
                <a:spcPts val="600"/>
              </a:spcAft>
              <a:buFont typeface="Arial" panose="020B0604020202020204" pitchFamily="34" charset="0"/>
              <a:buChar char="•"/>
            </a:pPr>
            <a:r>
              <a:rPr lang="vi-VN" sz="1200" dirty="0">
                <a:solidFill>
                  <a:schemeClr val="tx1"/>
                </a:solidFill>
                <a:latin typeface="Times New Roman" pitchFamily="18" charset="0"/>
                <a:cs typeface="Times New Roman" pitchFamily="18" charset="0"/>
              </a:rPr>
              <a:t>Xem chi tiết (xem chi tiết bài viết, xem chi tiết câu hỏi).</a:t>
            </a:r>
          </a:p>
          <a:p>
            <a:pPr marL="171450" indent="-171450" algn="l">
              <a:lnSpc>
                <a:spcPct val="100000"/>
              </a:lnSpc>
              <a:spcAft>
                <a:spcPts val="600"/>
              </a:spcAft>
              <a:buFont typeface="Arial" panose="020B0604020202020204" pitchFamily="34" charset="0"/>
              <a:buChar char="•"/>
            </a:pPr>
            <a:r>
              <a:rPr lang="vi-VN" sz="1200" dirty="0">
                <a:solidFill>
                  <a:schemeClr val="tx1"/>
                </a:solidFill>
                <a:latin typeface="Times New Roman" pitchFamily="18" charset="0"/>
                <a:cs typeface="Times New Roman" pitchFamily="18" charset="0"/>
              </a:rPr>
              <a:t>Quản lý bài viết (đăng bài, hiển thị bài viết, chỉnh sửa bài, xóa bài).</a:t>
            </a:r>
          </a:p>
          <a:p>
            <a:pPr marL="171450" indent="-171450" algn="l">
              <a:lnSpc>
                <a:spcPct val="100000"/>
              </a:lnSpc>
              <a:spcAft>
                <a:spcPts val="600"/>
              </a:spcAft>
              <a:buFont typeface="Arial" panose="020B0604020202020204" pitchFamily="34" charset="0"/>
              <a:buChar char="•"/>
            </a:pPr>
            <a:r>
              <a:rPr lang="vi-VN" sz="1200" dirty="0">
                <a:solidFill>
                  <a:schemeClr val="tx1"/>
                </a:solidFill>
                <a:latin typeface="Times New Roman" pitchFamily="18" charset="0"/>
                <a:cs typeface="Times New Roman" pitchFamily="18" charset="0"/>
              </a:rPr>
              <a:t>Quản lý câu hỏi (đặt câu hỏi, hiển thị câu hỏi, chỉnh sửa câu hỏi).</a:t>
            </a:r>
          </a:p>
          <a:p>
            <a:pPr marL="171450" indent="-171450" algn="l">
              <a:lnSpc>
                <a:spcPct val="100000"/>
              </a:lnSpc>
              <a:spcAft>
                <a:spcPts val="600"/>
              </a:spcAft>
              <a:buFont typeface="Arial" panose="020B0604020202020204" pitchFamily="34" charset="0"/>
              <a:buChar char="•"/>
            </a:pPr>
            <a:r>
              <a:rPr lang="vi-VN" sz="1200" dirty="0">
                <a:solidFill>
                  <a:schemeClr val="tx1"/>
                </a:solidFill>
                <a:latin typeface="Times New Roman" pitchFamily="18" charset="0"/>
                <a:cs typeface="Times New Roman" pitchFamily="18" charset="0"/>
              </a:rPr>
              <a:t>Quản lý tag (thêm tag mới, xóa tag cho bài viết, câu hỏi).</a:t>
            </a:r>
          </a:p>
          <a:p>
            <a:pPr marL="171450" indent="-171450" algn="l">
              <a:lnSpc>
                <a:spcPct val="100000"/>
              </a:lnSpc>
              <a:spcAft>
                <a:spcPts val="600"/>
              </a:spcAft>
              <a:buFont typeface="Arial" panose="020B0604020202020204" pitchFamily="34" charset="0"/>
              <a:buChar char="•"/>
            </a:pPr>
            <a:r>
              <a:rPr lang="vi-VN" sz="1200" dirty="0">
                <a:solidFill>
                  <a:schemeClr val="tx1"/>
                </a:solidFill>
                <a:latin typeface="Times New Roman" pitchFamily="18" charset="0"/>
                <a:cs typeface="Times New Roman" pitchFamily="18" charset="0"/>
              </a:rPr>
              <a:t>Theo dõi quá trình chỉnh sửa thông tin của các bài viết và câu hỏi.</a:t>
            </a:r>
          </a:p>
          <a:p>
            <a:pPr marL="171450" indent="-171450" algn="l">
              <a:lnSpc>
                <a:spcPct val="100000"/>
              </a:lnSpc>
              <a:spcAft>
                <a:spcPts val="600"/>
              </a:spcAft>
              <a:buFont typeface="Arial" panose="020B0604020202020204" pitchFamily="34" charset="0"/>
              <a:buChar char="•"/>
            </a:pPr>
            <a:r>
              <a:rPr lang="vi-VN" sz="1200" dirty="0">
                <a:solidFill>
                  <a:schemeClr val="tx1"/>
                </a:solidFill>
                <a:latin typeface="Times New Roman" pitchFamily="18" charset="0"/>
                <a:cs typeface="Times New Roman" pitchFamily="18" charset="0"/>
              </a:rPr>
              <a:t>Đăng bình luận</a:t>
            </a:r>
          </a:p>
          <a:p>
            <a:pPr marL="171450" indent="-171450" algn="l">
              <a:lnSpc>
                <a:spcPct val="100000"/>
              </a:lnSpc>
              <a:spcAft>
                <a:spcPts val="600"/>
              </a:spcAft>
              <a:buFont typeface="Arial" panose="020B0604020202020204" pitchFamily="34" charset="0"/>
              <a:buChar char="•"/>
            </a:pPr>
            <a:r>
              <a:rPr lang="vi-VN" sz="1200" dirty="0">
                <a:solidFill>
                  <a:schemeClr val="tx1"/>
                </a:solidFill>
                <a:latin typeface="Times New Roman" pitchFamily="18" charset="0"/>
                <a:cs typeface="Times New Roman" pitchFamily="18" charset="0"/>
              </a:rPr>
              <a:t>Theo dõi người dùng (liệt kê các bài viết và câu hỏi từ những người dùng đang được theo dõi).</a:t>
            </a:r>
          </a:p>
          <a:p>
            <a:pPr marL="171450" indent="-171450" algn="l">
              <a:lnSpc>
                <a:spcPct val="100000"/>
              </a:lnSpc>
              <a:spcAft>
                <a:spcPts val="600"/>
              </a:spcAft>
              <a:buFont typeface="Arial" panose="020B0604020202020204" pitchFamily="34" charset="0"/>
              <a:buChar char="•"/>
            </a:pPr>
            <a:r>
              <a:rPr lang="vi-VN" sz="1200" dirty="0">
                <a:solidFill>
                  <a:schemeClr val="tx1"/>
                </a:solidFill>
                <a:latin typeface="Times New Roman" pitchFamily="18" charset="0"/>
                <a:cs typeface="Times New Roman" pitchFamily="18" charset="0"/>
              </a:rPr>
              <a:t>Đánh dấu bài viết (liệt kê các bài viết đã được đánh dấu).</a:t>
            </a:r>
          </a:p>
          <a:p>
            <a:pPr marL="171450" indent="-171450" algn="l">
              <a:lnSpc>
                <a:spcPct val="100000"/>
              </a:lnSpc>
              <a:spcAft>
                <a:spcPts val="600"/>
              </a:spcAft>
              <a:buFont typeface="Arial" panose="020B0604020202020204" pitchFamily="34" charset="0"/>
              <a:buChar char="•"/>
            </a:pPr>
            <a:r>
              <a:rPr lang="vi-VN" sz="1200" dirty="0">
                <a:solidFill>
                  <a:schemeClr val="tx1"/>
                </a:solidFill>
                <a:latin typeface="Times New Roman" pitchFamily="18" charset="0"/>
                <a:cs typeface="Times New Roman" pitchFamily="18" charset="0"/>
              </a:rPr>
              <a:t>Đánh dấu câu hỏi (liệt kê các câu hỏi đã được đánh dấu).</a:t>
            </a:r>
          </a:p>
          <a:p>
            <a:pPr marL="171450" indent="-171450" algn="l">
              <a:lnSpc>
                <a:spcPct val="100000"/>
              </a:lnSpc>
              <a:spcAft>
                <a:spcPts val="600"/>
              </a:spcAft>
              <a:buFont typeface="Arial" panose="020B0604020202020204" pitchFamily="34" charset="0"/>
              <a:buChar char="•"/>
            </a:pPr>
            <a:r>
              <a:rPr lang="vi-VN" sz="1200" dirty="0">
                <a:solidFill>
                  <a:schemeClr val="tx1"/>
                </a:solidFill>
                <a:latin typeface="Times New Roman" pitchFamily="18" charset="0"/>
                <a:cs typeface="Times New Roman" pitchFamily="18" charset="0"/>
              </a:rPr>
              <a:t>Hỗ trợ đăng hình ảnh cho bài viết và câu hỏi.</a:t>
            </a:r>
          </a:p>
          <a:p>
            <a:pPr marL="171450" indent="-171450" algn="l">
              <a:lnSpc>
                <a:spcPct val="100000"/>
              </a:lnSpc>
              <a:spcAft>
                <a:spcPts val="600"/>
              </a:spcAft>
              <a:buFont typeface="Arial" panose="020B0604020202020204" pitchFamily="34" charset="0"/>
              <a:buChar char="•"/>
            </a:pPr>
            <a:r>
              <a:rPr lang="vi-VN" sz="1200" dirty="0">
                <a:solidFill>
                  <a:schemeClr val="tx1"/>
                </a:solidFill>
                <a:latin typeface="Times New Roman" pitchFamily="18" charset="0"/>
                <a:cs typeface="Times New Roman" pitchFamily="18" charset="0"/>
              </a:rPr>
              <a:t>Tìm kiếm (tìm theo tên, tìm theo tag).</a:t>
            </a:r>
            <a:endParaRPr lang="en-US" sz="1200" dirty="0">
              <a:solidFill>
                <a:schemeClr val="tx1"/>
              </a:solidFill>
              <a:latin typeface="Times New Roman" pitchFamily="18" charset="0"/>
              <a:cs typeface="Times New Roman" pitchFamily="18" charset="0"/>
            </a:endParaRPr>
          </a:p>
        </p:txBody>
      </p:sp>
      <p:sp>
        <p:nvSpPr>
          <p:cNvPr id="10" name="Google Shape;355;p46"/>
          <p:cNvSpPr txBox="1">
            <a:spLocks/>
          </p:cNvSpPr>
          <p:nvPr/>
        </p:nvSpPr>
        <p:spPr>
          <a:xfrm>
            <a:off x="5393514" y="2643758"/>
            <a:ext cx="3109500" cy="194421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2"/>
              </a:buClr>
              <a:buSzPts val="1800"/>
              <a:buFont typeface="Arial"/>
              <a:buNone/>
              <a:defRPr sz="1800" b="0" i="0" u="none" strike="noStrike" cap="none">
                <a:solidFill>
                  <a:srgbClr val="5E85B9"/>
                </a:solidFill>
                <a:latin typeface="Muli"/>
                <a:ea typeface="Muli"/>
                <a:cs typeface="Muli"/>
                <a:sym typeface="Muli"/>
              </a:defRPr>
            </a:lvl1pPr>
            <a:lvl2pPr marL="914400" marR="0" lvl="1"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None/>
              <a:defRPr sz="1400" b="0" i="0" u="none" strike="noStrike" cap="none">
                <a:solidFill>
                  <a:schemeClr val="dk2"/>
                </a:solidFill>
                <a:latin typeface="Arial"/>
                <a:ea typeface="Arial"/>
                <a:cs typeface="Arial"/>
                <a:sym typeface="Arial"/>
              </a:defRPr>
            </a:lvl9pPr>
          </a:lstStyle>
          <a:p>
            <a:pPr marL="285750" indent="-285750" algn="l">
              <a:spcAft>
                <a:spcPts val="1600"/>
              </a:spcAft>
              <a:buFont typeface="Arial" panose="020B0604020202020204" pitchFamily="34" charset="0"/>
              <a:buChar char="•"/>
            </a:pPr>
            <a:endParaRPr lang="en-US">
              <a:solidFill>
                <a:schemeClr val="bg1"/>
              </a:solidFill>
              <a:latin typeface="Times New Roman" pitchFamily="18" charset="0"/>
              <a:cs typeface="Times New Roman" pitchFamily="18" charset="0"/>
            </a:endParaRPr>
          </a:p>
        </p:txBody>
      </p:sp>
      <p:sp>
        <p:nvSpPr>
          <p:cNvPr id="11" name="Google Shape;355;p46"/>
          <p:cNvSpPr txBox="1">
            <a:spLocks/>
          </p:cNvSpPr>
          <p:nvPr/>
        </p:nvSpPr>
        <p:spPr>
          <a:xfrm>
            <a:off x="4568463" y="349771"/>
            <a:ext cx="4572000" cy="338437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2"/>
              </a:buClr>
              <a:buSzPts val="1800"/>
              <a:buFont typeface="Arial"/>
              <a:buNone/>
              <a:defRPr sz="1800" b="0" i="0" u="none" strike="noStrike" cap="none">
                <a:solidFill>
                  <a:srgbClr val="5E85B9"/>
                </a:solidFill>
                <a:latin typeface="Muli"/>
                <a:ea typeface="Muli"/>
                <a:cs typeface="Muli"/>
                <a:sym typeface="Muli"/>
              </a:defRPr>
            </a:lvl1pPr>
            <a:lvl2pPr marL="914400" marR="0" lvl="1"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None/>
              <a:defRPr sz="1400" b="0" i="0" u="none" strike="noStrike" cap="none">
                <a:solidFill>
                  <a:schemeClr val="dk2"/>
                </a:solidFill>
                <a:latin typeface="Arial"/>
                <a:ea typeface="Arial"/>
                <a:cs typeface="Arial"/>
                <a:sym typeface="Arial"/>
              </a:defRPr>
            </a:lvl9pPr>
          </a:lstStyle>
          <a:p>
            <a:pPr marL="0" indent="0" algn="l">
              <a:spcAft>
                <a:spcPts val="1600"/>
              </a:spcAft>
            </a:pPr>
            <a:r>
              <a:rPr lang="vi-VN" sz="1500" dirty="0">
                <a:solidFill>
                  <a:schemeClr val="bg1"/>
                </a:solidFill>
                <a:latin typeface="Times New Roman" pitchFamily="18" charset="0"/>
                <a:cs typeface="Times New Roman" pitchFamily="18" charset="0"/>
              </a:rPr>
              <a:t>Bên cạnh các chức năng cơ bản, website còn đáp ứng một số yêu cầu phi chức năng khác nhằm cải thiện trải nghiệm sử dụng cho người dùng như là: ngôn ngữ (tiếng Việt), chạy được trên các trình duyệt web (Google Chrome, FireFox, Cốc Cốc, Internet Explorer). Ngoài ra, giao diện có bố cục rõ ràng, đơn giản, dễ hiểu và dễ sử dụng. Hiệu suất hoạt động của website luôn ở trạng thái đảm bảo khi có nhiều kết nối tới cơ sở dữ liệu cùng một lúc. An toàn và bảo mật thông tin của người dùng cũng là một phần ưu tiên của ứng dụng.</a:t>
            </a:r>
            <a:endParaRPr lang="en-US" sz="1500" dirty="0" smtClean="0">
              <a:solidFill>
                <a:schemeClr val="bg1"/>
              </a:solidFill>
              <a:latin typeface="Times New Roman" pitchFamily="18" charset="0"/>
              <a:cs typeface="Times New Roman"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8264" y="3960440"/>
            <a:ext cx="1979712" cy="956358"/>
          </a:xfrm>
          <a:prstGeom prst="rect">
            <a:avLst/>
          </a:prstGeom>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2"/>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Times New Roman" pitchFamily="18" charset="0"/>
                <a:cs typeface="Times New Roman" pitchFamily="18" charset="0"/>
              </a:rPr>
              <a:t>Sơ đồ use-case</a:t>
            </a:r>
            <a:endParaRPr dirty="0">
              <a:latin typeface="Times New Roman" pitchFamily="18" charset="0"/>
              <a:cs typeface="Times New Roman" pitchFamily="18" charset="0"/>
            </a:endParaRPr>
          </a:p>
        </p:txBody>
      </p:sp>
      <p:grpSp>
        <p:nvGrpSpPr>
          <p:cNvPr id="477" name="Google Shape;477;p52"/>
          <p:cNvGrpSpPr/>
          <p:nvPr/>
        </p:nvGrpSpPr>
        <p:grpSpPr>
          <a:xfrm rot="5400000">
            <a:off x="8641234" y="411193"/>
            <a:ext cx="278152" cy="345818"/>
            <a:chOff x="0" y="46600"/>
            <a:chExt cx="3121800" cy="5004600"/>
          </a:xfrm>
        </p:grpSpPr>
        <p:sp>
          <p:nvSpPr>
            <p:cNvPr id="478" name="Google Shape;478;p52"/>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sp>
          <p:nvSpPr>
            <p:cNvPr id="479" name="Google Shape;479;p52"/>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Times New Roman" pitchFamily="18" charset="0"/>
                <a:cs typeface="Times New Roman" pitchFamily="18" charset="0"/>
              </a:endParaRPr>
            </a:p>
          </p:txBody>
        </p:sp>
        <p:sp>
          <p:nvSpPr>
            <p:cNvPr id="480" name="Google Shape;480;p52"/>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Times New Roman" pitchFamily="18" charset="0"/>
                <a:cs typeface="Times New Roman" pitchFamily="18" charset="0"/>
              </a:endParaRPr>
            </a:p>
          </p:txBody>
        </p:sp>
      </p:grpSp>
      <p:sp>
        <p:nvSpPr>
          <p:cNvPr id="6" name="Subtitle 5"/>
          <p:cNvSpPr>
            <a:spLocks noGrp="1"/>
          </p:cNvSpPr>
          <p:nvPr>
            <p:ph type="subTitle" idx="2"/>
          </p:nvPr>
        </p:nvSpPr>
        <p:spPr>
          <a:xfrm>
            <a:off x="370483" y="1401383"/>
            <a:ext cx="8460000" cy="393600"/>
          </a:xfrm>
        </p:spPr>
        <p:txBody>
          <a:bodyPr/>
          <a:lstStyle/>
          <a:p>
            <a:r>
              <a:rPr lang="en-US" dirty="0" smtClean="0"/>
              <a:t>Do </a:t>
            </a:r>
            <a:r>
              <a:rPr lang="en-US" dirty="0" err="1" smtClean="0"/>
              <a:t>hình</a:t>
            </a:r>
            <a:r>
              <a:rPr lang="en-US" dirty="0" smtClean="0"/>
              <a:t> </a:t>
            </a:r>
            <a:r>
              <a:rPr lang="en-US" dirty="0" err="1" smtClean="0"/>
              <a:t>vẽ</a:t>
            </a:r>
            <a:r>
              <a:rPr lang="en-US" dirty="0" smtClean="0"/>
              <a:t> </a:t>
            </a:r>
            <a:r>
              <a:rPr lang="en-US" dirty="0" err="1" smtClean="0"/>
              <a:t>quá</a:t>
            </a:r>
            <a:r>
              <a:rPr lang="en-US" dirty="0" smtClean="0"/>
              <a:t> </a:t>
            </a:r>
            <a:r>
              <a:rPr lang="en-US" dirty="0" err="1" smtClean="0"/>
              <a:t>lớn</a:t>
            </a:r>
            <a:r>
              <a:rPr lang="en-US" dirty="0" smtClean="0"/>
              <a:t> </a:t>
            </a:r>
            <a:r>
              <a:rPr lang="en-US" dirty="0" err="1" smtClean="0"/>
              <a:t>nên</a:t>
            </a:r>
            <a:r>
              <a:rPr lang="en-US" dirty="0" smtClean="0"/>
              <a:t> </a:t>
            </a:r>
            <a:r>
              <a:rPr lang="en-US" dirty="0" err="1" smtClean="0"/>
              <a:t>phần</a:t>
            </a:r>
            <a:r>
              <a:rPr lang="en-US" dirty="0" smtClean="0"/>
              <a:t> </a:t>
            </a:r>
            <a:r>
              <a:rPr lang="en-US" dirty="0" err="1" smtClean="0"/>
              <a:t>này</a:t>
            </a:r>
            <a:r>
              <a:rPr lang="en-US" dirty="0"/>
              <a:t> </a:t>
            </a:r>
            <a:r>
              <a:rPr lang="en-US" dirty="0" err="1" smtClean="0"/>
              <a:t>xin</a:t>
            </a:r>
            <a:r>
              <a:rPr lang="en-US" dirty="0" smtClean="0"/>
              <a:t> </a:t>
            </a:r>
            <a:r>
              <a:rPr lang="en-US" dirty="0" err="1" smtClean="0"/>
              <a:t>mời</a:t>
            </a:r>
            <a:r>
              <a:rPr lang="en-US" dirty="0" smtClean="0"/>
              <a:t> </a:t>
            </a:r>
            <a:r>
              <a:rPr lang="en-US" dirty="0" err="1" smtClean="0"/>
              <a:t>giáo</a:t>
            </a:r>
            <a:r>
              <a:rPr lang="en-US" dirty="0" smtClean="0"/>
              <a:t> </a:t>
            </a:r>
            <a:r>
              <a:rPr lang="en-US" dirty="0" err="1" smtClean="0"/>
              <a:t>viên</a:t>
            </a:r>
            <a:r>
              <a:rPr lang="en-US" dirty="0" smtClean="0"/>
              <a:t> </a:t>
            </a:r>
            <a:r>
              <a:rPr lang="en-US" dirty="0" err="1" smtClean="0"/>
              <a:t>xem</a:t>
            </a:r>
            <a:r>
              <a:rPr lang="en-US" dirty="0" smtClean="0"/>
              <a:t> file </a:t>
            </a:r>
            <a:r>
              <a:rPr lang="en-US" dirty="0" err="1" smtClean="0"/>
              <a:t>của</a:t>
            </a:r>
            <a:r>
              <a:rPr lang="en-US" dirty="0" smtClean="0"/>
              <a:t> </a:t>
            </a:r>
            <a:r>
              <a:rPr lang="en-US" dirty="0" err="1" smtClean="0"/>
              <a:t>sơ</a:t>
            </a:r>
            <a:r>
              <a:rPr lang="en-US" dirty="0" smtClean="0"/>
              <a:t> </a:t>
            </a:r>
            <a:r>
              <a:rPr lang="en-US" dirty="0" err="1" smtClean="0"/>
              <a:t>đồ</a:t>
            </a:r>
            <a:endParaRPr lang="en-US"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2973" y="187517"/>
            <a:ext cx="1979712" cy="956358"/>
          </a:xfrm>
          <a:prstGeom prst="rect">
            <a:avLst/>
          </a:prstGeom>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169136760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5"/>
          <p:cNvSpPr txBox="1">
            <a:spLocks noGrp="1"/>
          </p:cNvSpPr>
          <p:nvPr>
            <p:ph type="title"/>
          </p:nvPr>
        </p:nvSpPr>
        <p:spPr>
          <a:xfrm>
            <a:off x="370625" y="687000"/>
            <a:ext cx="3588600" cy="176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latin typeface="Times New Roman" pitchFamily="18" charset="0"/>
                <a:cs typeface="Times New Roman" pitchFamily="18" charset="0"/>
              </a:rPr>
              <a:t>NỘI DUNG</a:t>
            </a:r>
            <a:endParaRPr>
              <a:latin typeface="Times New Roman" pitchFamily="18" charset="0"/>
              <a:cs typeface="Times New Roman" pitchFamily="18" charset="0"/>
            </a:endParaRPr>
          </a:p>
        </p:txBody>
      </p:sp>
      <p:sp>
        <p:nvSpPr>
          <p:cNvPr id="325" name="Google Shape;325;p45"/>
          <p:cNvSpPr txBox="1">
            <a:spLocks noGrp="1"/>
          </p:cNvSpPr>
          <p:nvPr>
            <p:ph type="subTitle" idx="1"/>
          </p:nvPr>
        </p:nvSpPr>
        <p:spPr>
          <a:xfrm>
            <a:off x="370625" y="1579650"/>
            <a:ext cx="3082500" cy="48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mtClean="0">
                <a:latin typeface="Times New Roman" pitchFamily="18" charset="0"/>
                <a:cs typeface="Times New Roman" pitchFamily="18" charset="0"/>
              </a:rPr>
              <a:t>THUYẾT TRÌNH</a:t>
            </a:r>
            <a:endParaRPr>
              <a:latin typeface="Times New Roman" pitchFamily="18" charset="0"/>
              <a:cs typeface="Times New Roman" pitchFamily="18" charset="0"/>
            </a:endParaRPr>
          </a:p>
        </p:txBody>
      </p:sp>
      <p:grpSp>
        <p:nvGrpSpPr>
          <p:cNvPr id="326" name="Google Shape;326;p45"/>
          <p:cNvGrpSpPr/>
          <p:nvPr/>
        </p:nvGrpSpPr>
        <p:grpSpPr>
          <a:xfrm>
            <a:off x="4432934" y="1021161"/>
            <a:ext cx="278152" cy="345818"/>
            <a:chOff x="0" y="46600"/>
            <a:chExt cx="3121800" cy="5004600"/>
          </a:xfrm>
        </p:grpSpPr>
        <p:sp>
          <p:nvSpPr>
            <p:cNvPr id="327" name="Google Shape;327;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sp>
          <p:nvSpPr>
            <p:cNvPr id="328" name="Google Shape;328;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Times New Roman" pitchFamily="18" charset="0"/>
                <a:cs typeface="Times New Roman" pitchFamily="18" charset="0"/>
              </a:endParaRPr>
            </a:p>
          </p:txBody>
        </p:sp>
        <p:sp>
          <p:nvSpPr>
            <p:cNvPr id="329" name="Google Shape;329;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Times New Roman" pitchFamily="18" charset="0"/>
                <a:cs typeface="Times New Roman" pitchFamily="18" charset="0"/>
              </a:endParaRPr>
            </a:p>
          </p:txBody>
        </p:sp>
      </p:grpSp>
      <p:sp>
        <p:nvSpPr>
          <p:cNvPr id="330" name="Google Shape;330;p45"/>
          <p:cNvSpPr txBox="1"/>
          <p:nvPr/>
        </p:nvSpPr>
        <p:spPr>
          <a:xfrm>
            <a:off x="4884357" y="962358"/>
            <a:ext cx="3518400"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300" dirty="0" smtClean="0">
                <a:solidFill>
                  <a:srgbClr val="434343"/>
                </a:solidFill>
                <a:latin typeface="Times New Roman" pitchFamily="18" charset="0"/>
                <a:ea typeface="Muli"/>
                <a:cs typeface="Times New Roman" pitchFamily="18" charset="0"/>
                <a:sym typeface="Muli"/>
              </a:rPr>
              <a:t>Công nghệ sử dụng</a:t>
            </a:r>
            <a:endParaRPr sz="2300" dirty="0">
              <a:solidFill>
                <a:srgbClr val="434343"/>
              </a:solidFill>
              <a:latin typeface="Times New Roman" pitchFamily="18" charset="0"/>
              <a:ea typeface="Muli"/>
              <a:cs typeface="Times New Roman" pitchFamily="18" charset="0"/>
              <a:sym typeface="Muli"/>
            </a:endParaRPr>
          </a:p>
        </p:txBody>
      </p:sp>
      <p:sp>
        <p:nvSpPr>
          <p:cNvPr id="331" name="Google Shape;331;p45"/>
          <p:cNvSpPr txBox="1"/>
          <p:nvPr/>
        </p:nvSpPr>
        <p:spPr>
          <a:xfrm>
            <a:off x="4884357" y="1687496"/>
            <a:ext cx="3518400"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300" dirty="0" smtClean="0">
                <a:solidFill>
                  <a:srgbClr val="434343"/>
                </a:solidFill>
                <a:latin typeface="Times New Roman" pitchFamily="18" charset="0"/>
                <a:ea typeface="Muli"/>
                <a:cs typeface="Times New Roman" pitchFamily="18" charset="0"/>
                <a:sym typeface="Muli"/>
              </a:rPr>
              <a:t>Đặc tả yêu cầu đề tài</a:t>
            </a:r>
            <a:endParaRPr sz="2300" dirty="0">
              <a:solidFill>
                <a:srgbClr val="434343"/>
              </a:solidFill>
              <a:latin typeface="Times New Roman" pitchFamily="18" charset="0"/>
              <a:ea typeface="Muli"/>
              <a:cs typeface="Times New Roman" pitchFamily="18" charset="0"/>
              <a:sym typeface="Muli"/>
            </a:endParaRPr>
          </a:p>
        </p:txBody>
      </p:sp>
      <p:sp>
        <p:nvSpPr>
          <p:cNvPr id="332" name="Google Shape;332;p45"/>
          <p:cNvSpPr txBox="1"/>
          <p:nvPr/>
        </p:nvSpPr>
        <p:spPr>
          <a:xfrm>
            <a:off x="4884357" y="2425734"/>
            <a:ext cx="3518400"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2300" dirty="0" smtClean="0">
                <a:solidFill>
                  <a:srgbClr val="434343"/>
                </a:solidFill>
                <a:latin typeface="Times New Roman" pitchFamily="18" charset="0"/>
                <a:ea typeface="Muli"/>
                <a:cs typeface="Times New Roman" pitchFamily="18" charset="0"/>
                <a:sym typeface="Muli"/>
              </a:rPr>
              <a:t>Sơ đồ use-case</a:t>
            </a:r>
            <a:endParaRPr sz="2300" dirty="0">
              <a:solidFill>
                <a:srgbClr val="434343"/>
              </a:solidFill>
              <a:latin typeface="Times New Roman" pitchFamily="18" charset="0"/>
              <a:ea typeface="Muli"/>
              <a:cs typeface="Times New Roman" pitchFamily="18" charset="0"/>
              <a:sym typeface="Muli"/>
            </a:endParaRPr>
          </a:p>
        </p:txBody>
      </p:sp>
      <p:sp>
        <p:nvSpPr>
          <p:cNvPr id="333" name="Google Shape;333;p45"/>
          <p:cNvSpPr txBox="1"/>
          <p:nvPr/>
        </p:nvSpPr>
        <p:spPr>
          <a:xfrm>
            <a:off x="4884357" y="3214713"/>
            <a:ext cx="3518400"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300" dirty="0" smtClean="0">
                <a:solidFill>
                  <a:srgbClr val="434343"/>
                </a:solidFill>
                <a:latin typeface="Times New Roman" pitchFamily="18" charset="0"/>
                <a:ea typeface="Muli"/>
                <a:cs typeface="Times New Roman" pitchFamily="18" charset="0"/>
                <a:sym typeface="Muli"/>
              </a:rPr>
              <a:t>Thiết kế Database</a:t>
            </a:r>
            <a:endParaRPr sz="2300" dirty="0">
              <a:solidFill>
                <a:srgbClr val="434343"/>
              </a:solidFill>
              <a:latin typeface="Times New Roman" pitchFamily="18" charset="0"/>
              <a:ea typeface="Muli"/>
              <a:cs typeface="Times New Roman" pitchFamily="18" charset="0"/>
              <a:sym typeface="Muli"/>
            </a:endParaRPr>
          </a:p>
        </p:txBody>
      </p:sp>
      <p:sp>
        <p:nvSpPr>
          <p:cNvPr id="334" name="Google Shape;334;p45"/>
          <p:cNvSpPr txBox="1"/>
          <p:nvPr/>
        </p:nvSpPr>
        <p:spPr>
          <a:xfrm>
            <a:off x="4884357" y="4531283"/>
            <a:ext cx="3518400"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300" smtClean="0">
                <a:solidFill>
                  <a:srgbClr val="434343"/>
                </a:solidFill>
                <a:latin typeface="Times New Roman" pitchFamily="18" charset="0"/>
                <a:ea typeface="Muli"/>
                <a:cs typeface="Times New Roman" pitchFamily="18" charset="0"/>
                <a:sym typeface="Muli"/>
              </a:rPr>
              <a:t>Q&amp;A</a:t>
            </a:r>
            <a:endParaRPr sz="2300" dirty="0">
              <a:solidFill>
                <a:srgbClr val="434343"/>
              </a:solidFill>
              <a:latin typeface="Times New Roman" pitchFamily="18" charset="0"/>
              <a:ea typeface="Muli"/>
              <a:cs typeface="Times New Roman" pitchFamily="18" charset="0"/>
              <a:sym typeface="Muli"/>
            </a:endParaRPr>
          </a:p>
        </p:txBody>
      </p:sp>
      <p:grpSp>
        <p:nvGrpSpPr>
          <p:cNvPr id="335" name="Google Shape;335;p45"/>
          <p:cNvGrpSpPr/>
          <p:nvPr/>
        </p:nvGrpSpPr>
        <p:grpSpPr>
          <a:xfrm>
            <a:off x="4432934" y="1746037"/>
            <a:ext cx="278152" cy="345818"/>
            <a:chOff x="0" y="46600"/>
            <a:chExt cx="3121800" cy="5004600"/>
          </a:xfrm>
        </p:grpSpPr>
        <p:sp>
          <p:nvSpPr>
            <p:cNvPr id="336" name="Google Shape;336;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sp>
          <p:nvSpPr>
            <p:cNvPr id="337" name="Google Shape;337;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Times New Roman" pitchFamily="18" charset="0"/>
                <a:cs typeface="Times New Roman" pitchFamily="18" charset="0"/>
              </a:endParaRPr>
            </a:p>
          </p:txBody>
        </p:sp>
        <p:sp>
          <p:nvSpPr>
            <p:cNvPr id="338" name="Google Shape;338;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Times New Roman" pitchFamily="18" charset="0"/>
                <a:cs typeface="Times New Roman" pitchFamily="18" charset="0"/>
              </a:endParaRPr>
            </a:p>
          </p:txBody>
        </p:sp>
      </p:grpSp>
      <p:grpSp>
        <p:nvGrpSpPr>
          <p:cNvPr id="339" name="Google Shape;339;p45"/>
          <p:cNvGrpSpPr/>
          <p:nvPr/>
        </p:nvGrpSpPr>
        <p:grpSpPr>
          <a:xfrm>
            <a:off x="4432934" y="2484537"/>
            <a:ext cx="278152" cy="345818"/>
            <a:chOff x="0" y="46600"/>
            <a:chExt cx="3121800" cy="5004600"/>
          </a:xfrm>
        </p:grpSpPr>
        <p:sp>
          <p:nvSpPr>
            <p:cNvPr id="340" name="Google Shape;340;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sp>
          <p:nvSpPr>
            <p:cNvPr id="341" name="Google Shape;341;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Times New Roman" pitchFamily="18" charset="0"/>
                <a:cs typeface="Times New Roman" pitchFamily="18" charset="0"/>
              </a:endParaRPr>
            </a:p>
          </p:txBody>
        </p:sp>
        <p:sp>
          <p:nvSpPr>
            <p:cNvPr id="342" name="Google Shape;342;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Times New Roman" pitchFamily="18" charset="0"/>
                <a:cs typeface="Times New Roman" pitchFamily="18" charset="0"/>
              </a:endParaRPr>
            </a:p>
          </p:txBody>
        </p:sp>
      </p:grpSp>
      <p:grpSp>
        <p:nvGrpSpPr>
          <p:cNvPr id="343" name="Google Shape;343;p45"/>
          <p:cNvGrpSpPr/>
          <p:nvPr/>
        </p:nvGrpSpPr>
        <p:grpSpPr>
          <a:xfrm>
            <a:off x="4432934" y="3273516"/>
            <a:ext cx="278152" cy="345818"/>
            <a:chOff x="0" y="46600"/>
            <a:chExt cx="3121800" cy="5004600"/>
          </a:xfrm>
        </p:grpSpPr>
        <p:sp>
          <p:nvSpPr>
            <p:cNvPr id="344" name="Google Shape;344;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sp>
          <p:nvSpPr>
            <p:cNvPr id="345" name="Google Shape;345;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Times New Roman" pitchFamily="18" charset="0"/>
                <a:cs typeface="Times New Roman" pitchFamily="18" charset="0"/>
              </a:endParaRPr>
            </a:p>
          </p:txBody>
        </p:sp>
        <p:sp>
          <p:nvSpPr>
            <p:cNvPr id="346" name="Google Shape;346;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Times New Roman" pitchFamily="18" charset="0"/>
                <a:cs typeface="Times New Roman" pitchFamily="18" charset="0"/>
              </a:endParaRPr>
            </a:p>
          </p:txBody>
        </p:sp>
      </p:grpSp>
      <p:grpSp>
        <p:nvGrpSpPr>
          <p:cNvPr id="347" name="Google Shape;347;p45"/>
          <p:cNvGrpSpPr/>
          <p:nvPr/>
        </p:nvGrpSpPr>
        <p:grpSpPr>
          <a:xfrm>
            <a:off x="4432934" y="3939902"/>
            <a:ext cx="278152" cy="345818"/>
            <a:chOff x="0" y="46600"/>
            <a:chExt cx="3121800" cy="5004600"/>
          </a:xfrm>
        </p:grpSpPr>
        <p:sp>
          <p:nvSpPr>
            <p:cNvPr id="348" name="Google Shape;348;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sp>
          <p:nvSpPr>
            <p:cNvPr id="349" name="Google Shape;349;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Times New Roman" pitchFamily="18" charset="0"/>
                <a:cs typeface="Times New Roman" pitchFamily="18" charset="0"/>
              </a:endParaRPr>
            </a:p>
          </p:txBody>
        </p:sp>
        <p:sp>
          <p:nvSpPr>
            <p:cNvPr id="350" name="Google Shape;350;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Times New Roman" pitchFamily="18" charset="0"/>
                <a:cs typeface="Times New Roman" pitchFamily="18" charset="0"/>
              </a:endParaRPr>
            </a:p>
          </p:txBody>
        </p:sp>
      </p:grpSp>
      <p:grpSp>
        <p:nvGrpSpPr>
          <p:cNvPr id="29" name="Google Shape;326;p45"/>
          <p:cNvGrpSpPr/>
          <p:nvPr/>
        </p:nvGrpSpPr>
        <p:grpSpPr>
          <a:xfrm>
            <a:off x="4432934" y="325055"/>
            <a:ext cx="278152" cy="345818"/>
            <a:chOff x="0" y="46600"/>
            <a:chExt cx="3121800" cy="5004600"/>
          </a:xfrm>
        </p:grpSpPr>
        <p:sp>
          <p:nvSpPr>
            <p:cNvPr id="30" name="Google Shape;327;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sp>
          <p:nvSpPr>
            <p:cNvPr id="31" name="Google Shape;328;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Times New Roman" pitchFamily="18" charset="0"/>
                <a:cs typeface="Times New Roman" pitchFamily="18" charset="0"/>
              </a:endParaRPr>
            </a:p>
          </p:txBody>
        </p:sp>
        <p:sp>
          <p:nvSpPr>
            <p:cNvPr id="32" name="Google Shape;329;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Times New Roman" pitchFamily="18" charset="0"/>
                <a:cs typeface="Times New Roman" pitchFamily="18" charset="0"/>
              </a:endParaRPr>
            </a:p>
          </p:txBody>
        </p:sp>
      </p:grpSp>
      <p:sp>
        <p:nvSpPr>
          <p:cNvPr id="33" name="Google Shape;330;p45"/>
          <p:cNvSpPr txBox="1"/>
          <p:nvPr/>
        </p:nvSpPr>
        <p:spPr>
          <a:xfrm>
            <a:off x="4884357" y="266514"/>
            <a:ext cx="4249252"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300" dirty="0" smtClean="0">
                <a:solidFill>
                  <a:srgbClr val="434343"/>
                </a:solidFill>
                <a:latin typeface="Times New Roman" pitchFamily="18" charset="0"/>
                <a:ea typeface="Muli"/>
                <a:cs typeface="Times New Roman" pitchFamily="18" charset="0"/>
                <a:sym typeface="Muli"/>
              </a:rPr>
              <a:t>Giới thiệu</a:t>
            </a:r>
            <a:endParaRPr sz="2300" dirty="0">
              <a:solidFill>
                <a:srgbClr val="434343"/>
              </a:solidFill>
              <a:latin typeface="Times New Roman" pitchFamily="18" charset="0"/>
              <a:ea typeface="Muli"/>
              <a:cs typeface="Times New Roman" pitchFamily="18" charset="0"/>
              <a:sym typeface="Muli"/>
            </a:endParaRPr>
          </a:p>
        </p:txBody>
      </p:sp>
      <p:grpSp>
        <p:nvGrpSpPr>
          <p:cNvPr id="34" name="Google Shape;347;p45"/>
          <p:cNvGrpSpPr/>
          <p:nvPr/>
        </p:nvGrpSpPr>
        <p:grpSpPr>
          <a:xfrm>
            <a:off x="4449537" y="4589824"/>
            <a:ext cx="278152" cy="345818"/>
            <a:chOff x="0" y="46600"/>
            <a:chExt cx="3121800" cy="5004600"/>
          </a:xfrm>
        </p:grpSpPr>
        <p:sp>
          <p:nvSpPr>
            <p:cNvPr id="35" name="Google Shape;348;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sp>
          <p:nvSpPr>
            <p:cNvPr id="36" name="Google Shape;349;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Times New Roman" pitchFamily="18" charset="0"/>
                <a:cs typeface="Times New Roman" pitchFamily="18" charset="0"/>
              </a:endParaRPr>
            </a:p>
          </p:txBody>
        </p:sp>
        <p:sp>
          <p:nvSpPr>
            <p:cNvPr id="37" name="Google Shape;350;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Times New Roman" pitchFamily="18" charset="0"/>
                <a:cs typeface="Times New Roman" pitchFamily="18" charset="0"/>
              </a:endParaRPr>
            </a:p>
          </p:txBody>
        </p:sp>
      </p:grpSp>
      <p:sp>
        <p:nvSpPr>
          <p:cNvPr id="38" name="Google Shape;334;p45"/>
          <p:cNvSpPr txBox="1"/>
          <p:nvPr/>
        </p:nvSpPr>
        <p:spPr>
          <a:xfrm>
            <a:off x="4898971" y="3881361"/>
            <a:ext cx="3518400"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300" dirty="0" smtClean="0">
                <a:solidFill>
                  <a:srgbClr val="434343"/>
                </a:solidFill>
                <a:latin typeface="Times New Roman" pitchFamily="18" charset="0"/>
                <a:ea typeface="Muli"/>
                <a:cs typeface="Times New Roman" pitchFamily="18" charset="0"/>
                <a:sym typeface="Muli"/>
              </a:rPr>
              <a:t>Demo</a:t>
            </a:r>
            <a:endParaRPr sz="2300" dirty="0">
              <a:solidFill>
                <a:srgbClr val="434343"/>
              </a:solidFill>
              <a:latin typeface="Times New Roman" pitchFamily="18" charset="0"/>
              <a:ea typeface="Muli"/>
              <a:cs typeface="Times New Roman" pitchFamily="18" charset="0"/>
              <a:sym typeface="Muli"/>
            </a:endParaRPr>
          </a:p>
        </p:txBody>
      </p:sp>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213" y="4053104"/>
            <a:ext cx="1979712" cy="956358"/>
          </a:xfrm>
          <a:prstGeom prst="rect">
            <a:avLst/>
          </a:prstGeom>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2"/>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Times New Roman" pitchFamily="18" charset="0"/>
                <a:cs typeface="Times New Roman" pitchFamily="18" charset="0"/>
              </a:rPr>
              <a:t>Activity Diagrams</a:t>
            </a:r>
            <a:endParaRPr dirty="0">
              <a:latin typeface="Times New Roman" pitchFamily="18" charset="0"/>
              <a:cs typeface="Times New Roman" pitchFamily="18" charset="0"/>
            </a:endParaRPr>
          </a:p>
        </p:txBody>
      </p:sp>
      <p:grpSp>
        <p:nvGrpSpPr>
          <p:cNvPr id="477" name="Google Shape;477;p52"/>
          <p:cNvGrpSpPr/>
          <p:nvPr/>
        </p:nvGrpSpPr>
        <p:grpSpPr>
          <a:xfrm rot="5400000">
            <a:off x="8641234" y="411193"/>
            <a:ext cx="278152" cy="345818"/>
            <a:chOff x="0" y="46600"/>
            <a:chExt cx="3121800" cy="5004600"/>
          </a:xfrm>
        </p:grpSpPr>
        <p:sp>
          <p:nvSpPr>
            <p:cNvPr id="478" name="Google Shape;478;p52"/>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sp>
          <p:nvSpPr>
            <p:cNvPr id="479" name="Google Shape;479;p52"/>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Times New Roman" pitchFamily="18" charset="0"/>
                <a:cs typeface="Times New Roman" pitchFamily="18" charset="0"/>
              </a:endParaRPr>
            </a:p>
          </p:txBody>
        </p:sp>
        <p:sp>
          <p:nvSpPr>
            <p:cNvPr id="480" name="Google Shape;480;p52"/>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Times New Roman" pitchFamily="18" charset="0"/>
                <a:cs typeface="Times New Roman" pitchFamily="18" charset="0"/>
              </a:endParaRPr>
            </a:p>
          </p:txBody>
        </p:sp>
      </p:grpSp>
      <p:sp>
        <p:nvSpPr>
          <p:cNvPr id="6" name="Subtitle 5"/>
          <p:cNvSpPr>
            <a:spLocks noGrp="1"/>
          </p:cNvSpPr>
          <p:nvPr>
            <p:ph type="subTitle" idx="2"/>
          </p:nvPr>
        </p:nvSpPr>
        <p:spPr>
          <a:xfrm>
            <a:off x="370483" y="941525"/>
            <a:ext cx="5030432" cy="393600"/>
          </a:xfrm>
        </p:spPr>
        <p:txBody>
          <a:bodyPr/>
          <a:lstStyle/>
          <a:p>
            <a:r>
              <a:rPr lang="en-US" dirty="0" smtClean="0"/>
              <a:t>Activity Diagram </a:t>
            </a:r>
            <a:r>
              <a:rPr lang="en-US" dirty="0" err="1" smtClean="0"/>
              <a:t>của</a:t>
            </a:r>
            <a:r>
              <a:rPr lang="en-US" dirty="0" smtClean="0"/>
              <a:t> use-case “publish article”</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5896" y="1335125"/>
            <a:ext cx="2615019" cy="366491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2973" y="187517"/>
            <a:ext cx="1979712" cy="956358"/>
          </a:xfrm>
          <a:prstGeom prst="rect">
            <a:avLst/>
          </a:prstGeom>
        </p:spPr>
      </p:pic>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9879112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2"/>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Times New Roman" pitchFamily="18" charset="0"/>
                <a:cs typeface="Times New Roman" pitchFamily="18" charset="0"/>
              </a:rPr>
              <a:t>Activity Diagrams</a:t>
            </a:r>
            <a:endParaRPr dirty="0">
              <a:latin typeface="Times New Roman" pitchFamily="18" charset="0"/>
              <a:cs typeface="Times New Roman" pitchFamily="18" charset="0"/>
            </a:endParaRPr>
          </a:p>
        </p:txBody>
      </p:sp>
      <p:sp>
        <p:nvSpPr>
          <p:cNvPr id="448" name="Google Shape;448;p52"/>
          <p:cNvSpPr txBox="1">
            <a:spLocks noGrp="1"/>
          </p:cNvSpPr>
          <p:nvPr>
            <p:ph type="subTitle" idx="2"/>
          </p:nvPr>
        </p:nvSpPr>
        <p:spPr>
          <a:xfrm>
            <a:off x="370483" y="941525"/>
            <a:ext cx="84600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smtClean="0">
                <a:latin typeface="Times New Roman" pitchFamily="18" charset="0"/>
                <a:ea typeface="Muli"/>
                <a:cs typeface="Times New Roman" pitchFamily="18" charset="0"/>
                <a:sym typeface="Muli"/>
              </a:rPr>
              <a:t>Activity Diagram cho use case “Search”</a:t>
            </a:r>
            <a:endParaRPr dirty="0">
              <a:latin typeface="Times New Roman" pitchFamily="18" charset="0"/>
              <a:ea typeface="Muli"/>
              <a:cs typeface="Times New Roman" pitchFamily="18" charset="0"/>
              <a:sym typeface="Muli"/>
            </a:endParaRPr>
          </a:p>
        </p:txBody>
      </p:sp>
      <p:grpSp>
        <p:nvGrpSpPr>
          <p:cNvPr id="477" name="Google Shape;477;p52"/>
          <p:cNvGrpSpPr/>
          <p:nvPr/>
        </p:nvGrpSpPr>
        <p:grpSpPr>
          <a:xfrm rot="5400000">
            <a:off x="8641234" y="411193"/>
            <a:ext cx="278152" cy="345818"/>
            <a:chOff x="0" y="46600"/>
            <a:chExt cx="3121800" cy="5004600"/>
          </a:xfrm>
        </p:grpSpPr>
        <p:sp>
          <p:nvSpPr>
            <p:cNvPr id="478" name="Google Shape;478;p52"/>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sp>
          <p:nvSpPr>
            <p:cNvPr id="479" name="Google Shape;479;p52"/>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Times New Roman" pitchFamily="18" charset="0"/>
                <a:cs typeface="Times New Roman" pitchFamily="18" charset="0"/>
              </a:endParaRPr>
            </a:p>
          </p:txBody>
        </p:sp>
        <p:sp>
          <p:nvSpPr>
            <p:cNvPr id="480" name="Google Shape;480;p52"/>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Times New Roman" pitchFamily="18" charset="0"/>
                <a:cs typeface="Times New Roman" pitchFamily="18" charset="0"/>
              </a:endParaRPr>
            </a:p>
          </p:txBody>
        </p:sp>
      </p:gr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2973" y="187517"/>
            <a:ext cx="1979712" cy="956358"/>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0263" y="1402208"/>
            <a:ext cx="3960440" cy="3594579"/>
          </a:xfrm>
          <a:prstGeom prst="rect">
            <a:avLst/>
          </a:prstGeom>
        </p:spPr>
      </p:pic>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294985238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2"/>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Times New Roman" pitchFamily="18" charset="0"/>
                <a:cs typeface="Times New Roman" pitchFamily="18" charset="0"/>
              </a:rPr>
              <a:t>Activity Diagrams</a:t>
            </a:r>
            <a:endParaRPr dirty="0">
              <a:latin typeface="Times New Roman" pitchFamily="18" charset="0"/>
              <a:cs typeface="Times New Roman" pitchFamily="18" charset="0"/>
            </a:endParaRPr>
          </a:p>
        </p:txBody>
      </p:sp>
      <p:sp>
        <p:nvSpPr>
          <p:cNvPr id="448" name="Google Shape;448;p52"/>
          <p:cNvSpPr txBox="1">
            <a:spLocks noGrp="1"/>
          </p:cNvSpPr>
          <p:nvPr>
            <p:ph type="subTitle" idx="2"/>
          </p:nvPr>
        </p:nvSpPr>
        <p:spPr>
          <a:xfrm>
            <a:off x="370483" y="941525"/>
            <a:ext cx="84600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smtClean="0">
                <a:latin typeface="Times New Roman" pitchFamily="18" charset="0"/>
                <a:ea typeface="Muli"/>
                <a:cs typeface="Times New Roman" pitchFamily="18" charset="0"/>
                <a:sym typeface="Muli"/>
              </a:rPr>
              <a:t>Activity Diagram cho use case “Follow User”</a:t>
            </a:r>
            <a:endParaRPr dirty="0">
              <a:latin typeface="Times New Roman" pitchFamily="18" charset="0"/>
              <a:ea typeface="Muli"/>
              <a:cs typeface="Times New Roman" pitchFamily="18" charset="0"/>
              <a:sym typeface="Muli"/>
            </a:endParaRPr>
          </a:p>
        </p:txBody>
      </p:sp>
      <p:grpSp>
        <p:nvGrpSpPr>
          <p:cNvPr id="477" name="Google Shape;477;p52"/>
          <p:cNvGrpSpPr/>
          <p:nvPr/>
        </p:nvGrpSpPr>
        <p:grpSpPr>
          <a:xfrm rot="5400000">
            <a:off x="8641234" y="411193"/>
            <a:ext cx="278152" cy="345818"/>
            <a:chOff x="0" y="46600"/>
            <a:chExt cx="3121800" cy="5004600"/>
          </a:xfrm>
        </p:grpSpPr>
        <p:sp>
          <p:nvSpPr>
            <p:cNvPr id="478" name="Google Shape;478;p52"/>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sp>
          <p:nvSpPr>
            <p:cNvPr id="479" name="Google Shape;479;p52"/>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Times New Roman" pitchFamily="18" charset="0"/>
                <a:cs typeface="Times New Roman" pitchFamily="18" charset="0"/>
              </a:endParaRPr>
            </a:p>
          </p:txBody>
        </p:sp>
        <p:sp>
          <p:nvSpPr>
            <p:cNvPr id="480" name="Google Shape;480;p52"/>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Times New Roman" pitchFamily="18" charset="0"/>
                <a:cs typeface="Times New Roman" pitchFamily="18" charset="0"/>
              </a:endParaRPr>
            </a:p>
          </p:txBody>
        </p:sp>
      </p:gr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2973" y="187517"/>
            <a:ext cx="1979712" cy="956358"/>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7982" y="1335125"/>
            <a:ext cx="3265002" cy="3843122"/>
          </a:xfrm>
          <a:prstGeom prst="rect">
            <a:avLst/>
          </a:prstGeom>
        </p:spPr>
      </p:pic>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137583396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2"/>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Times New Roman" pitchFamily="18" charset="0"/>
                <a:cs typeface="Times New Roman" pitchFamily="18" charset="0"/>
              </a:rPr>
              <a:t>Thiết kế database</a:t>
            </a:r>
            <a:endParaRPr dirty="0">
              <a:latin typeface="Times New Roman" pitchFamily="18" charset="0"/>
              <a:cs typeface="Times New Roman" pitchFamily="18" charset="0"/>
            </a:endParaRPr>
          </a:p>
        </p:txBody>
      </p:sp>
      <p:grpSp>
        <p:nvGrpSpPr>
          <p:cNvPr id="477" name="Google Shape;477;p52"/>
          <p:cNvGrpSpPr/>
          <p:nvPr/>
        </p:nvGrpSpPr>
        <p:grpSpPr>
          <a:xfrm rot="5400000">
            <a:off x="8641234" y="411193"/>
            <a:ext cx="278152" cy="345818"/>
            <a:chOff x="0" y="46600"/>
            <a:chExt cx="3121800" cy="5004600"/>
          </a:xfrm>
        </p:grpSpPr>
        <p:sp>
          <p:nvSpPr>
            <p:cNvPr id="478" name="Google Shape;478;p52"/>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sp>
          <p:nvSpPr>
            <p:cNvPr id="479" name="Google Shape;479;p52"/>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Times New Roman" pitchFamily="18" charset="0"/>
                <a:cs typeface="Times New Roman" pitchFamily="18" charset="0"/>
              </a:endParaRPr>
            </a:p>
          </p:txBody>
        </p:sp>
        <p:sp>
          <p:nvSpPr>
            <p:cNvPr id="480" name="Google Shape;480;p52"/>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Times New Roman" pitchFamily="18" charset="0"/>
                <a:cs typeface="Times New Roman" pitchFamily="18" charset="0"/>
              </a:endParaRPr>
            </a:p>
          </p:txBody>
        </p:sp>
      </p:grpSp>
      <p:sp>
        <p:nvSpPr>
          <p:cNvPr id="2" name="Subtitle 1"/>
          <p:cNvSpPr>
            <a:spLocks noGrp="1"/>
          </p:cNvSpPr>
          <p:nvPr>
            <p:ph type="subTitle" idx="2"/>
          </p:nvPr>
        </p:nvSpPr>
        <p:spPr/>
        <p:txBody>
          <a:bodyPr/>
          <a:lstStyle/>
          <a:p>
            <a:r>
              <a:rPr lang="en-US" dirty="0" smtClean="0"/>
              <a:t>Database </a:t>
            </a:r>
            <a:r>
              <a:rPr lang="en-US" dirty="0" err="1" smtClean="0"/>
              <a:t>của</a:t>
            </a:r>
            <a:r>
              <a:rPr lang="en-US" dirty="0" smtClean="0"/>
              <a:t> </a:t>
            </a:r>
            <a:r>
              <a:rPr lang="en-US" dirty="0" err="1" smtClean="0"/>
              <a:t>đồ</a:t>
            </a:r>
            <a:r>
              <a:rPr lang="en-US" dirty="0" smtClean="0"/>
              <a:t> </a:t>
            </a:r>
            <a:r>
              <a:rPr lang="en-US" dirty="0" err="1" smtClean="0"/>
              <a:t>án</a:t>
            </a:r>
            <a:endParaRPr lang="en-US"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2973" y="187517"/>
            <a:ext cx="1979712" cy="956358"/>
          </a:xfrm>
          <a:prstGeom prst="rect">
            <a:avLst/>
          </a:prstGeom>
        </p:spPr>
      </p:pic>
      <p:pic>
        <p:nvPicPr>
          <p:cNvPr id="1026" name="Picture 2" descr="Stack Underfl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6655" y="1316625"/>
            <a:ext cx="3427655" cy="3757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357288672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FFF0B3"/>
            </a:gs>
            <a:gs pos="50000">
              <a:srgbClr val="EBC034"/>
            </a:gs>
            <a:gs pos="100000">
              <a:srgbClr val="D79E00"/>
            </a:gs>
          </a:gsLst>
          <a:path path="circle">
            <a:fillToRect l="50000" t="50000" r="50000" b="50000"/>
          </a:path>
          <a:tileRect/>
        </a:gradFill>
        <a:effectLst/>
      </p:bgPr>
    </p:bg>
    <p:spTree>
      <p:nvGrpSpPr>
        <p:cNvPr id="1" name="Shape 1219"/>
        <p:cNvGrpSpPr/>
        <p:nvPr/>
      </p:nvGrpSpPr>
      <p:grpSpPr>
        <a:xfrm>
          <a:off x="0" y="0"/>
          <a:ext cx="0" cy="0"/>
          <a:chOff x="0" y="0"/>
          <a:chExt cx="0" cy="0"/>
        </a:xfrm>
      </p:grpSpPr>
      <p:grpSp>
        <p:nvGrpSpPr>
          <p:cNvPr id="1220" name="Google Shape;1220;p75"/>
          <p:cNvGrpSpPr/>
          <p:nvPr/>
        </p:nvGrpSpPr>
        <p:grpSpPr>
          <a:xfrm>
            <a:off x="1733406" y="2276856"/>
            <a:ext cx="3904519" cy="795119"/>
            <a:chOff x="2940462" y="2276856"/>
            <a:chExt cx="2376809" cy="795119"/>
          </a:xfrm>
        </p:grpSpPr>
        <p:grpSp>
          <p:nvGrpSpPr>
            <p:cNvPr id="1221" name="Google Shape;1221;p75"/>
            <p:cNvGrpSpPr/>
            <p:nvPr/>
          </p:nvGrpSpPr>
          <p:grpSpPr>
            <a:xfrm>
              <a:off x="2940462" y="2276856"/>
              <a:ext cx="2376809" cy="677100"/>
              <a:chOff x="4011612" y="2256631"/>
              <a:chExt cx="2376809" cy="677100"/>
            </a:xfrm>
          </p:grpSpPr>
          <p:sp>
            <p:nvSpPr>
              <p:cNvPr id="1224" name="Google Shape;1224;p75"/>
              <p:cNvSpPr/>
              <p:nvPr/>
            </p:nvSpPr>
            <p:spPr>
              <a:xfrm>
                <a:off x="4011612" y="2256631"/>
                <a:ext cx="336550" cy="336550"/>
              </a:xfrm>
              <a:custGeom>
                <a:avLst/>
                <a:gdLst/>
                <a:ahLst/>
                <a:cxnLst/>
                <a:rect l="l" t="t" r="r" b="b"/>
                <a:pathLst>
                  <a:path w="10000" h="10000" extrusionOk="0">
                    <a:moveTo>
                      <a:pt x="0" y="0"/>
                    </a:moveTo>
                    <a:lnTo>
                      <a:pt x="10000" y="0"/>
                    </a:lnTo>
                    <a:lnTo>
                      <a:pt x="10000" y="10000"/>
                    </a:lnTo>
                    <a:cubicBezTo>
                      <a:pt x="9362" y="9057"/>
                      <a:pt x="1457" y="1924"/>
                      <a:pt x="0" y="0"/>
                    </a:cubicBezTo>
                    <a:close/>
                  </a:path>
                </a:pathLst>
              </a:custGeom>
              <a:solidFill>
                <a:srgbClr val="D59D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Times New Roman" pitchFamily="18" charset="0"/>
                  <a:ea typeface="Calibri"/>
                  <a:cs typeface="Times New Roman" pitchFamily="18" charset="0"/>
                  <a:sym typeface="Calibri"/>
                </a:endParaRPr>
              </a:p>
            </p:txBody>
          </p:sp>
          <p:sp>
            <p:nvSpPr>
              <p:cNvPr id="1225" name="Google Shape;1225;p75"/>
              <p:cNvSpPr/>
              <p:nvPr/>
            </p:nvSpPr>
            <p:spPr>
              <a:xfrm>
                <a:off x="5301221" y="2256631"/>
                <a:ext cx="1087200" cy="677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Font typeface="Calibri"/>
                  <a:buNone/>
                </a:pPr>
                <a:r>
                  <a:rPr lang="en" sz="3600" dirty="0" smtClean="0">
                    <a:solidFill>
                      <a:srgbClr val="FFFFFF"/>
                    </a:solidFill>
                    <a:latin typeface="Times New Roman" pitchFamily="18" charset="0"/>
                    <a:ea typeface="Open Sans"/>
                    <a:cs typeface="Times New Roman" pitchFamily="18" charset="0"/>
                    <a:sym typeface="Open Sans"/>
                  </a:rPr>
                  <a:t>DEMO</a:t>
                </a:r>
                <a:endParaRPr sz="3600" b="0" i="0" u="sng" strike="noStrike" cap="none" dirty="0">
                  <a:solidFill>
                    <a:srgbClr val="000000"/>
                  </a:solidFill>
                  <a:latin typeface="Times New Roman" pitchFamily="18" charset="0"/>
                  <a:ea typeface="Open Sans"/>
                  <a:cs typeface="Times New Roman" pitchFamily="18" charset="0"/>
                  <a:sym typeface="Open Sans"/>
                </a:endParaRPr>
              </a:p>
            </p:txBody>
          </p:sp>
        </p:grpSp>
        <p:cxnSp>
          <p:nvCxnSpPr>
            <p:cNvPr id="1227" name="Google Shape;1227;p75"/>
            <p:cNvCxnSpPr/>
            <p:nvPr/>
          </p:nvCxnSpPr>
          <p:spPr>
            <a:xfrm>
              <a:off x="3809625" y="2334275"/>
              <a:ext cx="0" cy="737700"/>
            </a:xfrm>
            <a:prstGeom prst="straightConnector1">
              <a:avLst/>
            </a:prstGeom>
            <a:noFill/>
            <a:ln w="19050" cap="flat" cmpd="sng">
              <a:solidFill>
                <a:srgbClr val="FFFFFF"/>
              </a:solidFill>
              <a:prstDash val="solid"/>
              <a:round/>
              <a:headEnd type="none" w="med" len="med"/>
              <a:tailEnd type="none" w="med" len="med"/>
            </a:ln>
          </p:spPr>
        </p:cxnSp>
      </p:gr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FFF0B3"/>
            </a:gs>
            <a:gs pos="50000">
              <a:srgbClr val="EBC034"/>
            </a:gs>
            <a:gs pos="100000">
              <a:srgbClr val="D79E00"/>
            </a:gs>
          </a:gsLst>
          <a:path path="circle">
            <a:fillToRect l="50000" t="50000" r="50000" b="50000"/>
          </a:path>
          <a:tileRect/>
        </a:gradFill>
        <a:effectLst/>
      </p:bgPr>
    </p:bg>
    <p:spTree>
      <p:nvGrpSpPr>
        <p:cNvPr id="1" name="Shape 1219"/>
        <p:cNvGrpSpPr/>
        <p:nvPr/>
      </p:nvGrpSpPr>
      <p:grpSpPr>
        <a:xfrm>
          <a:off x="0" y="0"/>
          <a:ext cx="0" cy="0"/>
          <a:chOff x="0" y="0"/>
          <a:chExt cx="0" cy="0"/>
        </a:xfrm>
      </p:grpSpPr>
      <p:grpSp>
        <p:nvGrpSpPr>
          <p:cNvPr id="1220" name="Google Shape;1220;p75"/>
          <p:cNvGrpSpPr/>
          <p:nvPr/>
        </p:nvGrpSpPr>
        <p:grpSpPr>
          <a:xfrm>
            <a:off x="1116839" y="2215489"/>
            <a:ext cx="8064569" cy="1011628"/>
            <a:chOff x="2565137" y="2215489"/>
            <a:chExt cx="4909167" cy="1011628"/>
          </a:xfrm>
        </p:grpSpPr>
        <p:grpSp>
          <p:nvGrpSpPr>
            <p:cNvPr id="1221" name="Google Shape;1221;p75"/>
            <p:cNvGrpSpPr/>
            <p:nvPr/>
          </p:nvGrpSpPr>
          <p:grpSpPr>
            <a:xfrm>
              <a:off x="2565137" y="2215489"/>
              <a:ext cx="1087200" cy="677100"/>
              <a:chOff x="3636287" y="2195264"/>
              <a:chExt cx="1087200" cy="677100"/>
            </a:xfrm>
          </p:grpSpPr>
          <p:sp>
            <p:nvSpPr>
              <p:cNvPr id="1224" name="Google Shape;1224;p75"/>
              <p:cNvSpPr/>
              <p:nvPr/>
            </p:nvSpPr>
            <p:spPr>
              <a:xfrm>
                <a:off x="4011612" y="2256631"/>
                <a:ext cx="336550" cy="336550"/>
              </a:xfrm>
              <a:custGeom>
                <a:avLst/>
                <a:gdLst/>
                <a:ahLst/>
                <a:cxnLst/>
                <a:rect l="l" t="t" r="r" b="b"/>
                <a:pathLst>
                  <a:path w="10000" h="10000" extrusionOk="0">
                    <a:moveTo>
                      <a:pt x="0" y="0"/>
                    </a:moveTo>
                    <a:lnTo>
                      <a:pt x="10000" y="0"/>
                    </a:lnTo>
                    <a:lnTo>
                      <a:pt x="10000" y="10000"/>
                    </a:lnTo>
                    <a:cubicBezTo>
                      <a:pt x="9362" y="9057"/>
                      <a:pt x="1457" y="1924"/>
                      <a:pt x="0" y="0"/>
                    </a:cubicBezTo>
                    <a:close/>
                  </a:path>
                </a:pathLst>
              </a:custGeom>
              <a:solidFill>
                <a:srgbClr val="D59D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Times New Roman" pitchFamily="18" charset="0"/>
                  <a:ea typeface="Calibri"/>
                  <a:cs typeface="Times New Roman" pitchFamily="18" charset="0"/>
                  <a:sym typeface="Calibri"/>
                </a:endParaRPr>
              </a:p>
            </p:txBody>
          </p:sp>
          <p:sp>
            <p:nvSpPr>
              <p:cNvPr id="1225" name="Google Shape;1225;p75"/>
              <p:cNvSpPr/>
              <p:nvPr/>
            </p:nvSpPr>
            <p:spPr>
              <a:xfrm>
                <a:off x="3636287" y="2195264"/>
                <a:ext cx="1087200" cy="677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Font typeface="Calibri"/>
                  <a:buNone/>
                </a:pPr>
                <a:endParaRPr sz="3600" b="0" i="0" u="none" strike="noStrike" cap="none" dirty="0">
                  <a:solidFill>
                    <a:srgbClr val="000000"/>
                  </a:solidFill>
                  <a:latin typeface="Times New Roman" pitchFamily="18" charset="0"/>
                  <a:ea typeface="Open Sans"/>
                  <a:cs typeface="Times New Roman" pitchFamily="18" charset="0"/>
                  <a:sym typeface="Open Sans"/>
                </a:endParaRPr>
              </a:p>
            </p:txBody>
          </p:sp>
        </p:grpSp>
        <p:sp>
          <p:nvSpPr>
            <p:cNvPr id="1226" name="Google Shape;1226;p75"/>
            <p:cNvSpPr txBox="1"/>
            <p:nvPr/>
          </p:nvSpPr>
          <p:spPr>
            <a:xfrm>
              <a:off x="4273904" y="2273117"/>
              <a:ext cx="3200400" cy="954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800" dirty="0" smtClean="0">
                  <a:solidFill>
                    <a:srgbClr val="595959"/>
                  </a:solidFill>
                  <a:latin typeface="Times New Roman" pitchFamily="18" charset="0"/>
                  <a:ea typeface="Open Sans"/>
                  <a:cs typeface="Times New Roman" pitchFamily="18" charset="0"/>
                  <a:sym typeface="Open Sans"/>
                </a:rPr>
                <a:t>Q&amp;A</a:t>
              </a:r>
              <a:endParaRPr sz="2800" b="0" i="0" u="none" strike="noStrike" cap="none" dirty="0">
                <a:solidFill>
                  <a:srgbClr val="595959"/>
                </a:solidFill>
                <a:latin typeface="Times New Roman" pitchFamily="18" charset="0"/>
                <a:ea typeface="Open Sans"/>
                <a:cs typeface="Times New Roman" pitchFamily="18" charset="0"/>
                <a:sym typeface="Open Sans"/>
              </a:endParaRPr>
            </a:p>
          </p:txBody>
        </p:sp>
        <p:cxnSp>
          <p:nvCxnSpPr>
            <p:cNvPr id="1227" name="Google Shape;1227;p75"/>
            <p:cNvCxnSpPr/>
            <p:nvPr/>
          </p:nvCxnSpPr>
          <p:spPr>
            <a:xfrm>
              <a:off x="3809625" y="2334275"/>
              <a:ext cx="0" cy="737700"/>
            </a:xfrm>
            <a:prstGeom prst="straightConnector1">
              <a:avLst/>
            </a:prstGeom>
            <a:noFill/>
            <a:ln w="19050" cap="flat" cmpd="sng">
              <a:solidFill>
                <a:srgbClr val="FFFFFF"/>
              </a:solidFill>
              <a:prstDash val="solid"/>
              <a:round/>
              <a:headEnd type="none" w="med" len="med"/>
              <a:tailEnd type="none" w="med" len="med"/>
            </a:ln>
          </p:spPr>
        </p:cxnSp>
      </p:gr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Tree>
    <p:extLst>
      <p:ext uri="{BB962C8B-B14F-4D97-AF65-F5344CB8AC3E}">
        <p14:creationId xmlns:p14="http://schemas.microsoft.com/office/powerpoint/2010/main" val="328747402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4"/>
          <p:cNvSpPr txBox="1">
            <a:spLocks noGrp="1"/>
          </p:cNvSpPr>
          <p:nvPr>
            <p:ph type="title"/>
          </p:nvPr>
        </p:nvSpPr>
        <p:spPr>
          <a:xfrm>
            <a:off x="539025" y="2499500"/>
            <a:ext cx="6054000" cy="841800"/>
          </a:xfrm>
          <a:prstGeom prst="rect">
            <a:avLst/>
          </a:prstGeom>
        </p:spPr>
        <p:txBody>
          <a:bodyPr spcFirstLastPara="1" wrap="square" lIns="91425" tIns="91425" rIns="91425" bIns="91425" anchor="ctr" anchorCtr="0">
            <a:noAutofit/>
          </a:bodyPr>
          <a:lstStyle/>
          <a:p>
            <a:pPr lvl="0"/>
            <a:r>
              <a:rPr lang="en" sz="2800" dirty="0" smtClean="0">
                <a:latin typeface="Times New Roman" pitchFamily="18" charset="0"/>
                <a:cs typeface="Times New Roman" pitchFamily="18" charset="0"/>
              </a:rPr>
              <a:t>Giới thiệu đề tài</a:t>
            </a:r>
            <a:endParaRPr sz="2800" dirty="0">
              <a:solidFill>
                <a:srgbClr val="75A6E7"/>
              </a:solidFill>
              <a:latin typeface="Times New Roman" pitchFamily="18" charset="0"/>
              <a:ea typeface="Arial Black"/>
              <a:cs typeface="Times New Roman" pitchFamily="18" charset="0"/>
              <a:sym typeface="Arial Black"/>
            </a:endParaRPr>
          </a:p>
        </p:txBody>
      </p:sp>
      <p:sp>
        <p:nvSpPr>
          <p:cNvPr id="319" name="Google Shape;319;p44"/>
          <p:cNvSpPr txBox="1">
            <a:spLocks noGrp="1"/>
          </p:cNvSpPr>
          <p:nvPr>
            <p:ph type="subTitle" idx="1"/>
          </p:nvPr>
        </p:nvSpPr>
        <p:spPr>
          <a:xfrm>
            <a:off x="632550" y="3247775"/>
            <a:ext cx="6372000" cy="424800"/>
          </a:xfrm>
          <a:prstGeom prst="rect">
            <a:avLst/>
          </a:prstGeom>
        </p:spPr>
        <p:txBody>
          <a:bodyPr spcFirstLastPara="1" wrap="square" lIns="91425" tIns="91425" rIns="91425" bIns="91425" anchor="t" anchorCtr="0">
            <a:noAutofit/>
          </a:bodyPr>
          <a:lstStyle/>
          <a:p>
            <a:pPr marL="0" lvl="0" indent="0">
              <a:spcAft>
                <a:spcPts val="1600"/>
              </a:spcAft>
            </a:pPr>
            <a:r>
              <a:rPr lang="en-US" dirty="0" err="1">
                <a:solidFill>
                  <a:schemeClr val="bg1"/>
                </a:solidFill>
                <a:latin typeface="Times New Roman" panose="02020603050405020304" pitchFamily="18" charset="0"/>
                <a:cs typeface="Times New Roman" panose="02020603050405020304" pitchFamily="18" charset="0"/>
              </a:rPr>
              <a:t>Xây</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dựng</a:t>
            </a:r>
            <a:r>
              <a:rPr lang="en-US" dirty="0">
                <a:solidFill>
                  <a:schemeClr val="bg1"/>
                </a:solidFill>
                <a:latin typeface="Times New Roman" panose="02020603050405020304" pitchFamily="18" charset="0"/>
                <a:cs typeface="Times New Roman" panose="02020603050405020304" pitchFamily="18" charset="0"/>
              </a:rPr>
              <a:t> website </a:t>
            </a:r>
            <a:r>
              <a:rPr lang="en-US" dirty="0" err="1">
                <a:solidFill>
                  <a:schemeClr val="bg1"/>
                </a:solidFill>
                <a:latin typeface="Times New Roman" panose="02020603050405020304" pitchFamily="18" charset="0"/>
                <a:cs typeface="Times New Roman" panose="02020603050405020304" pitchFamily="18" charset="0"/>
              </a:rPr>
              <a:t>hỗ</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trợ</a:t>
            </a:r>
            <a:r>
              <a:rPr lang="en-US" dirty="0">
                <a:solidFill>
                  <a:schemeClr val="bg1"/>
                </a:solidFill>
                <a:latin typeface="Times New Roman" panose="02020603050405020304" pitchFamily="18" charset="0"/>
                <a:cs typeface="Times New Roman" panose="02020603050405020304" pitchFamily="18" charset="0"/>
              </a:rPr>
              <a:t> chia </a:t>
            </a:r>
            <a:r>
              <a:rPr lang="en-US" dirty="0" err="1">
                <a:solidFill>
                  <a:schemeClr val="bg1"/>
                </a:solidFill>
                <a:latin typeface="Times New Roman" panose="02020603050405020304" pitchFamily="18" charset="0"/>
                <a:cs typeface="Times New Roman" panose="02020603050405020304" pitchFamily="18" charset="0"/>
              </a:rPr>
              <a:t>sẻ</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và</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hỏi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đáp</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kiến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thức</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về</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lập</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trình</a:t>
            </a:r>
            <a:endParaRPr dirty="0">
              <a:solidFill>
                <a:schemeClr val="bg1"/>
              </a:solidFill>
              <a:latin typeface="Times New Roman" pitchFamily="18" charset="0"/>
              <a:ea typeface="Arial Black"/>
              <a:cs typeface="Times New Roman" pitchFamily="18" charset="0"/>
              <a:sym typeface="Arial Black"/>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0108" y="339502"/>
            <a:ext cx="1979712" cy="956358"/>
          </a:xfrm>
          <a:prstGeom prst="rect">
            <a:avLst/>
          </a:prstGeom>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9"/>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Times New Roman" pitchFamily="18" charset="0"/>
                <a:cs typeface="Times New Roman" pitchFamily="18" charset="0"/>
              </a:rPr>
              <a:t>Giới thiệu</a:t>
            </a:r>
            <a:endParaRPr dirty="0">
              <a:latin typeface="Times New Roman" pitchFamily="18" charset="0"/>
              <a:cs typeface="Times New Roman" pitchFamily="18" charset="0"/>
            </a:endParaRPr>
          </a:p>
        </p:txBody>
      </p:sp>
      <p:grpSp>
        <p:nvGrpSpPr>
          <p:cNvPr id="389" name="Google Shape;389;p49"/>
          <p:cNvGrpSpPr/>
          <p:nvPr/>
        </p:nvGrpSpPr>
        <p:grpSpPr>
          <a:xfrm rot="5400000">
            <a:off x="8641234" y="411193"/>
            <a:ext cx="278152" cy="345818"/>
            <a:chOff x="0" y="46600"/>
            <a:chExt cx="3121800" cy="5004600"/>
          </a:xfrm>
        </p:grpSpPr>
        <p:sp>
          <p:nvSpPr>
            <p:cNvPr id="390" name="Google Shape;390;p49"/>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sp>
          <p:nvSpPr>
            <p:cNvPr id="391" name="Google Shape;391;p49"/>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Times New Roman" pitchFamily="18" charset="0"/>
                <a:cs typeface="Times New Roman" pitchFamily="18" charset="0"/>
              </a:endParaRPr>
            </a:p>
          </p:txBody>
        </p:sp>
        <p:sp>
          <p:nvSpPr>
            <p:cNvPr id="392" name="Google Shape;392;p49"/>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Times New Roman" pitchFamily="18" charset="0"/>
                <a:cs typeface="Times New Roman" pitchFamily="18" charset="0"/>
              </a:endParaRPr>
            </a:p>
          </p:txBody>
        </p:sp>
      </p:grpSp>
      <p:sp>
        <p:nvSpPr>
          <p:cNvPr id="393" name="Google Shape;393;p49"/>
          <p:cNvSpPr txBox="1">
            <a:spLocks noGrp="1"/>
          </p:cNvSpPr>
          <p:nvPr>
            <p:ph type="body" idx="3"/>
          </p:nvPr>
        </p:nvSpPr>
        <p:spPr>
          <a:xfrm>
            <a:off x="366841" y="1131590"/>
            <a:ext cx="8226312" cy="2448272"/>
          </a:xfrm>
          <a:prstGeom prst="rect">
            <a:avLst/>
          </a:prstGeom>
        </p:spPr>
        <p:txBody>
          <a:bodyPr spcFirstLastPara="1" wrap="square" lIns="91425" tIns="91425" rIns="91425" bIns="91425" anchor="t" anchorCtr="0">
            <a:noAutofit/>
          </a:bodyPr>
          <a:lstStyle/>
          <a:p>
            <a:r>
              <a:rPr lang="vi-VN" sz="2000" dirty="0">
                <a:solidFill>
                  <a:schemeClr val="tx1"/>
                </a:solidFill>
                <a:latin typeface="Times New Roman" panose="02020603050405020304" pitchFamily="18" charset="0"/>
                <a:cs typeface="Times New Roman" panose="02020603050405020304" pitchFamily="18" charset="0"/>
              </a:rPr>
              <a:t>Đồ án “website hỗ trợ chia sẻ và hỏi đáp kiến thức về lập trình” được xây dựng dựa trên mục đích là nơi chia sẻ kiến thức lập trình qua các bài viết, đồng thời cũng là nơi đặt những câu hỏi về các kiến thức lập trình, để những lập trình viên khác có thể cùng nhau hợp tác giải quyết vấn đề. </a:t>
            </a:r>
            <a:endParaRPr lang="en-US" sz="2000" dirty="0" smtClean="0">
              <a:solidFill>
                <a:schemeClr val="tx1"/>
              </a:solidFill>
              <a:latin typeface="Times New Roman" panose="02020603050405020304" pitchFamily="18" charset="0"/>
              <a:cs typeface="Times New Roman" panose="02020603050405020304" pitchFamily="18" charset="0"/>
            </a:endParaRPr>
          </a:p>
          <a:p>
            <a:r>
              <a:rPr lang="vi-VN" sz="2000" dirty="0" smtClean="0">
                <a:solidFill>
                  <a:schemeClr val="tx1"/>
                </a:solidFill>
                <a:latin typeface="Times New Roman" panose="02020603050405020304" pitchFamily="18" charset="0"/>
                <a:cs typeface="Times New Roman" panose="02020603050405020304" pitchFamily="18" charset="0"/>
              </a:rPr>
              <a:t>Ngoài </a:t>
            </a:r>
            <a:r>
              <a:rPr lang="vi-VN" sz="2000" dirty="0">
                <a:solidFill>
                  <a:schemeClr val="tx1"/>
                </a:solidFill>
                <a:latin typeface="Times New Roman" panose="02020603050405020304" pitchFamily="18" charset="0"/>
                <a:cs typeface="Times New Roman" panose="02020603050405020304" pitchFamily="18" charset="0"/>
              </a:rPr>
              <a:t>ra, người dùng website còn có thể sử dụng tính năng tìm kiếm các bài viết, lọc bài theo tag, xem bài các bài viết và cuộc thảo luận thịnh </a:t>
            </a:r>
            <a:r>
              <a:rPr lang="vi-VN" sz="2000" dirty="0" smtClean="0">
                <a:solidFill>
                  <a:schemeClr val="tx1"/>
                </a:solidFill>
                <a:latin typeface="Times New Roman" panose="02020603050405020304" pitchFamily="18" charset="0"/>
                <a:cs typeface="Times New Roman" panose="02020603050405020304" pitchFamily="18" charset="0"/>
              </a:rPr>
              <a:t>hành.</a:t>
            </a:r>
            <a:endParaRPr lang="en-US" sz="2000" dirty="0">
              <a:solidFill>
                <a:schemeClr val="tx1"/>
              </a:solidFill>
              <a:latin typeface="Times New Roman" panose="02020603050405020304" pitchFamily="18" charset="0"/>
              <a:cs typeface="Times New Roman" panose="02020603050405020304" pitchFamily="18" charset="0"/>
            </a:endParaRPr>
          </a:p>
          <a:p>
            <a:r>
              <a:rPr lang="vi-VN" sz="2000" dirty="0" smtClean="0">
                <a:solidFill>
                  <a:schemeClr val="tx1"/>
                </a:solidFill>
                <a:latin typeface="Times New Roman" panose="02020603050405020304" pitchFamily="18" charset="0"/>
                <a:cs typeface="Times New Roman" panose="02020603050405020304" pitchFamily="18" charset="0"/>
              </a:rPr>
              <a:t>Người </a:t>
            </a:r>
            <a:r>
              <a:rPr lang="vi-VN" sz="2000" dirty="0">
                <a:solidFill>
                  <a:schemeClr val="tx1"/>
                </a:solidFill>
                <a:latin typeface="Times New Roman" panose="02020603050405020304" pitchFamily="18" charset="0"/>
                <a:cs typeface="Times New Roman" panose="02020603050405020304" pitchFamily="18" charset="0"/>
              </a:rPr>
              <a:t>dùng còn có thể theo dõi những người dùng khác với mục đích xem những bài viết và cuộc thảo luận từ các đối tượng được theo </a:t>
            </a:r>
            <a:r>
              <a:rPr lang="vi-VN" sz="2000" dirty="0" smtClean="0">
                <a:solidFill>
                  <a:schemeClr val="tx1"/>
                </a:solidFill>
                <a:latin typeface="Times New Roman" panose="02020603050405020304" pitchFamily="18" charset="0"/>
                <a:cs typeface="Times New Roman" panose="02020603050405020304" pitchFamily="18" charset="0"/>
              </a:rPr>
              <a:t>dõi</a:t>
            </a:r>
            <a:r>
              <a:rPr lang="en-US" sz="2000" dirty="0" smtClean="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2973" y="187517"/>
            <a:ext cx="1979712" cy="956358"/>
          </a:xfrm>
          <a:prstGeom prst="rect">
            <a:avLst/>
          </a:prstGeom>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69"/>
          <p:cNvSpPr txBox="1">
            <a:spLocks noGrp="1"/>
          </p:cNvSpPr>
          <p:nvPr>
            <p:ph type="title"/>
          </p:nvPr>
        </p:nvSpPr>
        <p:spPr>
          <a:xfrm>
            <a:off x="254133" y="3471700"/>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smtClean="0">
                <a:solidFill>
                  <a:srgbClr val="4E6E9A"/>
                </a:solidFill>
                <a:latin typeface="Times New Roman" pitchFamily="18" charset="0"/>
                <a:cs typeface="Times New Roman" pitchFamily="18" charset="0"/>
              </a:rPr>
              <a:t>Công Nghệ Sử Dụng</a:t>
            </a:r>
            <a:endParaRPr dirty="0">
              <a:latin typeface="Times New Roman" pitchFamily="18" charset="0"/>
              <a:cs typeface="Times New Roman" pitchFamily="18" charset="0"/>
            </a:endParaRPr>
          </a:p>
        </p:txBody>
      </p:sp>
      <p:grpSp>
        <p:nvGrpSpPr>
          <p:cNvPr id="1014" name="Google Shape;1014;p69"/>
          <p:cNvGrpSpPr/>
          <p:nvPr/>
        </p:nvGrpSpPr>
        <p:grpSpPr>
          <a:xfrm rot="5400000">
            <a:off x="1265691" y="1512713"/>
            <a:ext cx="1113546" cy="1384272"/>
            <a:chOff x="0" y="46600"/>
            <a:chExt cx="3121800" cy="5004600"/>
          </a:xfrm>
        </p:grpSpPr>
        <p:sp>
          <p:nvSpPr>
            <p:cNvPr id="1015" name="Google Shape;1015;p69"/>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sp>
          <p:nvSpPr>
            <p:cNvPr id="1016" name="Google Shape;1016;p69"/>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Times New Roman" pitchFamily="18" charset="0"/>
                <a:cs typeface="Times New Roman" pitchFamily="18" charset="0"/>
              </a:endParaRPr>
            </a:p>
          </p:txBody>
        </p:sp>
        <p:sp>
          <p:nvSpPr>
            <p:cNvPr id="1017" name="Google Shape;1017;p69"/>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Times New Roman" pitchFamily="18" charset="0"/>
                <a:cs typeface="Times New Roman" pitchFamily="18" charset="0"/>
              </a:endParaRPr>
            </a:p>
          </p:txBody>
        </p:sp>
      </p:grpSp>
      <p:sp>
        <p:nvSpPr>
          <p:cNvPr id="2" name="Subtitle 1"/>
          <p:cNvSpPr>
            <a:spLocks noGrp="1"/>
          </p:cNvSpPr>
          <p:nvPr>
            <p:ph type="subTitle" idx="1"/>
          </p:nvPr>
        </p:nvSpPr>
        <p:spPr/>
        <p:txBody>
          <a:bodyPr/>
          <a:lstStyle/>
          <a:p>
            <a:endParaRPr lang="en-US">
              <a:latin typeface="Times New Roman" pitchFamily="18" charset="0"/>
              <a:cs typeface="Times New Roman"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249" y="194376"/>
            <a:ext cx="1979712" cy="956358"/>
          </a:xfrm>
          <a:prstGeom prst="rect">
            <a:avLst/>
          </a:prstGeom>
        </p:spPr>
      </p:pic>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1" name="Google Shape;401;p50"/>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Times New Roman" pitchFamily="18" charset="0"/>
                <a:cs typeface="Times New Roman" pitchFamily="18" charset="0"/>
              </a:rPr>
              <a:t>Công Nghệ Sử Dụng</a:t>
            </a:r>
            <a:endParaRPr dirty="0">
              <a:latin typeface="Times New Roman" pitchFamily="18" charset="0"/>
              <a:cs typeface="Times New Roman" pitchFamily="18" charset="0"/>
            </a:endParaRPr>
          </a:p>
        </p:txBody>
      </p:sp>
      <p:sp>
        <p:nvSpPr>
          <p:cNvPr id="422" name="Google Shape;422;p50"/>
          <p:cNvSpPr txBox="1"/>
          <p:nvPr/>
        </p:nvSpPr>
        <p:spPr>
          <a:xfrm>
            <a:off x="4274530" y="1166591"/>
            <a:ext cx="652200" cy="110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0" dirty="0" smtClean="0">
                <a:solidFill>
                  <a:srgbClr val="FFFFFF"/>
                </a:solidFill>
                <a:latin typeface="Times New Roman" pitchFamily="18" charset="0"/>
                <a:ea typeface="Arial Black"/>
                <a:cs typeface="Times New Roman" pitchFamily="18" charset="0"/>
                <a:sym typeface="Arial Black"/>
              </a:rPr>
              <a:t>”</a:t>
            </a:r>
            <a:endParaRPr sz="6000" dirty="0">
              <a:solidFill>
                <a:srgbClr val="FFFFFF"/>
              </a:solidFill>
              <a:latin typeface="Times New Roman" pitchFamily="18" charset="0"/>
              <a:ea typeface="Arial Black"/>
              <a:cs typeface="Times New Roman" pitchFamily="18" charset="0"/>
              <a:sym typeface="Arial Black"/>
            </a:endParaRPr>
          </a:p>
        </p:txBody>
      </p:sp>
      <p:grpSp>
        <p:nvGrpSpPr>
          <p:cNvPr id="423" name="Google Shape;423;p50"/>
          <p:cNvGrpSpPr/>
          <p:nvPr/>
        </p:nvGrpSpPr>
        <p:grpSpPr>
          <a:xfrm rot="5400000">
            <a:off x="8641234" y="411193"/>
            <a:ext cx="278152" cy="345818"/>
            <a:chOff x="0" y="46600"/>
            <a:chExt cx="3121800" cy="5004600"/>
          </a:xfrm>
        </p:grpSpPr>
        <p:sp>
          <p:nvSpPr>
            <p:cNvPr id="424" name="Google Shape;424;p50"/>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sp>
          <p:nvSpPr>
            <p:cNvPr id="425" name="Google Shape;425;p50"/>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Times New Roman" pitchFamily="18" charset="0"/>
                <a:cs typeface="Times New Roman" pitchFamily="18" charset="0"/>
              </a:endParaRPr>
            </a:p>
          </p:txBody>
        </p:sp>
        <p:sp>
          <p:nvSpPr>
            <p:cNvPr id="426" name="Google Shape;426;p50"/>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Times New Roman" pitchFamily="18" charset="0"/>
                <a:cs typeface="Times New Roman" pitchFamily="18" charset="0"/>
              </a:endParaRPr>
            </a:p>
          </p:txBody>
        </p:sp>
      </p:grpSp>
      <p:sp>
        <p:nvSpPr>
          <p:cNvPr id="34" name="Google Shape;1117;p74"/>
          <p:cNvSpPr/>
          <p:nvPr/>
        </p:nvSpPr>
        <p:spPr>
          <a:xfrm>
            <a:off x="814949" y="3414923"/>
            <a:ext cx="304800" cy="297000"/>
          </a:xfrm>
          <a:custGeom>
            <a:avLst/>
            <a:gdLst/>
            <a:ahLst/>
            <a:cxnLst/>
            <a:rect l="l" t="t" r="r" b="b"/>
            <a:pathLst>
              <a:path w="120000" h="120000" extrusionOk="0">
                <a:moveTo>
                  <a:pt x="119227" y="58164"/>
                </a:moveTo>
                <a:lnTo>
                  <a:pt x="98164" y="37101"/>
                </a:lnTo>
                <a:lnTo>
                  <a:pt x="98164" y="8212"/>
                </a:lnTo>
                <a:cubicBezTo>
                  <a:pt x="98164" y="6570"/>
                  <a:pt x="97101" y="5507"/>
                  <a:pt x="95458" y="5507"/>
                </a:cubicBezTo>
                <a:lnTo>
                  <a:pt x="79130" y="5507"/>
                </a:lnTo>
                <a:cubicBezTo>
                  <a:pt x="77487" y="5507"/>
                  <a:pt x="76328" y="6570"/>
                  <a:pt x="76328" y="8212"/>
                </a:cubicBezTo>
                <a:lnTo>
                  <a:pt x="76328" y="15265"/>
                </a:lnTo>
                <a:lnTo>
                  <a:pt x="61932" y="869"/>
                </a:lnTo>
                <a:cubicBezTo>
                  <a:pt x="61352" y="289"/>
                  <a:pt x="60869" y="0"/>
                  <a:pt x="60000" y="0"/>
                </a:cubicBezTo>
                <a:cubicBezTo>
                  <a:pt x="59227" y="0"/>
                  <a:pt x="58647" y="289"/>
                  <a:pt x="58067" y="869"/>
                </a:cubicBezTo>
                <a:lnTo>
                  <a:pt x="869" y="58164"/>
                </a:lnTo>
                <a:cubicBezTo>
                  <a:pt x="289" y="58647"/>
                  <a:pt x="0" y="59227"/>
                  <a:pt x="0" y="60000"/>
                </a:cubicBezTo>
                <a:cubicBezTo>
                  <a:pt x="0" y="61642"/>
                  <a:pt x="1159" y="62801"/>
                  <a:pt x="2705" y="62801"/>
                </a:cubicBezTo>
                <a:cubicBezTo>
                  <a:pt x="3574" y="62801"/>
                  <a:pt x="4154" y="62512"/>
                  <a:pt x="4637" y="61932"/>
                </a:cubicBezTo>
                <a:lnTo>
                  <a:pt x="16425" y="50241"/>
                </a:lnTo>
                <a:lnTo>
                  <a:pt x="16425" y="117294"/>
                </a:lnTo>
                <a:cubicBezTo>
                  <a:pt x="16425" y="118937"/>
                  <a:pt x="17487" y="120000"/>
                  <a:pt x="19130" y="120000"/>
                </a:cubicBezTo>
                <a:lnTo>
                  <a:pt x="100869" y="120000"/>
                </a:lnTo>
                <a:cubicBezTo>
                  <a:pt x="102512" y="120000"/>
                  <a:pt x="103671" y="118937"/>
                  <a:pt x="103671" y="117294"/>
                </a:cubicBezTo>
                <a:lnTo>
                  <a:pt x="103671" y="50241"/>
                </a:lnTo>
                <a:lnTo>
                  <a:pt x="115362" y="61932"/>
                </a:lnTo>
                <a:cubicBezTo>
                  <a:pt x="115942" y="62512"/>
                  <a:pt x="116425" y="62801"/>
                  <a:pt x="117294" y="62801"/>
                </a:cubicBezTo>
                <a:cubicBezTo>
                  <a:pt x="118937" y="62801"/>
                  <a:pt x="120000" y="61642"/>
                  <a:pt x="120000" y="60000"/>
                </a:cubicBezTo>
                <a:cubicBezTo>
                  <a:pt x="120000" y="59227"/>
                  <a:pt x="119710" y="58647"/>
                  <a:pt x="119227" y="58164"/>
                </a:cubicBezTo>
                <a:close/>
                <a:moveTo>
                  <a:pt x="81835" y="10917"/>
                </a:moveTo>
                <a:lnTo>
                  <a:pt x="92753" y="10917"/>
                </a:lnTo>
                <a:lnTo>
                  <a:pt x="92753" y="31690"/>
                </a:lnTo>
                <a:lnTo>
                  <a:pt x="81835" y="20772"/>
                </a:lnTo>
                <a:lnTo>
                  <a:pt x="81835" y="10917"/>
                </a:lnTo>
                <a:close/>
                <a:moveTo>
                  <a:pt x="43671" y="114589"/>
                </a:moveTo>
                <a:lnTo>
                  <a:pt x="21835" y="114589"/>
                </a:lnTo>
                <a:lnTo>
                  <a:pt x="21835" y="109082"/>
                </a:lnTo>
                <a:lnTo>
                  <a:pt x="43671" y="109082"/>
                </a:lnTo>
                <a:lnTo>
                  <a:pt x="43671" y="114589"/>
                </a:lnTo>
                <a:close/>
                <a:moveTo>
                  <a:pt x="70917" y="114589"/>
                </a:moveTo>
                <a:lnTo>
                  <a:pt x="49082" y="114589"/>
                </a:lnTo>
                <a:lnTo>
                  <a:pt x="49082" y="70917"/>
                </a:lnTo>
                <a:lnTo>
                  <a:pt x="70917" y="70917"/>
                </a:lnTo>
                <a:lnTo>
                  <a:pt x="70917" y="114589"/>
                </a:lnTo>
                <a:close/>
                <a:moveTo>
                  <a:pt x="98164" y="114589"/>
                </a:moveTo>
                <a:lnTo>
                  <a:pt x="76328" y="114589"/>
                </a:lnTo>
                <a:lnTo>
                  <a:pt x="76328" y="109082"/>
                </a:lnTo>
                <a:lnTo>
                  <a:pt x="98164" y="109082"/>
                </a:lnTo>
                <a:lnTo>
                  <a:pt x="98164" y="114589"/>
                </a:lnTo>
                <a:close/>
                <a:moveTo>
                  <a:pt x="98164" y="103671"/>
                </a:moveTo>
                <a:lnTo>
                  <a:pt x="76328" y="103671"/>
                </a:lnTo>
                <a:lnTo>
                  <a:pt x="76328" y="68212"/>
                </a:lnTo>
                <a:cubicBezTo>
                  <a:pt x="76328" y="66570"/>
                  <a:pt x="75265" y="65507"/>
                  <a:pt x="73623" y="65507"/>
                </a:cubicBezTo>
                <a:lnTo>
                  <a:pt x="46376" y="65507"/>
                </a:lnTo>
                <a:cubicBezTo>
                  <a:pt x="44734" y="65507"/>
                  <a:pt x="43671" y="66570"/>
                  <a:pt x="43671" y="68212"/>
                </a:cubicBezTo>
                <a:lnTo>
                  <a:pt x="43671" y="103671"/>
                </a:lnTo>
                <a:lnTo>
                  <a:pt x="21835" y="103671"/>
                </a:lnTo>
                <a:lnTo>
                  <a:pt x="21835" y="44734"/>
                </a:lnTo>
                <a:lnTo>
                  <a:pt x="60000" y="6570"/>
                </a:lnTo>
                <a:lnTo>
                  <a:pt x="98164" y="44734"/>
                </a:lnTo>
                <a:lnTo>
                  <a:pt x="98164" y="103671"/>
                </a:lnTo>
                <a:close/>
                <a:moveTo>
                  <a:pt x="62705" y="98164"/>
                </a:moveTo>
                <a:cubicBezTo>
                  <a:pt x="64347" y="98164"/>
                  <a:pt x="65507" y="97101"/>
                  <a:pt x="65507" y="95458"/>
                </a:cubicBezTo>
                <a:cubicBezTo>
                  <a:pt x="65507" y="93816"/>
                  <a:pt x="64347" y="92753"/>
                  <a:pt x="62705" y="92753"/>
                </a:cubicBezTo>
                <a:cubicBezTo>
                  <a:pt x="61062" y="92753"/>
                  <a:pt x="60000" y="93816"/>
                  <a:pt x="60000" y="95458"/>
                </a:cubicBezTo>
                <a:cubicBezTo>
                  <a:pt x="60000" y="97101"/>
                  <a:pt x="61062" y="98164"/>
                  <a:pt x="62705" y="9816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Times New Roman" pitchFamily="18" charset="0"/>
              <a:ea typeface="Calibri"/>
              <a:cs typeface="Times New Roman" pitchFamily="18" charset="0"/>
              <a:sym typeface="Calibri"/>
            </a:endParaRPr>
          </a:p>
        </p:txBody>
      </p:sp>
      <p:sp>
        <p:nvSpPr>
          <p:cNvPr id="35" name="Google Shape;1128;p74"/>
          <p:cNvSpPr/>
          <p:nvPr/>
        </p:nvSpPr>
        <p:spPr>
          <a:xfrm>
            <a:off x="3851680" y="3420829"/>
            <a:ext cx="297000" cy="297000"/>
          </a:xfrm>
          <a:custGeom>
            <a:avLst/>
            <a:gdLst/>
            <a:ahLst/>
            <a:cxnLst/>
            <a:rect l="l" t="t" r="r" b="b"/>
            <a:pathLst>
              <a:path w="120000" h="120000" extrusionOk="0">
                <a:moveTo>
                  <a:pt x="24541" y="32753"/>
                </a:moveTo>
                <a:lnTo>
                  <a:pt x="57294" y="32753"/>
                </a:lnTo>
                <a:cubicBezTo>
                  <a:pt x="58840" y="32753"/>
                  <a:pt x="60000" y="31594"/>
                  <a:pt x="60000" y="30048"/>
                </a:cubicBezTo>
                <a:cubicBezTo>
                  <a:pt x="60000" y="28405"/>
                  <a:pt x="58840" y="27246"/>
                  <a:pt x="57294" y="27246"/>
                </a:cubicBezTo>
                <a:lnTo>
                  <a:pt x="24541" y="27246"/>
                </a:lnTo>
                <a:cubicBezTo>
                  <a:pt x="22898" y="27246"/>
                  <a:pt x="21835" y="28405"/>
                  <a:pt x="21835" y="30048"/>
                </a:cubicBezTo>
                <a:cubicBezTo>
                  <a:pt x="21835" y="31594"/>
                  <a:pt x="22898" y="32753"/>
                  <a:pt x="24541" y="32753"/>
                </a:cubicBezTo>
                <a:close/>
                <a:moveTo>
                  <a:pt x="24541" y="49082"/>
                </a:moveTo>
                <a:lnTo>
                  <a:pt x="95458" y="49082"/>
                </a:lnTo>
                <a:cubicBezTo>
                  <a:pt x="97101" y="49082"/>
                  <a:pt x="98164" y="48019"/>
                  <a:pt x="98164" y="46376"/>
                </a:cubicBezTo>
                <a:cubicBezTo>
                  <a:pt x="98164" y="44734"/>
                  <a:pt x="97101" y="43671"/>
                  <a:pt x="95458" y="43671"/>
                </a:cubicBezTo>
                <a:lnTo>
                  <a:pt x="24541" y="43671"/>
                </a:lnTo>
                <a:cubicBezTo>
                  <a:pt x="22898" y="43671"/>
                  <a:pt x="21835" y="44734"/>
                  <a:pt x="21835" y="46376"/>
                </a:cubicBezTo>
                <a:cubicBezTo>
                  <a:pt x="21835" y="48019"/>
                  <a:pt x="22898" y="49082"/>
                  <a:pt x="24541" y="49082"/>
                </a:cubicBezTo>
                <a:close/>
                <a:moveTo>
                  <a:pt x="114492" y="0"/>
                </a:moveTo>
                <a:lnTo>
                  <a:pt x="5410" y="0"/>
                </a:lnTo>
                <a:cubicBezTo>
                  <a:pt x="2415" y="0"/>
                  <a:pt x="0" y="2512"/>
                  <a:pt x="0" y="5507"/>
                </a:cubicBezTo>
                <a:lnTo>
                  <a:pt x="0" y="92753"/>
                </a:lnTo>
                <a:lnTo>
                  <a:pt x="27246" y="120000"/>
                </a:lnTo>
                <a:lnTo>
                  <a:pt x="114492" y="120000"/>
                </a:lnTo>
                <a:cubicBezTo>
                  <a:pt x="117487" y="120000"/>
                  <a:pt x="120000" y="117487"/>
                  <a:pt x="120000" y="114492"/>
                </a:cubicBezTo>
                <a:lnTo>
                  <a:pt x="120000" y="5507"/>
                </a:lnTo>
                <a:cubicBezTo>
                  <a:pt x="120000" y="2512"/>
                  <a:pt x="117487" y="0"/>
                  <a:pt x="114492" y="0"/>
                </a:cubicBezTo>
                <a:close/>
                <a:moveTo>
                  <a:pt x="27246" y="111787"/>
                </a:moveTo>
                <a:lnTo>
                  <a:pt x="8212" y="92753"/>
                </a:lnTo>
                <a:lnTo>
                  <a:pt x="27246" y="92753"/>
                </a:lnTo>
                <a:lnTo>
                  <a:pt x="27246" y="111787"/>
                </a:lnTo>
                <a:close/>
                <a:moveTo>
                  <a:pt x="114492" y="114492"/>
                </a:moveTo>
                <a:lnTo>
                  <a:pt x="32753" y="114492"/>
                </a:lnTo>
                <a:lnTo>
                  <a:pt x="32753" y="89951"/>
                </a:lnTo>
                <a:cubicBezTo>
                  <a:pt x="32753" y="88405"/>
                  <a:pt x="31594" y="87246"/>
                  <a:pt x="29951" y="87246"/>
                </a:cubicBezTo>
                <a:lnTo>
                  <a:pt x="5410" y="87246"/>
                </a:lnTo>
                <a:lnTo>
                  <a:pt x="5410" y="5507"/>
                </a:lnTo>
                <a:lnTo>
                  <a:pt x="114492" y="5507"/>
                </a:lnTo>
                <a:lnTo>
                  <a:pt x="114492" y="114492"/>
                </a:lnTo>
                <a:close/>
                <a:moveTo>
                  <a:pt x="24541" y="65410"/>
                </a:moveTo>
                <a:lnTo>
                  <a:pt x="79033" y="65410"/>
                </a:lnTo>
                <a:cubicBezTo>
                  <a:pt x="80676" y="65410"/>
                  <a:pt x="81835" y="64347"/>
                  <a:pt x="81835" y="62705"/>
                </a:cubicBezTo>
                <a:cubicBezTo>
                  <a:pt x="81835" y="61062"/>
                  <a:pt x="80676" y="60000"/>
                  <a:pt x="79033" y="60000"/>
                </a:cubicBezTo>
                <a:lnTo>
                  <a:pt x="24541" y="60000"/>
                </a:lnTo>
                <a:cubicBezTo>
                  <a:pt x="22898" y="60000"/>
                  <a:pt x="21835" y="61062"/>
                  <a:pt x="21835" y="62705"/>
                </a:cubicBezTo>
                <a:cubicBezTo>
                  <a:pt x="21835" y="64347"/>
                  <a:pt x="22898" y="65410"/>
                  <a:pt x="24541" y="6541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Times New Roman" pitchFamily="18" charset="0"/>
              <a:ea typeface="Calibri"/>
              <a:cs typeface="Times New Roman" pitchFamily="18" charset="0"/>
              <a:sym typeface="Calibri"/>
            </a:endParaRPr>
          </a:p>
        </p:txBody>
      </p:sp>
      <p:sp>
        <p:nvSpPr>
          <p:cNvPr id="28" name="Google Shape;393;p49"/>
          <p:cNvSpPr txBox="1">
            <a:spLocks noGrp="1"/>
          </p:cNvSpPr>
          <p:nvPr>
            <p:ph type="body" idx="3"/>
          </p:nvPr>
        </p:nvSpPr>
        <p:spPr>
          <a:xfrm>
            <a:off x="366841" y="1131590"/>
            <a:ext cx="8226312" cy="2448272"/>
          </a:xfrm>
          <a:prstGeom prst="rect">
            <a:avLst/>
          </a:prstGeom>
        </p:spPr>
        <p:txBody>
          <a:bodyPr spcFirstLastPara="1" wrap="square" lIns="91425" tIns="91425" rIns="91425" bIns="91425" anchor="t" anchorCtr="0">
            <a:noAutofit/>
          </a:bodyPr>
          <a:lstStyle/>
          <a:p>
            <a:r>
              <a:rPr lang="en-US" sz="2000" dirty="0" err="1" smtClean="0">
                <a:solidFill>
                  <a:schemeClr val="tx1"/>
                </a:solidFill>
                <a:latin typeface="Times New Roman" panose="02020603050405020304" pitchFamily="18" charset="0"/>
                <a:cs typeface="Times New Roman" panose="02020603050405020304" pitchFamily="18" charset="0"/>
              </a:rPr>
              <a:t>Đồ</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án</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áp</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dụng</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các</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công</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nghệ</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phát</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triển</a:t>
            </a:r>
            <a:r>
              <a:rPr lang="en-US" sz="2000" dirty="0" smtClean="0">
                <a:solidFill>
                  <a:schemeClr val="tx1"/>
                </a:solidFill>
                <a:latin typeface="Times New Roman" panose="02020603050405020304" pitchFamily="18" charset="0"/>
                <a:cs typeface="Times New Roman" panose="02020603050405020304" pitchFamily="18" charset="0"/>
              </a:rPr>
              <a:t> web </a:t>
            </a:r>
            <a:r>
              <a:rPr lang="en-US" sz="2000" dirty="0" err="1" smtClean="0">
                <a:solidFill>
                  <a:schemeClr val="tx1"/>
                </a:solidFill>
                <a:latin typeface="Times New Roman" panose="02020603050405020304" pitchFamily="18" charset="0"/>
                <a:cs typeface="Times New Roman" panose="02020603050405020304" pitchFamily="18" charset="0"/>
              </a:rPr>
              <a:t>phổ</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biến</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gồm</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các</a:t>
            </a:r>
            <a:r>
              <a:rPr lang="en-US" sz="2000" dirty="0" smtClean="0">
                <a:solidFill>
                  <a:schemeClr val="tx1"/>
                </a:solidFill>
                <a:latin typeface="Times New Roman" panose="02020603050405020304" pitchFamily="18" charset="0"/>
                <a:cs typeface="Times New Roman" panose="02020603050405020304" pitchFamily="18" charset="0"/>
              </a:rPr>
              <a:t> framework </a:t>
            </a:r>
            <a:r>
              <a:rPr lang="en-US" sz="2000" dirty="0" err="1" smtClean="0">
                <a:solidFill>
                  <a:schemeClr val="tx1"/>
                </a:solidFill>
                <a:latin typeface="Times New Roman" panose="02020603050405020304" pitchFamily="18" charset="0"/>
                <a:cs typeface="Times New Roman" panose="02020603050405020304" pitchFamily="18" charset="0"/>
              </a:rPr>
              <a:t>cho</a:t>
            </a:r>
            <a:r>
              <a:rPr lang="en-US" sz="2000" dirty="0" smtClean="0">
                <a:solidFill>
                  <a:schemeClr val="tx1"/>
                </a:solidFill>
                <a:latin typeface="Times New Roman" panose="02020603050405020304" pitchFamily="18" charset="0"/>
                <a:cs typeface="Times New Roman" panose="02020603050405020304" pitchFamily="18" charset="0"/>
              </a:rPr>
              <a:t> front-end </a:t>
            </a:r>
            <a:r>
              <a:rPr lang="en-US" sz="2000" dirty="0" err="1" smtClean="0">
                <a:solidFill>
                  <a:schemeClr val="tx1"/>
                </a:solidFill>
                <a:latin typeface="Times New Roman" panose="02020603050405020304" pitchFamily="18" charset="0"/>
                <a:cs typeface="Times New Roman" panose="02020603050405020304" pitchFamily="18" charset="0"/>
              </a:rPr>
              <a:t>lẫn</a:t>
            </a:r>
            <a:r>
              <a:rPr lang="en-US" sz="2000" dirty="0" smtClean="0">
                <a:solidFill>
                  <a:schemeClr val="tx1"/>
                </a:solidFill>
                <a:latin typeface="Times New Roman" panose="02020603050405020304" pitchFamily="18" charset="0"/>
                <a:cs typeface="Times New Roman" panose="02020603050405020304" pitchFamily="18" charset="0"/>
              </a:rPr>
              <a:t> back-end. </a:t>
            </a:r>
            <a:r>
              <a:rPr lang="en-US" sz="2000" dirty="0" err="1" smtClean="0">
                <a:solidFill>
                  <a:schemeClr val="tx1"/>
                </a:solidFill>
                <a:latin typeface="Times New Roman" panose="02020603050405020304" pitchFamily="18" charset="0"/>
                <a:cs typeface="Times New Roman" panose="02020603050405020304" pitchFamily="18" charset="0"/>
              </a:rPr>
              <a:t>Đồ</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án</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được</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xây</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dựng</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trên</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nền</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tảng</a:t>
            </a:r>
            <a:r>
              <a:rPr lang="en-US" sz="2000" dirty="0" smtClean="0">
                <a:solidFill>
                  <a:schemeClr val="tx1"/>
                </a:solidFill>
                <a:latin typeface="Times New Roman" panose="02020603050405020304" pitchFamily="18" charset="0"/>
                <a:cs typeface="Times New Roman" panose="02020603050405020304" pitchFamily="18" charset="0"/>
              </a:rPr>
              <a:t> ASP.NET Core, </a:t>
            </a:r>
            <a:r>
              <a:rPr lang="en-US" sz="2000" dirty="0" err="1" smtClean="0">
                <a:solidFill>
                  <a:schemeClr val="tx1"/>
                </a:solidFill>
                <a:latin typeface="Times New Roman" panose="02020603050405020304" pitchFamily="18" charset="0"/>
                <a:cs typeface="Times New Roman" panose="02020603050405020304" pitchFamily="18" charset="0"/>
              </a:rPr>
              <a:t>kết</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hợp</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với</a:t>
            </a:r>
            <a:r>
              <a:rPr lang="en-US" sz="2000" dirty="0" smtClean="0">
                <a:solidFill>
                  <a:schemeClr val="tx1"/>
                </a:solidFill>
                <a:latin typeface="Times New Roman" panose="02020603050405020304" pitchFamily="18" charset="0"/>
                <a:cs typeface="Times New Roman" panose="02020603050405020304" pitchFamily="18" charset="0"/>
              </a:rPr>
              <a:t> Entity Framework Core </a:t>
            </a:r>
            <a:r>
              <a:rPr lang="en-US" sz="2000" dirty="0" err="1" smtClean="0">
                <a:solidFill>
                  <a:schemeClr val="tx1"/>
                </a:solidFill>
                <a:latin typeface="Times New Roman" panose="02020603050405020304" pitchFamily="18" charset="0"/>
                <a:cs typeface="Times New Roman" panose="02020603050405020304" pitchFamily="18" charset="0"/>
              </a:rPr>
              <a:t>để</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dễ</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dàng</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thực</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hiện</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các</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thao</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tác</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trên</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csdl</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của</a:t>
            </a:r>
            <a:r>
              <a:rPr lang="en-US" sz="2000" dirty="0" smtClean="0">
                <a:solidFill>
                  <a:schemeClr val="tx1"/>
                </a:solidFill>
                <a:latin typeface="Times New Roman" panose="02020603050405020304" pitchFamily="18" charset="0"/>
                <a:cs typeface="Times New Roman" panose="02020603050405020304" pitchFamily="18" charset="0"/>
              </a:rPr>
              <a:t> SQL Server. </a:t>
            </a:r>
          </a:p>
          <a:p>
            <a:r>
              <a:rPr lang="en-US" sz="2000" dirty="0" err="1" smtClean="0">
                <a:solidFill>
                  <a:schemeClr val="tx1"/>
                </a:solidFill>
                <a:latin typeface="Times New Roman" panose="02020603050405020304" pitchFamily="18" charset="0"/>
                <a:cs typeface="Times New Roman" panose="02020603050405020304" pitchFamily="18" charset="0"/>
              </a:rPr>
              <a:t>Đồng</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thời</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đồ</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án</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cũng</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áp</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dụng</a:t>
            </a:r>
            <a:r>
              <a:rPr lang="en-US" sz="2000" dirty="0" smtClean="0">
                <a:solidFill>
                  <a:schemeClr val="tx1"/>
                </a:solidFill>
                <a:latin typeface="Times New Roman" panose="02020603050405020304" pitchFamily="18" charset="0"/>
                <a:cs typeface="Times New Roman" panose="02020603050405020304" pitchFamily="18" charset="0"/>
              </a:rPr>
              <a:t> W3.CSS </a:t>
            </a:r>
            <a:r>
              <a:rPr lang="en-US" sz="2000" dirty="0" err="1" smtClean="0">
                <a:solidFill>
                  <a:schemeClr val="tx1"/>
                </a:solidFill>
                <a:latin typeface="Times New Roman" panose="02020603050405020304" pitchFamily="18" charset="0"/>
                <a:cs typeface="Times New Roman" panose="02020603050405020304" pitchFamily="18" charset="0"/>
              </a:rPr>
              <a:t>để</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xây</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dựng</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giao</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diện</a:t>
            </a:r>
            <a:r>
              <a:rPr lang="en-US" sz="2000" dirty="0" smtClean="0">
                <a:solidFill>
                  <a:schemeClr val="tx1"/>
                </a:solidFill>
                <a:latin typeface="Times New Roman" panose="02020603050405020304" pitchFamily="18" charset="0"/>
                <a:cs typeface="Times New Roman" panose="02020603050405020304" pitchFamily="18" charset="0"/>
              </a:rPr>
              <a:t> website, </a:t>
            </a:r>
            <a:r>
              <a:rPr lang="en-US" sz="2000" dirty="0" err="1" smtClean="0">
                <a:solidFill>
                  <a:schemeClr val="tx1"/>
                </a:solidFill>
                <a:latin typeface="Times New Roman" panose="02020603050405020304" pitchFamily="18" charset="0"/>
                <a:cs typeface="Times New Roman" panose="02020603050405020304" pitchFamily="18" charset="0"/>
              </a:rPr>
              <a:t>kèm</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theo</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Ckeditor</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dùng</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để</a:t>
            </a:r>
            <a:r>
              <a:rPr lang="en-US" sz="2000" dirty="0" smtClean="0">
                <a:solidFill>
                  <a:schemeClr val="tx1"/>
                </a:solidFill>
                <a:latin typeface="Times New Roman" panose="02020603050405020304" pitchFamily="18" charset="0"/>
                <a:cs typeface="Times New Roman" panose="02020603050405020304" pitchFamily="18" charset="0"/>
              </a:rPr>
              <a:t> </a:t>
            </a:r>
            <a:r>
              <a:rPr lang="vi-VN" sz="2000" dirty="0">
                <a:solidFill>
                  <a:schemeClr val="tx1"/>
                </a:solidFill>
                <a:latin typeface="Times New Roman" panose="02020603050405020304" pitchFamily="18" charset="0"/>
                <a:cs typeface="Times New Roman" panose="02020603050405020304" pitchFamily="18" charset="0"/>
              </a:rPr>
              <a:t>nhận các input của người dùng và hiển thị chúng dưới văn bản có định dạng</a:t>
            </a:r>
            <a:r>
              <a:rPr lang="vi-VN" sz="2000" dirty="0" smtClean="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2973" y="187517"/>
            <a:ext cx="1979712" cy="956358"/>
          </a:xfrm>
          <a:prstGeom prst="rect">
            <a:avLst/>
          </a:prstGeom>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1" name="Google Shape;401;p50"/>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Times New Roman" pitchFamily="18" charset="0"/>
                <a:cs typeface="Times New Roman" pitchFamily="18" charset="0"/>
              </a:rPr>
              <a:t>Công Nghệ Sử Dụng</a:t>
            </a:r>
            <a:endParaRPr dirty="0">
              <a:latin typeface="Times New Roman" pitchFamily="18" charset="0"/>
              <a:cs typeface="Times New Roman" pitchFamily="18" charset="0"/>
            </a:endParaRPr>
          </a:p>
        </p:txBody>
      </p:sp>
      <p:sp>
        <p:nvSpPr>
          <p:cNvPr id="422" name="Google Shape;422;p50"/>
          <p:cNvSpPr txBox="1"/>
          <p:nvPr/>
        </p:nvSpPr>
        <p:spPr>
          <a:xfrm>
            <a:off x="4274530" y="1166591"/>
            <a:ext cx="652200" cy="110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0" dirty="0" smtClean="0">
                <a:solidFill>
                  <a:srgbClr val="FFFFFF"/>
                </a:solidFill>
                <a:latin typeface="Times New Roman" pitchFamily="18" charset="0"/>
                <a:ea typeface="Arial Black"/>
                <a:cs typeface="Times New Roman" pitchFamily="18" charset="0"/>
                <a:sym typeface="Arial Black"/>
              </a:rPr>
              <a:t>”</a:t>
            </a:r>
            <a:endParaRPr sz="6000" dirty="0">
              <a:solidFill>
                <a:srgbClr val="FFFFFF"/>
              </a:solidFill>
              <a:latin typeface="Times New Roman" pitchFamily="18" charset="0"/>
              <a:ea typeface="Arial Black"/>
              <a:cs typeface="Times New Roman" pitchFamily="18" charset="0"/>
              <a:sym typeface="Arial Black"/>
            </a:endParaRPr>
          </a:p>
        </p:txBody>
      </p:sp>
      <p:grpSp>
        <p:nvGrpSpPr>
          <p:cNvPr id="423" name="Google Shape;423;p50"/>
          <p:cNvGrpSpPr/>
          <p:nvPr/>
        </p:nvGrpSpPr>
        <p:grpSpPr>
          <a:xfrm rot="5400000">
            <a:off x="8641234" y="411193"/>
            <a:ext cx="278152" cy="345818"/>
            <a:chOff x="0" y="46600"/>
            <a:chExt cx="3121800" cy="5004600"/>
          </a:xfrm>
        </p:grpSpPr>
        <p:sp>
          <p:nvSpPr>
            <p:cNvPr id="424" name="Google Shape;424;p50"/>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sp>
          <p:nvSpPr>
            <p:cNvPr id="425" name="Google Shape;425;p50"/>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Times New Roman" pitchFamily="18" charset="0"/>
                <a:cs typeface="Times New Roman" pitchFamily="18" charset="0"/>
              </a:endParaRPr>
            </a:p>
          </p:txBody>
        </p:sp>
        <p:sp>
          <p:nvSpPr>
            <p:cNvPr id="426" name="Google Shape;426;p50"/>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Times New Roman" pitchFamily="18" charset="0"/>
                <a:cs typeface="Times New Roman" pitchFamily="18" charset="0"/>
              </a:endParaRPr>
            </a:p>
          </p:txBody>
        </p:sp>
      </p:grpSp>
      <p:sp>
        <p:nvSpPr>
          <p:cNvPr id="34" name="Google Shape;1117;p74"/>
          <p:cNvSpPr/>
          <p:nvPr/>
        </p:nvSpPr>
        <p:spPr>
          <a:xfrm>
            <a:off x="814949" y="3414923"/>
            <a:ext cx="304800" cy="297000"/>
          </a:xfrm>
          <a:custGeom>
            <a:avLst/>
            <a:gdLst/>
            <a:ahLst/>
            <a:cxnLst/>
            <a:rect l="l" t="t" r="r" b="b"/>
            <a:pathLst>
              <a:path w="120000" h="120000" extrusionOk="0">
                <a:moveTo>
                  <a:pt x="119227" y="58164"/>
                </a:moveTo>
                <a:lnTo>
                  <a:pt x="98164" y="37101"/>
                </a:lnTo>
                <a:lnTo>
                  <a:pt x="98164" y="8212"/>
                </a:lnTo>
                <a:cubicBezTo>
                  <a:pt x="98164" y="6570"/>
                  <a:pt x="97101" y="5507"/>
                  <a:pt x="95458" y="5507"/>
                </a:cubicBezTo>
                <a:lnTo>
                  <a:pt x="79130" y="5507"/>
                </a:lnTo>
                <a:cubicBezTo>
                  <a:pt x="77487" y="5507"/>
                  <a:pt x="76328" y="6570"/>
                  <a:pt x="76328" y="8212"/>
                </a:cubicBezTo>
                <a:lnTo>
                  <a:pt x="76328" y="15265"/>
                </a:lnTo>
                <a:lnTo>
                  <a:pt x="61932" y="869"/>
                </a:lnTo>
                <a:cubicBezTo>
                  <a:pt x="61352" y="289"/>
                  <a:pt x="60869" y="0"/>
                  <a:pt x="60000" y="0"/>
                </a:cubicBezTo>
                <a:cubicBezTo>
                  <a:pt x="59227" y="0"/>
                  <a:pt x="58647" y="289"/>
                  <a:pt x="58067" y="869"/>
                </a:cubicBezTo>
                <a:lnTo>
                  <a:pt x="869" y="58164"/>
                </a:lnTo>
                <a:cubicBezTo>
                  <a:pt x="289" y="58647"/>
                  <a:pt x="0" y="59227"/>
                  <a:pt x="0" y="60000"/>
                </a:cubicBezTo>
                <a:cubicBezTo>
                  <a:pt x="0" y="61642"/>
                  <a:pt x="1159" y="62801"/>
                  <a:pt x="2705" y="62801"/>
                </a:cubicBezTo>
                <a:cubicBezTo>
                  <a:pt x="3574" y="62801"/>
                  <a:pt x="4154" y="62512"/>
                  <a:pt x="4637" y="61932"/>
                </a:cubicBezTo>
                <a:lnTo>
                  <a:pt x="16425" y="50241"/>
                </a:lnTo>
                <a:lnTo>
                  <a:pt x="16425" y="117294"/>
                </a:lnTo>
                <a:cubicBezTo>
                  <a:pt x="16425" y="118937"/>
                  <a:pt x="17487" y="120000"/>
                  <a:pt x="19130" y="120000"/>
                </a:cubicBezTo>
                <a:lnTo>
                  <a:pt x="100869" y="120000"/>
                </a:lnTo>
                <a:cubicBezTo>
                  <a:pt x="102512" y="120000"/>
                  <a:pt x="103671" y="118937"/>
                  <a:pt x="103671" y="117294"/>
                </a:cubicBezTo>
                <a:lnTo>
                  <a:pt x="103671" y="50241"/>
                </a:lnTo>
                <a:lnTo>
                  <a:pt x="115362" y="61932"/>
                </a:lnTo>
                <a:cubicBezTo>
                  <a:pt x="115942" y="62512"/>
                  <a:pt x="116425" y="62801"/>
                  <a:pt x="117294" y="62801"/>
                </a:cubicBezTo>
                <a:cubicBezTo>
                  <a:pt x="118937" y="62801"/>
                  <a:pt x="120000" y="61642"/>
                  <a:pt x="120000" y="60000"/>
                </a:cubicBezTo>
                <a:cubicBezTo>
                  <a:pt x="120000" y="59227"/>
                  <a:pt x="119710" y="58647"/>
                  <a:pt x="119227" y="58164"/>
                </a:cubicBezTo>
                <a:close/>
                <a:moveTo>
                  <a:pt x="81835" y="10917"/>
                </a:moveTo>
                <a:lnTo>
                  <a:pt x="92753" y="10917"/>
                </a:lnTo>
                <a:lnTo>
                  <a:pt x="92753" y="31690"/>
                </a:lnTo>
                <a:lnTo>
                  <a:pt x="81835" y="20772"/>
                </a:lnTo>
                <a:lnTo>
                  <a:pt x="81835" y="10917"/>
                </a:lnTo>
                <a:close/>
                <a:moveTo>
                  <a:pt x="43671" y="114589"/>
                </a:moveTo>
                <a:lnTo>
                  <a:pt x="21835" y="114589"/>
                </a:lnTo>
                <a:lnTo>
                  <a:pt x="21835" y="109082"/>
                </a:lnTo>
                <a:lnTo>
                  <a:pt x="43671" y="109082"/>
                </a:lnTo>
                <a:lnTo>
                  <a:pt x="43671" y="114589"/>
                </a:lnTo>
                <a:close/>
                <a:moveTo>
                  <a:pt x="70917" y="114589"/>
                </a:moveTo>
                <a:lnTo>
                  <a:pt x="49082" y="114589"/>
                </a:lnTo>
                <a:lnTo>
                  <a:pt x="49082" y="70917"/>
                </a:lnTo>
                <a:lnTo>
                  <a:pt x="70917" y="70917"/>
                </a:lnTo>
                <a:lnTo>
                  <a:pt x="70917" y="114589"/>
                </a:lnTo>
                <a:close/>
                <a:moveTo>
                  <a:pt x="98164" y="114589"/>
                </a:moveTo>
                <a:lnTo>
                  <a:pt x="76328" y="114589"/>
                </a:lnTo>
                <a:lnTo>
                  <a:pt x="76328" y="109082"/>
                </a:lnTo>
                <a:lnTo>
                  <a:pt x="98164" y="109082"/>
                </a:lnTo>
                <a:lnTo>
                  <a:pt x="98164" y="114589"/>
                </a:lnTo>
                <a:close/>
                <a:moveTo>
                  <a:pt x="98164" y="103671"/>
                </a:moveTo>
                <a:lnTo>
                  <a:pt x="76328" y="103671"/>
                </a:lnTo>
                <a:lnTo>
                  <a:pt x="76328" y="68212"/>
                </a:lnTo>
                <a:cubicBezTo>
                  <a:pt x="76328" y="66570"/>
                  <a:pt x="75265" y="65507"/>
                  <a:pt x="73623" y="65507"/>
                </a:cubicBezTo>
                <a:lnTo>
                  <a:pt x="46376" y="65507"/>
                </a:lnTo>
                <a:cubicBezTo>
                  <a:pt x="44734" y="65507"/>
                  <a:pt x="43671" y="66570"/>
                  <a:pt x="43671" y="68212"/>
                </a:cubicBezTo>
                <a:lnTo>
                  <a:pt x="43671" y="103671"/>
                </a:lnTo>
                <a:lnTo>
                  <a:pt x="21835" y="103671"/>
                </a:lnTo>
                <a:lnTo>
                  <a:pt x="21835" y="44734"/>
                </a:lnTo>
                <a:lnTo>
                  <a:pt x="60000" y="6570"/>
                </a:lnTo>
                <a:lnTo>
                  <a:pt x="98164" y="44734"/>
                </a:lnTo>
                <a:lnTo>
                  <a:pt x="98164" y="103671"/>
                </a:lnTo>
                <a:close/>
                <a:moveTo>
                  <a:pt x="62705" y="98164"/>
                </a:moveTo>
                <a:cubicBezTo>
                  <a:pt x="64347" y="98164"/>
                  <a:pt x="65507" y="97101"/>
                  <a:pt x="65507" y="95458"/>
                </a:cubicBezTo>
                <a:cubicBezTo>
                  <a:pt x="65507" y="93816"/>
                  <a:pt x="64347" y="92753"/>
                  <a:pt x="62705" y="92753"/>
                </a:cubicBezTo>
                <a:cubicBezTo>
                  <a:pt x="61062" y="92753"/>
                  <a:pt x="60000" y="93816"/>
                  <a:pt x="60000" y="95458"/>
                </a:cubicBezTo>
                <a:cubicBezTo>
                  <a:pt x="60000" y="97101"/>
                  <a:pt x="61062" y="98164"/>
                  <a:pt x="62705" y="9816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Times New Roman" pitchFamily="18" charset="0"/>
              <a:ea typeface="Calibri"/>
              <a:cs typeface="Times New Roman" pitchFamily="18" charset="0"/>
              <a:sym typeface="Calibri"/>
            </a:endParaRPr>
          </a:p>
        </p:txBody>
      </p:sp>
      <p:sp>
        <p:nvSpPr>
          <p:cNvPr id="35" name="Google Shape;1128;p74"/>
          <p:cNvSpPr/>
          <p:nvPr/>
        </p:nvSpPr>
        <p:spPr>
          <a:xfrm>
            <a:off x="3851680" y="3420829"/>
            <a:ext cx="297000" cy="297000"/>
          </a:xfrm>
          <a:custGeom>
            <a:avLst/>
            <a:gdLst/>
            <a:ahLst/>
            <a:cxnLst/>
            <a:rect l="l" t="t" r="r" b="b"/>
            <a:pathLst>
              <a:path w="120000" h="120000" extrusionOk="0">
                <a:moveTo>
                  <a:pt x="24541" y="32753"/>
                </a:moveTo>
                <a:lnTo>
                  <a:pt x="57294" y="32753"/>
                </a:lnTo>
                <a:cubicBezTo>
                  <a:pt x="58840" y="32753"/>
                  <a:pt x="60000" y="31594"/>
                  <a:pt x="60000" y="30048"/>
                </a:cubicBezTo>
                <a:cubicBezTo>
                  <a:pt x="60000" y="28405"/>
                  <a:pt x="58840" y="27246"/>
                  <a:pt x="57294" y="27246"/>
                </a:cubicBezTo>
                <a:lnTo>
                  <a:pt x="24541" y="27246"/>
                </a:lnTo>
                <a:cubicBezTo>
                  <a:pt x="22898" y="27246"/>
                  <a:pt x="21835" y="28405"/>
                  <a:pt x="21835" y="30048"/>
                </a:cubicBezTo>
                <a:cubicBezTo>
                  <a:pt x="21835" y="31594"/>
                  <a:pt x="22898" y="32753"/>
                  <a:pt x="24541" y="32753"/>
                </a:cubicBezTo>
                <a:close/>
                <a:moveTo>
                  <a:pt x="24541" y="49082"/>
                </a:moveTo>
                <a:lnTo>
                  <a:pt x="95458" y="49082"/>
                </a:lnTo>
                <a:cubicBezTo>
                  <a:pt x="97101" y="49082"/>
                  <a:pt x="98164" y="48019"/>
                  <a:pt x="98164" y="46376"/>
                </a:cubicBezTo>
                <a:cubicBezTo>
                  <a:pt x="98164" y="44734"/>
                  <a:pt x="97101" y="43671"/>
                  <a:pt x="95458" y="43671"/>
                </a:cubicBezTo>
                <a:lnTo>
                  <a:pt x="24541" y="43671"/>
                </a:lnTo>
                <a:cubicBezTo>
                  <a:pt x="22898" y="43671"/>
                  <a:pt x="21835" y="44734"/>
                  <a:pt x="21835" y="46376"/>
                </a:cubicBezTo>
                <a:cubicBezTo>
                  <a:pt x="21835" y="48019"/>
                  <a:pt x="22898" y="49082"/>
                  <a:pt x="24541" y="49082"/>
                </a:cubicBezTo>
                <a:close/>
                <a:moveTo>
                  <a:pt x="114492" y="0"/>
                </a:moveTo>
                <a:lnTo>
                  <a:pt x="5410" y="0"/>
                </a:lnTo>
                <a:cubicBezTo>
                  <a:pt x="2415" y="0"/>
                  <a:pt x="0" y="2512"/>
                  <a:pt x="0" y="5507"/>
                </a:cubicBezTo>
                <a:lnTo>
                  <a:pt x="0" y="92753"/>
                </a:lnTo>
                <a:lnTo>
                  <a:pt x="27246" y="120000"/>
                </a:lnTo>
                <a:lnTo>
                  <a:pt x="114492" y="120000"/>
                </a:lnTo>
                <a:cubicBezTo>
                  <a:pt x="117487" y="120000"/>
                  <a:pt x="120000" y="117487"/>
                  <a:pt x="120000" y="114492"/>
                </a:cubicBezTo>
                <a:lnTo>
                  <a:pt x="120000" y="5507"/>
                </a:lnTo>
                <a:cubicBezTo>
                  <a:pt x="120000" y="2512"/>
                  <a:pt x="117487" y="0"/>
                  <a:pt x="114492" y="0"/>
                </a:cubicBezTo>
                <a:close/>
                <a:moveTo>
                  <a:pt x="27246" y="111787"/>
                </a:moveTo>
                <a:lnTo>
                  <a:pt x="8212" y="92753"/>
                </a:lnTo>
                <a:lnTo>
                  <a:pt x="27246" y="92753"/>
                </a:lnTo>
                <a:lnTo>
                  <a:pt x="27246" y="111787"/>
                </a:lnTo>
                <a:close/>
                <a:moveTo>
                  <a:pt x="114492" y="114492"/>
                </a:moveTo>
                <a:lnTo>
                  <a:pt x="32753" y="114492"/>
                </a:lnTo>
                <a:lnTo>
                  <a:pt x="32753" y="89951"/>
                </a:lnTo>
                <a:cubicBezTo>
                  <a:pt x="32753" y="88405"/>
                  <a:pt x="31594" y="87246"/>
                  <a:pt x="29951" y="87246"/>
                </a:cubicBezTo>
                <a:lnTo>
                  <a:pt x="5410" y="87246"/>
                </a:lnTo>
                <a:lnTo>
                  <a:pt x="5410" y="5507"/>
                </a:lnTo>
                <a:lnTo>
                  <a:pt x="114492" y="5507"/>
                </a:lnTo>
                <a:lnTo>
                  <a:pt x="114492" y="114492"/>
                </a:lnTo>
                <a:close/>
                <a:moveTo>
                  <a:pt x="24541" y="65410"/>
                </a:moveTo>
                <a:lnTo>
                  <a:pt x="79033" y="65410"/>
                </a:lnTo>
                <a:cubicBezTo>
                  <a:pt x="80676" y="65410"/>
                  <a:pt x="81835" y="64347"/>
                  <a:pt x="81835" y="62705"/>
                </a:cubicBezTo>
                <a:cubicBezTo>
                  <a:pt x="81835" y="61062"/>
                  <a:pt x="80676" y="60000"/>
                  <a:pt x="79033" y="60000"/>
                </a:cubicBezTo>
                <a:lnTo>
                  <a:pt x="24541" y="60000"/>
                </a:lnTo>
                <a:cubicBezTo>
                  <a:pt x="22898" y="60000"/>
                  <a:pt x="21835" y="61062"/>
                  <a:pt x="21835" y="62705"/>
                </a:cubicBezTo>
                <a:cubicBezTo>
                  <a:pt x="21835" y="64347"/>
                  <a:pt x="22898" y="65410"/>
                  <a:pt x="24541" y="6541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Times New Roman" pitchFamily="18" charset="0"/>
              <a:ea typeface="Calibri"/>
              <a:cs typeface="Times New Roman" pitchFamily="18" charset="0"/>
              <a:sym typeface="Calibri"/>
            </a:endParaRPr>
          </a:p>
        </p:txBody>
      </p:sp>
      <p:pic>
        <p:nvPicPr>
          <p:cNvPr id="12" name="image7.png" descr="Hướng dẫn tự học lập trình ASP.NET Core toàn tập | Tự học ICT"/>
          <p:cNvPicPr/>
          <p:nvPr/>
        </p:nvPicPr>
        <p:blipFill>
          <a:blip r:embed="rId3"/>
          <a:srcRect/>
          <a:stretch>
            <a:fillRect/>
          </a:stretch>
        </p:blipFill>
        <p:spPr>
          <a:xfrm>
            <a:off x="2019273" y="1159210"/>
            <a:ext cx="5162419" cy="3144621"/>
          </a:xfrm>
          <a:prstGeom prst="rect">
            <a:avLst/>
          </a:prstGeom>
        </p:spPr>
      </p:pic>
      <p:sp>
        <p:nvSpPr>
          <p:cNvPr id="3" name="TextBox 2"/>
          <p:cNvSpPr txBox="1"/>
          <p:nvPr/>
        </p:nvSpPr>
        <p:spPr>
          <a:xfrm>
            <a:off x="3124318" y="4435249"/>
            <a:ext cx="2952328" cy="323165"/>
          </a:xfrm>
          <a:prstGeom prst="rect">
            <a:avLst/>
          </a:prstGeom>
          <a:noFill/>
        </p:spPr>
        <p:txBody>
          <a:bodyPr wrap="square" rtlCol="0">
            <a:spAutoFit/>
          </a:bodyPr>
          <a:lstStyle/>
          <a:p>
            <a:pPr algn="ctr"/>
            <a:r>
              <a:rPr lang="en-US" sz="1500" b="1" dirty="0" smtClean="0">
                <a:latin typeface="Times New Roman" panose="02020603050405020304" pitchFamily="18" charset="0"/>
                <a:cs typeface="Times New Roman" panose="02020603050405020304" pitchFamily="18" charset="0"/>
              </a:rPr>
              <a:t>Logo </a:t>
            </a:r>
            <a:r>
              <a:rPr lang="en-US" sz="1500" b="1" dirty="0" err="1" smtClean="0">
                <a:latin typeface="Times New Roman" panose="02020603050405020304" pitchFamily="18" charset="0"/>
                <a:cs typeface="Times New Roman" panose="02020603050405020304" pitchFamily="18" charset="0"/>
              </a:rPr>
              <a:t>của</a:t>
            </a:r>
            <a:r>
              <a:rPr lang="en-US" sz="1500" b="1" dirty="0">
                <a:latin typeface="Times New Roman" panose="02020603050405020304" pitchFamily="18" charset="0"/>
                <a:cs typeface="Times New Roman" panose="02020603050405020304" pitchFamily="18" charset="0"/>
              </a:rPr>
              <a:t> </a:t>
            </a:r>
            <a:r>
              <a:rPr lang="en-US" sz="1500" b="1" dirty="0" smtClean="0">
                <a:latin typeface="Times New Roman" panose="02020603050405020304" pitchFamily="18" charset="0"/>
                <a:cs typeface="Times New Roman" panose="02020603050405020304" pitchFamily="18" charset="0"/>
              </a:rPr>
              <a:t>ASP.NET Core</a:t>
            </a:r>
            <a:endParaRPr lang="en-US" sz="1500" b="1" dirty="0">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2973" y="187517"/>
            <a:ext cx="1979712" cy="956358"/>
          </a:xfrm>
          <a:prstGeom prst="rect">
            <a:avLst/>
          </a:prstGeom>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250260186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Times New Roman" pitchFamily="18" charset="0"/>
                <a:cs typeface="Times New Roman" pitchFamily="18" charset="0"/>
              </a:rPr>
              <a:t>Công Nghệ Sử Dụng</a:t>
            </a:r>
            <a:endParaRPr lang="en-US" dirty="0"/>
          </a:p>
        </p:txBody>
      </p:sp>
      <p:sp>
        <p:nvSpPr>
          <p:cNvPr id="3" name="Text Placeholder 2"/>
          <p:cNvSpPr>
            <a:spLocks noGrp="1"/>
          </p:cNvSpPr>
          <p:nvPr>
            <p:ph type="body" idx="1"/>
          </p:nvPr>
        </p:nvSpPr>
        <p:spPr>
          <a:xfrm>
            <a:off x="370475" y="1348400"/>
            <a:ext cx="8460008" cy="3416400"/>
          </a:xfrm>
        </p:spPr>
        <p:txBody>
          <a:bodyPr/>
          <a:lstStyle/>
          <a:p>
            <a:pPr lvl="0"/>
            <a:r>
              <a:rPr lang="en-US" dirty="0">
                <a:solidFill>
                  <a:schemeClr val="tx1"/>
                </a:solidFill>
                <a:latin typeface="Times New Roman" panose="02020603050405020304" pitchFamily="18" charset="0"/>
                <a:cs typeface="Times New Roman" panose="02020603050405020304" pitchFamily="18" charset="0"/>
              </a:rPr>
              <a:t>Framework </a:t>
            </a:r>
            <a:r>
              <a:rPr lang="en-US" dirty="0" err="1">
                <a:solidFill>
                  <a:schemeClr val="tx1"/>
                </a:solidFill>
                <a:latin typeface="Times New Roman" panose="02020603050405020304" pitchFamily="18" charset="0"/>
                <a:cs typeface="Times New Roman" panose="02020603050405020304" pitchFamily="18" charset="0"/>
              </a:rPr>
              <a:t>đa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nền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tảng</a:t>
            </a:r>
            <a:r>
              <a:rPr lang="en-US" dirty="0">
                <a:solidFill>
                  <a:schemeClr val="tx1"/>
                </a:solidFill>
                <a:latin typeface="Times New Roman" panose="02020603050405020304" pitchFamily="18" charset="0"/>
                <a:cs typeface="Times New Roman" panose="02020603050405020304" pitchFamily="18" charset="0"/>
              </a:rPr>
              <a:t> (cross-platform), </a:t>
            </a:r>
            <a:r>
              <a:rPr lang="en-US" dirty="0" err="1">
                <a:solidFill>
                  <a:schemeClr val="tx1"/>
                </a:solidFill>
                <a:latin typeface="Times New Roman" panose="02020603050405020304" pitchFamily="18" charset="0"/>
                <a:cs typeface="Times New Roman" panose="02020603050405020304" pitchFamily="18" charset="0"/>
              </a:rPr>
              <a:t>có</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mã</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nguổn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mở</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được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phát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triển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bởi</a:t>
            </a:r>
            <a:r>
              <a:rPr lang="en-US" dirty="0">
                <a:solidFill>
                  <a:schemeClr val="tx1"/>
                </a:solidFill>
                <a:latin typeface="Times New Roman" panose="02020603050405020304" pitchFamily="18" charset="0"/>
                <a:cs typeface="Times New Roman" panose="02020603050405020304" pitchFamily="18" charset="0"/>
              </a:rPr>
              <a:t> Microsoft, </a:t>
            </a:r>
            <a:r>
              <a:rPr lang="en-US" dirty="0" err="1">
                <a:solidFill>
                  <a:schemeClr val="tx1"/>
                </a:solidFill>
                <a:latin typeface="Times New Roman" panose="02020603050405020304" pitchFamily="18" charset="0"/>
                <a:cs typeface="Times New Roman" panose="02020603050405020304" pitchFamily="18" charset="0"/>
              </a:rPr>
              <a:t>phục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vụ</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việc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xây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dựng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những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ứng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dụng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hiện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tại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dựa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trên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kết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nối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đám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mây</a:t>
            </a:r>
            <a:r>
              <a:rPr lang="en-US" dirty="0">
                <a:solidFill>
                  <a:schemeClr val="tx1"/>
                </a:solidFill>
                <a:latin typeface="Times New Roman" panose="02020603050405020304" pitchFamily="18" charset="0"/>
                <a:cs typeface="Times New Roman" panose="02020603050405020304" pitchFamily="18" charset="0"/>
              </a:rPr>
              <a:t>.</a:t>
            </a:r>
          </a:p>
          <a:p>
            <a:pPr lvl="0"/>
            <a:r>
              <a:rPr lang="en-US" dirty="0" err="1">
                <a:solidFill>
                  <a:schemeClr val="tx1"/>
                </a:solidFill>
                <a:latin typeface="Times New Roman" panose="02020603050405020304" pitchFamily="18" charset="0"/>
                <a:cs typeface="Times New Roman" panose="02020603050405020304" pitchFamily="18" charset="0"/>
              </a:rPr>
              <a:t>Được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thiết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kế</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để</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cung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cấp</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tối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ưu</a:t>
            </a:r>
            <a:r>
              <a:rPr lang="en-US" dirty="0">
                <a:solidFill>
                  <a:schemeClr val="tx1"/>
                </a:solidFill>
                <a:latin typeface="Times New Roman" panose="02020603050405020304" pitchFamily="18" charset="0"/>
                <a:cs typeface="Times New Roman" panose="02020603050405020304" pitchFamily="18" charset="0"/>
              </a:rPr>
              <a:t> development framework </a:t>
            </a:r>
            <a:r>
              <a:rPr lang="en-US" dirty="0" err="1">
                <a:solidFill>
                  <a:schemeClr val="tx1"/>
                </a:solidFill>
                <a:latin typeface="Times New Roman" panose="02020603050405020304" pitchFamily="18" charset="0"/>
                <a:cs typeface="Times New Roman" panose="02020603050405020304" pitchFamily="18" charset="0"/>
              </a:rPr>
              <a:t>cho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những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ứng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dụng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được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triển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khai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trên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đám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mây</a:t>
            </a:r>
            <a:r>
              <a:rPr lang="en-US" dirty="0">
                <a:solidFill>
                  <a:schemeClr val="tx1"/>
                </a:solidFill>
                <a:latin typeface="Times New Roman" panose="02020603050405020304" pitchFamily="18" charset="0"/>
                <a:cs typeface="Times New Roman" panose="02020603050405020304" pitchFamily="18" charset="0"/>
              </a:rPr>
              <a:t> (cloud) </a:t>
            </a:r>
            <a:r>
              <a:rPr lang="en-US" dirty="0" err="1">
                <a:solidFill>
                  <a:schemeClr val="tx1"/>
                </a:solidFill>
                <a:latin typeface="Times New Roman" panose="02020603050405020304" pitchFamily="18" charset="0"/>
                <a:cs typeface="Times New Roman" panose="02020603050405020304" pitchFamily="18" charset="0"/>
              </a:rPr>
              <a:t>hoặc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chạy</a:t>
            </a:r>
            <a:r>
              <a:rPr lang="en-US" dirty="0">
                <a:solidFill>
                  <a:schemeClr val="tx1"/>
                </a:solidFill>
                <a:latin typeface="Times New Roman" panose="02020603050405020304" pitchFamily="18" charset="0"/>
                <a:cs typeface="Times New Roman" panose="02020603050405020304" pitchFamily="18" charset="0"/>
              </a:rPr>
              <a:t> on-promise</a:t>
            </a:r>
            <a:r>
              <a:rPr lang="en-US" dirty="0" smtClean="0">
                <a:solidFill>
                  <a:schemeClr val="tx1"/>
                </a:solidFill>
                <a:latin typeface="Times New Roman" panose="02020603050405020304" pitchFamily="18" charset="0"/>
                <a:cs typeface="Times New Roman" panose="02020603050405020304" pitchFamily="18" charset="0"/>
              </a:rPr>
              <a:t>.</a:t>
            </a:r>
          </a:p>
          <a:p>
            <a:r>
              <a:rPr lang="en-US" dirty="0" err="1">
                <a:solidFill>
                  <a:schemeClr val="tx1"/>
                </a:solidFill>
                <a:latin typeface="Times New Roman" panose="02020603050405020304" pitchFamily="18" charset="0"/>
                <a:cs typeface="Times New Roman" panose="02020603050405020304" pitchFamily="18" charset="0"/>
              </a:rPr>
              <a:t>Bao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gồm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thành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phần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theo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hướng</a:t>
            </a:r>
            <a:r>
              <a:rPr lang="en-US" dirty="0">
                <a:solidFill>
                  <a:schemeClr val="tx1"/>
                </a:solidFill>
                <a:latin typeface="Times New Roman" panose="02020603050405020304" pitchFamily="18" charset="0"/>
                <a:cs typeface="Times New Roman" panose="02020603050405020304" pitchFamily="18" charset="0"/>
              </a:rPr>
              <a:t> module </a:t>
            </a:r>
            <a:r>
              <a:rPr lang="en-US" dirty="0" err="1">
                <a:solidFill>
                  <a:schemeClr val="tx1"/>
                </a:solidFill>
                <a:latin typeface="Times New Roman" panose="02020603050405020304" pitchFamily="18" charset="0"/>
                <a:cs typeface="Times New Roman" panose="02020603050405020304" pitchFamily="18" charset="0"/>
              </a:rPr>
              <a:t>nhằm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tối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thiểu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tài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nguyên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chi </a:t>
            </a:r>
            <a:r>
              <a:rPr lang="en-US" dirty="0" err="1">
                <a:solidFill>
                  <a:schemeClr val="tx1"/>
                </a:solidFill>
                <a:latin typeface="Times New Roman" panose="02020603050405020304" pitchFamily="18" charset="0"/>
                <a:cs typeface="Times New Roman" panose="02020603050405020304" pitchFamily="18" charset="0"/>
              </a:rPr>
              <a:t>phí</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phát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triển</a:t>
            </a:r>
            <a:r>
              <a:rPr lang="en-US" dirty="0">
                <a:solidFill>
                  <a:schemeClr val="tx1"/>
                </a:solidFill>
                <a:latin typeface="Times New Roman" panose="02020603050405020304" pitchFamily="18" charset="0"/>
                <a:cs typeface="Times New Roman" panose="02020603050405020304" pitchFamily="18" charset="0"/>
              </a:rPr>
              <a:t>. </a:t>
            </a:r>
          </a:p>
          <a:p>
            <a:pPr marL="114300" lvl="0" indent="0">
              <a:buNone/>
            </a:pPr>
            <a:r>
              <a:rPr lang="en-US" dirty="0" smtClean="0"/>
              <a:t> </a:t>
            </a:r>
            <a:endParaRPr lang="en-US" dirty="0"/>
          </a:p>
          <a:p>
            <a:endParaRPr lang="en-US" dirty="0"/>
          </a:p>
        </p:txBody>
      </p:sp>
      <p:sp>
        <p:nvSpPr>
          <p:cNvPr id="4" name="Subtitle 3"/>
          <p:cNvSpPr>
            <a:spLocks noGrp="1"/>
          </p:cNvSpPr>
          <p:nvPr>
            <p:ph type="subTitle" idx="2"/>
          </p:nvPr>
        </p:nvSpPr>
        <p:spPr/>
        <p:txBody>
          <a:bodyPr/>
          <a:lstStyle/>
          <a:p>
            <a:r>
              <a:rPr lang="en-US" dirty="0" smtClean="0"/>
              <a:t>ASP.NET Core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2973" y="187517"/>
            <a:ext cx="1979712" cy="956358"/>
          </a:xfrm>
          <a:prstGeom prst="rect">
            <a:avLst/>
          </a:prstGeom>
        </p:spPr>
      </p:pic>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3705843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1" name="Google Shape;401;p50"/>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Times New Roman" pitchFamily="18" charset="0"/>
                <a:cs typeface="Times New Roman" pitchFamily="18" charset="0"/>
              </a:rPr>
              <a:t>Công Nghệ Sử Dụng</a:t>
            </a:r>
            <a:endParaRPr dirty="0">
              <a:latin typeface="Times New Roman" pitchFamily="18" charset="0"/>
              <a:cs typeface="Times New Roman" pitchFamily="18" charset="0"/>
            </a:endParaRPr>
          </a:p>
        </p:txBody>
      </p:sp>
      <p:sp>
        <p:nvSpPr>
          <p:cNvPr id="422" name="Google Shape;422;p50"/>
          <p:cNvSpPr txBox="1"/>
          <p:nvPr/>
        </p:nvSpPr>
        <p:spPr>
          <a:xfrm>
            <a:off x="4274530" y="1166591"/>
            <a:ext cx="652200" cy="110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0" dirty="0" smtClean="0">
                <a:solidFill>
                  <a:srgbClr val="FFFFFF"/>
                </a:solidFill>
                <a:latin typeface="Times New Roman" pitchFamily="18" charset="0"/>
                <a:ea typeface="Arial Black"/>
                <a:cs typeface="Times New Roman" pitchFamily="18" charset="0"/>
                <a:sym typeface="Arial Black"/>
              </a:rPr>
              <a:t>”</a:t>
            </a:r>
            <a:endParaRPr sz="6000" dirty="0">
              <a:solidFill>
                <a:srgbClr val="FFFFFF"/>
              </a:solidFill>
              <a:latin typeface="Times New Roman" pitchFamily="18" charset="0"/>
              <a:ea typeface="Arial Black"/>
              <a:cs typeface="Times New Roman" pitchFamily="18" charset="0"/>
              <a:sym typeface="Arial Black"/>
            </a:endParaRPr>
          </a:p>
        </p:txBody>
      </p:sp>
      <p:grpSp>
        <p:nvGrpSpPr>
          <p:cNvPr id="423" name="Google Shape;423;p50"/>
          <p:cNvGrpSpPr/>
          <p:nvPr/>
        </p:nvGrpSpPr>
        <p:grpSpPr>
          <a:xfrm rot="5400000">
            <a:off x="8641234" y="411193"/>
            <a:ext cx="278152" cy="345818"/>
            <a:chOff x="0" y="46600"/>
            <a:chExt cx="3121800" cy="5004600"/>
          </a:xfrm>
        </p:grpSpPr>
        <p:sp>
          <p:nvSpPr>
            <p:cNvPr id="424" name="Google Shape;424;p50"/>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sp>
          <p:nvSpPr>
            <p:cNvPr id="425" name="Google Shape;425;p50"/>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Times New Roman" pitchFamily="18" charset="0"/>
                <a:cs typeface="Times New Roman" pitchFamily="18" charset="0"/>
              </a:endParaRPr>
            </a:p>
          </p:txBody>
        </p:sp>
        <p:sp>
          <p:nvSpPr>
            <p:cNvPr id="426" name="Google Shape;426;p50"/>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Times New Roman" pitchFamily="18" charset="0"/>
                <a:cs typeface="Times New Roman" pitchFamily="18" charset="0"/>
              </a:endParaRPr>
            </a:p>
          </p:txBody>
        </p:sp>
      </p:grpSp>
      <p:sp>
        <p:nvSpPr>
          <p:cNvPr id="34" name="Google Shape;1117;p74"/>
          <p:cNvSpPr/>
          <p:nvPr/>
        </p:nvSpPr>
        <p:spPr>
          <a:xfrm>
            <a:off x="814949" y="3414923"/>
            <a:ext cx="304800" cy="297000"/>
          </a:xfrm>
          <a:custGeom>
            <a:avLst/>
            <a:gdLst/>
            <a:ahLst/>
            <a:cxnLst/>
            <a:rect l="l" t="t" r="r" b="b"/>
            <a:pathLst>
              <a:path w="120000" h="120000" extrusionOk="0">
                <a:moveTo>
                  <a:pt x="119227" y="58164"/>
                </a:moveTo>
                <a:lnTo>
                  <a:pt x="98164" y="37101"/>
                </a:lnTo>
                <a:lnTo>
                  <a:pt x="98164" y="8212"/>
                </a:lnTo>
                <a:cubicBezTo>
                  <a:pt x="98164" y="6570"/>
                  <a:pt x="97101" y="5507"/>
                  <a:pt x="95458" y="5507"/>
                </a:cubicBezTo>
                <a:lnTo>
                  <a:pt x="79130" y="5507"/>
                </a:lnTo>
                <a:cubicBezTo>
                  <a:pt x="77487" y="5507"/>
                  <a:pt x="76328" y="6570"/>
                  <a:pt x="76328" y="8212"/>
                </a:cubicBezTo>
                <a:lnTo>
                  <a:pt x="76328" y="15265"/>
                </a:lnTo>
                <a:lnTo>
                  <a:pt x="61932" y="869"/>
                </a:lnTo>
                <a:cubicBezTo>
                  <a:pt x="61352" y="289"/>
                  <a:pt x="60869" y="0"/>
                  <a:pt x="60000" y="0"/>
                </a:cubicBezTo>
                <a:cubicBezTo>
                  <a:pt x="59227" y="0"/>
                  <a:pt x="58647" y="289"/>
                  <a:pt x="58067" y="869"/>
                </a:cubicBezTo>
                <a:lnTo>
                  <a:pt x="869" y="58164"/>
                </a:lnTo>
                <a:cubicBezTo>
                  <a:pt x="289" y="58647"/>
                  <a:pt x="0" y="59227"/>
                  <a:pt x="0" y="60000"/>
                </a:cubicBezTo>
                <a:cubicBezTo>
                  <a:pt x="0" y="61642"/>
                  <a:pt x="1159" y="62801"/>
                  <a:pt x="2705" y="62801"/>
                </a:cubicBezTo>
                <a:cubicBezTo>
                  <a:pt x="3574" y="62801"/>
                  <a:pt x="4154" y="62512"/>
                  <a:pt x="4637" y="61932"/>
                </a:cubicBezTo>
                <a:lnTo>
                  <a:pt x="16425" y="50241"/>
                </a:lnTo>
                <a:lnTo>
                  <a:pt x="16425" y="117294"/>
                </a:lnTo>
                <a:cubicBezTo>
                  <a:pt x="16425" y="118937"/>
                  <a:pt x="17487" y="120000"/>
                  <a:pt x="19130" y="120000"/>
                </a:cubicBezTo>
                <a:lnTo>
                  <a:pt x="100869" y="120000"/>
                </a:lnTo>
                <a:cubicBezTo>
                  <a:pt x="102512" y="120000"/>
                  <a:pt x="103671" y="118937"/>
                  <a:pt x="103671" y="117294"/>
                </a:cubicBezTo>
                <a:lnTo>
                  <a:pt x="103671" y="50241"/>
                </a:lnTo>
                <a:lnTo>
                  <a:pt x="115362" y="61932"/>
                </a:lnTo>
                <a:cubicBezTo>
                  <a:pt x="115942" y="62512"/>
                  <a:pt x="116425" y="62801"/>
                  <a:pt x="117294" y="62801"/>
                </a:cubicBezTo>
                <a:cubicBezTo>
                  <a:pt x="118937" y="62801"/>
                  <a:pt x="120000" y="61642"/>
                  <a:pt x="120000" y="60000"/>
                </a:cubicBezTo>
                <a:cubicBezTo>
                  <a:pt x="120000" y="59227"/>
                  <a:pt x="119710" y="58647"/>
                  <a:pt x="119227" y="58164"/>
                </a:cubicBezTo>
                <a:close/>
                <a:moveTo>
                  <a:pt x="81835" y="10917"/>
                </a:moveTo>
                <a:lnTo>
                  <a:pt x="92753" y="10917"/>
                </a:lnTo>
                <a:lnTo>
                  <a:pt x="92753" y="31690"/>
                </a:lnTo>
                <a:lnTo>
                  <a:pt x="81835" y="20772"/>
                </a:lnTo>
                <a:lnTo>
                  <a:pt x="81835" y="10917"/>
                </a:lnTo>
                <a:close/>
                <a:moveTo>
                  <a:pt x="43671" y="114589"/>
                </a:moveTo>
                <a:lnTo>
                  <a:pt x="21835" y="114589"/>
                </a:lnTo>
                <a:lnTo>
                  <a:pt x="21835" y="109082"/>
                </a:lnTo>
                <a:lnTo>
                  <a:pt x="43671" y="109082"/>
                </a:lnTo>
                <a:lnTo>
                  <a:pt x="43671" y="114589"/>
                </a:lnTo>
                <a:close/>
                <a:moveTo>
                  <a:pt x="70917" y="114589"/>
                </a:moveTo>
                <a:lnTo>
                  <a:pt x="49082" y="114589"/>
                </a:lnTo>
                <a:lnTo>
                  <a:pt x="49082" y="70917"/>
                </a:lnTo>
                <a:lnTo>
                  <a:pt x="70917" y="70917"/>
                </a:lnTo>
                <a:lnTo>
                  <a:pt x="70917" y="114589"/>
                </a:lnTo>
                <a:close/>
                <a:moveTo>
                  <a:pt x="98164" y="114589"/>
                </a:moveTo>
                <a:lnTo>
                  <a:pt x="76328" y="114589"/>
                </a:lnTo>
                <a:lnTo>
                  <a:pt x="76328" y="109082"/>
                </a:lnTo>
                <a:lnTo>
                  <a:pt x="98164" y="109082"/>
                </a:lnTo>
                <a:lnTo>
                  <a:pt x="98164" y="114589"/>
                </a:lnTo>
                <a:close/>
                <a:moveTo>
                  <a:pt x="98164" y="103671"/>
                </a:moveTo>
                <a:lnTo>
                  <a:pt x="76328" y="103671"/>
                </a:lnTo>
                <a:lnTo>
                  <a:pt x="76328" y="68212"/>
                </a:lnTo>
                <a:cubicBezTo>
                  <a:pt x="76328" y="66570"/>
                  <a:pt x="75265" y="65507"/>
                  <a:pt x="73623" y="65507"/>
                </a:cubicBezTo>
                <a:lnTo>
                  <a:pt x="46376" y="65507"/>
                </a:lnTo>
                <a:cubicBezTo>
                  <a:pt x="44734" y="65507"/>
                  <a:pt x="43671" y="66570"/>
                  <a:pt x="43671" y="68212"/>
                </a:cubicBezTo>
                <a:lnTo>
                  <a:pt x="43671" y="103671"/>
                </a:lnTo>
                <a:lnTo>
                  <a:pt x="21835" y="103671"/>
                </a:lnTo>
                <a:lnTo>
                  <a:pt x="21835" y="44734"/>
                </a:lnTo>
                <a:lnTo>
                  <a:pt x="60000" y="6570"/>
                </a:lnTo>
                <a:lnTo>
                  <a:pt x="98164" y="44734"/>
                </a:lnTo>
                <a:lnTo>
                  <a:pt x="98164" y="103671"/>
                </a:lnTo>
                <a:close/>
                <a:moveTo>
                  <a:pt x="62705" y="98164"/>
                </a:moveTo>
                <a:cubicBezTo>
                  <a:pt x="64347" y="98164"/>
                  <a:pt x="65507" y="97101"/>
                  <a:pt x="65507" y="95458"/>
                </a:cubicBezTo>
                <a:cubicBezTo>
                  <a:pt x="65507" y="93816"/>
                  <a:pt x="64347" y="92753"/>
                  <a:pt x="62705" y="92753"/>
                </a:cubicBezTo>
                <a:cubicBezTo>
                  <a:pt x="61062" y="92753"/>
                  <a:pt x="60000" y="93816"/>
                  <a:pt x="60000" y="95458"/>
                </a:cubicBezTo>
                <a:cubicBezTo>
                  <a:pt x="60000" y="97101"/>
                  <a:pt x="61062" y="98164"/>
                  <a:pt x="62705" y="9816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Times New Roman" pitchFamily="18" charset="0"/>
              <a:ea typeface="Calibri"/>
              <a:cs typeface="Times New Roman" pitchFamily="18" charset="0"/>
              <a:sym typeface="Calibri"/>
            </a:endParaRPr>
          </a:p>
        </p:txBody>
      </p:sp>
      <p:sp>
        <p:nvSpPr>
          <p:cNvPr id="35" name="Google Shape;1128;p74"/>
          <p:cNvSpPr/>
          <p:nvPr/>
        </p:nvSpPr>
        <p:spPr>
          <a:xfrm>
            <a:off x="3851680" y="3420829"/>
            <a:ext cx="297000" cy="297000"/>
          </a:xfrm>
          <a:custGeom>
            <a:avLst/>
            <a:gdLst/>
            <a:ahLst/>
            <a:cxnLst/>
            <a:rect l="l" t="t" r="r" b="b"/>
            <a:pathLst>
              <a:path w="120000" h="120000" extrusionOk="0">
                <a:moveTo>
                  <a:pt x="24541" y="32753"/>
                </a:moveTo>
                <a:lnTo>
                  <a:pt x="57294" y="32753"/>
                </a:lnTo>
                <a:cubicBezTo>
                  <a:pt x="58840" y="32753"/>
                  <a:pt x="60000" y="31594"/>
                  <a:pt x="60000" y="30048"/>
                </a:cubicBezTo>
                <a:cubicBezTo>
                  <a:pt x="60000" y="28405"/>
                  <a:pt x="58840" y="27246"/>
                  <a:pt x="57294" y="27246"/>
                </a:cubicBezTo>
                <a:lnTo>
                  <a:pt x="24541" y="27246"/>
                </a:lnTo>
                <a:cubicBezTo>
                  <a:pt x="22898" y="27246"/>
                  <a:pt x="21835" y="28405"/>
                  <a:pt x="21835" y="30048"/>
                </a:cubicBezTo>
                <a:cubicBezTo>
                  <a:pt x="21835" y="31594"/>
                  <a:pt x="22898" y="32753"/>
                  <a:pt x="24541" y="32753"/>
                </a:cubicBezTo>
                <a:close/>
                <a:moveTo>
                  <a:pt x="24541" y="49082"/>
                </a:moveTo>
                <a:lnTo>
                  <a:pt x="95458" y="49082"/>
                </a:lnTo>
                <a:cubicBezTo>
                  <a:pt x="97101" y="49082"/>
                  <a:pt x="98164" y="48019"/>
                  <a:pt x="98164" y="46376"/>
                </a:cubicBezTo>
                <a:cubicBezTo>
                  <a:pt x="98164" y="44734"/>
                  <a:pt x="97101" y="43671"/>
                  <a:pt x="95458" y="43671"/>
                </a:cubicBezTo>
                <a:lnTo>
                  <a:pt x="24541" y="43671"/>
                </a:lnTo>
                <a:cubicBezTo>
                  <a:pt x="22898" y="43671"/>
                  <a:pt x="21835" y="44734"/>
                  <a:pt x="21835" y="46376"/>
                </a:cubicBezTo>
                <a:cubicBezTo>
                  <a:pt x="21835" y="48019"/>
                  <a:pt x="22898" y="49082"/>
                  <a:pt x="24541" y="49082"/>
                </a:cubicBezTo>
                <a:close/>
                <a:moveTo>
                  <a:pt x="114492" y="0"/>
                </a:moveTo>
                <a:lnTo>
                  <a:pt x="5410" y="0"/>
                </a:lnTo>
                <a:cubicBezTo>
                  <a:pt x="2415" y="0"/>
                  <a:pt x="0" y="2512"/>
                  <a:pt x="0" y="5507"/>
                </a:cubicBezTo>
                <a:lnTo>
                  <a:pt x="0" y="92753"/>
                </a:lnTo>
                <a:lnTo>
                  <a:pt x="27246" y="120000"/>
                </a:lnTo>
                <a:lnTo>
                  <a:pt x="114492" y="120000"/>
                </a:lnTo>
                <a:cubicBezTo>
                  <a:pt x="117487" y="120000"/>
                  <a:pt x="120000" y="117487"/>
                  <a:pt x="120000" y="114492"/>
                </a:cubicBezTo>
                <a:lnTo>
                  <a:pt x="120000" y="5507"/>
                </a:lnTo>
                <a:cubicBezTo>
                  <a:pt x="120000" y="2512"/>
                  <a:pt x="117487" y="0"/>
                  <a:pt x="114492" y="0"/>
                </a:cubicBezTo>
                <a:close/>
                <a:moveTo>
                  <a:pt x="27246" y="111787"/>
                </a:moveTo>
                <a:lnTo>
                  <a:pt x="8212" y="92753"/>
                </a:lnTo>
                <a:lnTo>
                  <a:pt x="27246" y="92753"/>
                </a:lnTo>
                <a:lnTo>
                  <a:pt x="27246" y="111787"/>
                </a:lnTo>
                <a:close/>
                <a:moveTo>
                  <a:pt x="114492" y="114492"/>
                </a:moveTo>
                <a:lnTo>
                  <a:pt x="32753" y="114492"/>
                </a:lnTo>
                <a:lnTo>
                  <a:pt x="32753" y="89951"/>
                </a:lnTo>
                <a:cubicBezTo>
                  <a:pt x="32753" y="88405"/>
                  <a:pt x="31594" y="87246"/>
                  <a:pt x="29951" y="87246"/>
                </a:cubicBezTo>
                <a:lnTo>
                  <a:pt x="5410" y="87246"/>
                </a:lnTo>
                <a:lnTo>
                  <a:pt x="5410" y="5507"/>
                </a:lnTo>
                <a:lnTo>
                  <a:pt x="114492" y="5507"/>
                </a:lnTo>
                <a:lnTo>
                  <a:pt x="114492" y="114492"/>
                </a:lnTo>
                <a:close/>
                <a:moveTo>
                  <a:pt x="24541" y="65410"/>
                </a:moveTo>
                <a:lnTo>
                  <a:pt x="79033" y="65410"/>
                </a:lnTo>
                <a:cubicBezTo>
                  <a:pt x="80676" y="65410"/>
                  <a:pt x="81835" y="64347"/>
                  <a:pt x="81835" y="62705"/>
                </a:cubicBezTo>
                <a:cubicBezTo>
                  <a:pt x="81835" y="61062"/>
                  <a:pt x="80676" y="60000"/>
                  <a:pt x="79033" y="60000"/>
                </a:cubicBezTo>
                <a:lnTo>
                  <a:pt x="24541" y="60000"/>
                </a:lnTo>
                <a:cubicBezTo>
                  <a:pt x="22898" y="60000"/>
                  <a:pt x="21835" y="61062"/>
                  <a:pt x="21835" y="62705"/>
                </a:cubicBezTo>
                <a:cubicBezTo>
                  <a:pt x="21835" y="64347"/>
                  <a:pt x="22898" y="65410"/>
                  <a:pt x="24541" y="6541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Times New Roman" pitchFamily="18" charset="0"/>
              <a:ea typeface="Calibri"/>
              <a:cs typeface="Times New Roman" pitchFamily="18" charset="0"/>
              <a:sym typeface="Calibri"/>
            </a:endParaRPr>
          </a:p>
        </p:txBody>
      </p:sp>
      <p:sp>
        <p:nvSpPr>
          <p:cNvPr id="3" name="TextBox 2"/>
          <p:cNvSpPr txBox="1"/>
          <p:nvPr/>
        </p:nvSpPr>
        <p:spPr>
          <a:xfrm>
            <a:off x="3124318" y="4435249"/>
            <a:ext cx="2952328" cy="323165"/>
          </a:xfrm>
          <a:prstGeom prst="rect">
            <a:avLst/>
          </a:prstGeom>
          <a:noFill/>
        </p:spPr>
        <p:txBody>
          <a:bodyPr wrap="square" rtlCol="0">
            <a:spAutoFit/>
          </a:bodyPr>
          <a:lstStyle/>
          <a:p>
            <a:pPr algn="ctr"/>
            <a:r>
              <a:rPr lang="en-US" sz="1500" b="1" dirty="0" smtClean="0">
                <a:latin typeface="Times New Roman" panose="02020603050405020304" pitchFamily="18" charset="0"/>
                <a:cs typeface="Times New Roman" panose="02020603050405020304" pitchFamily="18" charset="0"/>
              </a:rPr>
              <a:t>Logo </a:t>
            </a:r>
            <a:r>
              <a:rPr lang="en-US" sz="1500" b="1" dirty="0" err="1" smtClean="0">
                <a:latin typeface="Times New Roman" panose="02020603050405020304" pitchFamily="18" charset="0"/>
                <a:cs typeface="Times New Roman" panose="02020603050405020304" pitchFamily="18" charset="0"/>
              </a:rPr>
              <a:t>của</a:t>
            </a:r>
            <a:r>
              <a:rPr lang="en-US" sz="1500" b="1" dirty="0">
                <a:latin typeface="Times New Roman" panose="02020603050405020304" pitchFamily="18" charset="0"/>
                <a:cs typeface="Times New Roman" panose="02020603050405020304" pitchFamily="18" charset="0"/>
              </a:rPr>
              <a:t> </a:t>
            </a:r>
            <a:r>
              <a:rPr lang="en-US" sz="1500" b="1" dirty="0" smtClean="0">
                <a:latin typeface="Times New Roman" panose="02020603050405020304" pitchFamily="18" charset="0"/>
                <a:cs typeface="Times New Roman" panose="02020603050405020304" pitchFamily="18" charset="0"/>
              </a:rPr>
              <a:t>Entity Framework Core</a:t>
            </a:r>
            <a:endParaRPr lang="en-US" sz="1500" b="1" dirty="0">
              <a:latin typeface="Times New Roman" panose="02020603050405020304" pitchFamily="18" charset="0"/>
              <a:cs typeface="Times New Roman" panose="02020603050405020304" pitchFamily="18" charset="0"/>
            </a:endParaRPr>
          </a:p>
        </p:txBody>
      </p:sp>
      <p:pic>
        <p:nvPicPr>
          <p:cNvPr id="13" name="image14.png" descr="How to use the same Database Connection for Entity Framework Core &amp;amp; Dapper  in ASP.NET Core - Software Engineering Blogs"/>
          <p:cNvPicPr/>
          <p:nvPr/>
        </p:nvPicPr>
        <p:blipFill>
          <a:blip r:embed="rId3"/>
          <a:srcRect/>
          <a:stretch>
            <a:fillRect/>
          </a:stretch>
        </p:blipFill>
        <p:spPr>
          <a:xfrm>
            <a:off x="2092643" y="1347614"/>
            <a:ext cx="5015678" cy="2623001"/>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2973" y="187517"/>
            <a:ext cx="1979712" cy="956358"/>
          </a:xfrm>
          <a:prstGeom prst="rect">
            <a:avLst/>
          </a:prstGeom>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202354720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675</TotalTime>
  <Words>1282</Words>
  <Application>Microsoft Office PowerPoint</Application>
  <PresentationFormat>On-screen Show (16:9)</PresentationFormat>
  <Paragraphs>130</Paragraphs>
  <Slides>25</Slides>
  <Notes>20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25</vt:i4>
      </vt:variant>
    </vt:vector>
  </HeadingPairs>
  <TitlesOfParts>
    <vt:vector size="34" baseType="lpstr">
      <vt:lpstr>Dosis</vt:lpstr>
      <vt:lpstr>Arial Black</vt:lpstr>
      <vt:lpstr>Muli</vt:lpstr>
      <vt:lpstr>Arial</vt:lpstr>
      <vt:lpstr>Open Sans</vt:lpstr>
      <vt:lpstr>Times New Roman</vt:lpstr>
      <vt:lpstr>Calibri</vt:lpstr>
      <vt:lpstr>Simple Light</vt:lpstr>
      <vt:lpstr>Simple Light</vt:lpstr>
      <vt:lpstr>BÁO CÁO ĐỒ ÁN CHUYÊN NGÀNH A</vt:lpstr>
      <vt:lpstr>NỘI DUNG</vt:lpstr>
      <vt:lpstr>Giới thiệu đề tài</vt:lpstr>
      <vt:lpstr>Giới thiệu</vt:lpstr>
      <vt:lpstr>Công Nghệ Sử Dụng</vt:lpstr>
      <vt:lpstr>Công Nghệ Sử Dụng</vt:lpstr>
      <vt:lpstr>Công Nghệ Sử Dụng</vt:lpstr>
      <vt:lpstr>Công Nghệ Sử Dụng</vt:lpstr>
      <vt:lpstr>Công Nghệ Sử Dụng</vt:lpstr>
      <vt:lpstr>Công Nghệ Sử Dụng</vt:lpstr>
      <vt:lpstr>Công Nghệ Sử Dụng</vt:lpstr>
      <vt:lpstr>Công Nghệ Sử Dụng</vt:lpstr>
      <vt:lpstr>Công Nghệ Sử Dụng</vt:lpstr>
      <vt:lpstr>Công Nghệ Sử Dụng</vt:lpstr>
      <vt:lpstr>Công Nghệ Sử Dụng</vt:lpstr>
      <vt:lpstr>Công Nghệ Sử Dụng</vt:lpstr>
      <vt:lpstr>PowerPoint Presentation</vt:lpstr>
      <vt:lpstr>PowerPoint Presentation</vt:lpstr>
      <vt:lpstr>Sơ đồ use-case</vt:lpstr>
      <vt:lpstr>Activity Diagrams</vt:lpstr>
      <vt:lpstr>Activity Diagrams</vt:lpstr>
      <vt:lpstr>Activity Diagrams</vt:lpstr>
      <vt:lpstr>Thiết kế database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THỰC TẬP TỐT NGHIỆP</dc:title>
  <dc:creator>Quân Nguyễn</dc:creator>
  <cp:lastModifiedBy>Admin</cp:lastModifiedBy>
  <cp:revision>112</cp:revision>
  <dcterms:modified xsi:type="dcterms:W3CDTF">2021-11-03T07:01:03Z</dcterms:modified>
</cp:coreProperties>
</file>