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57"/>
            <p14:sldId id="258"/>
            <p14:sldId id="259"/>
            <p14:sldId id="260"/>
          </p14:sldIdLst>
        </p14:section>
        <p14:section name="Tutorial" id="{A3563FA1-D34B-A04C-BBE0-E87336D5C8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9B2"/>
    <a:srgbClr val="595959"/>
    <a:srgbClr val="000000"/>
    <a:srgbClr val="F0456F"/>
    <a:srgbClr val="073A4C"/>
    <a:srgbClr val="1189B2"/>
    <a:srgbClr val="03D7A1"/>
    <a:srgbClr val="FFD266"/>
    <a:srgbClr val="08D6A2"/>
    <a:srgbClr val="073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  <p1510:client id="{F7DBB3E8-2CC7-4907-B941-69B66DC7805D}" v="683" dt="2022-12-22T00:50:21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69"/>
    <p:restoredTop sz="96928"/>
  </p:normalViewPr>
  <p:slideViewPr>
    <p:cSldViewPr snapToGrid="0" snapToObjects="1" showGuides="1">
      <p:cViewPr>
        <p:scale>
          <a:sx n="90" d="100"/>
          <a:sy n="90" d="100"/>
        </p:scale>
        <p:origin x="-108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12/23/2022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12/23/2022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.xml"/><Relationship Id="rId18" Type="http://schemas.openxmlformats.org/officeDocument/2006/relationships/image" Target="../media/image7.png"/><Relationship Id="rId26" Type="http://schemas.openxmlformats.org/officeDocument/2006/relationships/image" Target="../media/image14.svg"/><Relationship Id="rId3" Type="http://schemas.openxmlformats.org/officeDocument/2006/relationships/image" Target="../media/image25.png"/><Relationship Id="rId21" Type="http://schemas.openxmlformats.org/officeDocument/2006/relationships/image" Target="../media/image12.svg"/><Relationship Id="rId7" Type="http://schemas.openxmlformats.org/officeDocument/2006/relationships/slide" Target="slide2.xml"/><Relationship Id="rId12" Type="http://schemas.openxmlformats.org/officeDocument/2006/relationships/image" Target="../media/image16.svg"/><Relationship Id="rId17" Type="http://schemas.openxmlformats.org/officeDocument/2006/relationships/image" Target="../media/image30.sv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11.pn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15.png"/><Relationship Id="rId24" Type="http://schemas.openxmlformats.org/officeDocument/2006/relationships/image" Target="../media/image32.svg"/><Relationship Id="rId5" Type="http://schemas.openxmlformats.org/officeDocument/2006/relationships/image" Target="../media/image27.png"/><Relationship Id="rId15" Type="http://schemas.openxmlformats.org/officeDocument/2006/relationships/image" Target="../media/image18.svg"/><Relationship Id="rId23" Type="http://schemas.openxmlformats.org/officeDocument/2006/relationships/image" Target="../media/image31.png"/><Relationship Id="rId28" Type="http://schemas.openxmlformats.org/officeDocument/2006/relationships/image" Target="../media/image19.png"/><Relationship Id="rId10" Type="http://schemas.openxmlformats.org/officeDocument/2006/relationships/slide" Target="slide3.xml"/><Relationship Id="rId19" Type="http://schemas.openxmlformats.org/officeDocument/2006/relationships/image" Target="../media/image8.svg"/><Relationship Id="rId31" Type="http://schemas.openxmlformats.org/officeDocument/2006/relationships/image" Target="../media/image34.svg"/><Relationship Id="rId4" Type="http://schemas.openxmlformats.org/officeDocument/2006/relationships/image" Target="../media/image26.svg"/><Relationship Id="rId9" Type="http://schemas.openxmlformats.org/officeDocument/2006/relationships/image" Target="../media/image29.svg"/><Relationship Id="rId14" Type="http://schemas.openxmlformats.org/officeDocument/2006/relationships/image" Target="../media/image17.png"/><Relationship Id="rId22" Type="http://schemas.openxmlformats.org/officeDocument/2006/relationships/slide" Target="slide1.xml"/><Relationship Id="rId27" Type="http://schemas.openxmlformats.org/officeDocument/2006/relationships/slide" Target="slide5.xml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3.png"/><Relationship Id="rId18" Type="http://schemas.openxmlformats.org/officeDocument/2006/relationships/image" Target="../media/image9.png"/><Relationship Id="rId26" Type="http://schemas.openxmlformats.org/officeDocument/2006/relationships/image" Target="../media/image12.svg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7" Type="http://schemas.openxmlformats.org/officeDocument/2006/relationships/slide" Target="slide3.xml"/><Relationship Id="rId12" Type="http://schemas.openxmlformats.org/officeDocument/2006/relationships/image" Target="../media/image38.svg"/><Relationship Id="rId17" Type="http://schemas.openxmlformats.org/officeDocument/2006/relationships/slide" Target="slide2.xml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svg"/><Relationship Id="rId20" Type="http://schemas.openxmlformats.org/officeDocument/2006/relationships/image" Target="../media/image1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17.png"/><Relationship Id="rId24" Type="http://schemas.openxmlformats.org/officeDocument/2006/relationships/image" Target="../media/image20.svg"/><Relationship Id="rId5" Type="http://schemas.openxmlformats.org/officeDocument/2006/relationships/image" Target="../media/image3.png"/><Relationship Id="rId15" Type="http://schemas.openxmlformats.org/officeDocument/2006/relationships/image" Target="../media/image39.png"/><Relationship Id="rId23" Type="http://schemas.openxmlformats.org/officeDocument/2006/relationships/image" Target="../media/image19.png"/><Relationship Id="rId28" Type="http://schemas.openxmlformats.org/officeDocument/2006/relationships/image" Target="../media/image31.png"/><Relationship Id="rId10" Type="http://schemas.openxmlformats.org/officeDocument/2006/relationships/slide" Target="slide4.xml"/><Relationship Id="rId19" Type="http://schemas.openxmlformats.org/officeDocument/2006/relationships/image" Target="../media/image10.svg"/><Relationship Id="rId4" Type="http://schemas.openxmlformats.org/officeDocument/2006/relationships/image" Target="../media/image35.svg"/><Relationship Id="rId9" Type="http://schemas.openxmlformats.org/officeDocument/2006/relationships/image" Target="../media/image37.svg"/><Relationship Id="rId14" Type="http://schemas.openxmlformats.org/officeDocument/2006/relationships/image" Target="../media/image30.svg"/><Relationship Id="rId22" Type="http://schemas.openxmlformats.org/officeDocument/2006/relationships/slide" Target="slide5.xml"/><Relationship Id="rId27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18" Type="http://schemas.openxmlformats.org/officeDocument/2006/relationships/image" Target="../media/image19.png"/><Relationship Id="rId26" Type="http://schemas.openxmlformats.org/officeDocument/2006/relationships/image" Target="../media/image40.svg"/><Relationship Id="rId3" Type="http://schemas.openxmlformats.org/officeDocument/2006/relationships/image" Target="../media/image1.png"/><Relationship Id="rId21" Type="http://schemas.openxmlformats.org/officeDocument/2006/relationships/image" Target="../media/image12.svg"/><Relationship Id="rId7" Type="http://schemas.openxmlformats.org/officeDocument/2006/relationships/slide" Target="slide3.xml"/><Relationship Id="rId12" Type="http://schemas.openxmlformats.org/officeDocument/2006/relationships/image" Target="../media/image42.svg"/><Relationship Id="rId17" Type="http://schemas.openxmlformats.org/officeDocument/2006/relationships/slide" Target="slide5.xml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11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5.png"/><Relationship Id="rId24" Type="http://schemas.openxmlformats.org/officeDocument/2006/relationships/image" Target="../media/image3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31.png"/><Relationship Id="rId28" Type="http://schemas.openxmlformats.org/officeDocument/2006/relationships/image" Target="../media/image9.png"/><Relationship Id="rId10" Type="http://schemas.openxmlformats.org/officeDocument/2006/relationships/slide" Target="slide4.xml"/><Relationship Id="rId19" Type="http://schemas.openxmlformats.org/officeDocument/2006/relationships/image" Target="../media/image20.svg"/><Relationship Id="rId4" Type="http://schemas.openxmlformats.org/officeDocument/2006/relationships/image" Target="../media/image35.svg"/><Relationship Id="rId9" Type="http://schemas.openxmlformats.org/officeDocument/2006/relationships/image" Target="../media/image41.svg"/><Relationship Id="rId14" Type="http://schemas.openxmlformats.org/officeDocument/2006/relationships/image" Target="../media/image24.svg"/><Relationship Id="rId22" Type="http://schemas.openxmlformats.org/officeDocument/2006/relationships/slide" Target="slide1.xml"/><Relationship Id="rId27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5.xml"/><Relationship Id="rId18" Type="http://schemas.openxmlformats.org/officeDocument/2006/relationships/image" Target="../media/image13.png"/><Relationship Id="rId26" Type="http://schemas.openxmlformats.org/officeDocument/2006/relationships/image" Target="../media/image47.pn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7" Type="http://schemas.openxmlformats.org/officeDocument/2006/relationships/slide" Target="slide3.xml"/><Relationship Id="rId12" Type="http://schemas.openxmlformats.org/officeDocument/2006/relationships/image" Target="../media/image45.svg"/><Relationship Id="rId17" Type="http://schemas.openxmlformats.org/officeDocument/2006/relationships/image" Target="../media/image24.svg"/><Relationship Id="rId25" Type="http://schemas.openxmlformats.org/officeDocument/2006/relationships/image" Target="../media/image43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20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17.png"/><Relationship Id="rId24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46.svg"/><Relationship Id="rId23" Type="http://schemas.openxmlformats.org/officeDocument/2006/relationships/slide" Target="slide2.xml"/><Relationship Id="rId10" Type="http://schemas.openxmlformats.org/officeDocument/2006/relationships/slide" Target="slide4.xml"/><Relationship Id="rId19" Type="http://schemas.openxmlformats.org/officeDocument/2006/relationships/image" Target="../media/image14.svg"/><Relationship Id="rId4" Type="http://schemas.openxmlformats.org/officeDocument/2006/relationships/image" Target="../media/image35.svg"/><Relationship Id="rId9" Type="http://schemas.openxmlformats.org/officeDocument/2006/relationships/image" Target="../media/image44.svg"/><Relationship Id="rId14" Type="http://schemas.openxmlformats.org/officeDocument/2006/relationships/image" Target="../media/image5.png"/><Relationship Id="rId22" Type="http://schemas.openxmlformats.org/officeDocument/2006/relationships/image" Target="../media/image32.svg"/><Relationship Id="rId27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034638" y="597457"/>
            <a:ext cx="453579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/>
              </a:rPr>
              <a:t>SEMANTOTUBE TEAM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9F796C-469B-D749-F454-233662A77D83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" name="Graphic 2" descr="Question mark with solid fill">
              <a:extLst>
                <a:ext uri="{FF2B5EF4-FFF2-40B4-BE49-F238E27FC236}">
                  <a16:creationId xmlns:a16="http://schemas.microsoft.com/office/drawing/2014/main" id="{251FC70B-6E83-1D34-C342-0996194FA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9059" y="1842910"/>
              <a:ext cx="702734" cy="646290"/>
            </a:xfrm>
            <a:prstGeom prst="rect">
              <a:avLst/>
            </a:prstGeom>
          </p:spPr>
        </p:pic>
      </p:grpSp>
      <p:pic>
        <p:nvPicPr>
          <p:cNvPr id="3" name="Graphic 2" descr="Question mark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83B79A40-0A88-339B-0D7A-81671C6FAA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9275" y="1842910"/>
            <a:ext cx="702734" cy="64629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5D71F397-1AD5-BB4D-8BA9-29771243D940}"/>
              </a:ext>
            </a:extLst>
          </p:cNvPr>
          <p:cNvSpPr>
            <a:spLocks noChangeAspect="1"/>
          </p:cNvSpPr>
          <p:nvPr/>
        </p:nvSpPr>
        <p:spPr>
          <a:xfrm>
            <a:off x="866458" y="494367"/>
            <a:ext cx="827568" cy="82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5" name="Graphic 5" descr="Users with solid fill">
            <a:extLst>
              <a:ext uri="{FF2B5EF4-FFF2-40B4-BE49-F238E27FC236}">
                <a16:creationId xmlns:a16="http://schemas.microsoft.com/office/drawing/2014/main" id="{B4C4EC20-E38D-6501-0C38-8AB2DB7594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5533" y="585158"/>
            <a:ext cx="669985" cy="65560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2C50074-EBC1-AF5F-176D-9EE335579624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" name="Graphic 7" descr="Brain in head with solid fill">
              <a:extLst>
                <a:ext uri="{FF2B5EF4-FFF2-40B4-BE49-F238E27FC236}">
                  <a16:creationId xmlns:a16="http://schemas.microsoft.com/office/drawing/2014/main" id="{5941B3FF-CE97-E9F8-FE70-90661A42A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785050" y="5645989"/>
              <a:ext cx="713117" cy="669985"/>
            </a:xfrm>
            <a:prstGeom prst="rect">
              <a:avLst/>
            </a:prstGeom>
          </p:spPr>
        </p:pic>
      </p:grpSp>
      <p:pic>
        <p:nvPicPr>
          <p:cNvPr id="25" name="Graphic 24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586EC816-CDCE-489D-A9FB-4E2154EB8E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26" name="Graphic 25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AF6E30EB-4880-44AC-A1A1-D40FA1C21D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27" name="Graphic 7" descr="Brain in head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34ED7E0-1D4F-43D3-B9D5-17210A4389D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7501" y="5640238"/>
            <a:ext cx="713117" cy="669985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EB3D303-89AC-4895-BB4A-3313F3965A8C}"/>
              </a:ext>
            </a:extLst>
          </p:cNvPr>
          <p:cNvGrpSpPr/>
          <p:nvPr/>
        </p:nvGrpSpPr>
        <p:grpSpPr>
          <a:xfrm>
            <a:off x="3162712" y="1487292"/>
            <a:ext cx="5866576" cy="5085728"/>
            <a:chOff x="3082533" y="1487292"/>
            <a:chExt cx="5866576" cy="50857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9B78BA-3323-41A5-BBD7-F919CC1DC0CE}"/>
                </a:ext>
              </a:extLst>
            </p:cNvPr>
            <p:cNvGrpSpPr/>
            <p:nvPr/>
          </p:nvGrpSpPr>
          <p:grpSpPr>
            <a:xfrm>
              <a:off x="4994663" y="1487292"/>
              <a:ext cx="2255746" cy="1336575"/>
              <a:chOff x="1750181" y="1812314"/>
              <a:chExt cx="2966542" cy="175773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2D0DC9-5D39-4C71-8E1A-C2F29EA674CA}"/>
                  </a:ext>
                </a:extLst>
              </p:cNvPr>
              <p:cNvSpPr txBox="1"/>
              <p:nvPr/>
            </p:nvSpPr>
            <p:spPr>
              <a:xfrm>
                <a:off x="1750181" y="2862299"/>
                <a:ext cx="2966542" cy="445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spc="300" dirty="0">
                    <a:solidFill>
                      <a:schemeClr val="bg1"/>
                    </a:solidFill>
                    <a:latin typeface="Montserrat" pitchFamily="2" charset="77"/>
                  </a:rPr>
                  <a:t>Muhammad </a:t>
                </a:r>
                <a:r>
                  <a:rPr lang="en-US" sz="1600" b="1" spc="300" dirty="0" err="1">
                    <a:solidFill>
                      <a:schemeClr val="bg1"/>
                    </a:solidFill>
                    <a:latin typeface="Montserrat" pitchFamily="2" charset="77"/>
                  </a:rPr>
                  <a:t>Umer</a:t>
                </a:r>
                <a:endParaRPr lang="en-LT" sz="16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08C9B2-5ABB-4BFA-9359-E270766BC65C}"/>
                  </a:ext>
                </a:extLst>
              </p:cNvPr>
              <p:cNvSpPr txBox="1"/>
              <p:nvPr/>
            </p:nvSpPr>
            <p:spPr>
              <a:xfrm>
                <a:off x="1926167" y="3165292"/>
                <a:ext cx="2614570" cy="404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Montserrat" pitchFamily="2" charset="77"/>
                  </a:rPr>
                  <a:t>Web</a:t>
                </a:r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 &amp; Python Developer</a:t>
                </a:r>
                <a:endParaRPr lang="en-LT" sz="14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8EBC575-81AD-4840-B668-0E48E08AF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18125" y="1812314"/>
                <a:ext cx="1030653" cy="1030653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201C8D2-8B82-4803-B27F-557816854BAF}"/>
                </a:ext>
              </a:extLst>
            </p:cNvPr>
            <p:cNvGrpSpPr/>
            <p:nvPr/>
          </p:nvGrpSpPr>
          <p:grpSpPr>
            <a:xfrm>
              <a:off x="3339014" y="2569116"/>
              <a:ext cx="1627945" cy="1408139"/>
              <a:chOff x="2250107" y="4012399"/>
              <a:chExt cx="1938265" cy="167655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80E661-A5C0-4D6D-A4B2-97F36A73AE4E}"/>
                  </a:ext>
                </a:extLst>
              </p:cNvPr>
              <p:cNvSpPr txBox="1"/>
              <p:nvPr/>
            </p:nvSpPr>
            <p:spPr>
              <a:xfrm>
                <a:off x="2250107" y="5035271"/>
                <a:ext cx="1938265" cy="403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spc="300" dirty="0" err="1">
                    <a:solidFill>
                      <a:schemeClr val="bg1"/>
                    </a:solidFill>
                    <a:latin typeface="Montserrat" pitchFamily="2" charset="77"/>
                  </a:rPr>
                  <a:t>Zoha</a:t>
                </a:r>
                <a:r>
                  <a:rPr lang="en-US" sz="1600" b="1" spc="300" dirty="0">
                    <a:solidFill>
                      <a:schemeClr val="bg1"/>
                    </a:solidFill>
                    <a:latin typeface="Montserrat" pitchFamily="2" charset="77"/>
                  </a:rPr>
                  <a:t> Usman</a:t>
                </a:r>
                <a:endParaRPr lang="en-LT" sz="16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6463D9-5AF6-4CD3-8DC8-1028093F0BD4}"/>
                  </a:ext>
                </a:extLst>
              </p:cNvPr>
              <p:cNvSpPr txBox="1"/>
              <p:nvPr/>
            </p:nvSpPr>
            <p:spPr>
              <a:xfrm>
                <a:off x="2682668" y="5359157"/>
                <a:ext cx="1073150" cy="32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Montserrat" pitchFamily="2" charset="77"/>
                  </a:rPr>
                  <a:t>PRESENTER</a:t>
                </a:r>
                <a:endParaRPr lang="en-LT" sz="12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0C40EAA-5E82-4704-B9DD-293A21A70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41539" y="4012399"/>
                <a:ext cx="955400" cy="955400"/>
              </a:xfrm>
              <a:prstGeom prst="rect">
                <a:avLst/>
              </a:prstGeom>
            </p:spPr>
          </p:pic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3BAFD422-FFF1-4C30-8E8A-6656C0BAE4A0}"/>
                </a:ext>
              </a:extLst>
            </p:cNvPr>
            <p:cNvGrpSpPr/>
            <p:nvPr/>
          </p:nvGrpSpPr>
          <p:grpSpPr>
            <a:xfrm>
              <a:off x="7315328" y="2677809"/>
              <a:ext cx="1486305" cy="1305797"/>
              <a:chOff x="2256131" y="1812314"/>
              <a:chExt cx="1954647" cy="1717261"/>
            </a:xfrm>
          </p:grpSpPr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E4F174E9-7FC1-429C-BA34-F66124F6B2D9}"/>
                  </a:ext>
                </a:extLst>
              </p:cNvPr>
              <p:cNvSpPr txBox="1"/>
              <p:nvPr/>
            </p:nvSpPr>
            <p:spPr>
              <a:xfrm>
                <a:off x="2256131" y="2862299"/>
                <a:ext cx="1954647" cy="445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spc="300" dirty="0">
                    <a:solidFill>
                      <a:schemeClr val="bg1"/>
                    </a:solidFill>
                    <a:latin typeface="Montserrat" pitchFamily="2" charset="77"/>
                  </a:rPr>
                  <a:t>M </a:t>
                </a:r>
                <a:r>
                  <a:rPr lang="en-US" sz="1600" b="1" spc="300" dirty="0" err="1">
                    <a:solidFill>
                      <a:schemeClr val="bg1"/>
                    </a:solidFill>
                    <a:latin typeface="Montserrat" pitchFamily="2" charset="77"/>
                  </a:rPr>
                  <a:t>Abubakr</a:t>
                </a:r>
                <a:endParaRPr lang="en-LT" sz="16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AAE179DD-4C7D-4C65-912A-16D908478B1B}"/>
                  </a:ext>
                </a:extLst>
              </p:cNvPr>
              <p:cNvSpPr txBox="1"/>
              <p:nvPr/>
            </p:nvSpPr>
            <p:spPr>
              <a:xfrm>
                <a:off x="2640783" y="3165292"/>
                <a:ext cx="1185353" cy="36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Montserrat" pitchFamily="2" charset="77"/>
                  </a:rPr>
                  <a:t>PRESENTER</a:t>
                </a:r>
                <a:endParaRPr lang="en-LT" sz="14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pic>
            <p:nvPicPr>
              <p:cNvPr id="596" name="Picture 595">
                <a:extLst>
                  <a:ext uri="{FF2B5EF4-FFF2-40B4-BE49-F238E27FC236}">
                    <a16:creationId xmlns:a16="http://schemas.microsoft.com/office/drawing/2014/main" id="{CC0F31B0-7FB8-44E2-8324-B8792EF83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18125" y="1812314"/>
                <a:ext cx="1030653" cy="1030653"/>
              </a:xfrm>
              <a:prstGeom prst="rect">
                <a:avLst/>
              </a:prstGeom>
            </p:spPr>
          </p:pic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5F3D49B2-8537-4037-9BB4-45AB82645EF0}"/>
                </a:ext>
              </a:extLst>
            </p:cNvPr>
            <p:cNvGrpSpPr/>
            <p:nvPr/>
          </p:nvGrpSpPr>
          <p:grpSpPr>
            <a:xfrm>
              <a:off x="7167852" y="4099487"/>
              <a:ext cx="1781257" cy="1336575"/>
              <a:chOff x="2062184" y="1812314"/>
              <a:chExt cx="2342539" cy="1757737"/>
            </a:xfrm>
          </p:grpSpPr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83205A41-E93B-4432-A502-51872C72628B}"/>
                  </a:ext>
                </a:extLst>
              </p:cNvPr>
              <p:cNvSpPr txBox="1"/>
              <p:nvPr/>
            </p:nvSpPr>
            <p:spPr>
              <a:xfrm>
                <a:off x="2062184" y="2862299"/>
                <a:ext cx="2342539" cy="445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spc="300" dirty="0">
                    <a:solidFill>
                      <a:schemeClr val="bg1"/>
                    </a:solidFill>
                    <a:latin typeface="Montserrat" pitchFamily="2" charset="77"/>
                  </a:rPr>
                  <a:t>Shoaib Akbar</a:t>
                </a:r>
                <a:endParaRPr lang="en-LT" sz="16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A57B3748-38C3-46B9-ADFC-AA67EA8E74BF}"/>
                  </a:ext>
                </a:extLst>
              </p:cNvPr>
              <p:cNvSpPr txBox="1"/>
              <p:nvPr/>
            </p:nvSpPr>
            <p:spPr>
              <a:xfrm>
                <a:off x="2368665" y="3165292"/>
                <a:ext cx="1729583" cy="404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Web Developer</a:t>
                </a:r>
                <a:endParaRPr lang="en-LT" sz="14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pic>
            <p:nvPicPr>
              <p:cNvPr id="600" name="Picture 599">
                <a:extLst>
                  <a:ext uri="{FF2B5EF4-FFF2-40B4-BE49-F238E27FC236}">
                    <a16:creationId xmlns:a16="http://schemas.microsoft.com/office/drawing/2014/main" id="{1A2E21D5-A854-4049-8194-2D00CE408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18125" y="1812314"/>
                <a:ext cx="1030653" cy="1030653"/>
              </a:xfrm>
              <a:prstGeom prst="rect">
                <a:avLst/>
              </a:prstGeom>
            </p:spPr>
          </p:pic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C8A70B04-29C8-422A-B028-C2B6D1003D06}"/>
                </a:ext>
              </a:extLst>
            </p:cNvPr>
            <p:cNvGrpSpPr/>
            <p:nvPr/>
          </p:nvGrpSpPr>
          <p:grpSpPr>
            <a:xfrm>
              <a:off x="3082533" y="4096502"/>
              <a:ext cx="2140907" cy="1336575"/>
              <a:chOff x="1825698" y="1812314"/>
              <a:chExt cx="2815516" cy="1757737"/>
            </a:xfrm>
          </p:grpSpPr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BB5D4E85-9B27-4E5E-9CD2-2D012201DE27}"/>
                  </a:ext>
                </a:extLst>
              </p:cNvPr>
              <p:cNvSpPr txBox="1"/>
              <p:nvPr/>
            </p:nvSpPr>
            <p:spPr>
              <a:xfrm>
                <a:off x="1825698" y="2862299"/>
                <a:ext cx="2815516" cy="445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spc="300" dirty="0" err="1">
                    <a:solidFill>
                      <a:schemeClr val="bg1"/>
                    </a:solidFill>
                    <a:latin typeface="Montserrat" pitchFamily="2" charset="77"/>
                  </a:rPr>
                  <a:t>Jahanzaib</a:t>
                </a:r>
                <a:r>
                  <a:rPr lang="en-US" sz="1600" b="1" spc="300" dirty="0">
                    <a:solidFill>
                      <a:schemeClr val="bg1"/>
                    </a:solidFill>
                    <a:latin typeface="Montserrat" pitchFamily="2" charset="77"/>
                  </a:rPr>
                  <a:t> Babar</a:t>
                </a:r>
                <a:endParaRPr lang="en-LT" sz="16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69DCECE0-96A7-46FE-A4AB-E7A1D89D0020}"/>
                  </a:ext>
                </a:extLst>
              </p:cNvPr>
              <p:cNvSpPr txBox="1"/>
              <p:nvPr/>
            </p:nvSpPr>
            <p:spPr>
              <a:xfrm>
                <a:off x="2248170" y="3165292"/>
                <a:ext cx="1970584" cy="404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Python Developer</a:t>
                </a:r>
                <a:endParaRPr lang="en-LT" sz="14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pic>
            <p:nvPicPr>
              <p:cNvPr id="604" name="Picture 603">
                <a:extLst>
                  <a:ext uri="{FF2B5EF4-FFF2-40B4-BE49-F238E27FC236}">
                    <a16:creationId xmlns:a16="http://schemas.microsoft.com/office/drawing/2014/main" id="{F36ACB32-5F25-4D0E-B789-B4B1E8DE8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18125" y="1812314"/>
                <a:ext cx="1030653" cy="1030653"/>
              </a:xfrm>
              <a:prstGeom prst="rect">
                <a:avLst/>
              </a:prstGeom>
            </p:spPr>
          </p:pic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F037A3AF-97AD-41DB-AB40-A9F42731B846}"/>
                </a:ext>
              </a:extLst>
            </p:cNvPr>
            <p:cNvGrpSpPr/>
            <p:nvPr/>
          </p:nvGrpSpPr>
          <p:grpSpPr>
            <a:xfrm>
              <a:off x="4986937" y="5236445"/>
              <a:ext cx="2271199" cy="1336575"/>
              <a:chOff x="1740025" y="1812314"/>
              <a:chExt cx="2986862" cy="1757737"/>
            </a:xfrm>
          </p:grpSpPr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440DD821-EE8E-4305-8398-F65A2552841D}"/>
                  </a:ext>
                </a:extLst>
              </p:cNvPr>
              <p:cNvSpPr txBox="1"/>
              <p:nvPr/>
            </p:nvSpPr>
            <p:spPr>
              <a:xfrm>
                <a:off x="1740025" y="2862299"/>
                <a:ext cx="2986862" cy="445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spc="300" dirty="0">
                    <a:solidFill>
                      <a:schemeClr val="bg1"/>
                    </a:solidFill>
                    <a:latin typeface="Montserrat" pitchFamily="2" charset="77"/>
                  </a:rPr>
                  <a:t>Ahtesham Sarwar</a:t>
                </a:r>
                <a:endParaRPr lang="en-LT" sz="16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53981991-C116-4AA6-84B9-FC50B5368511}"/>
                  </a:ext>
                </a:extLst>
              </p:cNvPr>
              <p:cNvSpPr txBox="1"/>
              <p:nvPr/>
            </p:nvSpPr>
            <p:spPr>
              <a:xfrm>
                <a:off x="2248170" y="3165292"/>
                <a:ext cx="1970584" cy="404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Python Developer</a:t>
                </a:r>
                <a:endParaRPr lang="en-LT" sz="14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7CAE9B9E-9569-410C-B479-E35563865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18125" y="1812314"/>
                <a:ext cx="1030653" cy="1030653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983423C-AF61-46DB-B27B-B08402126318}"/>
                </a:ext>
              </a:extLst>
            </p:cNvPr>
            <p:cNvGrpSpPr/>
            <p:nvPr/>
          </p:nvGrpSpPr>
          <p:grpSpPr>
            <a:xfrm>
              <a:off x="5040042" y="2963441"/>
              <a:ext cx="2111917" cy="2022631"/>
              <a:chOff x="5040042" y="2963441"/>
              <a:chExt cx="2111917" cy="2022631"/>
            </a:xfrm>
          </p:grpSpPr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79F33722-B091-4869-9613-F15A0126E5C8}"/>
                  </a:ext>
                </a:extLst>
              </p:cNvPr>
              <p:cNvSpPr/>
              <p:nvPr/>
            </p:nvSpPr>
            <p:spPr>
              <a:xfrm>
                <a:off x="5040042" y="2963441"/>
                <a:ext cx="2111917" cy="2022631"/>
              </a:xfrm>
              <a:prstGeom prst="hexagon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37323556-5595-498B-A160-D807506E20C5}"/>
                  </a:ext>
                </a:extLst>
              </p:cNvPr>
              <p:cNvSpPr txBox="1"/>
              <p:nvPr/>
            </p:nvSpPr>
            <p:spPr>
              <a:xfrm>
                <a:off x="5318383" y="3334035"/>
                <a:ext cx="1555234" cy="107721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3200" b="1" spc="300" dirty="0">
                    <a:solidFill>
                      <a:schemeClr val="bg1"/>
                    </a:solidFill>
                    <a:latin typeface="Montserrat"/>
                  </a:rPr>
                  <a:t>GIGA</a:t>
                </a:r>
              </a:p>
              <a:p>
                <a:pPr algn="ctr"/>
                <a:r>
                  <a:rPr lang="en-US" sz="3200" b="1" spc="300" dirty="0">
                    <a:solidFill>
                      <a:schemeClr val="bg1"/>
                    </a:solidFill>
                    <a:latin typeface="Montserrat"/>
                  </a:rPr>
                  <a:t>CHADS</a:t>
                </a:r>
                <a:endParaRPr lang="en-US" dirty="0"/>
              </a:p>
            </p:txBody>
          </p:sp>
        </p:grpSp>
      </p:grpSp>
      <p:pic>
        <p:nvPicPr>
          <p:cNvPr id="612" name="Graphic 611">
            <a:extLst>
              <a:ext uri="{FF2B5EF4-FFF2-40B4-BE49-F238E27FC236}">
                <a16:creationId xmlns:a16="http://schemas.microsoft.com/office/drawing/2014/main" id="{8F9DFEA0-5A01-4EA2-9B6F-0F313832BAD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21540000">
            <a:off x="3900307" y="1112303"/>
            <a:ext cx="4815686" cy="1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3" name="Graphic 62" descr="Upward trend">
            <a:hlinkClick r:id="rId7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0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13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5357219" y="583080"/>
            <a:ext cx="189487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Montserrat"/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432676">
            <a:off x="5275056" y="1071042"/>
            <a:ext cx="2059204" cy="13484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6E06093-88A0-4C0F-0E74-92130C0B6942}"/>
              </a:ext>
            </a:extLst>
          </p:cNvPr>
          <p:cNvGrpSpPr/>
          <p:nvPr/>
        </p:nvGrpSpPr>
        <p:grpSpPr>
          <a:xfrm>
            <a:off x="868347" y="1741579"/>
            <a:ext cx="827568" cy="828000"/>
            <a:chOff x="-842559" y="1741580"/>
            <a:chExt cx="827568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5E0BDB-1E21-F846-F5C5-6C17F232A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2" descr="Question mark with solid fill">
              <a:extLst>
                <a:ext uri="{FF2B5EF4-FFF2-40B4-BE49-F238E27FC236}">
                  <a16:creationId xmlns:a16="http://schemas.microsoft.com/office/drawing/2014/main" id="{A5AB7D37-2DD9-EBEF-5A83-DFBC77C6E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779059" y="1842910"/>
              <a:ext cx="702734" cy="64629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8A59D8-57D9-9BD5-15CA-F862DE81A7A3}"/>
              </a:ext>
            </a:extLst>
          </p:cNvPr>
          <p:cNvSpPr txBox="1"/>
          <p:nvPr/>
        </p:nvSpPr>
        <p:spPr>
          <a:xfrm>
            <a:off x="3656107" y="1447405"/>
            <a:ext cx="55258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/>
              </a:rPr>
              <a:t>Search for specific information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/>
              </a:rPr>
              <a:t> in a </a:t>
            </a:r>
            <a:r>
              <a:rPr lang="en-US" sz="2000" b="1" spc="300" dirty="0" err="1">
                <a:solidFill>
                  <a:schemeClr val="bg1"/>
                </a:solidFill>
                <a:latin typeface="Montserrat"/>
              </a:rPr>
              <a:t>Youtube</a:t>
            </a:r>
            <a:r>
              <a:rPr lang="en-US" sz="2000" b="1" spc="300" dirty="0">
                <a:solidFill>
                  <a:schemeClr val="bg1"/>
                </a:solidFill>
                <a:latin typeface="Montserrat"/>
              </a:rPr>
              <a:t> Video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CC71B-1EB8-0DBA-F39C-CCA018D3B957}"/>
              </a:ext>
            </a:extLst>
          </p:cNvPr>
          <p:cNvGrpSpPr/>
          <p:nvPr/>
        </p:nvGrpSpPr>
        <p:grpSpPr>
          <a:xfrm>
            <a:off x="-901957" y="451235"/>
            <a:ext cx="827568" cy="828000"/>
            <a:chOff x="866458" y="494367"/>
            <a:chExt cx="827568" cy="828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DF58F2-3E50-6170-532F-5E7AEECBC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49436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0" name="Graphic 5" descr="Users with solid fill">
              <a:extLst>
                <a:ext uri="{FF2B5EF4-FFF2-40B4-BE49-F238E27FC236}">
                  <a16:creationId xmlns:a16="http://schemas.microsoft.com/office/drawing/2014/main" id="{D6C9C8AD-083B-7C7D-BE08-F6F976118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45533" y="585158"/>
              <a:ext cx="669985" cy="655608"/>
            </a:xfrm>
            <a:prstGeom prst="rect">
              <a:avLst/>
            </a:prstGeom>
          </p:spPr>
        </p:pic>
      </p:grpSp>
      <p:pic>
        <p:nvPicPr>
          <p:cNvPr id="23" name="Graphic 5" descr="Users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3C6FC882-A671-3A82-45CE-5EF880026FE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7178" y="536275"/>
            <a:ext cx="669985" cy="65560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BD8C699-19FC-3CF8-A5AD-73742565776E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EB2A6D6-F8D6-03F6-3954-C93DB99C7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6" name="Graphic 7" descr="Brain in head with solid fill">
              <a:extLst>
                <a:ext uri="{FF2B5EF4-FFF2-40B4-BE49-F238E27FC236}">
                  <a16:creationId xmlns:a16="http://schemas.microsoft.com/office/drawing/2014/main" id="{C37C90DA-75EE-2C1C-5FC0-3F9AFD65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785050" y="5645989"/>
              <a:ext cx="713117" cy="669985"/>
            </a:xfrm>
            <a:prstGeom prst="rect">
              <a:avLst/>
            </a:prstGeom>
          </p:spPr>
        </p:pic>
      </p:grpSp>
      <p:pic>
        <p:nvPicPr>
          <p:cNvPr id="31" name="Graphic 7" descr="Brain in head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17FC6BF4-F259-4D93-9390-4512C12BDA7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7501" y="5640238"/>
            <a:ext cx="713117" cy="66998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5DDE51B-A9B3-4CF3-A485-AB9DB9F0083B}"/>
              </a:ext>
            </a:extLst>
          </p:cNvPr>
          <p:cNvGrpSpPr/>
          <p:nvPr/>
        </p:nvGrpSpPr>
        <p:grpSpPr>
          <a:xfrm>
            <a:off x="3362962" y="2588691"/>
            <a:ext cx="6112162" cy="3373258"/>
            <a:chOff x="3201396" y="2588691"/>
            <a:chExt cx="6112162" cy="33732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459D19-691E-B78A-CF6C-586C9910DAE8}"/>
                </a:ext>
              </a:extLst>
            </p:cNvPr>
            <p:cNvSpPr txBox="1"/>
            <p:nvPr/>
          </p:nvSpPr>
          <p:spPr>
            <a:xfrm>
              <a:off x="5527379" y="2588691"/>
              <a:ext cx="1231426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LT" sz="2000" b="1" spc="300" dirty="0">
                  <a:solidFill>
                    <a:schemeClr val="bg1"/>
                  </a:solidFill>
                  <a:latin typeface="Montserrat"/>
                </a:rPr>
                <a:t>Manual</a:t>
              </a:r>
              <a:endParaRPr lang="en-US" sz="20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F6AFC6-A878-0B67-87CC-E32B70D5CB4C}"/>
                </a:ext>
              </a:extLst>
            </p:cNvPr>
            <p:cNvSpPr txBox="1"/>
            <p:nvPr/>
          </p:nvSpPr>
          <p:spPr>
            <a:xfrm>
              <a:off x="3201396" y="3921377"/>
              <a:ext cx="1713931" cy="70788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LT" sz="2000" b="1" spc="300" dirty="0">
                  <a:solidFill>
                    <a:schemeClr val="bg1"/>
                  </a:solidFill>
                  <a:latin typeface="Montserrat"/>
                </a:rPr>
                <a:t>Time</a:t>
              </a:r>
              <a:endParaRPr lang="en-US" sz="2000" b="1" dirty="0">
                <a:solidFill>
                  <a:schemeClr val="bg1"/>
                </a:solidFill>
                <a:latin typeface="Calibri" panose="020F0502020204030204"/>
                <a:cs typeface="Calibri"/>
              </a:endParaRPr>
            </a:p>
            <a:p>
              <a:pPr algn="ctr"/>
              <a:r>
                <a:rPr lang="en-US" sz="2000" b="1" spc="300" dirty="0">
                  <a:solidFill>
                    <a:schemeClr val="bg1"/>
                  </a:solidFill>
                  <a:latin typeface="Montserrat"/>
                  <a:cs typeface="Calibri"/>
                </a:rPr>
                <a:t>Consuming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6AF8FB-343B-14DD-7A6A-E4A21BA38251}"/>
                </a:ext>
              </a:extLst>
            </p:cNvPr>
            <p:cNvSpPr txBox="1"/>
            <p:nvPr/>
          </p:nvSpPr>
          <p:spPr>
            <a:xfrm>
              <a:off x="5258912" y="5561839"/>
              <a:ext cx="1674176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chemeClr val="bg1"/>
                  </a:solidFill>
                  <a:latin typeface="Montserrat"/>
                  <a:cs typeface="Calibri"/>
                </a:rPr>
                <a:t>Unreliable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B42ACF-7BBA-36F3-E8CE-2E89579936D0}"/>
                </a:ext>
              </a:extLst>
            </p:cNvPr>
            <p:cNvSpPr txBox="1"/>
            <p:nvPr/>
          </p:nvSpPr>
          <p:spPr>
            <a:xfrm>
              <a:off x="7301982" y="4075265"/>
              <a:ext cx="2011576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chemeClr val="bg1"/>
                  </a:solidFill>
                  <a:latin typeface="Montserrat"/>
                </a:rPr>
                <a:t>Discouraging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B70F482-2CDF-4152-8B29-A428DDAFF402}"/>
                </a:ext>
              </a:extLst>
            </p:cNvPr>
            <p:cNvGrpSpPr/>
            <p:nvPr/>
          </p:nvGrpSpPr>
          <p:grpSpPr>
            <a:xfrm>
              <a:off x="5058551" y="3219732"/>
              <a:ext cx="2100208" cy="2111176"/>
              <a:chOff x="5312534" y="2290812"/>
              <a:chExt cx="2100208" cy="2111176"/>
            </a:xfrm>
          </p:grpSpPr>
          <p:pic>
            <p:nvPicPr>
              <p:cNvPr id="10" name="Graphic 2" descr="Question mark with solid fill">
                <a:extLst>
                  <a:ext uri="{FF2B5EF4-FFF2-40B4-BE49-F238E27FC236}">
                    <a16:creationId xmlns:a16="http://schemas.microsoft.com/office/drawing/2014/main" id="{15F6C006-DCE3-FC75-7398-63DF76DC1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501024" y="2594924"/>
                <a:ext cx="1634067" cy="1492956"/>
              </a:xfrm>
              <a:prstGeom prst="rect">
                <a:avLst/>
              </a:prstGeom>
            </p:spPr>
          </p:pic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51AE640B-4868-4D03-BCF4-8F9114B1B461}"/>
                  </a:ext>
                </a:extLst>
              </p:cNvPr>
              <p:cNvSpPr/>
              <p:nvPr/>
            </p:nvSpPr>
            <p:spPr>
              <a:xfrm>
                <a:off x="5312534" y="2290812"/>
                <a:ext cx="2100208" cy="2111176"/>
              </a:xfrm>
              <a:prstGeom prst="hexagon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8" name="Graphic 47" descr="Coffee">
            <a:hlinkClick r:id="rId7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10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5289867" y="583080"/>
            <a:ext cx="2255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SOLUTION</a:t>
            </a:r>
          </a:p>
        </p:txBody>
      </p:sp>
      <p:grpSp>
        <p:nvGrpSpPr>
          <p:cNvPr id="63" name="Graphic 43">
            <a:extLst>
              <a:ext uri="{FF2B5EF4-FFF2-40B4-BE49-F238E27FC236}">
                <a16:creationId xmlns:a16="http://schemas.microsoft.com/office/drawing/2014/main" id="{2391C1DC-A460-D448-A383-5453DC668519}"/>
              </a:ext>
            </a:extLst>
          </p:cNvPr>
          <p:cNvGrpSpPr/>
          <p:nvPr/>
        </p:nvGrpSpPr>
        <p:grpSpPr>
          <a:xfrm rot="21040482" flipV="1">
            <a:off x="7371259" y="3815258"/>
            <a:ext cx="825059" cy="273071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5EAEF6-98AC-5742-B558-0515DE51B4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A6E1CB7-BFC2-E84A-A57E-2079AD23486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aphic 43">
            <a:extLst>
              <a:ext uri="{FF2B5EF4-FFF2-40B4-BE49-F238E27FC236}">
                <a16:creationId xmlns:a16="http://schemas.microsoft.com/office/drawing/2014/main" id="{C85A166D-D8E2-BD49-9374-E25C2F778566}"/>
              </a:ext>
            </a:extLst>
          </p:cNvPr>
          <p:cNvGrpSpPr/>
          <p:nvPr/>
        </p:nvGrpSpPr>
        <p:grpSpPr>
          <a:xfrm rot="2571606" flipV="1">
            <a:off x="7381517" y="5033122"/>
            <a:ext cx="862069" cy="49394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7B1B1FD-851E-D842-BD88-5B61F665666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259BC59-DB09-CD49-8CE5-08A3098941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417027" flipH="1" flipV="1">
            <a:off x="4547245" y="3743161"/>
            <a:ext cx="873917" cy="33063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E1CEEB8-505A-9A41-B08E-D0ADDF49106D}"/>
              </a:ext>
            </a:extLst>
          </p:cNvPr>
          <p:cNvGrpSpPr/>
          <p:nvPr/>
        </p:nvGrpSpPr>
        <p:grpSpPr>
          <a:xfrm rot="19028394" flipH="1" flipV="1">
            <a:off x="4446248" y="5011609"/>
            <a:ext cx="999632" cy="57276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F00883-B817-AE4E-B02D-226AC4C53D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9F0C199-375F-ED43-833A-3A364BAAA4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480000">
            <a:off x="5270390" y="1101158"/>
            <a:ext cx="2289259" cy="97751"/>
          </a:xfrm>
          <a:prstGeom prst="rect">
            <a:avLst/>
          </a:prstGeom>
        </p:spPr>
      </p:pic>
      <p:grpSp>
        <p:nvGrpSpPr>
          <p:cNvPr id="76" name="!!lamp">
            <a:extLst>
              <a:ext uri="{FF2B5EF4-FFF2-40B4-BE49-F238E27FC236}">
                <a16:creationId xmlns:a16="http://schemas.microsoft.com/office/drawing/2014/main" id="{64B4A710-062B-BA45-97F7-EB1BF5AFEE21}"/>
              </a:ext>
            </a:extLst>
          </p:cNvPr>
          <p:cNvGrpSpPr/>
          <p:nvPr/>
        </p:nvGrpSpPr>
        <p:grpSpPr>
          <a:xfrm>
            <a:off x="5501548" y="2794641"/>
            <a:ext cx="1832745" cy="3262051"/>
            <a:chOff x="5429256" y="2247889"/>
            <a:chExt cx="1325619" cy="2359432"/>
          </a:xfrm>
          <a:solidFill>
            <a:schemeClr val="bg1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5684E59-001B-F94D-ADBF-700163FC2519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D38751F-C508-CA4D-B971-1721A4FF628A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2D2A168-88FE-2049-9CDD-A84A27967E80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5B8A53E-EAEA-CF47-8D84-7557330C7F2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AE3C3F8-5A7F-F441-9453-71EA1D113E9C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82512A-DF76-4995-AEC8-44255DF5FD93}"/>
              </a:ext>
            </a:extLst>
          </p:cNvPr>
          <p:cNvGrpSpPr/>
          <p:nvPr/>
        </p:nvGrpSpPr>
        <p:grpSpPr>
          <a:xfrm>
            <a:off x="3384101" y="4784850"/>
            <a:ext cx="781561" cy="1722277"/>
            <a:chOff x="2882588" y="1925992"/>
            <a:chExt cx="781561" cy="172227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2B71ED1-C86B-514B-B62B-6ABC3180B913}"/>
                </a:ext>
              </a:extLst>
            </p:cNvPr>
            <p:cNvSpPr txBox="1"/>
            <p:nvPr/>
          </p:nvSpPr>
          <p:spPr>
            <a:xfrm>
              <a:off x="2882588" y="3340492"/>
              <a:ext cx="781561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Reliable</a:t>
              </a:r>
              <a:endParaRPr lang="en-LT" sz="1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82" name="Graphic 2">
              <a:extLst>
                <a:ext uri="{FF2B5EF4-FFF2-40B4-BE49-F238E27FC236}">
                  <a16:creationId xmlns:a16="http://schemas.microsoft.com/office/drawing/2014/main" id="{5FF2F2B6-AC37-E040-AF2B-91F1AECBBCF5}"/>
                </a:ext>
              </a:extLst>
            </p:cNvPr>
            <p:cNvGrpSpPr/>
            <p:nvPr/>
          </p:nvGrpSpPr>
          <p:grpSpPr>
            <a:xfrm>
              <a:off x="2904128" y="1925992"/>
              <a:ext cx="738468" cy="1314379"/>
              <a:chOff x="5429256" y="2247889"/>
              <a:chExt cx="1325619" cy="2359432"/>
            </a:xfrm>
            <a:solidFill>
              <a:schemeClr val="bg1"/>
            </a:solidFill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628E997D-2DDA-4841-8B08-9BA0901ED35E}"/>
                  </a:ext>
                </a:extLst>
              </p:cNvPr>
              <p:cNvSpPr/>
              <p:nvPr/>
            </p:nvSpPr>
            <p:spPr>
              <a:xfrm>
                <a:off x="5698604" y="3544319"/>
                <a:ext cx="282809" cy="544047"/>
              </a:xfrm>
              <a:custGeom>
                <a:avLst/>
                <a:gdLst>
                  <a:gd name="connsiteX0" fmla="*/ 44102 w 282809"/>
                  <a:gd name="connsiteY0" fmla="*/ 50993 h 544047"/>
                  <a:gd name="connsiteX1" fmla="*/ 88988 w 282809"/>
                  <a:gd name="connsiteY1" fmla="*/ 55042 h 544047"/>
                  <a:gd name="connsiteX2" fmla="*/ 226227 w 282809"/>
                  <a:gd name="connsiteY2" fmla="*/ 501725 h 544047"/>
                  <a:gd name="connsiteX3" fmla="*/ 151218 w 282809"/>
                  <a:gd name="connsiteY3" fmla="*/ 472039 h 544047"/>
                  <a:gd name="connsiteX4" fmla="*/ 95060 w 282809"/>
                  <a:gd name="connsiteY4" fmla="*/ 357302 h 544047"/>
                  <a:gd name="connsiteX5" fmla="*/ 44102 w 282809"/>
                  <a:gd name="connsiteY5" fmla="*/ 50993 h 544047"/>
                  <a:gd name="connsiteX6" fmla="*/ 121095 w 282809"/>
                  <a:gd name="connsiteY6" fmla="*/ 501288 h 544047"/>
                  <a:gd name="connsiteX7" fmla="*/ 218488 w 282809"/>
                  <a:gd name="connsiteY7" fmla="*/ 544111 h 544047"/>
                  <a:gd name="connsiteX8" fmla="*/ 273217 w 282809"/>
                  <a:gd name="connsiteY8" fmla="*/ 528395 h 544047"/>
                  <a:gd name="connsiteX9" fmla="*/ 282623 w 282809"/>
                  <a:gd name="connsiteY9" fmla="*/ 513472 h 544047"/>
                  <a:gd name="connsiteX10" fmla="*/ 277266 w 282809"/>
                  <a:gd name="connsiteY10" fmla="*/ 496724 h 544047"/>
                  <a:gd name="connsiteX11" fmla="*/ 134073 w 282809"/>
                  <a:gd name="connsiteY11" fmla="*/ 30674 h 544047"/>
                  <a:gd name="connsiteX12" fmla="*/ 126215 w 282809"/>
                  <a:gd name="connsiteY12" fmla="*/ 11147 h 544047"/>
                  <a:gd name="connsiteX13" fmla="*/ 105379 w 282809"/>
                  <a:gd name="connsiteY13" fmla="*/ 8250 h 544047"/>
                  <a:gd name="connsiteX14" fmla="*/ 38029 w 282809"/>
                  <a:gd name="connsiteY14" fmla="*/ 3051 h 544047"/>
                  <a:gd name="connsiteX15" fmla="*/ 18582 w 282809"/>
                  <a:gd name="connsiteY15" fmla="*/ 1940 h 544047"/>
                  <a:gd name="connsiteX16" fmla="*/ 6597 w 282809"/>
                  <a:gd name="connsiteY16" fmla="*/ 17299 h 544047"/>
                  <a:gd name="connsiteX17" fmla="*/ 55055 w 282809"/>
                  <a:gd name="connsiteY17" fmla="*/ 369843 h 544047"/>
                  <a:gd name="connsiteX18" fmla="*/ 121095 w 282809"/>
                  <a:gd name="connsiteY18" fmla="*/ 501288 h 54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2809" h="544047">
                    <a:moveTo>
                      <a:pt x="44102" y="50993"/>
                    </a:moveTo>
                    <a:cubicBezTo>
                      <a:pt x="58468" y="55121"/>
                      <a:pt x="74105" y="56510"/>
                      <a:pt x="88988" y="55042"/>
                    </a:cubicBezTo>
                    <a:cubicBezTo>
                      <a:pt x="74423" y="214744"/>
                      <a:pt x="124508" y="377781"/>
                      <a:pt x="226227" y="501725"/>
                    </a:cubicBezTo>
                    <a:cubicBezTo>
                      <a:pt x="201304" y="504622"/>
                      <a:pt x="171260" y="492756"/>
                      <a:pt x="151218" y="472039"/>
                    </a:cubicBezTo>
                    <a:cubicBezTo>
                      <a:pt x="123556" y="443622"/>
                      <a:pt x="109983" y="404927"/>
                      <a:pt x="95060" y="357302"/>
                    </a:cubicBezTo>
                    <a:cubicBezTo>
                      <a:pt x="60929" y="248320"/>
                      <a:pt x="33505" y="149260"/>
                      <a:pt x="44102" y="50993"/>
                    </a:cubicBezTo>
                    <a:close/>
                    <a:moveTo>
                      <a:pt x="121095" y="501288"/>
                    </a:moveTo>
                    <a:cubicBezTo>
                      <a:pt x="147130" y="528117"/>
                      <a:pt x="183563" y="544111"/>
                      <a:pt x="218488" y="544111"/>
                    </a:cubicBezTo>
                    <a:cubicBezTo>
                      <a:pt x="238531" y="544111"/>
                      <a:pt x="257462" y="538674"/>
                      <a:pt x="273217" y="528395"/>
                    </a:cubicBezTo>
                    <a:cubicBezTo>
                      <a:pt x="278377" y="525061"/>
                      <a:pt x="281830" y="519584"/>
                      <a:pt x="282623" y="513472"/>
                    </a:cubicBezTo>
                    <a:cubicBezTo>
                      <a:pt x="283378" y="507400"/>
                      <a:pt x="281472" y="501249"/>
                      <a:pt x="277266" y="496724"/>
                    </a:cubicBezTo>
                    <a:cubicBezTo>
                      <a:pt x="163600" y="371907"/>
                      <a:pt x="110062" y="197758"/>
                      <a:pt x="134073" y="30674"/>
                    </a:cubicBezTo>
                    <a:cubicBezTo>
                      <a:pt x="135145" y="23212"/>
                      <a:pt x="132168" y="15751"/>
                      <a:pt x="126215" y="11147"/>
                    </a:cubicBezTo>
                    <a:cubicBezTo>
                      <a:pt x="120301" y="6504"/>
                      <a:pt x="112404" y="5393"/>
                      <a:pt x="105379" y="8250"/>
                    </a:cubicBezTo>
                    <a:cubicBezTo>
                      <a:pt x="84225" y="16862"/>
                      <a:pt x="57595" y="14759"/>
                      <a:pt x="38029" y="3051"/>
                    </a:cubicBezTo>
                    <a:cubicBezTo>
                      <a:pt x="32155" y="-481"/>
                      <a:pt x="24853" y="-918"/>
                      <a:pt x="18582" y="1940"/>
                    </a:cubicBezTo>
                    <a:cubicBezTo>
                      <a:pt x="12312" y="4757"/>
                      <a:pt x="7827" y="10552"/>
                      <a:pt x="6597" y="17299"/>
                    </a:cubicBezTo>
                    <a:cubicBezTo>
                      <a:pt x="-14279" y="133464"/>
                      <a:pt x="17590" y="250344"/>
                      <a:pt x="55055" y="369843"/>
                    </a:cubicBezTo>
                    <a:cubicBezTo>
                      <a:pt x="68073" y="411555"/>
                      <a:pt x="84345" y="463387"/>
                      <a:pt x="121095" y="501288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D835DE91-2CB5-AD4B-A1F8-8B991FCA2199}"/>
                  </a:ext>
                </a:extLst>
              </p:cNvPr>
              <p:cNvSpPr/>
              <p:nvPr/>
            </p:nvSpPr>
            <p:spPr>
              <a:xfrm>
                <a:off x="5429256" y="3190991"/>
                <a:ext cx="1325619" cy="1416330"/>
              </a:xfrm>
              <a:custGeom>
                <a:avLst/>
                <a:gdLst>
                  <a:gd name="connsiteX0" fmla="*/ 298468 w 1325619"/>
                  <a:gd name="connsiteY0" fmla="*/ 855377 h 1416330"/>
                  <a:gd name="connsiteX1" fmla="*/ 304977 w 1325619"/>
                  <a:gd name="connsiteY1" fmla="*/ 870537 h 1416330"/>
                  <a:gd name="connsiteX2" fmla="*/ 241596 w 1325619"/>
                  <a:gd name="connsiteY2" fmla="*/ 1101162 h 1416330"/>
                  <a:gd name="connsiteX3" fmla="*/ 690859 w 1325619"/>
                  <a:gd name="connsiteY3" fmla="*/ 1259872 h 1416330"/>
                  <a:gd name="connsiteX4" fmla="*/ 1090473 w 1325619"/>
                  <a:gd name="connsiteY4" fmla="*/ 1110290 h 1416330"/>
                  <a:gd name="connsiteX5" fmla="*/ 979030 w 1325619"/>
                  <a:gd name="connsiteY5" fmla="*/ 885896 h 1416330"/>
                  <a:gd name="connsiteX6" fmla="*/ 1000382 w 1325619"/>
                  <a:gd name="connsiteY6" fmla="*/ 810411 h 1416330"/>
                  <a:gd name="connsiteX7" fmla="*/ 1011415 w 1325619"/>
                  <a:gd name="connsiteY7" fmla="*/ 813030 h 1416330"/>
                  <a:gd name="connsiteX8" fmla="*/ 1124167 w 1325619"/>
                  <a:gd name="connsiteY8" fmla="*/ 1255784 h 1416330"/>
                  <a:gd name="connsiteX9" fmla="*/ 614500 w 1325619"/>
                  <a:gd name="connsiteY9" fmla="*/ 1372227 h 1416330"/>
                  <a:gd name="connsiteX10" fmla="*/ 104674 w 1325619"/>
                  <a:gd name="connsiteY10" fmla="*/ 1234432 h 1416330"/>
                  <a:gd name="connsiteX11" fmla="*/ 298468 w 1325619"/>
                  <a:gd name="connsiteY11" fmla="*/ 855377 h 1416330"/>
                  <a:gd name="connsiteX12" fmla="*/ 361095 w 1325619"/>
                  <a:gd name="connsiteY12" fmla="*/ 969478 h 1416330"/>
                  <a:gd name="connsiteX13" fmla="*/ 408561 w 1325619"/>
                  <a:gd name="connsiteY13" fmla="*/ 1005793 h 1416330"/>
                  <a:gd name="connsiteX14" fmla="*/ 531593 w 1325619"/>
                  <a:gd name="connsiteY14" fmla="*/ 1038058 h 1416330"/>
                  <a:gd name="connsiteX15" fmla="*/ 692248 w 1325619"/>
                  <a:gd name="connsiteY15" fmla="*/ 1047623 h 1416330"/>
                  <a:gd name="connsiteX16" fmla="*/ 769837 w 1325619"/>
                  <a:gd name="connsiteY16" fmla="*/ 1045361 h 1416330"/>
                  <a:gd name="connsiteX17" fmla="*/ 922951 w 1325619"/>
                  <a:gd name="connsiteY17" fmla="*/ 1000514 h 1416330"/>
                  <a:gd name="connsiteX18" fmla="*/ 799523 w 1325619"/>
                  <a:gd name="connsiteY18" fmla="*/ 1077865 h 1416330"/>
                  <a:gd name="connsiteX19" fmla="*/ 553818 w 1325619"/>
                  <a:gd name="connsiteY19" fmla="*/ 1078738 h 1416330"/>
                  <a:gd name="connsiteX20" fmla="*/ 542705 w 1325619"/>
                  <a:gd name="connsiteY20" fmla="*/ 1077349 h 1416330"/>
                  <a:gd name="connsiteX21" fmla="*/ 361095 w 1325619"/>
                  <a:gd name="connsiteY21" fmla="*/ 969478 h 1416330"/>
                  <a:gd name="connsiteX22" fmla="*/ 323273 w 1325619"/>
                  <a:gd name="connsiteY22" fmla="*/ 998847 h 1416330"/>
                  <a:gd name="connsiteX23" fmla="*/ 359944 w 1325619"/>
                  <a:gd name="connsiteY23" fmla="*/ 1054568 h 1416330"/>
                  <a:gd name="connsiteX24" fmla="*/ 537546 w 1325619"/>
                  <a:gd name="connsiteY24" fmla="*/ 1118942 h 1416330"/>
                  <a:gd name="connsiteX25" fmla="*/ 548619 w 1325619"/>
                  <a:gd name="connsiteY25" fmla="*/ 1120331 h 1416330"/>
                  <a:gd name="connsiteX26" fmla="*/ 696018 w 1325619"/>
                  <a:gd name="connsiteY26" fmla="*/ 1132515 h 1416330"/>
                  <a:gd name="connsiteX27" fmla="*/ 810914 w 1325619"/>
                  <a:gd name="connsiteY27" fmla="*/ 1118267 h 1416330"/>
                  <a:gd name="connsiteX28" fmla="*/ 970537 w 1325619"/>
                  <a:gd name="connsiteY28" fmla="*/ 911773 h 1416330"/>
                  <a:gd name="connsiteX29" fmla="*/ 1028044 w 1325619"/>
                  <a:gd name="connsiteY29" fmla="*/ 947412 h 1416330"/>
                  <a:gd name="connsiteX30" fmla="*/ 1058524 w 1325619"/>
                  <a:gd name="connsiteY30" fmla="*/ 1004364 h 1416330"/>
                  <a:gd name="connsiteX31" fmla="*/ 1020424 w 1325619"/>
                  <a:gd name="connsiteY31" fmla="*/ 1134340 h 1416330"/>
                  <a:gd name="connsiteX32" fmla="*/ 908902 w 1325619"/>
                  <a:gd name="connsiteY32" fmla="*/ 1193554 h 1416330"/>
                  <a:gd name="connsiteX33" fmla="*/ 690859 w 1325619"/>
                  <a:gd name="connsiteY33" fmla="*/ 1217922 h 1416330"/>
                  <a:gd name="connsiteX34" fmla="*/ 476268 w 1325619"/>
                  <a:gd name="connsiteY34" fmla="*/ 1189188 h 1416330"/>
                  <a:gd name="connsiteX35" fmla="*/ 355063 w 1325619"/>
                  <a:gd name="connsiteY35" fmla="*/ 1145810 h 1416330"/>
                  <a:gd name="connsiteX36" fmla="*/ 306247 w 1325619"/>
                  <a:gd name="connsiteY36" fmla="*/ 1112711 h 1416330"/>
                  <a:gd name="connsiteX37" fmla="*/ 253423 w 1325619"/>
                  <a:gd name="connsiteY37" fmla="*/ 989918 h 1416330"/>
                  <a:gd name="connsiteX38" fmla="*/ 286681 w 1325619"/>
                  <a:gd name="connsiteY38" fmla="*/ 935387 h 1416330"/>
                  <a:gd name="connsiteX39" fmla="*/ 322360 w 1325619"/>
                  <a:gd name="connsiteY39" fmla="*/ 919829 h 1416330"/>
                  <a:gd name="connsiteX40" fmla="*/ 324344 w 1325619"/>
                  <a:gd name="connsiteY40" fmla="*/ 934871 h 1416330"/>
                  <a:gd name="connsiteX41" fmla="*/ 315693 w 1325619"/>
                  <a:gd name="connsiteY41" fmla="*/ 960747 h 1416330"/>
                  <a:gd name="connsiteX42" fmla="*/ 323273 w 1325619"/>
                  <a:gd name="connsiteY42" fmla="*/ 998847 h 1416330"/>
                  <a:gd name="connsiteX43" fmla="*/ 260686 w 1325619"/>
                  <a:gd name="connsiteY43" fmla="*/ 587883 h 1416330"/>
                  <a:gd name="connsiteX44" fmla="*/ 231238 w 1325619"/>
                  <a:gd name="connsiteY44" fmla="*/ 410757 h 1416330"/>
                  <a:gd name="connsiteX45" fmla="*/ 223776 w 1325619"/>
                  <a:gd name="connsiteY45" fmla="*/ 321183 h 1416330"/>
                  <a:gd name="connsiteX46" fmla="*/ 221236 w 1325619"/>
                  <a:gd name="connsiteY46" fmla="*/ 235378 h 1416330"/>
                  <a:gd name="connsiteX47" fmla="*/ 585409 w 1325619"/>
                  <a:gd name="connsiteY47" fmla="*/ 315507 h 1416330"/>
                  <a:gd name="connsiteX48" fmla="*/ 669308 w 1325619"/>
                  <a:gd name="connsiteY48" fmla="*/ 313999 h 1416330"/>
                  <a:gd name="connsiteX49" fmla="*/ 914419 w 1325619"/>
                  <a:gd name="connsiteY49" fmla="*/ 286932 h 1416330"/>
                  <a:gd name="connsiteX50" fmla="*/ 994310 w 1325619"/>
                  <a:gd name="connsiteY50" fmla="*/ 260024 h 1416330"/>
                  <a:gd name="connsiteX51" fmla="*/ 1032489 w 1325619"/>
                  <a:gd name="connsiteY51" fmla="*/ 334795 h 1416330"/>
                  <a:gd name="connsiteX52" fmla="*/ 1011772 w 1325619"/>
                  <a:gd name="connsiteY52" fmla="*/ 530574 h 1416330"/>
                  <a:gd name="connsiteX53" fmla="*/ 959940 w 1325619"/>
                  <a:gd name="connsiteY53" fmla="*/ 801521 h 1416330"/>
                  <a:gd name="connsiteX54" fmla="*/ 911799 w 1325619"/>
                  <a:gd name="connsiteY54" fmla="*/ 938641 h 1416330"/>
                  <a:gd name="connsiteX55" fmla="*/ 822939 w 1325619"/>
                  <a:gd name="connsiteY55" fmla="*/ 990870 h 1416330"/>
                  <a:gd name="connsiteX56" fmla="*/ 717092 w 1325619"/>
                  <a:gd name="connsiteY56" fmla="*/ 1005435 h 1416330"/>
                  <a:gd name="connsiteX57" fmla="*/ 536593 w 1325619"/>
                  <a:gd name="connsiteY57" fmla="*/ 996426 h 1416330"/>
                  <a:gd name="connsiteX58" fmla="*/ 427850 w 1325619"/>
                  <a:gd name="connsiteY58" fmla="*/ 968526 h 1416330"/>
                  <a:gd name="connsiteX59" fmla="*/ 340100 w 1325619"/>
                  <a:gd name="connsiteY59" fmla="*/ 845098 h 1416330"/>
                  <a:gd name="connsiteX60" fmla="*/ 309065 w 1325619"/>
                  <a:gd name="connsiteY60" fmla="*/ 760841 h 1416330"/>
                  <a:gd name="connsiteX61" fmla="*/ 260686 w 1325619"/>
                  <a:gd name="connsiteY61" fmla="*/ 587883 h 1416330"/>
                  <a:gd name="connsiteX62" fmla="*/ 1047253 w 1325619"/>
                  <a:gd name="connsiteY62" fmla="*/ 613481 h 1416330"/>
                  <a:gd name="connsiteX63" fmla="*/ 1209496 w 1325619"/>
                  <a:gd name="connsiteY63" fmla="*/ 318841 h 1416330"/>
                  <a:gd name="connsiteX64" fmla="*/ 1068367 w 1325619"/>
                  <a:gd name="connsiteY64" fmla="*/ 290226 h 1416330"/>
                  <a:gd name="connsiteX65" fmla="*/ 1067692 w 1325619"/>
                  <a:gd name="connsiteY65" fmla="*/ 262405 h 1416330"/>
                  <a:gd name="connsiteX66" fmla="*/ 1238944 w 1325619"/>
                  <a:gd name="connsiteY66" fmla="*/ 237243 h 1416330"/>
                  <a:gd name="connsiteX67" fmla="*/ 1272956 w 1325619"/>
                  <a:gd name="connsiteY67" fmla="*/ 400280 h 1416330"/>
                  <a:gd name="connsiteX68" fmla="*/ 1186358 w 1325619"/>
                  <a:gd name="connsiteY68" fmla="*/ 542004 h 1416330"/>
                  <a:gd name="connsiteX69" fmla="*/ 1030386 w 1325619"/>
                  <a:gd name="connsiteY69" fmla="*/ 681029 h 1416330"/>
                  <a:gd name="connsiteX70" fmla="*/ 1041498 w 1325619"/>
                  <a:gd name="connsiteY70" fmla="*/ 616696 h 1416330"/>
                  <a:gd name="connsiteX71" fmla="*/ 1047253 w 1325619"/>
                  <a:gd name="connsiteY71" fmla="*/ 613481 h 1416330"/>
                  <a:gd name="connsiteX72" fmla="*/ 1063842 w 1325619"/>
                  <a:gd name="connsiteY72" fmla="*/ 375356 h 1416330"/>
                  <a:gd name="connsiteX73" fmla="*/ 1094441 w 1325619"/>
                  <a:gd name="connsiteY73" fmla="*/ 308840 h 1416330"/>
                  <a:gd name="connsiteX74" fmla="*/ 1167943 w 1325619"/>
                  <a:gd name="connsiteY74" fmla="*/ 399922 h 1416330"/>
                  <a:gd name="connsiteX75" fmla="*/ 1126072 w 1325619"/>
                  <a:gd name="connsiteY75" fmla="*/ 476242 h 1416330"/>
                  <a:gd name="connsiteX76" fmla="*/ 1050706 w 1325619"/>
                  <a:gd name="connsiteY76" fmla="*/ 554863 h 1416330"/>
                  <a:gd name="connsiteX77" fmla="*/ 1063842 w 1325619"/>
                  <a:gd name="connsiteY77" fmla="*/ 375356 h 1416330"/>
                  <a:gd name="connsiteX78" fmla="*/ 13155 w 1325619"/>
                  <a:gd name="connsiteY78" fmla="*/ 1159740 h 1416330"/>
                  <a:gd name="connsiteX79" fmla="*/ 614500 w 1325619"/>
                  <a:gd name="connsiteY79" fmla="*/ 1414177 h 1416330"/>
                  <a:gd name="connsiteX80" fmla="*/ 1251168 w 1325619"/>
                  <a:gd name="connsiteY80" fmla="*/ 1155137 h 1416330"/>
                  <a:gd name="connsiteX81" fmla="*/ 1010780 w 1325619"/>
                  <a:gd name="connsiteY81" fmla="*/ 771279 h 1416330"/>
                  <a:gd name="connsiteX82" fmla="*/ 1016932 w 1325619"/>
                  <a:gd name="connsiteY82" fmla="*/ 743577 h 1416330"/>
                  <a:gd name="connsiteX83" fmla="*/ 1029473 w 1325619"/>
                  <a:gd name="connsiteY83" fmla="*/ 738140 h 1416330"/>
                  <a:gd name="connsiteX84" fmla="*/ 1304785 w 1325619"/>
                  <a:gd name="connsiteY84" fmla="*/ 261413 h 1416330"/>
                  <a:gd name="connsiteX85" fmla="*/ 1066978 w 1325619"/>
                  <a:gd name="connsiteY85" fmla="*/ 192238 h 1416330"/>
                  <a:gd name="connsiteX86" fmla="*/ 1073169 w 1325619"/>
                  <a:gd name="connsiteY86" fmla="*/ 168108 h 1416330"/>
                  <a:gd name="connsiteX87" fmla="*/ 784244 w 1325619"/>
                  <a:gd name="connsiteY87" fmla="*/ 8286 h 1416330"/>
                  <a:gd name="connsiteX88" fmla="*/ 725784 w 1325619"/>
                  <a:gd name="connsiteY88" fmla="*/ 4317 h 1416330"/>
                  <a:gd name="connsiteX89" fmla="*/ 661649 w 1325619"/>
                  <a:gd name="connsiteY89" fmla="*/ 71 h 1416330"/>
                  <a:gd name="connsiteX90" fmla="*/ 640694 w 1325619"/>
                  <a:gd name="connsiteY90" fmla="*/ 21065 h 1416330"/>
                  <a:gd name="connsiteX91" fmla="*/ 661649 w 1325619"/>
                  <a:gd name="connsiteY91" fmla="*/ 42060 h 1416330"/>
                  <a:gd name="connsiteX92" fmla="*/ 721617 w 1325619"/>
                  <a:gd name="connsiteY92" fmla="*/ 46068 h 1416330"/>
                  <a:gd name="connsiteX93" fmla="*/ 782021 w 1325619"/>
                  <a:gd name="connsiteY93" fmla="*/ 50117 h 1416330"/>
                  <a:gd name="connsiteX94" fmla="*/ 1031457 w 1325619"/>
                  <a:gd name="connsiteY94" fmla="*/ 163861 h 1416330"/>
                  <a:gd name="connsiteX95" fmla="*/ 666292 w 1325619"/>
                  <a:gd name="connsiteY95" fmla="*/ 272089 h 1416330"/>
                  <a:gd name="connsiteX96" fmla="*/ 232230 w 1325619"/>
                  <a:gd name="connsiteY96" fmla="*/ 181879 h 1416330"/>
                  <a:gd name="connsiteX97" fmla="*/ 230404 w 1325619"/>
                  <a:gd name="connsiteY97" fmla="*/ 138223 h 1416330"/>
                  <a:gd name="connsiteX98" fmla="*/ 427215 w 1325619"/>
                  <a:gd name="connsiteY98" fmla="*/ 57578 h 1416330"/>
                  <a:gd name="connsiteX99" fmla="*/ 444638 w 1325619"/>
                  <a:gd name="connsiteY99" fmla="*/ 33567 h 1416330"/>
                  <a:gd name="connsiteX100" fmla="*/ 420626 w 1325619"/>
                  <a:gd name="connsiteY100" fmla="*/ 16104 h 1416330"/>
                  <a:gd name="connsiteX101" fmla="*/ 190240 w 1325619"/>
                  <a:gd name="connsiteY101" fmla="*/ 126039 h 1416330"/>
                  <a:gd name="connsiteX102" fmla="*/ 196749 w 1325619"/>
                  <a:gd name="connsiteY102" fmla="*/ 470567 h 1416330"/>
                  <a:gd name="connsiteX103" fmla="*/ 232071 w 1325619"/>
                  <a:gd name="connsiteY103" fmla="*/ 647811 h 1416330"/>
                  <a:gd name="connsiteX104" fmla="*/ 282990 w 1325619"/>
                  <a:gd name="connsiteY104" fmla="*/ 812752 h 1416330"/>
                  <a:gd name="connsiteX105" fmla="*/ 13155 w 1325619"/>
                  <a:gd name="connsiteY105" fmla="*/ 1159740 h 141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325619" h="1416330">
                    <a:moveTo>
                      <a:pt x="298468" y="855377"/>
                    </a:moveTo>
                    <a:cubicBezTo>
                      <a:pt x="300492" y="860496"/>
                      <a:pt x="302913" y="865418"/>
                      <a:pt x="304977" y="870537"/>
                    </a:cubicBezTo>
                    <a:cubicBezTo>
                      <a:pt x="209489" y="901375"/>
                      <a:pt x="183216" y="1013571"/>
                      <a:pt x="241596" y="1101162"/>
                    </a:cubicBezTo>
                    <a:cubicBezTo>
                      <a:pt x="329901" y="1233758"/>
                      <a:pt x="545999" y="1257649"/>
                      <a:pt x="690859" y="1259872"/>
                    </a:cubicBezTo>
                    <a:cubicBezTo>
                      <a:pt x="826034" y="1261936"/>
                      <a:pt x="1018996" y="1246934"/>
                      <a:pt x="1090473" y="1110290"/>
                    </a:cubicBezTo>
                    <a:cubicBezTo>
                      <a:pt x="1141590" y="1012698"/>
                      <a:pt x="1089441" y="893199"/>
                      <a:pt x="979030" y="885896"/>
                    </a:cubicBezTo>
                    <a:cubicBezTo>
                      <a:pt x="986690" y="860933"/>
                      <a:pt x="993715" y="835771"/>
                      <a:pt x="1000382" y="810411"/>
                    </a:cubicBezTo>
                    <a:cubicBezTo>
                      <a:pt x="1003398" y="812157"/>
                      <a:pt x="1006891" y="813387"/>
                      <a:pt x="1011415" y="813030"/>
                    </a:cubicBezTo>
                    <a:cubicBezTo>
                      <a:pt x="1275734" y="793147"/>
                      <a:pt x="1278552" y="1120609"/>
                      <a:pt x="1124167" y="1255784"/>
                    </a:cubicBezTo>
                    <a:cubicBezTo>
                      <a:pt x="987245" y="1375601"/>
                      <a:pt x="786546" y="1381475"/>
                      <a:pt x="614500" y="1372227"/>
                    </a:cubicBezTo>
                    <a:cubicBezTo>
                      <a:pt x="461584" y="1364012"/>
                      <a:pt x="219411" y="1353773"/>
                      <a:pt x="104674" y="1234432"/>
                    </a:cubicBezTo>
                    <a:cubicBezTo>
                      <a:pt x="-48480" y="1075047"/>
                      <a:pt x="97094" y="840772"/>
                      <a:pt x="298468" y="855377"/>
                    </a:cubicBezTo>
                    <a:close/>
                    <a:moveTo>
                      <a:pt x="361095" y="969478"/>
                    </a:moveTo>
                    <a:cubicBezTo>
                      <a:pt x="374470" y="983528"/>
                      <a:pt x="390067" y="996267"/>
                      <a:pt x="408561" y="1005793"/>
                    </a:cubicBezTo>
                    <a:cubicBezTo>
                      <a:pt x="447257" y="1025795"/>
                      <a:pt x="490556" y="1033137"/>
                      <a:pt x="531593" y="1038058"/>
                    </a:cubicBezTo>
                    <a:cubicBezTo>
                      <a:pt x="584774" y="1044448"/>
                      <a:pt x="638551" y="1047623"/>
                      <a:pt x="692248" y="1047623"/>
                    </a:cubicBezTo>
                    <a:cubicBezTo>
                      <a:pt x="718164" y="1047623"/>
                      <a:pt x="744040" y="1046829"/>
                      <a:pt x="769837" y="1045361"/>
                    </a:cubicBezTo>
                    <a:cubicBezTo>
                      <a:pt x="816549" y="1042662"/>
                      <a:pt x="878105" y="1034367"/>
                      <a:pt x="922951" y="1000514"/>
                    </a:cubicBezTo>
                    <a:cubicBezTo>
                      <a:pt x="900052" y="1037661"/>
                      <a:pt x="848339" y="1064133"/>
                      <a:pt x="799523" y="1077865"/>
                    </a:cubicBezTo>
                    <a:cubicBezTo>
                      <a:pt x="721934" y="1099812"/>
                      <a:pt x="636447" y="1089057"/>
                      <a:pt x="553818" y="1078738"/>
                    </a:cubicBezTo>
                    <a:lnTo>
                      <a:pt x="542705" y="1077349"/>
                    </a:lnTo>
                    <a:cubicBezTo>
                      <a:pt x="475078" y="1068935"/>
                      <a:pt x="365064" y="1043654"/>
                      <a:pt x="361095" y="969478"/>
                    </a:cubicBezTo>
                    <a:close/>
                    <a:moveTo>
                      <a:pt x="323273" y="998847"/>
                    </a:moveTo>
                    <a:cubicBezTo>
                      <a:pt x="329782" y="1020715"/>
                      <a:pt x="342958" y="1039448"/>
                      <a:pt x="359944" y="1054568"/>
                    </a:cubicBezTo>
                    <a:cubicBezTo>
                      <a:pt x="407331" y="1096796"/>
                      <a:pt x="476467" y="1111361"/>
                      <a:pt x="537546" y="1118942"/>
                    </a:cubicBezTo>
                    <a:lnTo>
                      <a:pt x="548619" y="1120331"/>
                    </a:lnTo>
                    <a:cubicBezTo>
                      <a:pt x="595331" y="1126204"/>
                      <a:pt x="645615" y="1132515"/>
                      <a:pt x="696018" y="1132515"/>
                    </a:cubicBezTo>
                    <a:cubicBezTo>
                      <a:pt x="734753" y="1132515"/>
                      <a:pt x="773568" y="1128784"/>
                      <a:pt x="810914" y="1118267"/>
                    </a:cubicBezTo>
                    <a:cubicBezTo>
                      <a:pt x="891043" y="1095685"/>
                      <a:pt x="1024274" y="1014127"/>
                      <a:pt x="970537" y="911773"/>
                    </a:cubicBezTo>
                    <a:cubicBezTo>
                      <a:pt x="1002485" y="917607"/>
                      <a:pt x="1016535" y="936260"/>
                      <a:pt x="1028044" y="947412"/>
                    </a:cubicBezTo>
                    <a:cubicBezTo>
                      <a:pt x="1044594" y="963406"/>
                      <a:pt x="1054158" y="981663"/>
                      <a:pt x="1058524" y="1004364"/>
                    </a:cubicBezTo>
                    <a:cubicBezTo>
                      <a:pt x="1067057" y="1048734"/>
                      <a:pt x="1052492" y="1102074"/>
                      <a:pt x="1020424" y="1134340"/>
                    </a:cubicBezTo>
                    <a:cubicBezTo>
                      <a:pt x="990738" y="1164146"/>
                      <a:pt x="948113" y="1181926"/>
                      <a:pt x="908902" y="1193554"/>
                    </a:cubicBezTo>
                    <a:cubicBezTo>
                      <a:pt x="839211" y="1214192"/>
                      <a:pt x="763249" y="1218914"/>
                      <a:pt x="690859" y="1217922"/>
                    </a:cubicBezTo>
                    <a:cubicBezTo>
                      <a:pt x="618746" y="1216930"/>
                      <a:pt x="546119" y="1207286"/>
                      <a:pt x="476268" y="1189188"/>
                    </a:cubicBezTo>
                    <a:cubicBezTo>
                      <a:pt x="435628" y="1178711"/>
                      <a:pt x="391853" y="1165971"/>
                      <a:pt x="355063" y="1145810"/>
                    </a:cubicBezTo>
                    <a:cubicBezTo>
                      <a:pt x="338791" y="1134777"/>
                      <a:pt x="322519" y="1123744"/>
                      <a:pt x="306247" y="1112711"/>
                    </a:cubicBezTo>
                    <a:cubicBezTo>
                      <a:pt x="270012" y="1088144"/>
                      <a:pt x="246438" y="1032740"/>
                      <a:pt x="253423" y="989918"/>
                    </a:cubicBezTo>
                    <a:cubicBezTo>
                      <a:pt x="257034" y="967851"/>
                      <a:pt x="268742" y="948682"/>
                      <a:pt x="286681" y="935387"/>
                    </a:cubicBezTo>
                    <a:cubicBezTo>
                      <a:pt x="292555" y="931021"/>
                      <a:pt x="315018" y="915344"/>
                      <a:pt x="322360" y="919829"/>
                    </a:cubicBezTo>
                    <a:cubicBezTo>
                      <a:pt x="326448" y="922330"/>
                      <a:pt x="326131" y="928203"/>
                      <a:pt x="324344" y="934871"/>
                    </a:cubicBezTo>
                    <a:cubicBezTo>
                      <a:pt x="321725" y="944475"/>
                      <a:pt x="315931" y="955707"/>
                      <a:pt x="315693" y="960747"/>
                    </a:cubicBezTo>
                    <a:cubicBezTo>
                      <a:pt x="314978" y="972336"/>
                      <a:pt x="319939" y="987616"/>
                      <a:pt x="323273" y="998847"/>
                    </a:cubicBezTo>
                    <a:close/>
                    <a:moveTo>
                      <a:pt x="260686" y="587883"/>
                    </a:moveTo>
                    <a:cubicBezTo>
                      <a:pt x="247708" y="529383"/>
                      <a:pt x="237865" y="470249"/>
                      <a:pt x="231238" y="410757"/>
                    </a:cubicBezTo>
                    <a:cubicBezTo>
                      <a:pt x="227943" y="380952"/>
                      <a:pt x="225443" y="351107"/>
                      <a:pt x="223776" y="321183"/>
                    </a:cubicBezTo>
                    <a:cubicBezTo>
                      <a:pt x="223022" y="308006"/>
                      <a:pt x="229412" y="242998"/>
                      <a:pt x="221236" y="235378"/>
                    </a:cubicBezTo>
                    <a:cubicBezTo>
                      <a:pt x="296127" y="304673"/>
                      <a:pt x="468490" y="315507"/>
                      <a:pt x="585409" y="315507"/>
                    </a:cubicBezTo>
                    <a:cubicBezTo>
                      <a:pt x="619262" y="315507"/>
                      <a:pt x="648433" y="314595"/>
                      <a:pt x="669308" y="313999"/>
                    </a:cubicBezTo>
                    <a:cubicBezTo>
                      <a:pt x="751144" y="311459"/>
                      <a:pt x="834567" y="306260"/>
                      <a:pt x="914419" y="286932"/>
                    </a:cubicBezTo>
                    <a:cubicBezTo>
                      <a:pt x="942041" y="280304"/>
                      <a:pt x="967362" y="267604"/>
                      <a:pt x="994310" y="260024"/>
                    </a:cubicBezTo>
                    <a:cubicBezTo>
                      <a:pt x="1050309" y="244308"/>
                      <a:pt x="1040585" y="299037"/>
                      <a:pt x="1032489" y="334795"/>
                    </a:cubicBezTo>
                    <a:cubicBezTo>
                      <a:pt x="1018122" y="398335"/>
                      <a:pt x="1019630" y="465606"/>
                      <a:pt x="1011772" y="530574"/>
                    </a:cubicBezTo>
                    <a:cubicBezTo>
                      <a:pt x="1000739" y="621935"/>
                      <a:pt x="983475" y="712541"/>
                      <a:pt x="959940" y="801521"/>
                    </a:cubicBezTo>
                    <a:cubicBezTo>
                      <a:pt x="947518" y="848630"/>
                      <a:pt x="937596" y="896493"/>
                      <a:pt x="911799" y="938641"/>
                    </a:cubicBezTo>
                    <a:cubicBezTo>
                      <a:pt x="890686" y="973209"/>
                      <a:pt x="859888" y="978646"/>
                      <a:pt x="822939" y="990870"/>
                    </a:cubicBezTo>
                    <a:cubicBezTo>
                      <a:pt x="788411" y="1002300"/>
                      <a:pt x="753248" y="1004761"/>
                      <a:pt x="717092" y="1005435"/>
                    </a:cubicBezTo>
                    <a:cubicBezTo>
                      <a:pt x="656847" y="1006586"/>
                      <a:pt x="596482" y="1003610"/>
                      <a:pt x="536593" y="996426"/>
                    </a:cubicBezTo>
                    <a:cubicBezTo>
                      <a:pt x="499486" y="991981"/>
                      <a:pt x="460632" y="985512"/>
                      <a:pt x="427850" y="968526"/>
                    </a:cubicBezTo>
                    <a:cubicBezTo>
                      <a:pt x="380264" y="943999"/>
                      <a:pt x="355182" y="894112"/>
                      <a:pt x="340100" y="845098"/>
                    </a:cubicBezTo>
                    <a:cubicBezTo>
                      <a:pt x="331409" y="816642"/>
                      <a:pt x="318629" y="789059"/>
                      <a:pt x="309065" y="760841"/>
                    </a:cubicBezTo>
                    <a:cubicBezTo>
                      <a:pt x="289856" y="704088"/>
                      <a:pt x="273703" y="646303"/>
                      <a:pt x="260686" y="587883"/>
                    </a:cubicBezTo>
                    <a:close/>
                    <a:moveTo>
                      <a:pt x="1047253" y="613481"/>
                    </a:moveTo>
                    <a:cubicBezTo>
                      <a:pt x="1122580" y="548592"/>
                      <a:pt x="1253390" y="434530"/>
                      <a:pt x="1209496" y="318841"/>
                    </a:cubicBezTo>
                    <a:cubicBezTo>
                      <a:pt x="1183143" y="249388"/>
                      <a:pt x="1108491" y="249229"/>
                      <a:pt x="1068367" y="290226"/>
                    </a:cubicBezTo>
                    <a:cubicBezTo>
                      <a:pt x="1068367" y="280939"/>
                      <a:pt x="1067851" y="271692"/>
                      <a:pt x="1067692" y="262405"/>
                    </a:cubicBezTo>
                    <a:cubicBezTo>
                      <a:pt x="1109602" y="188904"/>
                      <a:pt x="1166593" y="180053"/>
                      <a:pt x="1238944" y="237243"/>
                    </a:cubicBezTo>
                    <a:cubicBezTo>
                      <a:pt x="1279385" y="284749"/>
                      <a:pt x="1290696" y="339082"/>
                      <a:pt x="1272956" y="400280"/>
                    </a:cubicBezTo>
                    <a:cubicBezTo>
                      <a:pt x="1259978" y="453937"/>
                      <a:pt x="1223267" y="503071"/>
                      <a:pt x="1186358" y="542004"/>
                    </a:cubicBezTo>
                    <a:cubicBezTo>
                      <a:pt x="1138455" y="592566"/>
                      <a:pt x="1082694" y="635032"/>
                      <a:pt x="1030386" y="681029"/>
                    </a:cubicBezTo>
                    <a:cubicBezTo>
                      <a:pt x="1034553" y="659678"/>
                      <a:pt x="1038006" y="638207"/>
                      <a:pt x="1041498" y="616696"/>
                    </a:cubicBezTo>
                    <a:cubicBezTo>
                      <a:pt x="1043443" y="615862"/>
                      <a:pt x="1045387" y="615069"/>
                      <a:pt x="1047253" y="613481"/>
                    </a:cubicBezTo>
                    <a:close/>
                    <a:moveTo>
                      <a:pt x="1063842" y="375356"/>
                    </a:moveTo>
                    <a:cubicBezTo>
                      <a:pt x="1064477" y="348011"/>
                      <a:pt x="1065231" y="322691"/>
                      <a:pt x="1094441" y="308840"/>
                    </a:cubicBezTo>
                    <a:cubicBezTo>
                      <a:pt x="1155362" y="279868"/>
                      <a:pt x="1183818" y="352496"/>
                      <a:pt x="1167943" y="399922"/>
                    </a:cubicBezTo>
                    <a:cubicBezTo>
                      <a:pt x="1159529" y="428180"/>
                      <a:pt x="1143654" y="453025"/>
                      <a:pt x="1126072" y="476242"/>
                    </a:cubicBezTo>
                    <a:cubicBezTo>
                      <a:pt x="1104046" y="505333"/>
                      <a:pt x="1077892" y="530653"/>
                      <a:pt x="1050706" y="554863"/>
                    </a:cubicBezTo>
                    <a:cubicBezTo>
                      <a:pt x="1058484" y="495292"/>
                      <a:pt x="1062334" y="436038"/>
                      <a:pt x="1063842" y="375356"/>
                    </a:cubicBezTo>
                    <a:close/>
                    <a:moveTo>
                      <a:pt x="13155" y="1159740"/>
                    </a:moveTo>
                    <a:cubicBezTo>
                      <a:pt x="86140" y="1387944"/>
                      <a:pt x="417015" y="1403978"/>
                      <a:pt x="614500" y="1414177"/>
                    </a:cubicBezTo>
                    <a:cubicBezTo>
                      <a:pt x="843219" y="1426044"/>
                      <a:pt x="1146234" y="1397389"/>
                      <a:pt x="1251168" y="1155137"/>
                    </a:cubicBezTo>
                    <a:cubicBezTo>
                      <a:pt x="1328241" y="977218"/>
                      <a:pt x="1221402" y="755285"/>
                      <a:pt x="1010780" y="771279"/>
                    </a:cubicBezTo>
                    <a:cubicBezTo>
                      <a:pt x="1013003" y="762111"/>
                      <a:pt x="1014868" y="752824"/>
                      <a:pt x="1016932" y="743577"/>
                    </a:cubicBezTo>
                    <a:cubicBezTo>
                      <a:pt x="1021218" y="743299"/>
                      <a:pt x="1025544" y="741870"/>
                      <a:pt x="1029473" y="738140"/>
                    </a:cubicBezTo>
                    <a:cubicBezTo>
                      <a:pt x="1151274" y="622054"/>
                      <a:pt x="1398766" y="466320"/>
                      <a:pt x="1304785" y="261413"/>
                    </a:cubicBezTo>
                    <a:cubicBezTo>
                      <a:pt x="1259145" y="161917"/>
                      <a:pt x="1138971" y="131754"/>
                      <a:pt x="1066978" y="192238"/>
                    </a:cubicBezTo>
                    <a:cubicBezTo>
                      <a:pt x="1069994" y="184538"/>
                      <a:pt x="1072296" y="176601"/>
                      <a:pt x="1073169" y="168108"/>
                    </a:cubicBezTo>
                    <a:cubicBezTo>
                      <a:pt x="1081900" y="82700"/>
                      <a:pt x="985380" y="28963"/>
                      <a:pt x="784244" y="8286"/>
                    </a:cubicBezTo>
                    <a:cubicBezTo>
                      <a:pt x="764876" y="8286"/>
                      <a:pt x="745866" y="6381"/>
                      <a:pt x="725784" y="4317"/>
                    </a:cubicBezTo>
                    <a:cubicBezTo>
                      <a:pt x="705146" y="2293"/>
                      <a:pt x="683834" y="71"/>
                      <a:pt x="661649" y="71"/>
                    </a:cubicBezTo>
                    <a:cubicBezTo>
                      <a:pt x="650060" y="71"/>
                      <a:pt x="640694" y="9477"/>
                      <a:pt x="640694" y="21065"/>
                    </a:cubicBezTo>
                    <a:cubicBezTo>
                      <a:pt x="640694" y="32654"/>
                      <a:pt x="650060" y="42060"/>
                      <a:pt x="661649" y="42060"/>
                    </a:cubicBezTo>
                    <a:cubicBezTo>
                      <a:pt x="681691" y="42060"/>
                      <a:pt x="701059" y="44005"/>
                      <a:pt x="721617" y="46068"/>
                    </a:cubicBezTo>
                    <a:cubicBezTo>
                      <a:pt x="741818" y="48093"/>
                      <a:pt x="763685" y="49521"/>
                      <a:pt x="782021" y="50117"/>
                    </a:cubicBezTo>
                    <a:cubicBezTo>
                      <a:pt x="946169" y="67103"/>
                      <a:pt x="1037093" y="108576"/>
                      <a:pt x="1031457" y="163861"/>
                    </a:cubicBezTo>
                    <a:cubicBezTo>
                      <a:pt x="1028481" y="193150"/>
                      <a:pt x="987047" y="262247"/>
                      <a:pt x="666292" y="272089"/>
                    </a:cubicBezTo>
                    <a:cubicBezTo>
                      <a:pt x="347959" y="282209"/>
                      <a:pt x="254494" y="228472"/>
                      <a:pt x="232230" y="181879"/>
                    </a:cubicBezTo>
                    <a:cubicBezTo>
                      <a:pt x="221633" y="159734"/>
                      <a:pt x="226118" y="146359"/>
                      <a:pt x="230404" y="138223"/>
                    </a:cubicBezTo>
                    <a:cubicBezTo>
                      <a:pt x="248660" y="103457"/>
                      <a:pt x="318550" y="74802"/>
                      <a:pt x="427215" y="57578"/>
                    </a:cubicBezTo>
                    <a:cubicBezTo>
                      <a:pt x="438645" y="55713"/>
                      <a:pt x="446423" y="44997"/>
                      <a:pt x="444638" y="33567"/>
                    </a:cubicBezTo>
                    <a:cubicBezTo>
                      <a:pt x="442812" y="22137"/>
                      <a:pt x="432255" y="14517"/>
                      <a:pt x="420626" y="16104"/>
                    </a:cubicBezTo>
                    <a:cubicBezTo>
                      <a:pt x="346292" y="26304"/>
                      <a:pt x="225165" y="47974"/>
                      <a:pt x="190240" y="126039"/>
                    </a:cubicBezTo>
                    <a:cubicBezTo>
                      <a:pt x="146068" y="224742"/>
                      <a:pt x="182065" y="368847"/>
                      <a:pt x="196749" y="470567"/>
                    </a:cubicBezTo>
                    <a:cubicBezTo>
                      <a:pt x="205401" y="530217"/>
                      <a:pt x="217188" y="589431"/>
                      <a:pt x="232071" y="647811"/>
                    </a:cubicBezTo>
                    <a:cubicBezTo>
                      <a:pt x="236317" y="664480"/>
                      <a:pt x="270211" y="812475"/>
                      <a:pt x="282990" y="812752"/>
                    </a:cubicBezTo>
                    <a:cubicBezTo>
                      <a:pt x="100626" y="808546"/>
                      <a:pt x="-45543" y="976225"/>
                      <a:pt x="13155" y="1159740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B2D49A77-BA00-6B40-88A1-28187E1B64A3}"/>
                  </a:ext>
                </a:extLst>
              </p:cNvPr>
              <p:cNvSpPr/>
              <p:nvPr/>
            </p:nvSpPr>
            <p:spPr>
              <a:xfrm>
                <a:off x="5819802" y="2247889"/>
                <a:ext cx="394997" cy="1114173"/>
              </a:xfrm>
              <a:custGeom>
                <a:avLst/>
                <a:gdLst>
                  <a:gd name="connsiteX0" fmla="*/ 236926 w 394997"/>
                  <a:gd name="connsiteY0" fmla="*/ 668289 h 1114173"/>
                  <a:gd name="connsiteX1" fmla="*/ 218312 w 394997"/>
                  <a:gd name="connsiteY1" fmla="*/ 1037026 h 1114173"/>
                  <a:gd name="connsiteX2" fmla="*/ 120522 w 394997"/>
                  <a:gd name="connsiteY2" fmla="*/ 426790 h 1114173"/>
                  <a:gd name="connsiteX3" fmla="*/ 334875 w 394997"/>
                  <a:gd name="connsiteY3" fmla="*/ 117942 h 1114173"/>
                  <a:gd name="connsiteX4" fmla="*/ 236926 w 394997"/>
                  <a:gd name="connsiteY4" fmla="*/ 668289 h 1114173"/>
                  <a:gd name="connsiteX5" fmla="*/ 327691 w 394997"/>
                  <a:gd name="connsiteY5" fmla="*/ 507 h 1114173"/>
                  <a:gd name="connsiteX6" fmla="*/ 302093 w 394997"/>
                  <a:gd name="connsiteY6" fmla="*/ 34241 h 1114173"/>
                  <a:gd name="connsiteX7" fmla="*/ 117149 w 394997"/>
                  <a:gd name="connsiteY7" fmla="*/ 361306 h 1114173"/>
                  <a:gd name="connsiteX8" fmla="*/ 3166 w 394997"/>
                  <a:gd name="connsiteY8" fmla="*/ 623005 h 1114173"/>
                  <a:gd name="connsiteX9" fmla="*/ 221130 w 394997"/>
                  <a:gd name="connsiteY9" fmla="*/ 1099454 h 1114173"/>
                  <a:gd name="connsiteX10" fmla="*/ 232997 w 394997"/>
                  <a:gd name="connsiteY10" fmla="*/ 1106836 h 1114173"/>
                  <a:gd name="connsiteX11" fmla="*/ 279431 w 394997"/>
                  <a:gd name="connsiteY11" fmla="*/ 1107908 h 1114173"/>
                  <a:gd name="connsiteX12" fmla="*/ 242006 w 394997"/>
                  <a:gd name="connsiteY12" fmla="*/ 978765 h 1114173"/>
                  <a:gd name="connsiteX13" fmla="*/ 240815 w 394997"/>
                  <a:gd name="connsiteY13" fmla="*/ 807195 h 1114173"/>
                  <a:gd name="connsiteX14" fmla="*/ 360513 w 394997"/>
                  <a:gd name="connsiteY14" fmla="*/ 468780 h 1114173"/>
                  <a:gd name="connsiteX15" fmla="*/ 392461 w 394997"/>
                  <a:gd name="connsiteY15" fmla="*/ 205850 h 1114173"/>
                  <a:gd name="connsiteX16" fmla="*/ 327691 w 394997"/>
                  <a:gd name="connsiteY16" fmla="*/ 507 h 1114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997" h="1114173">
                    <a:moveTo>
                      <a:pt x="236926" y="668289"/>
                    </a:moveTo>
                    <a:cubicBezTo>
                      <a:pt x="192198" y="788185"/>
                      <a:pt x="169219" y="919948"/>
                      <a:pt x="218312" y="1037026"/>
                    </a:cubicBezTo>
                    <a:cubicBezTo>
                      <a:pt x="34162" y="888594"/>
                      <a:pt x="-14058" y="628840"/>
                      <a:pt x="120522" y="426790"/>
                    </a:cubicBezTo>
                    <a:cubicBezTo>
                      <a:pt x="191206" y="320706"/>
                      <a:pt x="293600" y="233790"/>
                      <a:pt x="334875" y="117942"/>
                    </a:cubicBezTo>
                    <a:cubicBezTo>
                      <a:pt x="380436" y="309077"/>
                      <a:pt x="308205" y="477313"/>
                      <a:pt x="236926" y="668289"/>
                    </a:cubicBezTo>
                    <a:close/>
                    <a:moveTo>
                      <a:pt x="327691" y="507"/>
                    </a:moveTo>
                    <a:cubicBezTo>
                      <a:pt x="313404" y="4753"/>
                      <a:pt x="304236" y="19477"/>
                      <a:pt x="302093" y="34241"/>
                    </a:cubicBezTo>
                    <a:cubicBezTo>
                      <a:pt x="281693" y="172076"/>
                      <a:pt x="202080" y="252324"/>
                      <a:pt x="117149" y="361306"/>
                    </a:cubicBezTo>
                    <a:cubicBezTo>
                      <a:pt x="56625" y="438974"/>
                      <a:pt x="15271" y="524422"/>
                      <a:pt x="3166" y="623005"/>
                    </a:cubicBezTo>
                    <a:cubicBezTo>
                      <a:pt x="-18225" y="797591"/>
                      <a:pt x="69960" y="1001982"/>
                      <a:pt x="221130" y="1099454"/>
                    </a:cubicBezTo>
                    <a:cubicBezTo>
                      <a:pt x="225020" y="1101994"/>
                      <a:pt x="228988" y="1104455"/>
                      <a:pt x="232997" y="1106836"/>
                    </a:cubicBezTo>
                    <a:cubicBezTo>
                      <a:pt x="247086" y="1115210"/>
                      <a:pt x="266096" y="1117472"/>
                      <a:pt x="279431" y="1107908"/>
                    </a:cubicBezTo>
                    <a:cubicBezTo>
                      <a:pt x="309514" y="1086278"/>
                      <a:pt x="249586" y="1007340"/>
                      <a:pt x="242006" y="978765"/>
                    </a:cubicBezTo>
                    <a:cubicBezTo>
                      <a:pt x="227123" y="922567"/>
                      <a:pt x="229584" y="863790"/>
                      <a:pt x="240815" y="807195"/>
                    </a:cubicBezTo>
                    <a:cubicBezTo>
                      <a:pt x="264152" y="689164"/>
                      <a:pt x="322452" y="582088"/>
                      <a:pt x="360513" y="468780"/>
                    </a:cubicBezTo>
                    <a:cubicBezTo>
                      <a:pt x="388850" y="384325"/>
                      <a:pt x="400597" y="294671"/>
                      <a:pt x="392461" y="205850"/>
                    </a:cubicBezTo>
                    <a:cubicBezTo>
                      <a:pt x="389366" y="172115"/>
                      <a:pt x="366625" y="-11043"/>
                      <a:pt x="327691" y="507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F8DE282F-714F-D647-8314-12D5BE833F67}"/>
                  </a:ext>
                </a:extLst>
              </p:cNvPr>
              <p:cNvSpPr/>
              <p:nvPr/>
            </p:nvSpPr>
            <p:spPr>
              <a:xfrm>
                <a:off x="6070157" y="2642622"/>
                <a:ext cx="252150" cy="512904"/>
              </a:xfrm>
              <a:custGeom>
                <a:avLst/>
                <a:gdLst>
                  <a:gd name="connsiteX0" fmla="*/ 203200 w 252150"/>
                  <a:gd name="connsiteY0" fmla="*/ 112075 h 512904"/>
                  <a:gd name="connsiteX1" fmla="*/ 49728 w 252150"/>
                  <a:gd name="connsiteY1" fmla="*/ 460532 h 512904"/>
                  <a:gd name="connsiteX2" fmla="*/ 203200 w 252150"/>
                  <a:gd name="connsiteY2" fmla="*/ 112075 h 512904"/>
                  <a:gd name="connsiteX3" fmla="*/ 5080 w 252150"/>
                  <a:gd name="connsiteY3" fmla="*/ 450293 h 512904"/>
                  <a:gd name="connsiteX4" fmla="*/ 39211 w 252150"/>
                  <a:gd name="connsiteY4" fmla="*/ 499267 h 512904"/>
                  <a:gd name="connsiteX5" fmla="*/ 79255 w 252150"/>
                  <a:gd name="connsiteY5" fmla="*/ 510380 h 512904"/>
                  <a:gd name="connsiteX6" fmla="*/ 141208 w 252150"/>
                  <a:gd name="connsiteY6" fmla="*/ 367663 h 512904"/>
                  <a:gd name="connsiteX7" fmla="*/ 234077 w 252150"/>
                  <a:gd name="connsiteY7" fmla="*/ 228003 h 512904"/>
                  <a:gd name="connsiteX8" fmla="*/ 227012 w 252150"/>
                  <a:gd name="connsiteY8" fmla="*/ 21231 h 512904"/>
                  <a:gd name="connsiteX9" fmla="*/ 182007 w 252150"/>
                  <a:gd name="connsiteY9" fmla="*/ 45916 h 512904"/>
                  <a:gd name="connsiteX10" fmla="*/ 120888 w 252150"/>
                  <a:gd name="connsiteY10" fmla="*/ 160534 h 512904"/>
                  <a:gd name="connsiteX11" fmla="*/ 56594 w 252150"/>
                  <a:gd name="connsiteY11" fmla="*/ 259912 h 512904"/>
                  <a:gd name="connsiteX12" fmla="*/ 5080 w 252150"/>
                  <a:gd name="connsiteY12" fmla="*/ 450293 h 51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150" h="512904">
                    <a:moveTo>
                      <a:pt x="203200" y="112075"/>
                    </a:moveTo>
                    <a:cubicBezTo>
                      <a:pt x="222924" y="248918"/>
                      <a:pt x="80764" y="331786"/>
                      <a:pt x="49728" y="460532"/>
                    </a:cubicBezTo>
                    <a:cubicBezTo>
                      <a:pt x="29567" y="333969"/>
                      <a:pt x="146288" y="227328"/>
                      <a:pt x="203200" y="112075"/>
                    </a:cubicBezTo>
                    <a:close/>
                    <a:moveTo>
                      <a:pt x="5080" y="450293"/>
                    </a:moveTo>
                    <a:cubicBezTo>
                      <a:pt x="8929" y="462874"/>
                      <a:pt x="22661" y="484980"/>
                      <a:pt x="39211" y="499267"/>
                    </a:cubicBezTo>
                    <a:cubicBezTo>
                      <a:pt x="51990" y="510340"/>
                      <a:pt x="66436" y="516730"/>
                      <a:pt x="79255" y="510380"/>
                    </a:cubicBezTo>
                    <a:cubicBezTo>
                      <a:pt x="100369" y="499942"/>
                      <a:pt x="123269" y="392468"/>
                      <a:pt x="141208" y="367663"/>
                    </a:cubicBezTo>
                    <a:cubicBezTo>
                      <a:pt x="174029" y="322340"/>
                      <a:pt x="213399" y="280946"/>
                      <a:pt x="234077" y="228003"/>
                    </a:cubicBezTo>
                    <a:cubicBezTo>
                      <a:pt x="255666" y="172718"/>
                      <a:pt x="263049" y="72031"/>
                      <a:pt x="227012" y="21231"/>
                    </a:cubicBezTo>
                    <a:cubicBezTo>
                      <a:pt x="193794" y="-25680"/>
                      <a:pt x="193238" y="15397"/>
                      <a:pt x="182007" y="45916"/>
                    </a:cubicBezTo>
                    <a:cubicBezTo>
                      <a:pt x="168275" y="83302"/>
                      <a:pt x="142160" y="126403"/>
                      <a:pt x="120888" y="160534"/>
                    </a:cubicBezTo>
                    <a:cubicBezTo>
                      <a:pt x="100012" y="193991"/>
                      <a:pt x="77509" y="226495"/>
                      <a:pt x="56594" y="259912"/>
                    </a:cubicBezTo>
                    <a:cubicBezTo>
                      <a:pt x="24447" y="311188"/>
                      <a:pt x="-13971" y="388182"/>
                      <a:pt x="5080" y="450293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65248DE3-864C-4E4A-A389-74365B3AB855}"/>
                  </a:ext>
                </a:extLst>
              </p:cNvPr>
              <p:cNvSpPr/>
              <p:nvPr/>
            </p:nvSpPr>
            <p:spPr>
              <a:xfrm>
                <a:off x="5730990" y="3275193"/>
                <a:ext cx="644030" cy="181705"/>
              </a:xfrm>
              <a:custGeom>
                <a:avLst/>
                <a:gdLst>
                  <a:gd name="connsiteX0" fmla="*/ 54357 w 644030"/>
                  <a:gd name="connsiteY0" fmla="*/ 41795 h 181705"/>
                  <a:gd name="connsiteX1" fmla="*/ 72851 w 644030"/>
                  <a:gd name="connsiteY1" fmla="*/ 18617 h 181705"/>
                  <a:gd name="connsiteX2" fmla="*/ 49714 w 644030"/>
                  <a:gd name="connsiteY2" fmla="*/ 123 h 181705"/>
                  <a:gd name="connsiteX3" fmla="*/ 6692 w 644030"/>
                  <a:gd name="connsiteY3" fmla="*/ 32548 h 181705"/>
                  <a:gd name="connsiteX4" fmla="*/ 11376 w 644030"/>
                  <a:gd name="connsiteY4" fmla="*/ 103112 h 181705"/>
                  <a:gd name="connsiteX5" fmla="*/ 100117 w 644030"/>
                  <a:gd name="connsiteY5" fmla="*/ 153476 h 181705"/>
                  <a:gd name="connsiteX6" fmla="*/ 338440 w 644030"/>
                  <a:gd name="connsiteY6" fmla="*/ 181733 h 181705"/>
                  <a:gd name="connsiteX7" fmla="*/ 523980 w 644030"/>
                  <a:gd name="connsiteY7" fmla="*/ 164628 h 181705"/>
                  <a:gd name="connsiteX8" fmla="*/ 642407 w 644030"/>
                  <a:gd name="connsiteY8" fmla="*/ 91166 h 181705"/>
                  <a:gd name="connsiteX9" fmla="*/ 631136 w 644030"/>
                  <a:gd name="connsiteY9" fmla="*/ 63782 h 181705"/>
                  <a:gd name="connsiteX10" fmla="*/ 603712 w 644030"/>
                  <a:gd name="connsiteY10" fmla="*/ 75053 h 181705"/>
                  <a:gd name="connsiteX11" fmla="*/ 516241 w 644030"/>
                  <a:gd name="connsiteY11" fmla="*/ 123393 h 181705"/>
                  <a:gd name="connsiteX12" fmla="*/ 109999 w 644030"/>
                  <a:gd name="connsiteY12" fmla="*/ 112677 h 181705"/>
                  <a:gd name="connsiteX13" fmla="*/ 46221 w 644030"/>
                  <a:gd name="connsiteY13" fmla="*/ 79776 h 181705"/>
                  <a:gd name="connsiteX14" fmla="*/ 44713 w 644030"/>
                  <a:gd name="connsiteY14" fmla="*/ 50249 h 181705"/>
                  <a:gd name="connsiteX15" fmla="*/ 54357 w 644030"/>
                  <a:gd name="connsiteY15" fmla="*/ 41795 h 181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44030" h="181705">
                    <a:moveTo>
                      <a:pt x="54357" y="41795"/>
                    </a:moveTo>
                    <a:cubicBezTo>
                      <a:pt x="65867" y="40565"/>
                      <a:pt x="74161" y="30167"/>
                      <a:pt x="72851" y="18617"/>
                    </a:cubicBezTo>
                    <a:cubicBezTo>
                      <a:pt x="71582" y="7148"/>
                      <a:pt x="61541" y="-948"/>
                      <a:pt x="49714" y="123"/>
                    </a:cubicBezTo>
                    <a:cubicBezTo>
                      <a:pt x="30981" y="2187"/>
                      <a:pt x="15305" y="14014"/>
                      <a:pt x="6692" y="32548"/>
                    </a:cubicBezTo>
                    <a:cubicBezTo>
                      <a:pt x="-3745" y="54971"/>
                      <a:pt x="-1840" y="83308"/>
                      <a:pt x="11376" y="103112"/>
                    </a:cubicBezTo>
                    <a:cubicBezTo>
                      <a:pt x="31577" y="133315"/>
                      <a:pt x="65986" y="145141"/>
                      <a:pt x="100117" y="153476"/>
                    </a:cubicBezTo>
                    <a:cubicBezTo>
                      <a:pt x="177746" y="172327"/>
                      <a:pt x="258073" y="181733"/>
                      <a:pt x="338440" y="181733"/>
                    </a:cubicBezTo>
                    <a:cubicBezTo>
                      <a:pt x="400790" y="181733"/>
                      <a:pt x="463020" y="176058"/>
                      <a:pt x="523980" y="164628"/>
                    </a:cubicBezTo>
                    <a:cubicBezTo>
                      <a:pt x="564858" y="156929"/>
                      <a:pt x="621651" y="140935"/>
                      <a:pt x="642407" y="91166"/>
                    </a:cubicBezTo>
                    <a:cubicBezTo>
                      <a:pt x="646852" y="80530"/>
                      <a:pt x="641812" y="68227"/>
                      <a:pt x="631136" y="63782"/>
                    </a:cubicBezTo>
                    <a:cubicBezTo>
                      <a:pt x="620540" y="59297"/>
                      <a:pt x="608197" y="64258"/>
                      <a:pt x="603712" y="75053"/>
                    </a:cubicBezTo>
                    <a:cubicBezTo>
                      <a:pt x="593830" y="98667"/>
                      <a:pt x="566049" y="114027"/>
                      <a:pt x="516241" y="123393"/>
                    </a:cubicBezTo>
                    <a:cubicBezTo>
                      <a:pt x="382653" y="148436"/>
                      <a:pt x="242198" y="144784"/>
                      <a:pt x="109999" y="112677"/>
                    </a:cubicBezTo>
                    <a:cubicBezTo>
                      <a:pt x="84123" y="106407"/>
                      <a:pt x="58485" y="98033"/>
                      <a:pt x="46221" y="79776"/>
                    </a:cubicBezTo>
                    <a:cubicBezTo>
                      <a:pt x="41102" y="72077"/>
                      <a:pt x="40427" y="59377"/>
                      <a:pt x="44713" y="50249"/>
                    </a:cubicBezTo>
                    <a:cubicBezTo>
                      <a:pt x="47094" y="45089"/>
                      <a:pt x="50349" y="42271"/>
                      <a:pt x="54357" y="41795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E06087-32AB-045E-F40E-922530EF850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D19266-226A-7EFA-BA5D-E450A8C33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" name="Graphic 2" descr="Question mark with solid fill">
              <a:extLst>
                <a:ext uri="{FF2B5EF4-FFF2-40B4-BE49-F238E27FC236}">
                  <a16:creationId xmlns:a16="http://schemas.microsoft.com/office/drawing/2014/main" id="{A7E7686A-4DDC-99F6-2292-878C984B2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79059" y="1842910"/>
              <a:ext cx="702734" cy="646290"/>
            </a:xfrm>
            <a:prstGeom prst="rect">
              <a:avLst/>
            </a:prstGeom>
          </p:spPr>
        </p:pic>
      </p:grpSp>
      <p:pic>
        <p:nvPicPr>
          <p:cNvPr id="9" name="Graphic 8" descr="Question mark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C2E4A045-A37B-FF98-ACD9-F4C39BA45C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275" y="1842910"/>
            <a:ext cx="702734" cy="646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5D1F33-E46D-710E-A957-9FCBACC18AA1}"/>
              </a:ext>
            </a:extLst>
          </p:cNvPr>
          <p:cNvSpPr txBox="1"/>
          <p:nvPr/>
        </p:nvSpPr>
        <p:spPr>
          <a:xfrm>
            <a:off x="4225663" y="1363549"/>
            <a:ext cx="4599977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Montserrat"/>
              </a:rPr>
              <a:t>Semantic Search for User’s Query</a:t>
            </a:r>
          </a:p>
          <a:p>
            <a:pPr algn="ctr"/>
            <a:r>
              <a:rPr lang="en-US" b="1" spc="300" dirty="0">
                <a:solidFill>
                  <a:schemeClr val="bg1"/>
                </a:solidFill>
                <a:ea typeface="+mn-lt"/>
                <a:cs typeface="+mn-lt"/>
              </a:rPr>
              <a:t>in user's specified </a:t>
            </a:r>
            <a:r>
              <a:rPr lang="en-US" b="1" spc="300" dirty="0" err="1">
                <a:solidFill>
                  <a:schemeClr val="bg1"/>
                </a:solidFill>
                <a:ea typeface="+mn-lt"/>
                <a:cs typeface="+mn-lt"/>
              </a:rPr>
              <a:t>Youtube</a:t>
            </a:r>
            <a:r>
              <a:rPr lang="en-US" b="1" spc="300" dirty="0">
                <a:solidFill>
                  <a:schemeClr val="bg1"/>
                </a:solidFill>
                <a:ea typeface="+mn-lt"/>
                <a:cs typeface="+mn-lt"/>
              </a:rPr>
              <a:t> Video</a:t>
            </a:r>
          </a:p>
          <a:p>
            <a:pPr algn="ctr"/>
            <a:endParaRPr lang="en-US" b="1" spc="300" dirty="0">
              <a:solidFill>
                <a:schemeClr val="bg1"/>
              </a:solidFill>
              <a:latin typeface="Montserra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9898030-3A4E-E6FF-8ABD-8C801CE0D3FE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6B49344-1609-6A81-EEDC-0585FE9DF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12" name="Graphic 7" descr="Brain in head with solid fill">
              <a:extLst>
                <a:ext uri="{FF2B5EF4-FFF2-40B4-BE49-F238E27FC236}">
                  <a16:creationId xmlns:a16="http://schemas.microsoft.com/office/drawing/2014/main" id="{198F7AEE-4164-FE11-54EB-0341927DA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785050" y="5645989"/>
              <a:ext cx="713117" cy="669985"/>
            </a:xfrm>
            <a:prstGeom prst="rect">
              <a:avLst/>
            </a:prstGeom>
          </p:spPr>
        </p:pic>
      </p:grpSp>
      <p:pic>
        <p:nvPicPr>
          <p:cNvPr id="117" name="Graphic 7" descr="Brain in head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A1CAC620-8860-8442-30E6-6A9B7684DDD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87501" y="5640238"/>
            <a:ext cx="713117" cy="669985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5CD029A-17A0-1F3E-54C6-41C7BD7B80AD}"/>
              </a:ext>
            </a:extLst>
          </p:cNvPr>
          <p:cNvGrpSpPr/>
          <p:nvPr/>
        </p:nvGrpSpPr>
        <p:grpSpPr>
          <a:xfrm>
            <a:off x="-901957" y="451235"/>
            <a:ext cx="827568" cy="828000"/>
            <a:chOff x="866458" y="494367"/>
            <a:chExt cx="827568" cy="82800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ED2978F-EAAE-A6B0-3679-DCAC9FCE3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49436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20" name="Graphic 5" descr="Users with solid fill">
              <a:extLst>
                <a:ext uri="{FF2B5EF4-FFF2-40B4-BE49-F238E27FC236}">
                  <a16:creationId xmlns:a16="http://schemas.microsoft.com/office/drawing/2014/main" id="{8BB9FECD-EF8C-2403-DCB4-DFB779F3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945533" y="585158"/>
              <a:ext cx="669985" cy="655608"/>
            </a:xfrm>
            <a:prstGeom prst="rect">
              <a:avLst/>
            </a:prstGeom>
          </p:spPr>
        </p:pic>
      </p:grpSp>
      <p:pic>
        <p:nvPicPr>
          <p:cNvPr id="125" name="Graphic 5" descr="Users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501EF2C6-212B-20A9-4E18-BA2A3C0ACBC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7178" y="536275"/>
            <a:ext cx="669985" cy="655608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D760665-1952-4F00-9BF8-848A73922020}"/>
              </a:ext>
            </a:extLst>
          </p:cNvPr>
          <p:cNvGrpSpPr/>
          <p:nvPr/>
        </p:nvGrpSpPr>
        <p:grpSpPr>
          <a:xfrm>
            <a:off x="3237971" y="2102738"/>
            <a:ext cx="1073820" cy="2153164"/>
            <a:chOff x="2736452" y="1925992"/>
            <a:chExt cx="1073820" cy="215316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0EFB2F1-1D1F-419E-AB2B-C06E031C6778}"/>
                </a:ext>
              </a:extLst>
            </p:cNvPr>
            <p:cNvSpPr txBox="1"/>
            <p:nvPr/>
          </p:nvSpPr>
          <p:spPr>
            <a:xfrm>
              <a:off x="2736452" y="3340492"/>
              <a:ext cx="1073820" cy="73866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a typeface="+mn-lt"/>
                  <a:cs typeface="+mn-lt"/>
                </a:rPr>
                <a:t>Relevant 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ea typeface="+mn-lt"/>
                  <a:cs typeface="+mn-lt"/>
                </a:rPr>
                <a:t>Information</a:t>
              </a:r>
            </a:p>
            <a:p>
              <a:pPr algn="ctr"/>
              <a:endParaRPr lang="en-LT" sz="1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90" name="Graphic 2">
              <a:extLst>
                <a:ext uri="{FF2B5EF4-FFF2-40B4-BE49-F238E27FC236}">
                  <a16:creationId xmlns:a16="http://schemas.microsoft.com/office/drawing/2014/main" id="{44AB2385-A9A7-4B1A-A948-4EE58D571D44}"/>
                </a:ext>
              </a:extLst>
            </p:cNvPr>
            <p:cNvGrpSpPr/>
            <p:nvPr/>
          </p:nvGrpSpPr>
          <p:grpSpPr>
            <a:xfrm>
              <a:off x="2904128" y="1925992"/>
              <a:ext cx="738468" cy="1314379"/>
              <a:chOff x="5429256" y="2247889"/>
              <a:chExt cx="1325619" cy="2359432"/>
            </a:xfrm>
            <a:solidFill>
              <a:schemeClr val="bg1"/>
            </a:solidFill>
          </p:grpSpPr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57787D01-C40D-45AE-968B-334A3C044CD4}"/>
                  </a:ext>
                </a:extLst>
              </p:cNvPr>
              <p:cNvSpPr/>
              <p:nvPr/>
            </p:nvSpPr>
            <p:spPr>
              <a:xfrm>
                <a:off x="5698604" y="3544319"/>
                <a:ext cx="282809" cy="544047"/>
              </a:xfrm>
              <a:custGeom>
                <a:avLst/>
                <a:gdLst>
                  <a:gd name="connsiteX0" fmla="*/ 44102 w 282809"/>
                  <a:gd name="connsiteY0" fmla="*/ 50993 h 544047"/>
                  <a:gd name="connsiteX1" fmla="*/ 88988 w 282809"/>
                  <a:gd name="connsiteY1" fmla="*/ 55042 h 544047"/>
                  <a:gd name="connsiteX2" fmla="*/ 226227 w 282809"/>
                  <a:gd name="connsiteY2" fmla="*/ 501725 h 544047"/>
                  <a:gd name="connsiteX3" fmla="*/ 151218 w 282809"/>
                  <a:gd name="connsiteY3" fmla="*/ 472039 h 544047"/>
                  <a:gd name="connsiteX4" fmla="*/ 95060 w 282809"/>
                  <a:gd name="connsiteY4" fmla="*/ 357302 h 544047"/>
                  <a:gd name="connsiteX5" fmla="*/ 44102 w 282809"/>
                  <a:gd name="connsiteY5" fmla="*/ 50993 h 544047"/>
                  <a:gd name="connsiteX6" fmla="*/ 121095 w 282809"/>
                  <a:gd name="connsiteY6" fmla="*/ 501288 h 544047"/>
                  <a:gd name="connsiteX7" fmla="*/ 218488 w 282809"/>
                  <a:gd name="connsiteY7" fmla="*/ 544111 h 544047"/>
                  <a:gd name="connsiteX8" fmla="*/ 273217 w 282809"/>
                  <a:gd name="connsiteY8" fmla="*/ 528395 h 544047"/>
                  <a:gd name="connsiteX9" fmla="*/ 282623 w 282809"/>
                  <a:gd name="connsiteY9" fmla="*/ 513472 h 544047"/>
                  <a:gd name="connsiteX10" fmla="*/ 277266 w 282809"/>
                  <a:gd name="connsiteY10" fmla="*/ 496724 h 544047"/>
                  <a:gd name="connsiteX11" fmla="*/ 134073 w 282809"/>
                  <a:gd name="connsiteY11" fmla="*/ 30674 h 544047"/>
                  <a:gd name="connsiteX12" fmla="*/ 126215 w 282809"/>
                  <a:gd name="connsiteY12" fmla="*/ 11147 h 544047"/>
                  <a:gd name="connsiteX13" fmla="*/ 105379 w 282809"/>
                  <a:gd name="connsiteY13" fmla="*/ 8250 h 544047"/>
                  <a:gd name="connsiteX14" fmla="*/ 38029 w 282809"/>
                  <a:gd name="connsiteY14" fmla="*/ 3051 h 544047"/>
                  <a:gd name="connsiteX15" fmla="*/ 18582 w 282809"/>
                  <a:gd name="connsiteY15" fmla="*/ 1940 h 544047"/>
                  <a:gd name="connsiteX16" fmla="*/ 6597 w 282809"/>
                  <a:gd name="connsiteY16" fmla="*/ 17299 h 544047"/>
                  <a:gd name="connsiteX17" fmla="*/ 55055 w 282809"/>
                  <a:gd name="connsiteY17" fmla="*/ 369843 h 544047"/>
                  <a:gd name="connsiteX18" fmla="*/ 121095 w 282809"/>
                  <a:gd name="connsiteY18" fmla="*/ 501288 h 54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2809" h="544047">
                    <a:moveTo>
                      <a:pt x="44102" y="50993"/>
                    </a:moveTo>
                    <a:cubicBezTo>
                      <a:pt x="58468" y="55121"/>
                      <a:pt x="74105" y="56510"/>
                      <a:pt x="88988" y="55042"/>
                    </a:cubicBezTo>
                    <a:cubicBezTo>
                      <a:pt x="74423" y="214744"/>
                      <a:pt x="124508" y="377781"/>
                      <a:pt x="226227" y="501725"/>
                    </a:cubicBezTo>
                    <a:cubicBezTo>
                      <a:pt x="201304" y="504622"/>
                      <a:pt x="171260" y="492756"/>
                      <a:pt x="151218" y="472039"/>
                    </a:cubicBezTo>
                    <a:cubicBezTo>
                      <a:pt x="123556" y="443622"/>
                      <a:pt x="109983" y="404927"/>
                      <a:pt x="95060" y="357302"/>
                    </a:cubicBezTo>
                    <a:cubicBezTo>
                      <a:pt x="60929" y="248320"/>
                      <a:pt x="33505" y="149260"/>
                      <a:pt x="44102" y="50993"/>
                    </a:cubicBezTo>
                    <a:close/>
                    <a:moveTo>
                      <a:pt x="121095" y="501288"/>
                    </a:moveTo>
                    <a:cubicBezTo>
                      <a:pt x="147130" y="528117"/>
                      <a:pt x="183563" y="544111"/>
                      <a:pt x="218488" y="544111"/>
                    </a:cubicBezTo>
                    <a:cubicBezTo>
                      <a:pt x="238531" y="544111"/>
                      <a:pt x="257462" y="538674"/>
                      <a:pt x="273217" y="528395"/>
                    </a:cubicBezTo>
                    <a:cubicBezTo>
                      <a:pt x="278377" y="525061"/>
                      <a:pt x="281830" y="519584"/>
                      <a:pt x="282623" y="513472"/>
                    </a:cubicBezTo>
                    <a:cubicBezTo>
                      <a:pt x="283378" y="507400"/>
                      <a:pt x="281472" y="501249"/>
                      <a:pt x="277266" y="496724"/>
                    </a:cubicBezTo>
                    <a:cubicBezTo>
                      <a:pt x="163600" y="371907"/>
                      <a:pt x="110062" y="197758"/>
                      <a:pt x="134073" y="30674"/>
                    </a:cubicBezTo>
                    <a:cubicBezTo>
                      <a:pt x="135145" y="23212"/>
                      <a:pt x="132168" y="15751"/>
                      <a:pt x="126215" y="11147"/>
                    </a:cubicBezTo>
                    <a:cubicBezTo>
                      <a:pt x="120301" y="6504"/>
                      <a:pt x="112404" y="5393"/>
                      <a:pt x="105379" y="8250"/>
                    </a:cubicBezTo>
                    <a:cubicBezTo>
                      <a:pt x="84225" y="16862"/>
                      <a:pt x="57595" y="14759"/>
                      <a:pt x="38029" y="3051"/>
                    </a:cubicBezTo>
                    <a:cubicBezTo>
                      <a:pt x="32155" y="-481"/>
                      <a:pt x="24853" y="-918"/>
                      <a:pt x="18582" y="1940"/>
                    </a:cubicBezTo>
                    <a:cubicBezTo>
                      <a:pt x="12312" y="4757"/>
                      <a:pt x="7827" y="10552"/>
                      <a:pt x="6597" y="17299"/>
                    </a:cubicBezTo>
                    <a:cubicBezTo>
                      <a:pt x="-14279" y="133464"/>
                      <a:pt x="17590" y="250344"/>
                      <a:pt x="55055" y="369843"/>
                    </a:cubicBezTo>
                    <a:cubicBezTo>
                      <a:pt x="68073" y="411555"/>
                      <a:pt x="84345" y="463387"/>
                      <a:pt x="121095" y="501288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83">
                <a:extLst>
                  <a:ext uri="{FF2B5EF4-FFF2-40B4-BE49-F238E27FC236}">
                    <a16:creationId xmlns:a16="http://schemas.microsoft.com/office/drawing/2014/main" id="{5A1963E2-3BBC-4C62-BFCC-70656B126736}"/>
                  </a:ext>
                </a:extLst>
              </p:cNvPr>
              <p:cNvSpPr/>
              <p:nvPr/>
            </p:nvSpPr>
            <p:spPr>
              <a:xfrm>
                <a:off x="5429256" y="3190991"/>
                <a:ext cx="1325619" cy="1416330"/>
              </a:xfrm>
              <a:custGeom>
                <a:avLst/>
                <a:gdLst>
                  <a:gd name="connsiteX0" fmla="*/ 298468 w 1325619"/>
                  <a:gd name="connsiteY0" fmla="*/ 855377 h 1416330"/>
                  <a:gd name="connsiteX1" fmla="*/ 304977 w 1325619"/>
                  <a:gd name="connsiteY1" fmla="*/ 870537 h 1416330"/>
                  <a:gd name="connsiteX2" fmla="*/ 241596 w 1325619"/>
                  <a:gd name="connsiteY2" fmla="*/ 1101162 h 1416330"/>
                  <a:gd name="connsiteX3" fmla="*/ 690859 w 1325619"/>
                  <a:gd name="connsiteY3" fmla="*/ 1259872 h 1416330"/>
                  <a:gd name="connsiteX4" fmla="*/ 1090473 w 1325619"/>
                  <a:gd name="connsiteY4" fmla="*/ 1110290 h 1416330"/>
                  <a:gd name="connsiteX5" fmla="*/ 979030 w 1325619"/>
                  <a:gd name="connsiteY5" fmla="*/ 885896 h 1416330"/>
                  <a:gd name="connsiteX6" fmla="*/ 1000382 w 1325619"/>
                  <a:gd name="connsiteY6" fmla="*/ 810411 h 1416330"/>
                  <a:gd name="connsiteX7" fmla="*/ 1011415 w 1325619"/>
                  <a:gd name="connsiteY7" fmla="*/ 813030 h 1416330"/>
                  <a:gd name="connsiteX8" fmla="*/ 1124167 w 1325619"/>
                  <a:gd name="connsiteY8" fmla="*/ 1255784 h 1416330"/>
                  <a:gd name="connsiteX9" fmla="*/ 614500 w 1325619"/>
                  <a:gd name="connsiteY9" fmla="*/ 1372227 h 1416330"/>
                  <a:gd name="connsiteX10" fmla="*/ 104674 w 1325619"/>
                  <a:gd name="connsiteY10" fmla="*/ 1234432 h 1416330"/>
                  <a:gd name="connsiteX11" fmla="*/ 298468 w 1325619"/>
                  <a:gd name="connsiteY11" fmla="*/ 855377 h 1416330"/>
                  <a:gd name="connsiteX12" fmla="*/ 361095 w 1325619"/>
                  <a:gd name="connsiteY12" fmla="*/ 969478 h 1416330"/>
                  <a:gd name="connsiteX13" fmla="*/ 408561 w 1325619"/>
                  <a:gd name="connsiteY13" fmla="*/ 1005793 h 1416330"/>
                  <a:gd name="connsiteX14" fmla="*/ 531593 w 1325619"/>
                  <a:gd name="connsiteY14" fmla="*/ 1038058 h 1416330"/>
                  <a:gd name="connsiteX15" fmla="*/ 692248 w 1325619"/>
                  <a:gd name="connsiteY15" fmla="*/ 1047623 h 1416330"/>
                  <a:gd name="connsiteX16" fmla="*/ 769837 w 1325619"/>
                  <a:gd name="connsiteY16" fmla="*/ 1045361 h 1416330"/>
                  <a:gd name="connsiteX17" fmla="*/ 922951 w 1325619"/>
                  <a:gd name="connsiteY17" fmla="*/ 1000514 h 1416330"/>
                  <a:gd name="connsiteX18" fmla="*/ 799523 w 1325619"/>
                  <a:gd name="connsiteY18" fmla="*/ 1077865 h 1416330"/>
                  <a:gd name="connsiteX19" fmla="*/ 553818 w 1325619"/>
                  <a:gd name="connsiteY19" fmla="*/ 1078738 h 1416330"/>
                  <a:gd name="connsiteX20" fmla="*/ 542705 w 1325619"/>
                  <a:gd name="connsiteY20" fmla="*/ 1077349 h 1416330"/>
                  <a:gd name="connsiteX21" fmla="*/ 361095 w 1325619"/>
                  <a:gd name="connsiteY21" fmla="*/ 969478 h 1416330"/>
                  <a:gd name="connsiteX22" fmla="*/ 323273 w 1325619"/>
                  <a:gd name="connsiteY22" fmla="*/ 998847 h 1416330"/>
                  <a:gd name="connsiteX23" fmla="*/ 359944 w 1325619"/>
                  <a:gd name="connsiteY23" fmla="*/ 1054568 h 1416330"/>
                  <a:gd name="connsiteX24" fmla="*/ 537546 w 1325619"/>
                  <a:gd name="connsiteY24" fmla="*/ 1118942 h 1416330"/>
                  <a:gd name="connsiteX25" fmla="*/ 548619 w 1325619"/>
                  <a:gd name="connsiteY25" fmla="*/ 1120331 h 1416330"/>
                  <a:gd name="connsiteX26" fmla="*/ 696018 w 1325619"/>
                  <a:gd name="connsiteY26" fmla="*/ 1132515 h 1416330"/>
                  <a:gd name="connsiteX27" fmla="*/ 810914 w 1325619"/>
                  <a:gd name="connsiteY27" fmla="*/ 1118267 h 1416330"/>
                  <a:gd name="connsiteX28" fmla="*/ 970537 w 1325619"/>
                  <a:gd name="connsiteY28" fmla="*/ 911773 h 1416330"/>
                  <a:gd name="connsiteX29" fmla="*/ 1028044 w 1325619"/>
                  <a:gd name="connsiteY29" fmla="*/ 947412 h 1416330"/>
                  <a:gd name="connsiteX30" fmla="*/ 1058524 w 1325619"/>
                  <a:gd name="connsiteY30" fmla="*/ 1004364 h 1416330"/>
                  <a:gd name="connsiteX31" fmla="*/ 1020424 w 1325619"/>
                  <a:gd name="connsiteY31" fmla="*/ 1134340 h 1416330"/>
                  <a:gd name="connsiteX32" fmla="*/ 908902 w 1325619"/>
                  <a:gd name="connsiteY32" fmla="*/ 1193554 h 1416330"/>
                  <a:gd name="connsiteX33" fmla="*/ 690859 w 1325619"/>
                  <a:gd name="connsiteY33" fmla="*/ 1217922 h 1416330"/>
                  <a:gd name="connsiteX34" fmla="*/ 476268 w 1325619"/>
                  <a:gd name="connsiteY34" fmla="*/ 1189188 h 1416330"/>
                  <a:gd name="connsiteX35" fmla="*/ 355063 w 1325619"/>
                  <a:gd name="connsiteY35" fmla="*/ 1145810 h 1416330"/>
                  <a:gd name="connsiteX36" fmla="*/ 306247 w 1325619"/>
                  <a:gd name="connsiteY36" fmla="*/ 1112711 h 1416330"/>
                  <a:gd name="connsiteX37" fmla="*/ 253423 w 1325619"/>
                  <a:gd name="connsiteY37" fmla="*/ 989918 h 1416330"/>
                  <a:gd name="connsiteX38" fmla="*/ 286681 w 1325619"/>
                  <a:gd name="connsiteY38" fmla="*/ 935387 h 1416330"/>
                  <a:gd name="connsiteX39" fmla="*/ 322360 w 1325619"/>
                  <a:gd name="connsiteY39" fmla="*/ 919829 h 1416330"/>
                  <a:gd name="connsiteX40" fmla="*/ 324344 w 1325619"/>
                  <a:gd name="connsiteY40" fmla="*/ 934871 h 1416330"/>
                  <a:gd name="connsiteX41" fmla="*/ 315693 w 1325619"/>
                  <a:gd name="connsiteY41" fmla="*/ 960747 h 1416330"/>
                  <a:gd name="connsiteX42" fmla="*/ 323273 w 1325619"/>
                  <a:gd name="connsiteY42" fmla="*/ 998847 h 1416330"/>
                  <a:gd name="connsiteX43" fmla="*/ 260686 w 1325619"/>
                  <a:gd name="connsiteY43" fmla="*/ 587883 h 1416330"/>
                  <a:gd name="connsiteX44" fmla="*/ 231238 w 1325619"/>
                  <a:gd name="connsiteY44" fmla="*/ 410757 h 1416330"/>
                  <a:gd name="connsiteX45" fmla="*/ 223776 w 1325619"/>
                  <a:gd name="connsiteY45" fmla="*/ 321183 h 1416330"/>
                  <a:gd name="connsiteX46" fmla="*/ 221236 w 1325619"/>
                  <a:gd name="connsiteY46" fmla="*/ 235378 h 1416330"/>
                  <a:gd name="connsiteX47" fmla="*/ 585409 w 1325619"/>
                  <a:gd name="connsiteY47" fmla="*/ 315507 h 1416330"/>
                  <a:gd name="connsiteX48" fmla="*/ 669308 w 1325619"/>
                  <a:gd name="connsiteY48" fmla="*/ 313999 h 1416330"/>
                  <a:gd name="connsiteX49" fmla="*/ 914419 w 1325619"/>
                  <a:gd name="connsiteY49" fmla="*/ 286932 h 1416330"/>
                  <a:gd name="connsiteX50" fmla="*/ 994310 w 1325619"/>
                  <a:gd name="connsiteY50" fmla="*/ 260024 h 1416330"/>
                  <a:gd name="connsiteX51" fmla="*/ 1032489 w 1325619"/>
                  <a:gd name="connsiteY51" fmla="*/ 334795 h 1416330"/>
                  <a:gd name="connsiteX52" fmla="*/ 1011772 w 1325619"/>
                  <a:gd name="connsiteY52" fmla="*/ 530574 h 1416330"/>
                  <a:gd name="connsiteX53" fmla="*/ 959940 w 1325619"/>
                  <a:gd name="connsiteY53" fmla="*/ 801521 h 1416330"/>
                  <a:gd name="connsiteX54" fmla="*/ 911799 w 1325619"/>
                  <a:gd name="connsiteY54" fmla="*/ 938641 h 1416330"/>
                  <a:gd name="connsiteX55" fmla="*/ 822939 w 1325619"/>
                  <a:gd name="connsiteY55" fmla="*/ 990870 h 1416330"/>
                  <a:gd name="connsiteX56" fmla="*/ 717092 w 1325619"/>
                  <a:gd name="connsiteY56" fmla="*/ 1005435 h 1416330"/>
                  <a:gd name="connsiteX57" fmla="*/ 536593 w 1325619"/>
                  <a:gd name="connsiteY57" fmla="*/ 996426 h 1416330"/>
                  <a:gd name="connsiteX58" fmla="*/ 427850 w 1325619"/>
                  <a:gd name="connsiteY58" fmla="*/ 968526 h 1416330"/>
                  <a:gd name="connsiteX59" fmla="*/ 340100 w 1325619"/>
                  <a:gd name="connsiteY59" fmla="*/ 845098 h 1416330"/>
                  <a:gd name="connsiteX60" fmla="*/ 309065 w 1325619"/>
                  <a:gd name="connsiteY60" fmla="*/ 760841 h 1416330"/>
                  <a:gd name="connsiteX61" fmla="*/ 260686 w 1325619"/>
                  <a:gd name="connsiteY61" fmla="*/ 587883 h 1416330"/>
                  <a:gd name="connsiteX62" fmla="*/ 1047253 w 1325619"/>
                  <a:gd name="connsiteY62" fmla="*/ 613481 h 1416330"/>
                  <a:gd name="connsiteX63" fmla="*/ 1209496 w 1325619"/>
                  <a:gd name="connsiteY63" fmla="*/ 318841 h 1416330"/>
                  <a:gd name="connsiteX64" fmla="*/ 1068367 w 1325619"/>
                  <a:gd name="connsiteY64" fmla="*/ 290226 h 1416330"/>
                  <a:gd name="connsiteX65" fmla="*/ 1067692 w 1325619"/>
                  <a:gd name="connsiteY65" fmla="*/ 262405 h 1416330"/>
                  <a:gd name="connsiteX66" fmla="*/ 1238944 w 1325619"/>
                  <a:gd name="connsiteY66" fmla="*/ 237243 h 1416330"/>
                  <a:gd name="connsiteX67" fmla="*/ 1272956 w 1325619"/>
                  <a:gd name="connsiteY67" fmla="*/ 400280 h 1416330"/>
                  <a:gd name="connsiteX68" fmla="*/ 1186358 w 1325619"/>
                  <a:gd name="connsiteY68" fmla="*/ 542004 h 1416330"/>
                  <a:gd name="connsiteX69" fmla="*/ 1030386 w 1325619"/>
                  <a:gd name="connsiteY69" fmla="*/ 681029 h 1416330"/>
                  <a:gd name="connsiteX70" fmla="*/ 1041498 w 1325619"/>
                  <a:gd name="connsiteY70" fmla="*/ 616696 h 1416330"/>
                  <a:gd name="connsiteX71" fmla="*/ 1047253 w 1325619"/>
                  <a:gd name="connsiteY71" fmla="*/ 613481 h 1416330"/>
                  <a:gd name="connsiteX72" fmla="*/ 1063842 w 1325619"/>
                  <a:gd name="connsiteY72" fmla="*/ 375356 h 1416330"/>
                  <a:gd name="connsiteX73" fmla="*/ 1094441 w 1325619"/>
                  <a:gd name="connsiteY73" fmla="*/ 308840 h 1416330"/>
                  <a:gd name="connsiteX74" fmla="*/ 1167943 w 1325619"/>
                  <a:gd name="connsiteY74" fmla="*/ 399922 h 1416330"/>
                  <a:gd name="connsiteX75" fmla="*/ 1126072 w 1325619"/>
                  <a:gd name="connsiteY75" fmla="*/ 476242 h 1416330"/>
                  <a:gd name="connsiteX76" fmla="*/ 1050706 w 1325619"/>
                  <a:gd name="connsiteY76" fmla="*/ 554863 h 1416330"/>
                  <a:gd name="connsiteX77" fmla="*/ 1063842 w 1325619"/>
                  <a:gd name="connsiteY77" fmla="*/ 375356 h 1416330"/>
                  <a:gd name="connsiteX78" fmla="*/ 13155 w 1325619"/>
                  <a:gd name="connsiteY78" fmla="*/ 1159740 h 1416330"/>
                  <a:gd name="connsiteX79" fmla="*/ 614500 w 1325619"/>
                  <a:gd name="connsiteY79" fmla="*/ 1414177 h 1416330"/>
                  <a:gd name="connsiteX80" fmla="*/ 1251168 w 1325619"/>
                  <a:gd name="connsiteY80" fmla="*/ 1155137 h 1416330"/>
                  <a:gd name="connsiteX81" fmla="*/ 1010780 w 1325619"/>
                  <a:gd name="connsiteY81" fmla="*/ 771279 h 1416330"/>
                  <a:gd name="connsiteX82" fmla="*/ 1016932 w 1325619"/>
                  <a:gd name="connsiteY82" fmla="*/ 743577 h 1416330"/>
                  <a:gd name="connsiteX83" fmla="*/ 1029473 w 1325619"/>
                  <a:gd name="connsiteY83" fmla="*/ 738140 h 1416330"/>
                  <a:gd name="connsiteX84" fmla="*/ 1304785 w 1325619"/>
                  <a:gd name="connsiteY84" fmla="*/ 261413 h 1416330"/>
                  <a:gd name="connsiteX85" fmla="*/ 1066978 w 1325619"/>
                  <a:gd name="connsiteY85" fmla="*/ 192238 h 1416330"/>
                  <a:gd name="connsiteX86" fmla="*/ 1073169 w 1325619"/>
                  <a:gd name="connsiteY86" fmla="*/ 168108 h 1416330"/>
                  <a:gd name="connsiteX87" fmla="*/ 784244 w 1325619"/>
                  <a:gd name="connsiteY87" fmla="*/ 8286 h 1416330"/>
                  <a:gd name="connsiteX88" fmla="*/ 725784 w 1325619"/>
                  <a:gd name="connsiteY88" fmla="*/ 4317 h 1416330"/>
                  <a:gd name="connsiteX89" fmla="*/ 661649 w 1325619"/>
                  <a:gd name="connsiteY89" fmla="*/ 71 h 1416330"/>
                  <a:gd name="connsiteX90" fmla="*/ 640694 w 1325619"/>
                  <a:gd name="connsiteY90" fmla="*/ 21065 h 1416330"/>
                  <a:gd name="connsiteX91" fmla="*/ 661649 w 1325619"/>
                  <a:gd name="connsiteY91" fmla="*/ 42060 h 1416330"/>
                  <a:gd name="connsiteX92" fmla="*/ 721617 w 1325619"/>
                  <a:gd name="connsiteY92" fmla="*/ 46068 h 1416330"/>
                  <a:gd name="connsiteX93" fmla="*/ 782021 w 1325619"/>
                  <a:gd name="connsiteY93" fmla="*/ 50117 h 1416330"/>
                  <a:gd name="connsiteX94" fmla="*/ 1031457 w 1325619"/>
                  <a:gd name="connsiteY94" fmla="*/ 163861 h 1416330"/>
                  <a:gd name="connsiteX95" fmla="*/ 666292 w 1325619"/>
                  <a:gd name="connsiteY95" fmla="*/ 272089 h 1416330"/>
                  <a:gd name="connsiteX96" fmla="*/ 232230 w 1325619"/>
                  <a:gd name="connsiteY96" fmla="*/ 181879 h 1416330"/>
                  <a:gd name="connsiteX97" fmla="*/ 230404 w 1325619"/>
                  <a:gd name="connsiteY97" fmla="*/ 138223 h 1416330"/>
                  <a:gd name="connsiteX98" fmla="*/ 427215 w 1325619"/>
                  <a:gd name="connsiteY98" fmla="*/ 57578 h 1416330"/>
                  <a:gd name="connsiteX99" fmla="*/ 444638 w 1325619"/>
                  <a:gd name="connsiteY99" fmla="*/ 33567 h 1416330"/>
                  <a:gd name="connsiteX100" fmla="*/ 420626 w 1325619"/>
                  <a:gd name="connsiteY100" fmla="*/ 16104 h 1416330"/>
                  <a:gd name="connsiteX101" fmla="*/ 190240 w 1325619"/>
                  <a:gd name="connsiteY101" fmla="*/ 126039 h 1416330"/>
                  <a:gd name="connsiteX102" fmla="*/ 196749 w 1325619"/>
                  <a:gd name="connsiteY102" fmla="*/ 470567 h 1416330"/>
                  <a:gd name="connsiteX103" fmla="*/ 232071 w 1325619"/>
                  <a:gd name="connsiteY103" fmla="*/ 647811 h 1416330"/>
                  <a:gd name="connsiteX104" fmla="*/ 282990 w 1325619"/>
                  <a:gd name="connsiteY104" fmla="*/ 812752 h 1416330"/>
                  <a:gd name="connsiteX105" fmla="*/ 13155 w 1325619"/>
                  <a:gd name="connsiteY105" fmla="*/ 1159740 h 141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325619" h="1416330">
                    <a:moveTo>
                      <a:pt x="298468" y="855377"/>
                    </a:moveTo>
                    <a:cubicBezTo>
                      <a:pt x="300492" y="860496"/>
                      <a:pt x="302913" y="865418"/>
                      <a:pt x="304977" y="870537"/>
                    </a:cubicBezTo>
                    <a:cubicBezTo>
                      <a:pt x="209489" y="901375"/>
                      <a:pt x="183216" y="1013571"/>
                      <a:pt x="241596" y="1101162"/>
                    </a:cubicBezTo>
                    <a:cubicBezTo>
                      <a:pt x="329901" y="1233758"/>
                      <a:pt x="545999" y="1257649"/>
                      <a:pt x="690859" y="1259872"/>
                    </a:cubicBezTo>
                    <a:cubicBezTo>
                      <a:pt x="826034" y="1261936"/>
                      <a:pt x="1018996" y="1246934"/>
                      <a:pt x="1090473" y="1110290"/>
                    </a:cubicBezTo>
                    <a:cubicBezTo>
                      <a:pt x="1141590" y="1012698"/>
                      <a:pt x="1089441" y="893199"/>
                      <a:pt x="979030" y="885896"/>
                    </a:cubicBezTo>
                    <a:cubicBezTo>
                      <a:pt x="986690" y="860933"/>
                      <a:pt x="993715" y="835771"/>
                      <a:pt x="1000382" y="810411"/>
                    </a:cubicBezTo>
                    <a:cubicBezTo>
                      <a:pt x="1003398" y="812157"/>
                      <a:pt x="1006891" y="813387"/>
                      <a:pt x="1011415" y="813030"/>
                    </a:cubicBezTo>
                    <a:cubicBezTo>
                      <a:pt x="1275734" y="793147"/>
                      <a:pt x="1278552" y="1120609"/>
                      <a:pt x="1124167" y="1255784"/>
                    </a:cubicBezTo>
                    <a:cubicBezTo>
                      <a:pt x="987245" y="1375601"/>
                      <a:pt x="786546" y="1381475"/>
                      <a:pt x="614500" y="1372227"/>
                    </a:cubicBezTo>
                    <a:cubicBezTo>
                      <a:pt x="461584" y="1364012"/>
                      <a:pt x="219411" y="1353773"/>
                      <a:pt x="104674" y="1234432"/>
                    </a:cubicBezTo>
                    <a:cubicBezTo>
                      <a:pt x="-48480" y="1075047"/>
                      <a:pt x="97094" y="840772"/>
                      <a:pt x="298468" y="855377"/>
                    </a:cubicBezTo>
                    <a:close/>
                    <a:moveTo>
                      <a:pt x="361095" y="969478"/>
                    </a:moveTo>
                    <a:cubicBezTo>
                      <a:pt x="374470" y="983528"/>
                      <a:pt x="390067" y="996267"/>
                      <a:pt x="408561" y="1005793"/>
                    </a:cubicBezTo>
                    <a:cubicBezTo>
                      <a:pt x="447257" y="1025795"/>
                      <a:pt x="490556" y="1033137"/>
                      <a:pt x="531593" y="1038058"/>
                    </a:cubicBezTo>
                    <a:cubicBezTo>
                      <a:pt x="584774" y="1044448"/>
                      <a:pt x="638551" y="1047623"/>
                      <a:pt x="692248" y="1047623"/>
                    </a:cubicBezTo>
                    <a:cubicBezTo>
                      <a:pt x="718164" y="1047623"/>
                      <a:pt x="744040" y="1046829"/>
                      <a:pt x="769837" y="1045361"/>
                    </a:cubicBezTo>
                    <a:cubicBezTo>
                      <a:pt x="816549" y="1042662"/>
                      <a:pt x="878105" y="1034367"/>
                      <a:pt x="922951" y="1000514"/>
                    </a:cubicBezTo>
                    <a:cubicBezTo>
                      <a:pt x="900052" y="1037661"/>
                      <a:pt x="848339" y="1064133"/>
                      <a:pt x="799523" y="1077865"/>
                    </a:cubicBezTo>
                    <a:cubicBezTo>
                      <a:pt x="721934" y="1099812"/>
                      <a:pt x="636447" y="1089057"/>
                      <a:pt x="553818" y="1078738"/>
                    </a:cubicBezTo>
                    <a:lnTo>
                      <a:pt x="542705" y="1077349"/>
                    </a:lnTo>
                    <a:cubicBezTo>
                      <a:pt x="475078" y="1068935"/>
                      <a:pt x="365064" y="1043654"/>
                      <a:pt x="361095" y="969478"/>
                    </a:cubicBezTo>
                    <a:close/>
                    <a:moveTo>
                      <a:pt x="323273" y="998847"/>
                    </a:moveTo>
                    <a:cubicBezTo>
                      <a:pt x="329782" y="1020715"/>
                      <a:pt x="342958" y="1039448"/>
                      <a:pt x="359944" y="1054568"/>
                    </a:cubicBezTo>
                    <a:cubicBezTo>
                      <a:pt x="407331" y="1096796"/>
                      <a:pt x="476467" y="1111361"/>
                      <a:pt x="537546" y="1118942"/>
                    </a:cubicBezTo>
                    <a:lnTo>
                      <a:pt x="548619" y="1120331"/>
                    </a:lnTo>
                    <a:cubicBezTo>
                      <a:pt x="595331" y="1126204"/>
                      <a:pt x="645615" y="1132515"/>
                      <a:pt x="696018" y="1132515"/>
                    </a:cubicBezTo>
                    <a:cubicBezTo>
                      <a:pt x="734753" y="1132515"/>
                      <a:pt x="773568" y="1128784"/>
                      <a:pt x="810914" y="1118267"/>
                    </a:cubicBezTo>
                    <a:cubicBezTo>
                      <a:pt x="891043" y="1095685"/>
                      <a:pt x="1024274" y="1014127"/>
                      <a:pt x="970537" y="911773"/>
                    </a:cubicBezTo>
                    <a:cubicBezTo>
                      <a:pt x="1002485" y="917607"/>
                      <a:pt x="1016535" y="936260"/>
                      <a:pt x="1028044" y="947412"/>
                    </a:cubicBezTo>
                    <a:cubicBezTo>
                      <a:pt x="1044594" y="963406"/>
                      <a:pt x="1054158" y="981663"/>
                      <a:pt x="1058524" y="1004364"/>
                    </a:cubicBezTo>
                    <a:cubicBezTo>
                      <a:pt x="1067057" y="1048734"/>
                      <a:pt x="1052492" y="1102074"/>
                      <a:pt x="1020424" y="1134340"/>
                    </a:cubicBezTo>
                    <a:cubicBezTo>
                      <a:pt x="990738" y="1164146"/>
                      <a:pt x="948113" y="1181926"/>
                      <a:pt x="908902" y="1193554"/>
                    </a:cubicBezTo>
                    <a:cubicBezTo>
                      <a:pt x="839211" y="1214192"/>
                      <a:pt x="763249" y="1218914"/>
                      <a:pt x="690859" y="1217922"/>
                    </a:cubicBezTo>
                    <a:cubicBezTo>
                      <a:pt x="618746" y="1216930"/>
                      <a:pt x="546119" y="1207286"/>
                      <a:pt x="476268" y="1189188"/>
                    </a:cubicBezTo>
                    <a:cubicBezTo>
                      <a:pt x="435628" y="1178711"/>
                      <a:pt x="391853" y="1165971"/>
                      <a:pt x="355063" y="1145810"/>
                    </a:cubicBezTo>
                    <a:cubicBezTo>
                      <a:pt x="338791" y="1134777"/>
                      <a:pt x="322519" y="1123744"/>
                      <a:pt x="306247" y="1112711"/>
                    </a:cubicBezTo>
                    <a:cubicBezTo>
                      <a:pt x="270012" y="1088144"/>
                      <a:pt x="246438" y="1032740"/>
                      <a:pt x="253423" y="989918"/>
                    </a:cubicBezTo>
                    <a:cubicBezTo>
                      <a:pt x="257034" y="967851"/>
                      <a:pt x="268742" y="948682"/>
                      <a:pt x="286681" y="935387"/>
                    </a:cubicBezTo>
                    <a:cubicBezTo>
                      <a:pt x="292555" y="931021"/>
                      <a:pt x="315018" y="915344"/>
                      <a:pt x="322360" y="919829"/>
                    </a:cubicBezTo>
                    <a:cubicBezTo>
                      <a:pt x="326448" y="922330"/>
                      <a:pt x="326131" y="928203"/>
                      <a:pt x="324344" y="934871"/>
                    </a:cubicBezTo>
                    <a:cubicBezTo>
                      <a:pt x="321725" y="944475"/>
                      <a:pt x="315931" y="955707"/>
                      <a:pt x="315693" y="960747"/>
                    </a:cubicBezTo>
                    <a:cubicBezTo>
                      <a:pt x="314978" y="972336"/>
                      <a:pt x="319939" y="987616"/>
                      <a:pt x="323273" y="998847"/>
                    </a:cubicBezTo>
                    <a:close/>
                    <a:moveTo>
                      <a:pt x="260686" y="587883"/>
                    </a:moveTo>
                    <a:cubicBezTo>
                      <a:pt x="247708" y="529383"/>
                      <a:pt x="237865" y="470249"/>
                      <a:pt x="231238" y="410757"/>
                    </a:cubicBezTo>
                    <a:cubicBezTo>
                      <a:pt x="227943" y="380952"/>
                      <a:pt x="225443" y="351107"/>
                      <a:pt x="223776" y="321183"/>
                    </a:cubicBezTo>
                    <a:cubicBezTo>
                      <a:pt x="223022" y="308006"/>
                      <a:pt x="229412" y="242998"/>
                      <a:pt x="221236" y="235378"/>
                    </a:cubicBezTo>
                    <a:cubicBezTo>
                      <a:pt x="296127" y="304673"/>
                      <a:pt x="468490" y="315507"/>
                      <a:pt x="585409" y="315507"/>
                    </a:cubicBezTo>
                    <a:cubicBezTo>
                      <a:pt x="619262" y="315507"/>
                      <a:pt x="648433" y="314595"/>
                      <a:pt x="669308" y="313999"/>
                    </a:cubicBezTo>
                    <a:cubicBezTo>
                      <a:pt x="751144" y="311459"/>
                      <a:pt x="834567" y="306260"/>
                      <a:pt x="914419" y="286932"/>
                    </a:cubicBezTo>
                    <a:cubicBezTo>
                      <a:pt x="942041" y="280304"/>
                      <a:pt x="967362" y="267604"/>
                      <a:pt x="994310" y="260024"/>
                    </a:cubicBezTo>
                    <a:cubicBezTo>
                      <a:pt x="1050309" y="244308"/>
                      <a:pt x="1040585" y="299037"/>
                      <a:pt x="1032489" y="334795"/>
                    </a:cubicBezTo>
                    <a:cubicBezTo>
                      <a:pt x="1018122" y="398335"/>
                      <a:pt x="1019630" y="465606"/>
                      <a:pt x="1011772" y="530574"/>
                    </a:cubicBezTo>
                    <a:cubicBezTo>
                      <a:pt x="1000739" y="621935"/>
                      <a:pt x="983475" y="712541"/>
                      <a:pt x="959940" y="801521"/>
                    </a:cubicBezTo>
                    <a:cubicBezTo>
                      <a:pt x="947518" y="848630"/>
                      <a:pt x="937596" y="896493"/>
                      <a:pt x="911799" y="938641"/>
                    </a:cubicBezTo>
                    <a:cubicBezTo>
                      <a:pt x="890686" y="973209"/>
                      <a:pt x="859888" y="978646"/>
                      <a:pt x="822939" y="990870"/>
                    </a:cubicBezTo>
                    <a:cubicBezTo>
                      <a:pt x="788411" y="1002300"/>
                      <a:pt x="753248" y="1004761"/>
                      <a:pt x="717092" y="1005435"/>
                    </a:cubicBezTo>
                    <a:cubicBezTo>
                      <a:pt x="656847" y="1006586"/>
                      <a:pt x="596482" y="1003610"/>
                      <a:pt x="536593" y="996426"/>
                    </a:cubicBezTo>
                    <a:cubicBezTo>
                      <a:pt x="499486" y="991981"/>
                      <a:pt x="460632" y="985512"/>
                      <a:pt x="427850" y="968526"/>
                    </a:cubicBezTo>
                    <a:cubicBezTo>
                      <a:pt x="380264" y="943999"/>
                      <a:pt x="355182" y="894112"/>
                      <a:pt x="340100" y="845098"/>
                    </a:cubicBezTo>
                    <a:cubicBezTo>
                      <a:pt x="331409" y="816642"/>
                      <a:pt x="318629" y="789059"/>
                      <a:pt x="309065" y="760841"/>
                    </a:cubicBezTo>
                    <a:cubicBezTo>
                      <a:pt x="289856" y="704088"/>
                      <a:pt x="273703" y="646303"/>
                      <a:pt x="260686" y="587883"/>
                    </a:cubicBezTo>
                    <a:close/>
                    <a:moveTo>
                      <a:pt x="1047253" y="613481"/>
                    </a:moveTo>
                    <a:cubicBezTo>
                      <a:pt x="1122580" y="548592"/>
                      <a:pt x="1253390" y="434530"/>
                      <a:pt x="1209496" y="318841"/>
                    </a:cubicBezTo>
                    <a:cubicBezTo>
                      <a:pt x="1183143" y="249388"/>
                      <a:pt x="1108491" y="249229"/>
                      <a:pt x="1068367" y="290226"/>
                    </a:cubicBezTo>
                    <a:cubicBezTo>
                      <a:pt x="1068367" y="280939"/>
                      <a:pt x="1067851" y="271692"/>
                      <a:pt x="1067692" y="262405"/>
                    </a:cubicBezTo>
                    <a:cubicBezTo>
                      <a:pt x="1109602" y="188904"/>
                      <a:pt x="1166593" y="180053"/>
                      <a:pt x="1238944" y="237243"/>
                    </a:cubicBezTo>
                    <a:cubicBezTo>
                      <a:pt x="1279385" y="284749"/>
                      <a:pt x="1290696" y="339082"/>
                      <a:pt x="1272956" y="400280"/>
                    </a:cubicBezTo>
                    <a:cubicBezTo>
                      <a:pt x="1259978" y="453937"/>
                      <a:pt x="1223267" y="503071"/>
                      <a:pt x="1186358" y="542004"/>
                    </a:cubicBezTo>
                    <a:cubicBezTo>
                      <a:pt x="1138455" y="592566"/>
                      <a:pt x="1082694" y="635032"/>
                      <a:pt x="1030386" y="681029"/>
                    </a:cubicBezTo>
                    <a:cubicBezTo>
                      <a:pt x="1034553" y="659678"/>
                      <a:pt x="1038006" y="638207"/>
                      <a:pt x="1041498" y="616696"/>
                    </a:cubicBezTo>
                    <a:cubicBezTo>
                      <a:pt x="1043443" y="615862"/>
                      <a:pt x="1045387" y="615069"/>
                      <a:pt x="1047253" y="613481"/>
                    </a:cubicBezTo>
                    <a:close/>
                    <a:moveTo>
                      <a:pt x="1063842" y="375356"/>
                    </a:moveTo>
                    <a:cubicBezTo>
                      <a:pt x="1064477" y="348011"/>
                      <a:pt x="1065231" y="322691"/>
                      <a:pt x="1094441" y="308840"/>
                    </a:cubicBezTo>
                    <a:cubicBezTo>
                      <a:pt x="1155362" y="279868"/>
                      <a:pt x="1183818" y="352496"/>
                      <a:pt x="1167943" y="399922"/>
                    </a:cubicBezTo>
                    <a:cubicBezTo>
                      <a:pt x="1159529" y="428180"/>
                      <a:pt x="1143654" y="453025"/>
                      <a:pt x="1126072" y="476242"/>
                    </a:cubicBezTo>
                    <a:cubicBezTo>
                      <a:pt x="1104046" y="505333"/>
                      <a:pt x="1077892" y="530653"/>
                      <a:pt x="1050706" y="554863"/>
                    </a:cubicBezTo>
                    <a:cubicBezTo>
                      <a:pt x="1058484" y="495292"/>
                      <a:pt x="1062334" y="436038"/>
                      <a:pt x="1063842" y="375356"/>
                    </a:cubicBezTo>
                    <a:close/>
                    <a:moveTo>
                      <a:pt x="13155" y="1159740"/>
                    </a:moveTo>
                    <a:cubicBezTo>
                      <a:pt x="86140" y="1387944"/>
                      <a:pt x="417015" y="1403978"/>
                      <a:pt x="614500" y="1414177"/>
                    </a:cubicBezTo>
                    <a:cubicBezTo>
                      <a:pt x="843219" y="1426044"/>
                      <a:pt x="1146234" y="1397389"/>
                      <a:pt x="1251168" y="1155137"/>
                    </a:cubicBezTo>
                    <a:cubicBezTo>
                      <a:pt x="1328241" y="977218"/>
                      <a:pt x="1221402" y="755285"/>
                      <a:pt x="1010780" y="771279"/>
                    </a:cubicBezTo>
                    <a:cubicBezTo>
                      <a:pt x="1013003" y="762111"/>
                      <a:pt x="1014868" y="752824"/>
                      <a:pt x="1016932" y="743577"/>
                    </a:cubicBezTo>
                    <a:cubicBezTo>
                      <a:pt x="1021218" y="743299"/>
                      <a:pt x="1025544" y="741870"/>
                      <a:pt x="1029473" y="738140"/>
                    </a:cubicBezTo>
                    <a:cubicBezTo>
                      <a:pt x="1151274" y="622054"/>
                      <a:pt x="1398766" y="466320"/>
                      <a:pt x="1304785" y="261413"/>
                    </a:cubicBezTo>
                    <a:cubicBezTo>
                      <a:pt x="1259145" y="161917"/>
                      <a:pt x="1138971" y="131754"/>
                      <a:pt x="1066978" y="192238"/>
                    </a:cubicBezTo>
                    <a:cubicBezTo>
                      <a:pt x="1069994" y="184538"/>
                      <a:pt x="1072296" y="176601"/>
                      <a:pt x="1073169" y="168108"/>
                    </a:cubicBezTo>
                    <a:cubicBezTo>
                      <a:pt x="1081900" y="82700"/>
                      <a:pt x="985380" y="28963"/>
                      <a:pt x="784244" y="8286"/>
                    </a:cubicBezTo>
                    <a:cubicBezTo>
                      <a:pt x="764876" y="8286"/>
                      <a:pt x="745866" y="6381"/>
                      <a:pt x="725784" y="4317"/>
                    </a:cubicBezTo>
                    <a:cubicBezTo>
                      <a:pt x="705146" y="2293"/>
                      <a:pt x="683834" y="71"/>
                      <a:pt x="661649" y="71"/>
                    </a:cubicBezTo>
                    <a:cubicBezTo>
                      <a:pt x="650060" y="71"/>
                      <a:pt x="640694" y="9477"/>
                      <a:pt x="640694" y="21065"/>
                    </a:cubicBezTo>
                    <a:cubicBezTo>
                      <a:pt x="640694" y="32654"/>
                      <a:pt x="650060" y="42060"/>
                      <a:pt x="661649" y="42060"/>
                    </a:cubicBezTo>
                    <a:cubicBezTo>
                      <a:pt x="681691" y="42060"/>
                      <a:pt x="701059" y="44005"/>
                      <a:pt x="721617" y="46068"/>
                    </a:cubicBezTo>
                    <a:cubicBezTo>
                      <a:pt x="741818" y="48093"/>
                      <a:pt x="763685" y="49521"/>
                      <a:pt x="782021" y="50117"/>
                    </a:cubicBezTo>
                    <a:cubicBezTo>
                      <a:pt x="946169" y="67103"/>
                      <a:pt x="1037093" y="108576"/>
                      <a:pt x="1031457" y="163861"/>
                    </a:cubicBezTo>
                    <a:cubicBezTo>
                      <a:pt x="1028481" y="193150"/>
                      <a:pt x="987047" y="262247"/>
                      <a:pt x="666292" y="272089"/>
                    </a:cubicBezTo>
                    <a:cubicBezTo>
                      <a:pt x="347959" y="282209"/>
                      <a:pt x="254494" y="228472"/>
                      <a:pt x="232230" y="181879"/>
                    </a:cubicBezTo>
                    <a:cubicBezTo>
                      <a:pt x="221633" y="159734"/>
                      <a:pt x="226118" y="146359"/>
                      <a:pt x="230404" y="138223"/>
                    </a:cubicBezTo>
                    <a:cubicBezTo>
                      <a:pt x="248660" y="103457"/>
                      <a:pt x="318550" y="74802"/>
                      <a:pt x="427215" y="57578"/>
                    </a:cubicBezTo>
                    <a:cubicBezTo>
                      <a:pt x="438645" y="55713"/>
                      <a:pt x="446423" y="44997"/>
                      <a:pt x="444638" y="33567"/>
                    </a:cubicBezTo>
                    <a:cubicBezTo>
                      <a:pt x="442812" y="22137"/>
                      <a:pt x="432255" y="14517"/>
                      <a:pt x="420626" y="16104"/>
                    </a:cubicBezTo>
                    <a:cubicBezTo>
                      <a:pt x="346292" y="26304"/>
                      <a:pt x="225165" y="47974"/>
                      <a:pt x="190240" y="126039"/>
                    </a:cubicBezTo>
                    <a:cubicBezTo>
                      <a:pt x="146068" y="224742"/>
                      <a:pt x="182065" y="368847"/>
                      <a:pt x="196749" y="470567"/>
                    </a:cubicBezTo>
                    <a:cubicBezTo>
                      <a:pt x="205401" y="530217"/>
                      <a:pt x="217188" y="589431"/>
                      <a:pt x="232071" y="647811"/>
                    </a:cubicBezTo>
                    <a:cubicBezTo>
                      <a:pt x="236317" y="664480"/>
                      <a:pt x="270211" y="812475"/>
                      <a:pt x="282990" y="812752"/>
                    </a:cubicBezTo>
                    <a:cubicBezTo>
                      <a:pt x="100626" y="808546"/>
                      <a:pt x="-45543" y="976225"/>
                      <a:pt x="13155" y="1159740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93" name="Freeform 84">
                <a:extLst>
                  <a:ext uri="{FF2B5EF4-FFF2-40B4-BE49-F238E27FC236}">
                    <a16:creationId xmlns:a16="http://schemas.microsoft.com/office/drawing/2014/main" id="{779AD321-3B82-425D-9803-1BCC5CA7DB84}"/>
                  </a:ext>
                </a:extLst>
              </p:cNvPr>
              <p:cNvSpPr/>
              <p:nvPr/>
            </p:nvSpPr>
            <p:spPr>
              <a:xfrm>
                <a:off x="5819802" y="2247889"/>
                <a:ext cx="394997" cy="1114173"/>
              </a:xfrm>
              <a:custGeom>
                <a:avLst/>
                <a:gdLst>
                  <a:gd name="connsiteX0" fmla="*/ 236926 w 394997"/>
                  <a:gd name="connsiteY0" fmla="*/ 668289 h 1114173"/>
                  <a:gd name="connsiteX1" fmla="*/ 218312 w 394997"/>
                  <a:gd name="connsiteY1" fmla="*/ 1037026 h 1114173"/>
                  <a:gd name="connsiteX2" fmla="*/ 120522 w 394997"/>
                  <a:gd name="connsiteY2" fmla="*/ 426790 h 1114173"/>
                  <a:gd name="connsiteX3" fmla="*/ 334875 w 394997"/>
                  <a:gd name="connsiteY3" fmla="*/ 117942 h 1114173"/>
                  <a:gd name="connsiteX4" fmla="*/ 236926 w 394997"/>
                  <a:gd name="connsiteY4" fmla="*/ 668289 h 1114173"/>
                  <a:gd name="connsiteX5" fmla="*/ 327691 w 394997"/>
                  <a:gd name="connsiteY5" fmla="*/ 507 h 1114173"/>
                  <a:gd name="connsiteX6" fmla="*/ 302093 w 394997"/>
                  <a:gd name="connsiteY6" fmla="*/ 34241 h 1114173"/>
                  <a:gd name="connsiteX7" fmla="*/ 117149 w 394997"/>
                  <a:gd name="connsiteY7" fmla="*/ 361306 h 1114173"/>
                  <a:gd name="connsiteX8" fmla="*/ 3166 w 394997"/>
                  <a:gd name="connsiteY8" fmla="*/ 623005 h 1114173"/>
                  <a:gd name="connsiteX9" fmla="*/ 221130 w 394997"/>
                  <a:gd name="connsiteY9" fmla="*/ 1099454 h 1114173"/>
                  <a:gd name="connsiteX10" fmla="*/ 232997 w 394997"/>
                  <a:gd name="connsiteY10" fmla="*/ 1106836 h 1114173"/>
                  <a:gd name="connsiteX11" fmla="*/ 279431 w 394997"/>
                  <a:gd name="connsiteY11" fmla="*/ 1107908 h 1114173"/>
                  <a:gd name="connsiteX12" fmla="*/ 242006 w 394997"/>
                  <a:gd name="connsiteY12" fmla="*/ 978765 h 1114173"/>
                  <a:gd name="connsiteX13" fmla="*/ 240815 w 394997"/>
                  <a:gd name="connsiteY13" fmla="*/ 807195 h 1114173"/>
                  <a:gd name="connsiteX14" fmla="*/ 360513 w 394997"/>
                  <a:gd name="connsiteY14" fmla="*/ 468780 h 1114173"/>
                  <a:gd name="connsiteX15" fmla="*/ 392461 w 394997"/>
                  <a:gd name="connsiteY15" fmla="*/ 205850 h 1114173"/>
                  <a:gd name="connsiteX16" fmla="*/ 327691 w 394997"/>
                  <a:gd name="connsiteY16" fmla="*/ 507 h 1114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997" h="1114173">
                    <a:moveTo>
                      <a:pt x="236926" y="668289"/>
                    </a:moveTo>
                    <a:cubicBezTo>
                      <a:pt x="192198" y="788185"/>
                      <a:pt x="169219" y="919948"/>
                      <a:pt x="218312" y="1037026"/>
                    </a:cubicBezTo>
                    <a:cubicBezTo>
                      <a:pt x="34162" y="888594"/>
                      <a:pt x="-14058" y="628840"/>
                      <a:pt x="120522" y="426790"/>
                    </a:cubicBezTo>
                    <a:cubicBezTo>
                      <a:pt x="191206" y="320706"/>
                      <a:pt x="293600" y="233790"/>
                      <a:pt x="334875" y="117942"/>
                    </a:cubicBezTo>
                    <a:cubicBezTo>
                      <a:pt x="380436" y="309077"/>
                      <a:pt x="308205" y="477313"/>
                      <a:pt x="236926" y="668289"/>
                    </a:cubicBezTo>
                    <a:close/>
                    <a:moveTo>
                      <a:pt x="327691" y="507"/>
                    </a:moveTo>
                    <a:cubicBezTo>
                      <a:pt x="313404" y="4753"/>
                      <a:pt x="304236" y="19477"/>
                      <a:pt x="302093" y="34241"/>
                    </a:cubicBezTo>
                    <a:cubicBezTo>
                      <a:pt x="281693" y="172076"/>
                      <a:pt x="202080" y="252324"/>
                      <a:pt x="117149" y="361306"/>
                    </a:cubicBezTo>
                    <a:cubicBezTo>
                      <a:pt x="56625" y="438974"/>
                      <a:pt x="15271" y="524422"/>
                      <a:pt x="3166" y="623005"/>
                    </a:cubicBezTo>
                    <a:cubicBezTo>
                      <a:pt x="-18225" y="797591"/>
                      <a:pt x="69960" y="1001982"/>
                      <a:pt x="221130" y="1099454"/>
                    </a:cubicBezTo>
                    <a:cubicBezTo>
                      <a:pt x="225020" y="1101994"/>
                      <a:pt x="228988" y="1104455"/>
                      <a:pt x="232997" y="1106836"/>
                    </a:cubicBezTo>
                    <a:cubicBezTo>
                      <a:pt x="247086" y="1115210"/>
                      <a:pt x="266096" y="1117472"/>
                      <a:pt x="279431" y="1107908"/>
                    </a:cubicBezTo>
                    <a:cubicBezTo>
                      <a:pt x="309514" y="1086278"/>
                      <a:pt x="249586" y="1007340"/>
                      <a:pt x="242006" y="978765"/>
                    </a:cubicBezTo>
                    <a:cubicBezTo>
                      <a:pt x="227123" y="922567"/>
                      <a:pt x="229584" y="863790"/>
                      <a:pt x="240815" y="807195"/>
                    </a:cubicBezTo>
                    <a:cubicBezTo>
                      <a:pt x="264152" y="689164"/>
                      <a:pt x="322452" y="582088"/>
                      <a:pt x="360513" y="468780"/>
                    </a:cubicBezTo>
                    <a:cubicBezTo>
                      <a:pt x="388850" y="384325"/>
                      <a:pt x="400597" y="294671"/>
                      <a:pt x="392461" y="205850"/>
                    </a:cubicBezTo>
                    <a:cubicBezTo>
                      <a:pt x="389366" y="172115"/>
                      <a:pt x="366625" y="-11043"/>
                      <a:pt x="327691" y="507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85">
                <a:extLst>
                  <a:ext uri="{FF2B5EF4-FFF2-40B4-BE49-F238E27FC236}">
                    <a16:creationId xmlns:a16="http://schemas.microsoft.com/office/drawing/2014/main" id="{8BF63ED4-B82B-426F-BAD0-AEE910C11232}"/>
                  </a:ext>
                </a:extLst>
              </p:cNvPr>
              <p:cNvSpPr/>
              <p:nvPr/>
            </p:nvSpPr>
            <p:spPr>
              <a:xfrm>
                <a:off x="6070157" y="2642622"/>
                <a:ext cx="252150" cy="512904"/>
              </a:xfrm>
              <a:custGeom>
                <a:avLst/>
                <a:gdLst>
                  <a:gd name="connsiteX0" fmla="*/ 203200 w 252150"/>
                  <a:gd name="connsiteY0" fmla="*/ 112075 h 512904"/>
                  <a:gd name="connsiteX1" fmla="*/ 49728 w 252150"/>
                  <a:gd name="connsiteY1" fmla="*/ 460532 h 512904"/>
                  <a:gd name="connsiteX2" fmla="*/ 203200 w 252150"/>
                  <a:gd name="connsiteY2" fmla="*/ 112075 h 512904"/>
                  <a:gd name="connsiteX3" fmla="*/ 5080 w 252150"/>
                  <a:gd name="connsiteY3" fmla="*/ 450293 h 512904"/>
                  <a:gd name="connsiteX4" fmla="*/ 39211 w 252150"/>
                  <a:gd name="connsiteY4" fmla="*/ 499267 h 512904"/>
                  <a:gd name="connsiteX5" fmla="*/ 79255 w 252150"/>
                  <a:gd name="connsiteY5" fmla="*/ 510380 h 512904"/>
                  <a:gd name="connsiteX6" fmla="*/ 141208 w 252150"/>
                  <a:gd name="connsiteY6" fmla="*/ 367663 h 512904"/>
                  <a:gd name="connsiteX7" fmla="*/ 234077 w 252150"/>
                  <a:gd name="connsiteY7" fmla="*/ 228003 h 512904"/>
                  <a:gd name="connsiteX8" fmla="*/ 227012 w 252150"/>
                  <a:gd name="connsiteY8" fmla="*/ 21231 h 512904"/>
                  <a:gd name="connsiteX9" fmla="*/ 182007 w 252150"/>
                  <a:gd name="connsiteY9" fmla="*/ 45916 h 512904"/>
                  <a:gd name="connsiteX10" fmla="*/ 120888 w 252150"/>
                  <a:gd name="connsiteY10" fmla="*/ 160534 h 512904"/>
                  <a:gd name="connsiteX11" fmla="*/ 56594 w 252150"/>
                  <a:gd name="connsiteY11" fmla="*/ 259912 h 512904"/>
                  <a:gd name="connsiteX12" fmla="*/ 5080 w 252150"/>
                  <a:gd name="connsiteY12" fmla="*/ 450293 h 51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150" h="512904">
                    <a:moveTo>
                      <a:pt x="203200" y="112075"/>
                    </a:moveTo>
                    <a:cubicBezTo>
                      <a:pt x="222924" y="248918"/>
                      <a:pt x="80764" y="331786"/>
                      <a:pt x="49728" y="460532"/>
                    </a:cubicBezTo>
                    <a:cubicBezTo>
                      <a:pt x="29567" y="333969"/>
                      <a:pt x="146288" y="227328"/>
                      <a:pt x="203200" y="112075"/>
                    </a:cubicBezTo>
                    <a:close/>
                    <a:moveTo>
                      <a:pt x="5080" y="450293"/>
                    </a:moveTo>
                    <a:cubicBezTo>
                      <a:pt x="8929" y="462874"/>
                      <a:pt x="22661" y="484980"/>
                      <a:pt x="39211" y="499267"/>
                    </a:cubicBezTo>
                    <a:cubicBezTo>
                      <a:pt x="51990" y="510340"/>
                      <a:pt x="66436" y="516730"/>
                      <a:pt x="79255" y="510380"/>
                    </a:cubicBezTo>
                    <a:cubicBezTo>
                      <a:pt x="100369" y="499942"/>
                      <a:pt x="123269" y="392468"/>
                      <a:pt x="141208" y="367663"/>
                    </a:cubicBezTo>
                    <a:cubicBezTo>
                      <a:pt x="174029" y="322340"/>
                      <a:pt x="213399" y="280946"/>
                      <a:pt x="234077" y="228003"/>
                    </a:cubicBezTo>
                    <a:cubicBezTo>
                      <a:pt x="255666" y="172718"/>
                      <a:pt x="263049" y="72031"/>
                      <a:pt x="227012" y="21231"/>
                    </a:cubicBezTo>
                    <a:cubicBezTo>
                      <a:pt x="193794" y="-25680"/>
                      <a:pt x="193238" y="15397"/>
                      <a:pt x="182007" y="45916"/>
                    </a:cubicBezTo>
                    <a:cubicBezTo>
                      <a:pt x="168275" y="83302"/>
                      <a:pt x="142160" y="126403"/>
                      <a:pt x="120888" y="160534"/>
                    </a:cubicBezTo>
                    <a:cubicBezTo>
                      <a:pt x="100012" y="193991"/>
                      <a:pt x="77509" y="226495"/>
                      <a:pt x="56594" y="259912"/>
                    </a:cubicBezTo>
                    <a:cubicBezTo>
                      <a:pt x="24447" y="311188"/>
                      <a:pt x="-13971" y="388182"/>
                      <a:pt x="5080" y="450293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86">
                <a:extLst>
                  <a:ext uri="{FF2B5EF4-FFF2-40B4-BE49-F238E27FC236}">
                    <a16:creationId xmlns:a16="http://schemas.microsoft.com/office/drawing/2014/main" id="{60A436CD-2CB1-4283-AA91-F9E2413F4900}"/>
                  </a:ext>
                </a:extLst>
              </p:cNvPr>
              <p:cNvSpPr/>
              <p:nvPr/>
            </p:nvSpPr>
            <p:spPr>
              <a:xfrm>
                <a:off x="5730990" y="3275193"/>
                <a:ext cx="644030" cy="181705"/>
              </a:xfrm>
              <a:custGeom>
                <a:avLst/>
                <a:gdLst>
                  <a:gd name="connsiteX0" fmla="*/ 54357 w 644030"/>
                  <a:gd name="connsiteY0" fmla="*/ 41795 h 181705"/>
                  <a:gd name="connsiteX1" fmla="*/ 72851 w 644030"/>
                  <a:gd name="connsiteY1" fmla="*/ 18617 h 181705"/>
                  <a:gd name="connsiteX2" fmla="*/ 49714 w 644030"/>
                  <a:gd name="connsiteY2" fmla="*/ 123 h 181705"/>
                  <a:gd name="connsiteX3" fmla="*/ 6692 w 644030"/>
                  <a:gd name="connsiteY3" fmla="*/ 32548 h 181705"/>
                  <a:gd name="connsiteX4" fmla="*/ 11376 w 644030"/>
                  <a:gd name="connsiteY4" fmla="*/ 103112 h 181705"/>
                  <a:gd name="connsiteX5" fmla="*/ 100117 w 644030"/>
                  <a:gd name="connsiteY5" fmla="*/ 153476 h 181705"/>
                  <a:gd name="connsiteX6" fmla="*/ 338440 w 644030"/>
                  <a:gd name="connsiteY6" fmla="*/ 181733 h 181705"/>
                  <a:gd name="connsiteX7" fmla="*/ 523980 w 644030"/>
                  <a:gd name="connsiteY7" fmla="*/ 164628 h 181705"/>
                  <a:gd name="connsiteX8" fmla="*/ 642407 w 644030"/>
                  <a:gd name="connsiteY8" fmla="*/ 91166 h 181705"/>
                  <a:gd name="connsiteX9" fmla="*/ 631136 w 644030"/>
                  <a:gd name="connsiteY9" fmla="*/ 63782 h 181705"/>
                  <a:gd name="connsiteX10" fmla="*/ 603712 w 644030"/>
                  <a:gd name="connsiteY10" fmla="*/ 75053 h 181705"/>
                  <a:gd name="connsiteX11" fmla="*/ 516241 w 644030"/>
                  <a:gd name="connsiteY11" fmla="*/ 123393 h 181705"/>
                  <a:gd name="connsiteX12" fmla="*/ 109999 w 644030"/>
                  <a:gd name="connsiteY12" fmla="*/ 112677 h 181705"/>
                  <a:gd name="connsiteX13" fmla="*/ 46221 w 644030"/>
                  <a:gd name="connsiteY13" fmla="*/ 79776 h 181705"/>
                  <a:gd name="connsiteX14" fmla="*/ 44713 w 644030"/>
                  <a:gd name="connsiteY14" fmla="*/ 50249 h 181705"/>
                  <a:gd name="connsiteX15" fmla="*/ 54357 w 644030"/>
                  <a:gd name="connsiteY15" fmla="*/ 41795 h 181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44030" h="181705">
                    <a:moveTo>
                      <a:pt x="54357" y="41795"/>
                    </a:moveTo>
                    <a:cubicBezTo>
                      <a:pt x="65867" y="40565"/>
                      <a:pt x="74161" y="30167"/>
                      <a:pt x="72851" y="18617"/>
                    </a:cubicBezTo>
                    <a:cubicBezTo>
                      <a:pt x="71582" y="7148"/>
                      <a:pt x="61541" y="-948"/>
                      <a:pt x="49714" y="123"/>
                    </a:cubicBezTo>
                    <a:cubicBezTo>
                      <a:pt x="30981" y="2187"/>
                      <a:pt x="15305" y="14014"/>
                      <a:pt x="6692" y="32548"/>
                    </a:cubicBezTo>
                    <a:cubicBezTo>
                      <a:pt x="-3745" y="54971"/>
                      <a:pt x="-1840" y="83308"/>
                      <a:pt x="11376" y="103112"/>
                    </a:cubicBezTo>
                    <a:cubicBezTo>
                      <a:pt x="31577" y="133315"/>
                      <a:pt x="65986" y="145141"/>
                      <a:pt x="100117" y="153476"/>
                    </a:cubicBezTo>
                    <a:cubicBezTo>
                      <a:pt x="177746" y="172327"/>
                      <a:pt x="258073" y="181733"/>
                      <a:pt x="338440" y="181733"/>
                    </a:cubicBezTo>
                    <a:cubicBezTo>
                      <a:pt x="400790" y="181733"/>
                      <a:pt x="463020" y="176058"/>
                      <a:pt x="523980" y="164628"/>
                    </a:cubicBezTo>
                    <a:cubicBezTo>
                      <a:pt x="564858" y="156929"/>
                      <a:pt x="621651" y="140935"/>
                      <a:pt x="642407" y="91166"/>
                    </a:cubicBezTo>
                    <a:cubicBezTo>
                      <a:pt x="646852" y="80530"/>
                      <a:pt x="641812" y="68227"/>
                      <a:pt x="631136" y="63782"/>
                    </a:cubicBezTo>
                    <a:cubicBezTo>
                      <a:pt x="620540" y="59297"/>
                      <a:pt x="608197" y="64258"/>
                      <a:pt x="603712" y="75053"/>
                    </a:cubicBezTo>
                    <a:cubicBezTo>
                      <a:pt x="593830" y="98667"/>
                      <a:pt x="566049" y="114027"/>
                      <a:pt x="516241" y="123393"/>
                    </a:cubicBezTo>
                    <a:cubicBezTo>
                      <a:pt x="382653" y="148436"/>
                      <a:pt x="242198" y="144784"/>
                      <a:pt x="109999" y="112677"/>
                    </a:cubicBezTo>
                    <a:cubicBezTo>
                      <a:pt x="84123" y="106407"/>
                      <a:pt x="58485" y="98033"/>
                      <a:pt x="46221" y="79776"/>
                    </a:cubicBezTo>
                    <a:cubicBezTo>
                      <a:pt x="41102" y="72077"/>
                      <a:pt x="40427" y="59377"/>
                      <a:pt x="44713" y="50249"/>
                    </a:cubicBezTo>
                    <a:cubicBezTo>
                      <a:pt x="47094" y="45089"/>
                      <a:pt x="50349" y="42271"/>
                      <a:pt x="54357" y="41795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5414A7F-6ADE-4C7B-B0C3-F860E6C227E7}"/>
              </a:ext>
            </a:extLst>
          </p:cNvPr>
          <p:cNvGrpSpPr/>
          <p:nvPr/>
        </p:nvGrpSpPr>
        <p:grpSpPr>
          <a:xfrm>
            <a:off x="8417252" y="2153861"/>
            <a:ext cx="1361848" cy="1722277"/>
            <a:chOff x="2592441" y="1925992"/>
            <a:chExt cx="1361848" cy="172227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82B4554-A5F1-40F0-BD84-C6B0E7E9A5D3}"/>
                </a:ext>
              </a:extLst>
            </p:cNvPr>
            <p:cNvSpPr txBox="1"/>
            <p:nvPr/>
          </p:nvSpPr>
          <p:spPr>
            <a:xfrm>
              <a:off x="2592441" y="3340492"/>
              <a:ext cx="1361848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Quick Response</a:t>
              </a:r>
              <a:endParaRPr lang="en-LT" sz="1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98" name="Graphic 2">
              <a:extLst>
                <a:ext uri="{FF2B5EF4-FFF2-40B4-BE49-F238E27FC236}">
                  <a16:creationId xmlns:a16="http://schemas.microsoft.com/office/drawing/2014/main" id="{9A142D2E-C3FC-4A4B-A418-C181BCFEAE86}"/>
                </a:ext>
              </a:extLst>
            </p:cNvPr>
            <p:cNvGrpSpPr/>
            <p:nvPr/>
          </p:nvGrpSpPr>
          <p:grpSpPr>
            <a:xfrm>
              <a:off x="2904128" y="1925992"/>
              <a:ext cx="738468" cy="1314379"/>
              <a:chOff x="5429256" y="2247889"/>
              <a:chExt cx="1325619" cy="2359432"/>
            </a:xfrm>
            <a:solidFill>
              <a:schemeClr val="bg1"/>
            </a:solidFill>
          </p:grpSpPr>
          <p:sp>
            <p:nvSpPr>
              <p:cNvPr id="99" name="Freeform 82">
                <a:extLst>
                  <a:ext uri="{FF2B5EF4-FFF2-40B4-BE49-F238E27FC236}">
                    <a16:creationId xmlns:a16="http://schemas.microsoft.com/office/drawing/2014/main" id="{CB8D65C4-0DF6-4795-BDF9-F61D7428D7DF}"/>
                  </a:ext>
                </a:extLst>
              </p:cNvPr>
              <p:cNvSpPr/>
              <p:nvPr/>
            </p:nvSpPr>
            <p:spPr>
              <a:xfrm>
                <a:off x="5698604" y="3544319"/>
                <a:ext cx="282809" cy="544047"/>
              </a:xfrm>
              <a:custGeom>
                <a:avLst/>
                <a:gdLst>
                  <a:gd name="connsiteX0" fmla="*/ 44102 w 282809"/>
                  <a:gd name="connsiteY0" fmla="*/ 50993 h 544047"/>
                  <a:gd name="connsiteX1" fmla="*/ 88988 w 282809"/>
                  <a:gd name="connsiteY1" fmla="*/ 55042 h 544047"/>
                  <a:gd name="connsiteX2" fmla="*/ 226227 w 282809"/>
                  <a:gd name="connsiteY2" fmla="*/ 501725 h 544047"/>
                  <a:gd name="connsiteX3" fmla="*/ 151218 w 282809"/>
                  <a:gd name="connsiteY3" fmla="*/ 472039 h 544047"/>
                  <a:gd name="connsiteX4" fmla="*/ 95060 w 282809"/>
                  <a:gd name="connsiteY4" fmla="*/ 357302 h 544047"/>
                  <a:gd name="connsiteX5" fmla="*/ 44102 w 282809"/>
                  <a:gd name="connsiteY5" fmla="*/ 50993 h 544047"/>
                  <a:gd name="connsiteX6" fmla="*/ 121095 w 282809"/>
                  <a:gd name="connsiteY6" fmla="*/ 501288 h 544047"/>
                  <a:gd name="connsiteX7" fmla="*/ 218488 w 282809"/>
                  <a:gd name="connsiteY7" fmla="*/ 544111 h 544047"/>
                  <a:gd name="connsiteX8" fmla="*/ 273217 w 282809"/>
                  <a:gd name="connsiteY8" fmla="*/ 528395 h 544047"/>
                  <a:gd name="connsiteX9" fmla="*/ 282623 w 282809"/>
                  <a:gd name="connsiteY9" fmla="*/ 513472 h 544047"/>
                  <a:gd name="connsiteX10" fmla="*/ 277266 w 282809"/>
                  <a:gd name="connsiteY10" fmla="*/ 496724 h 544047"/>
                  <a:gd name="connsiteX11" fmla="*/ 134073 w 282809"/>
                  <a:gd name="connsiteY11" fmla="*/ 30674 h 544047"/>
                  <a:gd name="connsiteX12" fmla="*/ 126215 w 282809"/>
                  <a:gd name="connsiteY12" fmla="*/ 11147 h 544047"/>
                  <a:gd name="connsiteX13" fmla="*/ 105379 w 282809"/>
                  <a:gd name="connsiteY13" fmla="*/ 8250 h 544047"/>
                  <a:gd name="connsiteX14" fmla="*/ 38029 w 282809"/>
                  <a:gd name="connsiteY14" fmla="*/ 3051 h 544047"/>
                  <a:gd name="connsiteX15" fmla="*/ 18582 w 282809"/>
                  <a:gd name="connsiteY15" fmla="*/ 1940 h 544047"/>
                  <a:gd name="connsiteX16" fmla="*/ 6597 w 282809"/>
                  <a:gd name="connsiteY16" fmla="*/ 17299 h 544047"/>
                  <a:gd name="connsiteX17" fmla="*/ 55055 w 282809"/>
                  <a:gd name="connsiteY17" fmla="*/ 369843 h 544047"/>
                  <a:gd name="connsiteX18" fmla="*/ 121095 w 282809"/>
                  <a:gd name="connsiteY18" fmla="*/ 501288 h 54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2809" h="544047">
                    <a:moveTo>
                      <a:pt x="44102" y="50993"/>
                    </a:moveTo>
                    <a:cubicBezTo>
                      <a:pt x="58468" y="55121"/>
                      <a:pt x="74105" y="56510"/>
                      <a:pt x="88988" y="55042"/>
                    </a:cubicBezTo>
                    <a:cubicBezTo>
                      <a:pt x="74423" y="214744"/>
                      <a:pt x="124508" y="377781"/>
                      <a:pt x="226227" y="501725"/>
                    </a:cubicBezTo>
                    <a:cubicBezTo>
                      <a:pt x="201304" y="504622"/>
                      <a:pt x="171260" y="492756"/>
                      <a:pt x="151218" y="472039"/>
                    </a:cubicBezTo>
                    <a:cubicBezTo>
                      <a:pt x="123556" y="443622"/>
                      <a:pt x="109983" y="404927"/>
                      <a:pt x="95060" y="357302"/>
                    </a:cubicBezTo>
                    <a:cubicBezTo>
                      <a:pt x="60929" y="248320"/>
                      <a:pt x="33505" y="149260"/>
                      <a:pt x="44102" y="50993"/>
                    </a:cubicBezTo>
                    <a:close/>
                    <a:moveTo>
                      <a:pt x="121095" y="501288"/>
                    </a:moveTo>
                    <a:cubicBezTo>
                      <a:pt x="147130" y="528117"/>
                      <a:pt x="183563" y="544111"/>
                      <a:pt x="218488" y="544111"/>
                    </a:cubicBezTo>
                    <a:cubicBezTo>
                      <a:pt x="238531" y="544111"/>
                      <a:pt x="257462" y="538674"/>
                      <a:pt x="273217" y="528395"/>
                    </a:cubicBezTo>
                    <a:cubicBezTo>
                      <a:pt x="278377" y="525061"/>
                      <a:pt x="281830" y="519584"/>
                      <a:pt x="282623" y="513472"/>
                    </a:cubicBezTo>
                    <a:cubicBezTo>
                      <a:pt x="283378" y="507400"/>
                      <a:pt x="281472" y="501249"/>
                      <a:pt x="277266" y="496724"/>
                    </a:cubicBezTo>
                    <a:cubicBezTo>
                      <a:pt x="163600" y="371907"/>
                      <a:pt x="110062" y="197758"/>
                      <a:pt x="134073" y="30674"/>
                    </a:cubicBezTo>
                    <a:cubicBezTo>
                      <a:pt x="135145" y="23212"/>
                      <a:pt x="132168" y="15751"/>
                      <a:pt x="126215" y="11147"/>
                    </a:cubicBezTo>
                    <a:cubicBezTo>
                      <a:pt x="120301" y="6504"/>
                      <a:pt x="112404" y="5393"/>
                      <a:pt x="105379" y="8250"/>
                    </a:cubicBezTo>
                    <a:cubicBezTo>
                      <a:pt x="84225" y="16862"/>
                      <a:pt x="57595" y="14759"/>
                      <a:pt x="38029" y="3051"/>
                    </a:cubicBezTo>
                    <a:cubicBezTo>
                      <a:pt x="32155" y="-481"/>
                      <a:pt x="24853" y="-918"/>
                      <a:pt x="18582" y="1940"/>
                    </a:cubicBezTo>
                    <a:cubicBezTo>
                      <a:pt x="12312" y="4757"/>
                      <a:pt x="7827" y="10552"/>
                      <a:pt x="6597" y="17299"/>
                    </a:cubicBezTo>
                    <a:cubicBezTo>
                      <a:pt x="-14279" y="133464"/>
                      <a:pt x="17590" y="250344"/>
                      <a:pt x="55055" y="369843"/>
                    </a:cubicBezTo>
                    <a:cubicBezTo>
                      <a:pt x="68073" y="411555"/>
                      <a:pt x="84345" y="463387"/>
                      <a:pt x="121095" y="501288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83">
                <a:extLst>
                  <a:ext uri="{FF2B5EF4-FFF2-40B4-BE49-F238E27FC236}">
                    <a16:creationId xmlns:a16="http://schemas.microsoft.com/office/drawing/2014/main" id="{428CA770-5686-4527-B9AD-D6A2E06AE2D4}"/>
                  </a:ext>
                </a:extLst>
              </p:cNvPr>
              <p:cNvSpPr/>
              <p:nvPr/>
            </p:nvSpPr>
            <p:spPr>
              <a:xfrm>
                <a:off x="5429256" y="3190991"/>
                <a:ext cx="1325619" cy="1416330"/>
              </a:xfrm>
              <a:custGeom>
                <a:avLst/>
                <a:gdLst>
                  <a:gd name="connsiteX0" fmla="*/ 298468 w 1325619"/>
                  <a:gd name="connsiteY0" fmla="*/ 855377 h 1416330"/>
                  <a:gd name="connsiteX1" fmla="*/ 304977 w 1325619"/>
                  <a:gd name="connsiteY1" fmla="*/ 870537 h 1416330"/>
                  <a:gd name="connsiteX2" fmla="*/ 241596 w 1325619"/>
                  <a:gd name="connsiteY2" fmla="*/ 1101162 h 1416330"/>
                  <a:gd name="connsiteX3" fmla="*/ 690859 w 1325619"/>
                  <a:gd name="connsiteY3" fmla="*/ 1259872 h 1416330"/>
                  <a:gd name="connsiteX4" fmla="*/ 1090473 w 1325619"/>
                  <a:gd name="connsiteY4" fmla="*/ 1110290 h 1416330"/>
                  <a:gd name="connsiteX5" fmla="*/ 979030 w 1325619"/>
                  <a:gd name="connsiteY5" fmla="*/ 885896 h 1416330"/>
                  <a:gd name="connsiteX6" fmla="*/ 1000382 w 1325619"/>
                  <a:gd name="connsiteY6" fmla="*/ 810411 h 1416330"/>
                  <a:gd name="connsiteX7" fmla="*/ 1011415 w 1325619"/>
                  <a:gd name="connsiteY7" fmla="*/ 813030 h 1416330"/>
                  <a:gd name="connsiteX8" fmla="*/ 1124167 w 1325619"/>
                  <a:gd name="connsiteY8" fmla="*/ 1255784 h 1416330"/>
                  <a:gd name="connsiteX9" fmla="*/ 614500 w 1325619"/>
                  <a:gd name="connsiteY9" fmla="*/ 1372227 h 1416330"/>
                  <a:gd name="connsiteX10" fmla="*/ 104674 w 1325619"/>
                  <a:gd name="connsiteY10" fmla="*/ 1234432 h 1416330"/>
                  <a:gd name="connsiteX11" fmla="*/ 298468 w 1325619"/>
                  <a:gd name="connsiteY11" fmla="*/ 855377 h 1416330"/>
                  <a:gd name="connsiteX12" fmla="*/ 361095 w 1325619"/>
                  <a:gd name="connsiteY12" fmla="*/ 969478 h 1416330"/>
                  <a:gd name="connsiteX13" fmla="*/ 408561 w 1325619"/>
                  <a:gd name="connsiteY13" fmla="*/ 1005793 h 1416330"/>
                  <a:gd name="connsiteX14" fmla="*/ 531593 w 1325619"/>
                  <a:gd name="connsiteY14" fmla="*/ 1038058 h 1416330"/>
                  <a:gd name="connsiteX15" fmla="*/ 692248 w 1325619"/>
                  <a:gd name="connsiteY15" fmla="*/ 1047623 h 1416330"/>
                  <a:gd name="connsiteX16" fmla="*/ 769837 w 1325619"/>
                  <a:gd name="connsiteY16" fmla="*/ 1045361 h 1416330"/>
                  <a:gd name="connsiteX17" fmla="*/ 922951 w 1325619"/>
                  <a:gd name="connsiteY17" fmla="*/ 1000514 h 1416330"/>
                  <a:gd name="connsiteX18" fmla="*/ 799523 w 1325619"/>
                  <a:gd name="connsiteY18" fmla="*/ 1077865 h 1416330"/>
                  <a:gd name="connsiteX19" fmla="*/ 553818 w 1325619"/>
                  <a:gd name="connsiteY19" fmla="*/ 1078738 h 1416330"/>
                  <a:gd name="connsiteX20" fmla="*/ 542705 w 1325619"/>
                  <a:gd name="connsiteY20" fmla="*/ 1077349 h 1416330"/>
                  <a:gd name="connsiteX21" fmla="*/ 361095 w 1325619"/>
                  <a:gd name="connsiteY21" fmla="*/ 969478 h 1416330"/>
                  <a:gd name="connsiteX22" fmla="*/ 323273 w 1325619"/>
                  <a:gd name="connsiteY22" fmla="*/ 998847 h 1416330"/>
                  <a:gd name="connsiteX23" fmla="*/ 359944 w 1325619"/>
                  <a:gd name="connsiteY23" fmla="*/ 1054568 h 1416330"/>
                  <a:gd name="connsiteX24" fmla="*/ 537546 w 1325619"/>
                  <a:gd name="connsiteY24" fmla="*/ 1118942 h 1416330"/>
                  <a:gd name="connsiteX25" fmla="*/ 548619 w 1325619"/>
                  <a:gd name="connsiteY25" fmla="*/ 1120331 h 1416330"/>
                  <a:gd name="connsiteX26" fmla="*/ 696018 w 1325619"/>
                  <a:gd name="connsiteY26" fmla="*/ 1132515 h 1416330"/>
                  <a:gd name="connsiteX27" fmla="*/ 810914 w 1325619"/>
                  <a:gd name="connsiteY27" fmla="*/ 1118267 h 1416330"/>
                  <a:gd name="connsiteX28" fmla="*/ 970537 w 1325619"/>
                  <a:gd name="connsiteY28" fmla="*/ 911773 h 1416330"/>
                  <a:gd name="connsiteX29" fmla="*/ 1028044 w 1325619"/>
                  <a:gd name="connsiteY29" fmla="*/ 947412 h 1416330"/>
                  <a:gd name="connsiteX30" fmla="*/ 1058524 w 1325619"/>
                  <a:gd name="connsiteY30" fmla="*/ 1004364 h 1416330"/>
                  <a:gd name="connsiteX31" fmla="*/ 1020424 w 1325619"/>
                  <a:gd name="connsiteY31" fmla="*/ 1134340 h 1416330"/>
                  <a:gd name="connsiteX32" fmla="*/ 908902 w 1325619"/>
                  <a:gd name="connsiteY32" fmla="*/ 1193554 h 1416330"/>
                  <a:gd name="connsiteX33" fmla="*/ 690859 w 1325619"/>
                  <a:gd name="connsiteY33" fmla="*/ 1217922 h 1416330"/>
                  <a:gd name="connsiteX34" fmla="*/ 476268 w 1325619"/>
                  <a:gd name="connsiteY34" fmla="*/ 1189188 h 1416330"/>
                  <a:gd name="connsiteX35" fmla="*/ 355063 w 1325619"/>
                  <a:gd name="connsiteY35" fmla="*/ 1145810 h 1416330"/>
                  <a:gd name="connsiteX36" fmla="*/ 306247 w 1325619"/>
                  <a:gd name="connsiteY36" fmla="*/ 1112711 h 1416330"/>
                  <a:gd name="connsiteX37" fmla="*/ 253423 w 1325619"/>
                  <a:gd name="connsiteY37" fmla="*/ 989918 h 1416330"/>
                  <a:gd name="connsiteX38" fmla="*/ 286681 w 1325619"/>
                  <a:gd name="connsiteY38" fmla="*/ 935387 h 1416330"/>
                  <a:gd name="connsiteX39" fmla="*/ 322360 w 1325619"/>
                  <a:gd name="connsiteY39" fmla="*/ 919829 h 1416330"/>
                  <a:gd name="connsiteX40" fmla="*/ 324344 w 1325619"/>
                  <a:gd name="connsiteY40" fmla="*/ 934871 h 1416330"/>
                  <a:gd name="connsiteX41" fmla="*/ 315693 w 1325619"/>
                  <a:gd name="connsiteY41" fmla="*/ 960747 h 1416330"/>
                  <a:gd name="connsiteX42" fmla="*/ 323273 w 1325619"/>
                  <a:gd name="connsiteY42" fmla="*/ 998847 h 1416330"/>
                  <a:gd name="connsiteX43" fmla="*/ 260686 w 1325619"/>
                  <a:gd name="connsiteY43" fmla="*/ 587883 h 1416330"/>
                  <a:gd name="connsiteX44" fmla="*/ 231238 w 1325619"/>
                  <a:gd name="connsiteY44" fmla="*/ 410757 h 1416330"/>
                  <a:gd name="connsiteX45" fmla="*/ 223776 w 1325619"/>
                  <a:gd name="connsiteY45" fmla="*/ 321183 h 1416330"/>
                  <a:gd name="connsiteX46" fmla="*/ 221236 w 1325619"/>
                  <a:gd name="connsiteY46" fmla="*/ 235378 h 1416330"/>
                  <a:gd name="connsiteX47" fmla="*/ 585409 w 1325619"/>
                  <a:gd name="connsiteY47" fmla="*/ 315507 h 1416330"/>
                  <a:gd name="connsiteX48" fmla="*/ 669308 w 1325619"/>
                  <a:gd name="connsiteY48" fmla="*/ 313999 h 1416330"/>
                  <a:gd name="connsiteX49" fmla="*/ 914419 w 1325619"/>
                  <a:gd name="connsiteY49" fmla="*/ 286932 h 1416330"/>
                  <a:gd name="connsiteX50" fmla="*/ 994310 w 1325619"/>
                  <a:gd name="connsiteY50" fmla="*/ 260024 h 1416330"/>
                  <a:gd name="connsiteX51" fmla="*/ 1032489 w 1325619"/>
                  <a:gd name="connsiteY51" fmla="*/ 334795 h 1416330"/>
                  <a:gd name="connsiteX52" fmla="*/ 1011772 w 1325619"/>
                  <a:gd name="connsiteY52" fmla="*/ 530574 h 1416330"/>
                  <a:gd name="connsiteX53" fmla="*/ 959940 w 1325619"/>
                  <a:gd name="connsiteY53" fmla="*/ 801521 h 1416330"/>
                  <a:gd name="connsiteX54" fmla="*/ 911799 w 1325619"/>
                  <a:gd name="connsiteY54" fmla="*/ 938641 h 1416330"/>
                  <a:gd name="connsiteX55" fmla="*/ 822939 w 1325619"/>
                  <a:gd name="connsiteY55" fmla="*/ 990870 h 1416330"/>
                  <a:gd name="connsiteX56" fmla="*/ 717092 w 1325619"/>
                  <a:gd name="connsiteY56" fmla="*/ 1005435 h 1416330"/>
                  <a:gd name="connsiteX57" fmla="*/ 536593 w 1325619"/>
                  <a:gd name="connsiteY57" fmla="*/ 996426 h 1416330"/>
                  <a:gd name="connsiteX58" fmla="*/ 427850 w 1325619"/>
                  <a:gd name="connsiteY58" fmla="*/ 968526 h 1416330"/>
                  <a:gd name="connsiteX59" fmla="*/ 340100 w 1325619"/>
                  <a:gd name="connsiteY59" fmla="*/ 845098 h 1416330"/>
                  <a:gd name="connsiteX60" fmla="*/ 309065 w 1325619"/>
                  <a:gd name="connsiteY60" fmla="*/ 760841 h 1416330"/>
                  <a:gd name="connsiteX61" fmla="*/ 260686 w 1325619"/>
                  <a:gd name="connsiteY61" fmla="*/ 587883 h 1416330"/>
                  <a:gd name="connsiteX62" fmla="*/ 1047253 w 1325619"/>
                  <a:gd name="connsiteY62" fmla="*/ 613481 h 1416330"/>
                  <a:gd name="connsiteX63" fmla="*/ 1209496 w 1325619"/>
                  <a:gd name="connsiteY63" fmla="*/ 318841 h 1416330"/>
                  <a:gd name="connsiteX64" fmla="*/ 1068367 w 1325619"/>
                  <a:gd name="connsiteY64" fmla="*/ 290226 h 1416330"/>
                  <a:gd name="connsiteX65" fmla="*/ 1067692 w 1325619"/>
                  <a:gd name="connsiteY65" fmla="*/ 262405 h 1416330"/>
                  <a:gd name="connsiteX66" fmla="*/ 1238944 w 1325619"/>
                  <a:gd name="connsiteY66" fmla="*/ 237243 h 1416330"/>
                  <a:gd name="connsiteX67" fmla="*/ 1272956 w 1325619"/>
                  <a:gd name="connsiteY67" fmla="*/ 400280 h 1416330"/>
                  <a:gd name="connsiteX68" fmla="*/ 1186358 w 1325619"/>
                  <a:gd name="connsiteY68" fmla="*/ 542004 h 1416330"/>
                  <a:gd name="connsiteX69" fmla="*/ 1030386 w 1325619"/>
                  <a:gd name="connsiteY69" fmla="*/ 681029 h 1416330"/>
                  <a:gd name="connsiteX70" fmla="*/ 1041498 w 1325619"/>
                  <a:gd name="connsiteY70" fmla="*/ 616696 h 1416330"/>
                  <a:gd name="connsiteX71" fmla="*/ 1047253 w 1325619"/>
                  <a:gd name="connsiteY71" fmla="*/ 613481 h 1416330"/>
                  <a:gd name="connsiteX72" fmla="*/ 1063842 w 1325619"/>
                  <a:gd name="connsiteY72" fmla="*/ 375356 h 1416330"/>
                  <a:gd name="connsiteX73" fmla="*/ 1094441 w 1325619"/>
                  <a:gd name="connsiteY73" fmla="*/ 308840 h 1416330"/>
                  <a:gd name="connsiteX74" fmla="*/ 1167943 w 1325619"/>
                  <a:gd name="connsiteY74" fmla="*/ 399922 h 1416330"/>
                  <a:gd name="connsiteX75" fmla="*/ 1126072 w 1325619"/>
                  <a:gd name="connsiteY75" fmla="*/ 476242 h 1416330"/>
                  <a:gd name="connsiteX76" fmla="*/ 1050706 w 1325619"/>
                  <a:gd name="connsiteY76" fmla="*/ 554863 h 1416330"/>
                  <a:gd name="connsiteX77" fmla="*/ 1063842 w 1325619"/>
                  <a:gd name="connsiteY77" fmla="*/ 375356 h 1416330"/>
                  <a:gd name="connsiteX78" fmla="*/ 13155 w 1325619"/>
                  <a:gd name="connsiteY78" fmla="*/ 1159740 h 1416330"/>
                  <a:gd name="connsiteX79" fmla="*/ 614500 w 1325619"/>
                  <a:gd name="connsiteY79" fmla="*/ 1414177 h 1416330"/>
                  <a:gd name="connsiteX80" fmla="*/ 1251168 w 1325619"/>
                  <a:gd name="connsiteY80" fmla="*/ 1155137 h 1416330"/>
                  <a:gd name="connsiteX81" fmla="*/ 1010780 w 1325619"/>
                  <a:gd name="connsiteY81" fmla="*/ 771279 h 1416330"/>
                  <a:gd name="connsiteX82" fmla="*/ 1016932 w 1325619"/>
                  <a:gd name="connsiteY82" fmla="*/ 743577 h 1416330"/>
                  <a:gd name="connsiteX83" fmla="*/ 1029473 w 1325619"/>
                  <a:gd name="connsiteY83" fmla="*/ 738140 h 1416330"/>
                  <a:gd name="connsiteX84" fmla="*/ 1304785 w 1325619"/>
                  <a:gd name="connsiteY84" fmla="*/ 261413 h 1416330"/>
                  <a:gd name="connsiteX85" fmla="*/ 1066978 w 1325619"/>
                  <a:gd name="connsiteY85" fmla="*/ 192238 h 1416330"/>
                  <a:gd name="connsiteX86" fmla="*/ 1073169 w 1325619"/>
                  <a:gd name="connsiteY86" fmla="*/ 168108 h 1416330"/>
                  <a:gd name="connsiteX87" fmla="*/ 784244 w 1325619"/>
                  <a:gd name="connsiteY87" fmla="*/ 8286 h 1416330"/>
                  <a:gd name="connsiteX88" fmla="*/ 725784 w 1325619"/>
                  <a:gd name="connsiteY88" fmla="*/ 4317 h 1416330"/>
                  <a:gd name="connsiteX89" fmla="*/ 661649 w 1325619"/>
                  <a:gd name="connsiteY89" fmla="*/ 71 h 1416330"/>
                  <a:gd name="connsiteX90" fmla="*/ 640694 w 1325619"/>
                  <a:gd name="connsiteY90" fmla="*/ 21065 h 1416330"/>
                  <a:gd name="connsiteX91" fmla="*/ 661649 w 1325619"/>
                  <a:gd name="connsiteY91" fmla="*/ 42060 h 1416330"/>
                  <a:gd name="connsiteX92" fmla="*/ 721617 w 1325619"/>
                  <a:gd name="connsiteY92" fmla="*/ 46068 h 1416330"/>
                  <a:gd name="connsiteX93" fmla="*/ 782021 w 1325619"/>
                  <a:gd name="connsiteY93" fmla="*/ 50117 h 1416330"/>
                  <a:gd name="connsiteX94" fmla="*/ 1031457 w 1325619"/>
                  <a:gd name="connsiteY94" fmla="*/ 163861 h 1416330"/>
                  <a:gd name="connsiteX95" fmla="*/ 666292 w 1325619"/>
                  <a:gd name="connsiteY95" fmla="*/ 272089 h 1416330"/>
                  <a:gd name="connsiteX96" fmla="*/ 232230 w 1325619"/>
                  <a:gd name="connsiteY96" fmla="*/ 181879 h 1416330"/>
                  <a:gd name="connsiteX97" fmla="*/ 230404 w 1325619"/>
                  <a:gd name="connsiteY97" fmla="*/ 138223 h 1416330"/>
                  <a:gd name="connsiteX98" fmla="*/ 427215 w 1325619"/>
                  <a:gd name="connsiteY98" fmla="*/ 57578 h 1416330"/>
                  <a:gd name="connsiteX99" fmla="*/ 444638 w 1325619"/>
                  <a:gd name="connsiteY99" fmla="*/ 33567 h 1416330"/>
                  <a:gd name="connsiteX100" fmla="*/ 420626 w 1325619"/>
                  <a:gd name="connsiteY100" fmla="*/ 16104 h 1416330"/>
                  <a:gd name="connsiteX101" fmla="*/ 190240 w 1325619"/>
                  <a:gd name="connsiteY101" fmla="*/ 126039 h 1416330"/>
                  <a:gd name="connsiteX102" fmla="*/ 196749 w 1325619"/>
                  <a:gd name="connsiteY102" fmla="*/ 470567 h 1416330"/>
                  <a:gd name="connsiteX103" fmla="*/ 232071 w 1325619"/>
                  <a:gd name="connsiteY103" fmla="*/ 647811 h 1416330"/>
                  <a:gd name="connsiteX104" fmla="*/ 282990 w 1325619"/>
                  <a:gd name="connsiteY104" fmla="*/ 812752 h 1416330"/>
                  <a:gd name="connsiteX105" fmla="*/ 13155 w 1325619"/>
                  <a:gd name="connsiteY105" fmla="*/ 1159740 h 141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325619" h="1416330">
                    <a:moveTo>
                      <a:pt x="298468" y="855377"/>
                    </a:moveTo>
                    <a:cubicBezTo>
                      <a:pt x="300492" y="860496"/>
                      <a:pt x="302913" y="865418"/>
                      <a:pt x="304977" y="870537"/>
                    </a:cubicBezTo>
                    <a:cubicBezTo>
                      <a:pt x="209489" y="901375"/>
                      <a:pt x="183216" y="1013571"/>
                      <a:pt x="241596" y="1101162"/>
                    </a:cubicBezTo>
                    <a:cubicBezTo>
                      <a:pt x="329901" y="1233758"/>
                      <a:pt x="545999" y="1257649"/>
                      <a:pt x="690859" y="1259872"/>
                    </a:cubicBezTo>
                    <a:cubicBezTo>
                      <a:pt x="826034" y="1261936"/>
                      <a:pt x="1018996" y="1246934"/>
                      <a:pt x="1090473" y="1110290"/>
                    </a:cubicBezTo>
                    <a:cubicBezTo>
                      <a:pt x="1141590" y="1012698"/>
                      <a:pt x="1089441" y="893199"/>
                      <a:pt x="979030" y="885896"/>
                    </a:cubicBezTo>
                    <a:cubicBezTo>
                      <a:pt x="986690" y="860933"/>
                      <a:pt x="993715" y="835771"/>
                      <a:pt x="1000382" y="810411"/>
                    </a:cubicBezTo>
                    <a:cubicBezTo>
                      <a:pt x="1003398" y="812157"/>
                      <a:pt x="1006891" y="813387"/>
                      <a:pt x="1011415" y="813030"/>
                    </a:cubicBezTo>
                    <a:cubicBezTo>
                      <a:pt x="1275734" y="793147"/>
                      <a:pt x="1278552" y="1120609"/>
                      <a:pt x="1124167" y="1255784"/>
                    </a:cubicBezTo>
                    <a:cubicBezTo>
                      <a:pt x="987245" y="1375601"/>
                      <a:pt x="786546" y="1381475"/>
                      <a:pt x="614500" y="1372227"/>
                    </a:cubicBezTo>
                    <a:cubicBezTo>
                      <a:pt x="461584" y="1364012"/>
                      <a:pt x="219411" y="1353773"/>
                      <a:pt x="104674" y="1234432"/>
                    </a:cubicBezTo>
                    <a:cubicBezTo>
                      <a:pt x="-48480" y="1075047"/>
                      <a:pt x="97094" y="840772"/>
                      <a:pt x="298468" y="855377"/>
                    </a:cubicBezTo>
                    <a:close/>
                    <a:moveTo>
                      <a:pt x="361095" y="969478"/>
                    </a:moveTo>
                    <a:cubicBezTo>
                      <a:pt x="374470" y="983528"/>
                      <a:pt x="390067" y="996267"/>
                      <a:pt x="408561" y="1005793"/>
                    </a:cubicBezTo>
                    <a:cubicBezTo>
                      <a:pt x="447257" y="1025795"/>
                      <a:pt x="490556" y="1033137"/>
                      <a:pt x="531593" y="1038058"/>
                    </a:cubicBezTo>
                    <a:cubicBezTo>
                      <a:pt x="584774" y="1044448"/>
                      <a:pt x="638551" y="1047623"/>
                      <a:pt x="692248" y="1047623"/>
                    </a:cubicBezTo>
                    <a:cubicBezTo>
                      <a:pt x="718164" y="1047623"/>
                      <a:pt x="744040" y="1046829"/>
                      <a:pt x="769837" y="1045361"/>
                    </a:cubicBezTo>
                    <a:cubicBezTo>
                      <a:pt x="816549" y="1042662"/>
                      <a:pt x="878105" y="1034367"/>
                      <a:pt x="922951" y="1000514"/>
                    </a:cubicBezTo>
                    <a:cubicBezTo>
                      <a:pt x="900052" y="1037661"/>
                      <a:pt x="848339" y="1064133"/>
                      <a:pt x="799523" y="1077865"/>
                    </a:cubicBezTo>
                    <a:cubicBezTo>
                      <a:pt x="721934" y="1099812"/>
                      <a:pt x="636447" y="1089057"/>
                      <a:pt x="553818" y="1078738"/>
                    </a:cubicBezTo>
                    <a:lnTo>
                      <a:pt x="542705" y="1077349"/>
                    </a:lnTo>
                    <a:cubicBezTo>
                      <a:pt x="475078" y="1068935"/>
                      <a:pt x="365064" y="1043654"/>
                      <a:pt x="361095" y="969478"/>
                    </a:cubicBezTo>
                    <a:close/>
                    <a:moveTo>
                      <a:pt x="323273" y="998847"/>
                    </a:moveTo>
                    <a:cubicBezTo>
                      <a:pt x="329782" y="1020715"/>
                      <a:pt x="342958" y="1039448"/>
                      <a:pt x="359944" y="1054568"/>
                    </a:cubicBezTo>
                    <a:cubicBezTo>
                      <a:pt x="407331" y="1096796"/>
                      <a:pt x="476467" y="1111361"/>
                      <a:pt x="537546" y="1118942"/>
                    </a:cubicBezTo>
                    <a:lnTo>
                      <a:pt x="548619" y="1120331"/>
                    </a:lnTo>
                    <a:cubicBezTo>
                      <a:pt x="595331" y="1126204"/>
                      <a:pt x="645615" y="1132515"/>
                      <a:pt x="696018" y="1132515"/>
                    </a:cubicBezTo>
                    <a:cubicBezTo>
                      <a:pt x="734753" y="1132515"/>
                      <a:pt x="773568" y="1128784"/>
                      <a:pt x="810914" y="1118267"/>
                    </a:cubicBezTo>
                    <a:cubicBezTo>
                      <a:pt x="891043" y="1095685"/>
                      <a:pt x="1024274" y="1014127"/>
                      <a:pt x="970537" y="911773"/>
                    </a:cubicBezTo>
                    <a:cubicBezTo>
                      <a:pt x="1002485" y="917607"/>
                      <a:pt x="1016535" y="936260"/>
                      <a:pt x="1028044" y="947412"/>
                    </a:cubicBezTo>
                    <a:cubicBezTo>
                      <a:pt x="1044594" y="963406"/>
                      <a:pt x="1054158" y="981663"/>
                      <a:pt x="1058524" y="1004364"/>
                    </a:cubicBezTo>
                    <a:cubicBezTo>
                      <a:pt x="1067057" y="1048734"/>
                      <a:pt x="1052492" y="1102074"/>
                      <a:pt x="1020424" y="1134340"/>
                    </a:cubicBezTo>
                    <a:cubicBezTo>
                      <a:pt x="990738" y="1164146"/>
                      <a:pt x="948113" y="1181926"/>
                      <a:pt x="908902" y="1193554"/>
                    </a:cubicBezTo>
                    <a:cubicBezTo>
                      <a:pt x="839211" y="1214192"/>
                      <a:pt x="763249" y="1218914"/>
                      <a:pt x="690859" y="1217922"/>
                    </a:cubicBezTo>
                    <a:cubicBezTo>
                      <a:pt x="618746" y="1216930"/>
                      <a:pt x="546119" y="1207286"/>
                      <a:pt x="476268" y="1189188"/>
                    </a:cubicBezTo>
                    <a:cubicBezTo>
                      <a:pt x="435628" y="1178711"/>
                      <a:pt x="391853" y="1165971"/>
                      <a:pt x="355063" y="1145810"/>
                    </a:cubicBezTo>
                    <a:cubicBezTo>
                      <a:pt x="338791" y="1134777"/>
                      <a:pt x="322519" y="1123744"/>
                      <a:pt x="306247" y="1112711"/>
                    </a:cubicBezTo>
                    <a:cubicBezTo>
                      <a:pt x="270012" y="1088144"/>
                      <a:pt x="246438" y="1032740"/>
                      <a:pt x="253423" y="989918"/>
                    </a:cubicBezTo>
                    <a:cubicBezTo>
                      <a:pt x="257034" y="967851"/>
                      <a:pt x="268742" y="948682"/>
                      <a:pt x="286681" y="935387"/>
                    </a:cubicBezTo>
                    <a:cubicBezTo>
                      <a:pt x="292555" y="931021"/>
                      <a:pt x="315018" y="915344"/>
                      <a:pt x="322360" y="919829"/>
                    </a:cubicBezTo>
                    <a:cubicBezTo>
                      <a:pt x="326448" y="922330"/>
                      <a:pt x="326131" y="928203"/>
                      <a:pt x="324344" y="934871"/>
                    </a:cubicBezTo>
                    <a:cubicBezTo>
                      <a:pt x="321725" y="944475"/>
                      <a:pt x="315931" y="955707"/>
                      <a:pt x="315693" y="960747"/>
                    </a:cubicBezTo>
                    <a:cubicBezTo>
                      <a:pt x="314978" y="972336"/>
                      <a:pt x="319939" y="987616"/>
                      <a:pt x="323273" y="998847"/>
                    </a:cubicBezTo>
                    <a:close/>
                    <a:moveTo>
                      <a:pt x="260686" y="587883"/>
                    </a:moveTo>
                    <a:cubicBezTo>
                      <a:pt x="247708" y="529383"/>
                      <a:pt x="237865" y="470249"/>
                      <a:pt x="231238" y="410757"/>
                    </a:cubicBezTo>
                    <a:cubicBezTo>
                      <a:pt x="227943" y="380952"/>
                      <a:pt x="225443" y="351107"/>
                      <a:pt x="223776" y="321183"/>
                    </a:cubicBezTo>
                    <a:cubicBezTo>
                      <a:pt x="223022" y="308006"/>
                      <a:pt x="229412" y="242998"/>
                      <a:pt x="221236" y="235378"/>
                    </a:cubicBezTo>
                    <a:cubicBezTo>
                      <a:pt x="296127" y="304673"/>
                      <a:pt x="468490" y="315507"/>
                      <a:pt x="585409" y="315507"/>
                    </a:cubicBezTo>
                    <a:cubicBezTo>
                      <a:pt x="619262" y="315507"/>
                      <a:pt x="648433" y="314595"/>
                      <a:pt x="669308" y="313999"/>
                    </a:cubicBezTo>
                    <a:cubicBezTo>
                      <a:pt x="751144" y="311459"/>
                      <a:pt x="834567" y="306260"/>
                      <a:pt x="914419" y="286932"/>
                    </a:cubicBezTo>
                    <a:cubicBezTo>
                      <a:pt x="942041" y="280304"/>
                      <a:pt x="967362" y="267604"/>
                      <a:pt x="994310" y="260024"/>
                    </a:cubicBezTo>
                    <a:cubicBezTo>
                      <a:pt x="1050309" y="244308"/>
                      <a:pt x="1040585" y="299037"/>
                      <a:pt x="1032489" y="334795"/>
                    </a:cubicBezTo>
                    <a:cubicBezTo>
                      <a:pt x="1018122" y="398335"/>
                      <a:pt x="1019630" y="465606"/>
                      <a:pt x="1011772" y="530574"/>
                    </a:cubicBezTo>
                    <a:cubicBezTo>
                      <a:pt x="1000739" y="621935"/>
                      <a:pt x="983475" y="712541"/>
                      <a:pt x="959940" y="801521"/>
                    </a:cubicBezTo>
                    <a:cubicBezTo>
                      <a:pt x="947518" y="848630"/>
                      <a:pt x="937596" y="896493"/>
                      <a:pt x="911799" y="938641"/>
                    </a:cubicBezTo>
                    <a:cubicBezTo>
                      <a:pt x="890686" y="973209"/>
                      <a:pt x="859888" y="978646"/>
                      <a:pt x="822939" y="990870"/>
                    </a:cubicBezTo>
                    <a:cubicBezTo>
                      <a:pt x="788411" y="1002300"/>
                      <a:pt x="753248" y="1004761"/>
                      <a:pt x="717092" y="1005435"/>
                    </a:cubicBezTo>
                    <a:cubicBezTo>
                      <a:pt x="656847" y="1006586"/>
                      <a:pt x="596482" y="1003610"/>
                      <a:pt x="536593" y="996426"/>
                    </a:cubicBezTo>
                    <a:cubicBezTo>
                      <a:pt x="499486" y="991981"/>
                      <a:pt x="460632" y="985512"/>
                      <a:pt x="427850" y="968526"/>
                    </a:cubicBezTo>
                    <a:cubicBezTo>
                      <a:pt x="380264" y="943999"/>
                      <a:pt x="355182" y="894112"/>
                      <a:pt x="340100" y="845098"/>
                    </a:cubicBezTo>
                    <a:cubicBezTo>
                      <a:pt x="331409" y="816642"/>
                      <a:pt x="318629" y="789059"/>
                      <a:pt x="309065" y="760841"/>
                    </a:cubicBezTo>
                    <a:cubicBezTo>
                      <a:pt x="289856" y="704088"/>
                      <a:pt x="273703" y="646303"/>
                      <a:pt x="260686" y="587883"/>
                    </a:cubicBezTo>
                    <a:close/>
                    <a:moveTo>
                      <a:pt x="1047253" y="613481"/>
                    </a:moveTo>
                    <a:cubicBezTo>
                      <a:pt x="1122580" y="548592"/>
                      <a:pt x="1253390" y="434530"/>
                      <a:pt x="1209496" y="318841"/>
                    </a:cubicBezTo>
                    <a:cubicBezTo>
                      <a:pt x="1183143" y="249388"/>
                      <a:pt x="1108491" y="249229"/>
                      <a:pt x="1068367" y="290226"/>
                    </a:cubicBezTo>
                    <a:cubicBezTo>
                      <a:pt x="1068367" y="280939"/>
                      <a:pt x="1067851" y="271692"/>
                      <a:pt x="1067692" y="262405"/>
                    </a:cubicBezTo>
                    <a:cubicBezTo>
                      <a:pt x="1109602" y="188904"/>
                      <a:pt x="1166593" y="180053"/>
                      <a:pt x="1238944" y="237243"/>
                    </a:cubicBezTo>
                    <a:cubicBezTo>
                      <a:pt x="1279385" y="284749"/>
                      <a:pt x="1290696" y="339082"/>
                      <a:pt x="1272956" y="400280"/>
                    </a:cubicBezTo>
                    <a:cubicBezTo>
                      <a:pt x="1259978" y="453937"/>
                      <a:pt x="1223267" y="503071"/>
                      <a:pt x="1186358" y="542004"/>
                    </a:cubicBezTo>
                    <a:cubicBezTo>
                      <a:pt x="1138455" y="592566"/>
                      <a:pt x="1082694" y="635032"/>
                      <a:pt x="1030386" y="681029"/>
                    </a:cubicBezTo>
                    <a:cubicBezTo>
                      <a:pt x="1034553" y="659678"/>
                      <a:pt x="1038006" y="638207"/>
                      <a:pt x="1041498" y="616696"/>
                    </a:cubicBezTo>
                    <a:cubicBezTo>
                      <a:pt x="1043443" y="615862"/>
                      <a:pt x="1045387" y="615069"/>
                      <a:pt x="1047253" y="613481"/>
                    </a:cubicBezTo>
                    <a:close/>
                    <a:moveTo>
                      <a:pt x="1063842" y="375356"/>
                    </a:moveTo>
                    <a:cubicBezTo>
                      <a:pt x="1064477" y="348011"/>
                      <a:pt x="1065231" y="322691"/>
                      <a:pt x="1094441" y="308840"/>
                    </a:cubicBezTo>
                    <a:cubicBezTo>
                      <a:pt x="1155362" y="279868"/>
                      <a:pt x="1183818" y="352496"/>
                      <a:pt x="1167943" y="399922"/>
                    </a:cubicBezTo>
                    <a:cubicBezTo>
                      <a:pt x="1159529" y="428180"/>
                      <a:pt x="1143654" y="453025"/>
                      <a:pt x="1126072" y="476242"/>
                    </a:cubicBezTo>
                    <a:cubicBezTo>
                      <a:pt x="1104046" y="505333"/>
                      <a:pt x="1077892" y="530653"/>
                      <a:pt x="1050706" y="554863"/>
                    </a:cubicBezTo>
                    <a:cubicBezTo>
                      <a:pt x="1058484" y="495292"/>
                      <a:pt x="1062334" y="436038"/>
                      <a:pt x="1063842" y="375356"/>
                    </a:cubicBezTo>
                    <a:close/>
                    <a:moveTo>
                      <a:pt x="13155" y="1159740"/>
                    </a:moveTo>
                    <a:cubicBezTo>
                      <a:pt x="86140" y="1387944"/>
                      <a:pt x="417015" y="1403978"/>
                      <a:pt x="614500" y="1414177"/>
                    </a:cubicBezTo>
                    <a:cubicBezTo>
                      <a:pt x="843219" y="1426044"/>
                      <a:pt x="1146234" y="1397389"/>
                      <a:pt x="1251168" y="1155137"/>
                    </a:cubicBezTo>
                    <a:cubicBezTo>
                      <a:pt x="1328241" y="977218"/>
                      <a:pt x="1221402" y="755285"/>
                      <a:pt x="1010780" y="771279"/>
                    </a:cubicBezTo>
                    <a:cubicBezTo>
                      <a:pt x="1013003" y="762111"/>
                      <a:pt x="1014868" y="752824"/>
                      <a:pt x="1016932" y="743577"/>
                    </a:cubicBezTo>
                    <a:cubicBezTo>
                      <a:pt x="1021218" y="743299"/>
                      <a:pt x="1025544" y="741870"/>
                      <a:pt x="1029473" y="738140"/>
                    </a:cubicBezTo>
                    <a:cubicBezTo>
                      <a:pt x="1151274" y="622054"/>
                      <a:pt x="1398766" y="466320"/>
                      <a:pt x="1304785" y="261413"/>
                    </a:cubicBezTo>
                    <a:cubicBezTo>
                      <a:pt x="1259145" y="161917"/>
                      <a:pt x="1138971" y="131754"/>
                      <a:pt x="1066978" y="192238"/>
                    </a:cubicBezTo>
                    <a:cubicBezTo>
                      <a:pt x="1069994" y="184538"/>
                      <a:pt x="1072296" y="176601"/>
                      <a:pt x="1073169" y="168108"/>
                    </a:cubicBezTo>
                    <a:cubicBezTo>
                      <a:pt x="1081900" y="82700"/>
                      <a:pt x="985380" y="28963"/>
                      <a:pt x="784244" y="8286"/>
                    </a:cubicBezTo>
                    <a:cubicBezTo>
                      <a:pt x="764876" y="8286"/>
                      <a:pt x="745866" y="6381"/>
                      <a:pt x="725784" y="4317"/>
                    </a:cubicBezTo>
                    <a:cubicBezTo>
                      <a:pt x="705146" y="2293"/>
                      <a:pt x="683834" y="71"/>
                      <a:pt x="661649" y="71"/>
                    </a:cubicBezTo>
                    <a:cubicBezTo>
                      <a:pt x="650060" y="71"/>
                      <a:pt x="640694" y="9477"/>
                      <a:pt x="640694" y="21065"/>
                    </a:cubicBezTo>
                    <a:cubicBezTo>
                      <a:pt x="640694" y="32654"/>
                      <a:pt x="650060" y="42060"/>
                      <a:pt x="661649" y="42060"/>
                    </a:cubicBezTo>
                    <a:cubicBezTo>
                      <a:pt x="681691" y="42060"/>
                      <a:pt x="701059" y="44005"/>
                      <a:pt x="721617" y="46068"/>
                    </a:cubicBezTo>
                    <a:cubicBezTo>
                      <a:pt x="741818" y="48093"/>
                      <a:pt x="763685" y="49521"/>
                      <a:pt x="782021" y="50117"/>
                    </a:cubicBezTo>
                    <a:cubicBezTo>
                      <a:pt x="946169" y="67103"/>
                      <a:pt x="1037093" y="108576"/>
                      <a:pt x="1031457" y="163861"/>
                    </a:cubicBezTo>
                    <a:cubicBezTo>
                      <a:pt x="1028481" y="193150"/>
                      <a:pt x="987047" y="262247"/>
                      <a:pt x="666292" y="272089"/>
                    </a:cubicBezTo>
                    <a:cubicBezTo>
                      <a:pt x="347959" y="282209"/>
                      <a:pt x="254494" y="228472"/>
                      <a:pt x="232230" y="181879"/>
                    </a:cubicBezTo>
                    <a:cubicBezTo>
                      <a:pt x="221633" y="159734"/>
                      <a:pt x="226118" y="146359"/>
                      <a:pt x="230404" y="138223"/>
                    </a:cubicBezTo>
                    <a:cubicBezTo>
                      <a:pt x="248660" y="103457"/>
                      <a:pt x="318550" y="74802"/>
                      <a:pt x="427215" y="57578"/>
                    </a:cubicBezTo>
                    <a:cubicBezTo>
                      <a:pt x="438645" y="55713"/>
                      <a:pt x="446423" y="44997"/>
                      <a:pt x="444638" y="33567"/>
                    </a:cubicBezTo>
                    <a:cubicBezTo>
                      <a:pt x="442812" y="22137"/>
                      <a:pt x="432255" y="14517"/>
                      <a:pt x="420626" y="16104"/>
                    </a:cubicBezTo>
                    <a:cubicBezTo>
                      <a:pt x="346292" y="26304"/>
                      <a:pt x="225165" y="47974"/>
                      <a:pt x="190240" y="126039"/>
                    </a:cubicBezTo>
                    <a:cubicBezTo>
                      <a:pt x="146068" y="224742"/>
                      <a:pt x="182065" y="368847"/>
                      <a:pt x="196749" y="470567"/>
                    </a:cubicBezTo>
                    <a:cubicBezTo>
                      <a:pt x="205401" y="530217"/>
                      <a:pt x="217188" y="589431"/>
                      <a:pt x="232071" y="647811"/>
                    </a:cubicBezTo>
                    <a:cubicBezTo>
                      <a:pt x="236317" y="664480"/>
                      <a:pt x="270211" y="812475"/>
                      <a:pt x="282990" y="812752"/>
                    </a:cubicBezTo>
                    <a:cubicBezTo>
                      <a:pt x="100626" y="808546"/>
                      <a:pt x="-45543" y="976225"/>
                      <a:pt x="13155" y="1159740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101" name="Freeform 84">
                <a:extLst>
                  <a:ext uri="{FF2B5EF4-FFF2-40B4-BE49-F238E27FC236}">
                    <a16:creationId xmlns:a16="http://schemas.microsoft.com/office/drawing/2014/main" id="{2EFD3CD1-AF7F-4965-8544-8617903D9212}"/>
                  </a:ext>
                </a:extLst>
              </p:cNvPr>
              <p:cNvSpPr/>
              <p:nvPr/>
            </p:nvSpPr>
            <p:spPr>
              <a:xfrm>
                <a:off x="5819802" y="2247889"/>
                <a:ext cx="394997" cy="1114173"/>
              </a:xfrm>
              <a:custGeom>
                <a:avLst/>
                <a:gdLst>
                  <a:gd name="connsiteX0" fmla="*/ 236926 w 394997"/>
                  <a:gd name="connsiteY0" fmla="*/ 668289 h 1114173"/>
                  <a:gd name="connsiteX1" fmla="*/ 218312 w 394997"/>
                  <a:gd name="connsiteY1" fmla="*/ 1037026 h 1114173"/>
                  <a:gd name="connsiteX2" fmla="*/ 120522 w 394997"/>
                  <a:gd name="connsiteY2" fmla="*/ 426790 h 1114173"/>
                  <a:gd name="connsiteX3" fmla="*/ 334875 w 394997"/>
                  <a:gd name="connsiteY3" fmla="*/ 117942 h 1114173"/>
                  <a:gd name="connsiteX4" fmla="*/ 236926 w 394997"/>
                  <a:gd name="connsiteY4" fmla="*/ 668289 h 1114173"/>
                  <a:gd name="connsiteX5" fmla="*/ 327691 w 394997"/>
                  <a:gd name="connsiteY5" fmla="*/ 507 h 1114173"/>
                  <a:gd name="connsiteX6" fmla="*/ 302093 w 394997"/>
                  <a:gd name="connsiteY6" fmla="*/ 34241 h 1114173"/>
                  <a:gd name="connsiteX7" fmla="*/ 117149 w 394997"/>
                  <a:gd name="connsiteY7" fmla="*/ 361306 h 1114173"/>
                  <a:gd name="connsiteX8" fmla="*/ 3166 w 394997"/>
                  <a:gd name="connsiteY8" fmla="*/ 623005 h 1114173"/>
                  <a:gd name="connsiteX9" fmla="*/ 221130 w 394997"/>
                  <a:gd name="connsiteY9" fmla="*/ 1099454 h 1114173"/>
                  <a:gd name="connsiteX10" fmla="*/ 232997 w 394997"/>
                  <a:gd name="connsiteY10" fmla="*/ 1106836 h 1114173"/>
                  <a:gd name="connsiteX11" fmla="*/ 279431 w 394997"/>
                  <a:gd name="connsiteY11" fmla="*/ 1107908 h 1114173"/>
                  <a:gd name="connsiteX12" fmla="*/ 242006 w 394997"/>
                  <a:gd name="connsiteY12" fmla="*/ 978765 h 1114173"/>
                  <a:gd name="connsiteX13" fmla="*/ 240815 w 394997"/>
                  <a:gd name="connsiteY13" fmla="*/ 807195 h 1114173"/>
                  <a:gd name="connsiteX14" fmla="*/ 360513 w 394997"/>
                  <a:gd name="connsiteY14" fmla="*/ 468780 h 1114173"/>
                  <a:gd name="connsiteX15" fmla="*/ 392461 w 394997"/>
                  <a:gd name="connsiteY15" fmla="*/ 205850 h 1114173"/>
                  <a:gd name="connsiteX16" fmla="*/ 327691 w 394997"/>
                  <a:gd name="connsiteY16" fmla="*/ 507 h 1114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997" h="1114173">
                    <a:moveTo>
                      <a:pt x="236926" y="668289"/>
                    </a:moveTo>
                    <a:cubicBezTo>
                      <a:pt x="192198" y="788185"/>
                      <a:pt x="169219" y="919948"/>
                      <a:pt x="218312" y="1037026"/>
                    </a:cubicBezTo>
                    <a:cubicBezTo>
                      <a:pt x="34162" y="888594"/>
                      <a:pt x="-14058" y="628840"/>
                      <a:pt x="120522" y="426790"/>
                    </a:cubicBezTo>
                    <a:cubicBezTo>
                      <a:pt x="191206" y="320706"/>
                      <a:pt x="293600" y="233790"/>
                      <a:pt x="334875" y="117942"/>
                    </a:cubicBezTo>
                    <a:cubicBezTo>
                      <a:pt x="380436" y="309077"/>
                      <a:pt x="308205" y="477313"/>
                      <a:pt x="236926" y="668289"/>
                    </a:cubicBezTo>
                    <a:close/>
                    <a:moveTo>
                      <a:pt x="327691" y="507"/>
                    </a:moveTo>
                    <a:cubicBezTo>
                      <a:pt x="313404" y="4753"/>
                      <a:pt x="304236" y="19477"/>
                      <a:pt x="302093" y="34241"/>
                    </a:cubicBezTo>
                    <a:cubicBezTo>
                      <a:pt x="281693" y="172076"/>
                      <a:pt x="202080" y="252324"/>
                      <a:pt x="117149" y="361306"/>
                    </a:cubicBezTo>
                    <a:cubicBezTo>
                      <a:pt x="56625" y="438974"/>
                      <a:pt x="15271" y="524422"/>
                      <a:pt x="3166" y="623005"/>
                    </a:cubicBezTo>
                    <a:cubicBezTo>
                      <a:pt x="-18225" y="797591"/>
                      <a:pt x="69960" y="1001982"/>
                      <a:pt x="221130" y="1099454"/>
                    </a:cubicBezTo>
                    <a:cubicBezTo>
                      <a:pt x="225020" y="1101994"/>
                      <a:pt x="228988" y="1104455"/>
                      <a:pt x="232997" y="1106836"/>
                    </a:cubicBezTo>
                    <a:cubicBezTo>
                      <a:pt x="247086" y="1115210"/>
                      <a:pt x="266096" y="1117472"/>
                      <a:pt x="279431" y="1107908"/>
                    </a:cubicBezTo>
                    <a:cubicBezTo>
                      <a:pt x="309514" y="1086278"/>
                      <a:pt x="249586" y="1007340"/>
                      <a:pt x="242006" y="978765"/>
                    </a:cubicBezTo>
                    <a:cubicBezTo>
                      <a:pt x="227123" y="922567"/>
                      <a:pt x="229584" y="863790"/>
                      <a:pt x="240815" y="807195"/>
                    </a:cubicBezTo>
                    <a:cubicBezTo>
                      <a:pt x="264152" y="689164"/>
                      <a:pt x="322452" y="582088"/>
                      <a:pt x="360513" y="468780"/>
                    </a:cubicBezTo>
                    <a:cubicBezTo>
                      <a:pt x="388850" y="384325"/>
                      <a:pt x="400597" y="294671"/>
                      <a:pt x="392461" y="205850"/>
                    </a:cubicBezTo>
                    <a:cubicBezTo>
                      <a:pt x="389366" y="172115"/>
                      <a:pt x="366625" y="-11043"/>
                      <a:pt x="327691" y="507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85">
                <a:extLst>
                  <a:ext uri="{FF2B5EF4-FFF2-40B4-BE49-F238E27FC236}">
                    <a16:creationId xmlns:a16="http://schemas.microsoft.com/office/drawing/2014/main" id="{DDA86361-709F-46FF-AEEF-494AEB15406E}"/>
                  </a:ext>
                </a:extLst>
              </p:cNvPr>
              <p:cNvSpPr/>
              <p:nvPr/>
            </p:nvSpPr>
            <p:spPr>
              <a:xfrm>
                <a:off x="6070157" y="2642622"/>
                <a:ext cx="252150" cy="512904"/>
              </a:xfrm>
              <a:custGeom>
                <a:avLst/>
                <a:gdLst>
                  <a:gd name="connsiteX0" fmla="*/ 203200 w 252150"/>
                  <a:gd name="connsiteY0" fmla="*/ 112075 h 512904"/>
                  <a:gd name="connsiteX1" fmla="*/ 49728 w 252150"/>
                  <a:gd name="connsiteY1" fmla="*/ 460532 h 512904"/>
                  <a:gd name="connsiteX2" fmla="*/ 203200 w 252150"/>
                  <a:gd name="connsiteY2" fmla="*/ 112075 h 512904"/>
                  <a:gd name="connsiteX3" fmla="*/ 5080 w 252150"/>
                  <a:gd name="connsiteY3" fmla="*/ 450293 h 512904"/>
                  <a:gd name="connsiteX4" fmla="*/ 39211 w 252150"/>
                  <a:gd name="connsiteY4" fmla="*/ 499267 h 512904"/>
                  <a:gd name="connsiteX5" fmla="*/ 79255 w 252150"/>
                  <a:gd name="connsiteY5" fmla="*/ 510380 h 512904"/>
                  <a:gd name="connsiteX6" fmla="*/ 141208 w 252150"/>
                  <a:gd name="connsiteY6" fmla="*/ 367663 h 512904"/>
                  <a:gd name="connsiteX7" fmla="*/ 234077 w 252150"/>
                  <a:gd name="connsiteY7" fmla="*/ 228003 h 512904"/>
                  <a:gd name="connsiteX8" fmla="*/ 227012 w 252150"/>
                  <a:gd name="connsiteY8" fmla="*/ 21231 h 512904"/>
                  <a:gd name="connsiteX9" fmla="*/ 182007 w 252150"/>
                  <a:gd name="connsiteY9" fmla="*/ 45916 h 512904"/>
                  <a:gd name="connsiteX10" fmla="*/ 120888 w 252150"/>
                  <a:gd name="connsiteY10" fmla="*/ 160534 h 512904"/>
                  <a:gd name="connsiteX11" fmla="*/ 56594 w 252150"/>
                  <a:gd name="connsiteY11" fmla="*/ 259912 h 512904"/>
                  <a:gd name="connsiteX12" fmla="*/ 5080 w 252150"/>
                  <a:gd name="connsiteY12" fmla="*/ 450293 h 51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150" h="512904">
                    <a:moveTo>
                      <a:pt x="203200" y="112075"/>
                    </a:moveTo>
                    <a:cubicBezTo>
                      <a:pt x="222924" y="248918"/>
                      <a:pt x="80764" y="331786"/>
                      <a:pt x="49728" y="460532"/>
                    </a:cubicBezTo>
                    <a:cubicBezTo>
                      <a:pt x="29567" y="333969"/>
                      <a:pt x="146288" y="227328"/>
                      <a:pt x="203200" y="112075"/>
                    </a:cubicBezTo>
                    <a:close/>
                    <a:moveTo>
                      <a:pt x="5080" y="450293"/>
                    </a:moveTo>
                    <a:cubicBezTo>
                      <a:pt x="8929" y="462874"/>
                      <a:pt x="22661" y="484980"/>
                      <a:pt x="39211" y="499267"/>
                    </a:cubicBezTo>
                    <a:cubicBezTo>
                      <a:pt x="51990" y="510340"/>
                      <a:pt x="66436" y="516730"/>
                      <a:pt x="79255" y="510380"/>
                    </a:cubicBezTo>
                    <a:cubicBezTo>
                      <a:pt x="100369" y="499942"/>
                      <a:pt x="123269" y="392468"/>
                      <a:pt x="141208" y="367663"/>
                    </a:cubicBezTo>
                    <a:cubicBezTo>
                      <a:pt x="174029" y="322340"/>
                      <a:pt x="213399" y="280946"/>
                      <a:pt x="234077" y="228003"/>
                    </a:cubicBezTo>
                    <a:cubicBezTo>
                      <a:pt x="255666" y="172718"/>
                      <a:pt x="263049" y="72031"/>
                      <a:pt x="227012" y="21231"/>
                    </a:cubicBezTo>
                    <a:cubicBezTo>
                      <a:pt x="193794" y="-25680"/>
                      <a:pt x="193238" y="15397"/>
                      <a:pt x="182007" y="45916"/>
                    </a:cubicBezTo>
                    <a:cubicBezTo>
                      <a:pt x="168275" y="83302"/>
                      <a:pt x="142160" y="126403"/>
                      <a:pt x="120888" y="160534"/>
                    </a:cubicBezTo>
                    <a:cubicBezTo>
                      <a:pt x="100012" y="193991"/>
                      <a:pt x="77509" y="226495"/>
                      <a:pt x="56594" y="259912"/>
                    </a:cubicBezTo>
                    <a:cubicBezTo>
                      <a:pt x="24447" y="311188"/>
                      <a:pt x="-13971" y="388182"/>
                      <a:pt x="5080" y="450293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86">
                <a:extLst>
                  <a:ext uri="{FF2B5EF4-FFF2-40B4-BE49-F238E27FC236}">
                    <a16:creationId xmlns:a16="http://schemas.microsoft.com/office/drawing/2014/main" id="{7531BFB5-0C7C-4E6F-9F5A-12573D66E7A3}"/>
                  </a:ext>
                </a:extLst>
              </p:cNvPr>
              <p:cNvSpPr/>
              <p:nvPr/>
            </p:nvSpPr>
            <p:spPr>
              <a:xfrm>
                <a:off x="5730990" y="3275193"/>
                <a:ext cx="644030" cy="181705"/>
              </a:xfrm>
              <a:custGeom>
                <a:avLst/>
                <a:gdLst>
                  <a:gd name="connsiteX0" fmla="*/ 54357 w 644030"/>
                  <a:gd name="connsiteY0" fmla="*/ 41795 h 181705"/>
                  <a:gd name="connsiteX1" fmla="*/ 72851 w 644030"/>
                  <a:gd name="connsiteY1" fmla="*/ 18617 h 181705"/>
                  <a:gd name="connsiteX2" fmla="*/ 49714 w 644030"/>
                  <a:gd name="connsiteY2" fmla="*/ 123 h 181705"/>
                  <a:gd name="connsiteX3" fmla="*/ 6692 w 644030"/>
                  <a:gd name="connsiteY3" fmla="*/ 32548 h 181705"/>
                  <a:gd name="connsiteX4" fmla="*/ 11376 w 644030"/>
                  <a:gd name="connsiteY4" fmla="*/ 103112 h 181705"/>
                  <a:gd name="connsiteX5" fmla="*/ 100117 w 644030"/>
                  <a:gd name="connsiteY5" fmla="*/ 153476 h 181705"/>
                  <a:gd name="connsiteX6" fmla="*/ 338440 w 644030"/>
                  <a:gd name="connsiteY6" fmla="*/ 181733 h 181705"/>
                  <a:gd name="connsiteX7" fmla="*/ 523980 w 644030"/>
                  <a:gd name="connsiteY7" fmla="*/ 164628 h 181705"/>
                  <a:gd name="connsiteX8" fmla="*/ 642407 w 644030"/>
                  <a:gd name="connsiteY8" fmla="*/ 91166 h 181705"/>
                  <a:gd name="connsiteX9" fmla="*/ 631136 w 644030"/>
                  <a:gd name="connsiteY9" fmla="*/ 63782 h 181705"/>
                  <a:gd name="connsiteX10" fmla="*/ 603712 w 644030"/>
                  <a:gd name="connsiteY10" fmla="*/ 75053 h 181705"/>
                  <a:gd name="connsiteX11" fmla="*/ 516241 w 644030"/>
                  <a:gd name="connsiteY11" fmla="*/ 123393 h 181705"/>
                  <a:gd name="connsiteX12" fmla="*/ 109999 w 644030"/>
                  <a:gd name="connsiteY12" fmla="*/ 112677 h 181705"/>
                  <a:gd name="connsiteX13" fmla="*/ 46221 w 644030"/>
                  <a:gd name="connsiteY13" fmla="*/ 79776 h 181705"/>
                  <a:gd name="connsiteX14" fmla="*/ 44713 w 644030"/>
                  <a:gd name="connsiteY14" fmla="*/ 50249 h 181705"/>
                  <a:gd name="connsiteX15" fmla="*/ 54357 w 644030"/>
                  <a:gd name="connsiteY15" fmla="*/ 41795 h 181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44030" h="181705">
                    <a:moveTo>
                      <a:pt x="54357" y="41795"/>
                    </a:moveTo>
                    <a:cubicBezTo>
                      <a:pt x="65867" y="40565"/>
                      <a:pt x="74161" y="30167"/>
                      <a:pt x="72851" y="18617"/>
                    </a:cubicBezTo>
                    <a:cubicBezTo>
                      <a:pt x="71582" y="7148"/>
                      <a:pt x="61541" y="-948"/>
                      <a:pt x="49714" y="123"/>
                    </a:cubicBezTo>
                    <a:cubicBezTo>
                      <a:pt x="30981" y="2187"/>
                      <a:pt x="15305" y="14014"/>
                      <a:pt x="6692" y="32548"/>
                    </a:cubicBezTo>
                    <a:cubicBezTo>
                      <a:pt x="-3745" y="54971"/>
                      <a:pt x="-1840" y="83308"/>
                      <a:pt x="11376" y="103112"/>
                    </a:cubicBezTo>
                    <a:cubicBezTo>
                      <a:pt x="31577" y="133315"/>
                      <a:pt x="65986" y="145141"/>
                      <a:pt x="100117" y="153476"/>
                    </a:cubicBezTo>
                    <a:cubicBezTo>
                      <a:pt x="177746" y="172327"/>
                      <a:pt x="258073" y="181733"/>
                      <a:pt x="338440" y="181733"/>
                    </a:cubicBezTo>
                    <a:cubicBezTo>
                      <a:pt x="400790" y="181733"/>
                      <a:pt x="463020" y="176058"/>
                      <a:pt x="523980" y="164628"/>
                    </a:cubicBezTo>
                    <a:cubicBezTo>
                      <a:pt x="564858" y="156929"/>
                      <a:pt x="621651" y="140935"/>
                      <a:pt x="642407" y="91166"/>
                    </a:cubicBezTo>
                    <a:cubicBezTo>
                      <a:pt x="646852" y="80530"/>
                      <a:pt x="641812" y="68227"/>
                      <a:pt x="631136" y="63782"/>
                    </a:cubicBezTo>
                    <a:cubicBezTo>
                      <a:pt x="620540" y="59297"/>
                      <a:pt x="608197" y="64258"/>
                      <a:pt x="603712" y="75053"/>
                    </a:cubicBezTo>
                    <a:cubicBezTo>
                      <a:pt x="593830" y="98667"/>
                      <a:pt x="566049" y="114027"/>
                      <a:pt x="516241" y="123393"/>
                    </a:cubicBezTo>
                    <a:cubicBezTo>
                      <a:pt x="382653" y="148436"/>
                      <a:pt x="242198" y="144784"/>
                      <a:pt x="109999" y="112677"/>
                    </a:cubicBezTo>
                    <a:cubicBezTo>
                      <a:pt x="84123" y="106407"/>
                      <a:pt x="58485" y="98033"/>
                      <a:pt x="46221" y="79776"/>
                    </a:cubicBezTo>
                    <a:cubicBezTo>
                      <a:pt x="41102" y="72077"/>
                      <a:pt x="40427" y="59377"/>
                      <a:pt x="44713" y="50249"/>
                    </a:cubicBezTo>
                    <a:cubicBezTo>
                      <a:pt x="47094" y="45089"/>
                      <a:pt x="50349" y="42271"/>
                      <a:pt x="54357" y="41795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AD1641B-35D1-44C5-B2E6-F3064688EFE8}"/>
              </a:ext>
            </a:extLst>
          </p:cNvPr>
          <p:cNvGrpSpPr/>
          <p:nvPr/>
        </p:nvGrpSpPr>
        <p:grpSpPr>
          <a:xfrm>
            <a:off x="8399619" y="4615795"/>
            <a:ext cx="1397114" cy="1722277"/>
            <a:chOff x="2574810" y="1925992"/>
            <a:chExt cx="1397114" cy="1722277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12A3B17-F75D-4367-8010-13970FFD1D8C}"/>
                </a:ext>
              </a:extLst>
            </p:cNvPr>
            <p:cNvSpPr txBox="1"/>
            <p:nvPr/>
          </p:nvSpPr>
          <p:spPr>
            <a:xfrm>
              <a:off x="2574810" y="3340492"/>
              <a:ext cx="1397114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Multiple Results</a:t>
              </a:r>
              <a:endParaRPr lang="en-LT" sz="1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110" name="Graphic 2">
              <a:extLst>
                <a:ext uri="{FF2B5EF4-FFF2-40B4-BE49-F238E27FC236}">
                  <a16:creationId xmlns:a16="http://schemas.microsoft.com/office/drawing/2014/main" id="{98646056-D263-4DD5-87AB-6F077518D1F7}"/>
                </a:ext>
              </a:extLst>
            </p:cNvPr>
            <p:cNvGrpSpPr/>
            <p:nvPr/>
          </p:nvGrpSpPr>
          <p:grpSpPr>
            <a:xfrm>
              <a:off x="2904128" y="1925992"/>
              <a:ext cx="738468" cy="1314379"/>
              <a:chOff x="5429256" y="2247889"/>
              <a:chExt cx="1325619" cy="2359432"/>
            </a:xfrm>
            <a:solidFill>
              <a:schemeClr val="bg1"/>
            </a:solidFill>
          </p:grpSpPr>
          <p:sp>
            <p:nvSpPr>
              <p:cNvPr id="114" name="Freeform 82">
                <a:extLst>
                  <a:ext uri="{FF2B5EF4-FFF2-40B4-BE49-F238E27FC236}">
                    <a16:creationId xmlns:a16="http://schemas.microsoft.com/office/drawing/2014/main" id="{21F265CC-103B-44CC-87BE-907CF2F745E5}"/>
                  </a:ext>
                </a:extLst>
              </p:cNvPr>
              <p:cNvSpPr/>
              <p:nvPr/>
            </p:nvSpPr>
            <p:spPr>
              <a:xfrm>
                <a:off x="5698604" y="3544319"/>
                <a:ext cx="282809" cy="544047"/>
              </a:xfrm>
              <a:custGeom>
                <a:avLst/>
                <a:gdLst>
                  <a:gd name="connsiteX0" fmla="*/ 44102 w 282809"/>
                  <a:gd name="connsiteY0" fmla="*/ 50993 h 544047"/>
                  <a:gd name="connsiteX1" fmla="*/ 88988 w 282809"/>
                  <a:gd name="connsiteY1" fmla="*/ 55042 h 544047"/>
                  <a:gd name="connsiteX2" fmla="*/ 226227 w 282809"/>
                  <a:gd name="connsiteY2" fmla="*/ 501725 h 544047"/>
                  <a:gd name="connsiteX3" fmla="*/ 151218 w 282809"/>
                  <a:gd name="connsiteY3" fmla="*/ 472039 h 544047"/>
                  <a:gd name="connsiteX4" fmla="*/ 95060 w 282809"/>
                  <a:gd name="connsiteY4" fmla="*/ 357302 h 544047"/>
                  <a:gd name="connsiteX5" fmla="*/ 44102 w 282809"/>
                  <a:gd name="connsiteY5" fmla="*/ 50993 h 544047"/>
                  <a:gd name="connsiteX6" fmla="*/ 121095 w 282809"/>
                  <a:gd name="connsiteY6" fmla="*/ 501288 h 544047"/>
                  <a:gd name="connsiteX7" fmla="*/ 218488 w 282809"/>
                  <a:gd name="connsiteY7" fmla="*/ 544111 h 544047"/>
                  <a:gd name="connsiteX8" fmla="*/ 273217 w 282809"/>
                  <a:gd name="connsiteY8" fmla="*/ 528395 h 544047"/>
                  <a:gd name="connsiteX9" fmla="*/ 282623 w 282809"/>
                  <a:gd name="connsiteY9" fmla="*/ 513472 h 544047"/>
                  <a:gd name="connsiteX10" fmla="*/ 277266 w 282809"/>
                  <a:gd name="connsiteY10" fmla="*/ 496724 h 544047"/>
                  <a:gd name="connsiteX11" fmla="*/ 134073 w 282809"/>
                  <a:gd name="connsiteY11" fmla="*/ 30674 h 544047"/>
                  <a:gd name="connsiteX12" fmla="*/ 126215 w 282809"/>
                  <a:gd name="connsiteY12" fmla="*/ 11147 h 544047"/>
                  <a:gd name="connsiteX13" fmla="*/ 105379 w 282809"/>
                  <a:gd name="connsiteY13" fmla="*/ 8250 h 544047"/>
                  <a:gd name="connsiteX14" fmla="*/ 38029 w 282809"/>
                  <a:gd name="connsiteY14" fmla="*/ 3051 h 544047"/>
                  <a:gd name="connsiteX15" fmla="*/ 18582 w 282809"/>
                  <a:gd name="connsiteY15" fmla="*/ 1940 h 544047"/>
                  <a:gd name="connsiteX16" fmla="*/ 6597 w 282809"/>
                  <a:gd name="connsiteY16" fmla="*/ 17299 h 544047"/>
                  <a:gd name="connsiteX17" fmla="*/ 55055 w 282809"/>
                  <a:gd name="connsiteY17" fmla="*/ 369843 h 544047"/>
                  <a:gd name="connsiteX18" fmla="*/ 121095 w 282809"/>
                  <a:gd name="connsiteY18" fmla="*/ 501288 h 544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2809" h="544047">
                    <a:moveTo>
                      <a:pt x="44102" y="50993"/>
                    </a:moveTo>
                    <a:cubicBezTo>
                      <a:pt x="58468" y="55121"/>
                      <a:pt x="74105" y="56510"/>
                      <a:pt x="88988" y="55042"/>
                    </a:cubicBezTo>
                    <a:cubicBezTo>
                      <a:pt x="74423" y="214744"/>
                      <a:pt x="124508" y="377781"/>
                      <a:pt x="226227" y="501725"/>
                    </a:cubicBezTo>
                    <a:cubicBezTo>
                      <a:pt x="201304" y="504622"/>
                      <a:pt x="171260" y="492756"/>
                      <a:pt x="151218" y="472039"/>
                    </a:cubicBezTo>
                    <a:cubicBezTo>
                      <a:pt x="123556" y="443622"/>
                      <a:pt x="109983" y="404927"/>
                      <a:pt x="95060" y="357302"/>
                    </a:cubicBezTo>
                    <a:cubicBezTo>
                      <a:pt x="60929" y="248320"/>
                      <a:pt x="33505" y="149260"/>
                      <a:pt x="44102" y="50993"/>
                    </a:cubicBezTo>
                    <a:close/>
                    <a:moveTo>
                      <a:pt x="121095" y="501288"/>
                    </a:moveTo>
                    <a:cubicBezTo>
                      <a:pt x="147130" y="528117"/>
                      <a:pt x="183563" y="544111"/>
                      <a:pt x="218488" y="544111"/>
                    </a:cubicBezTo>
                    <a:cubicBezTo>
                      <a:pt x="238531" y="544111"/>
                      <a:pt x="257462" y="538674"/>
                      <a:pt x="273217" y="528395"/>
                    </a:cubicBezTo>
                    <a:cubicBezTo>
                      <a:pt x="278377" y="525061"/>
                      <a:pt x="281830" y="519584"/>
                      <a:pt x="282623" y="513472"/>
                    </a:cubicBezTo>
                    <a:cubicBezTo>
                      <a:pt x="283378" y="507400"/>
                      <a:pt x="281472" y="501249"/>
                      <a:pt x="277266" y="496724"/>
                    </a:cubicBezTo>
                    <a:cubicBezTo>
                      <a:pt x="163600" y="371907"/>
                      <a:pt x="110062" y="197758"/>
                      <a:pt x="134073" y="30674"/>
                    </a:cubicBezTo>
                    <a:cubicBezTo>
                      <a:pt x="135145" y="23212"/>
                      <a:pt x="132168" y="15751"/>
                      <a:pt x="126215" y="11147"/>
                    </a:cubicBezTo>
                    <a:cubicBezTo>
                      <a:pt x="120301" y="6504"/>
                      <a:pt x="112404" y="5393"/>
                      <a:pt x="105379" y="8250"/>
                    </a:cubicBezTo>
                    <a:cubicBezTo>
                      <a:pt x="84225" y="16862"/>
                      <a:pt x="57595" y="14759"/>
                      <a:pt x="38029" y="3051"/>
                    </a:cubicBezTo>
                    <a:cubicBezTo>
                      <a:pt x="32155" y="-481"/>
                      <a:pt x="24853" y="-918"/>
                      <a:pt x="18582" y="1940"/>
                    </a:cubicBezTo>
                    <a:cubicBezTo>
                      <a:pt x="12312" y="4757"/>
                      <a:pt x="7827" y="10552"/>
                      <a:pt x="6597" y="17299"/>
                    </a:cubicBezTo>
                    <a:cubicBezTo>
                      <a:pt x="-14279" y="133464"/>
                      <a:pt x="17590" y="250344"/>
                      <a:pt x="55055" y="369843"/>
                    </a:cubicBezTo>
                    <a:cubicBezTo>
                      <a:pt x="68073" y="411555"/>
                      <a:pt x="84345" y="463387"/>
                      <a:pt x="121095" y="501288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83">
                <a:extLst>
                  <a:ext uri="{FF2B5EF4-FFF2-40B4-BE49-F238E27FC236}">
                    <a16:creationId xmlns:a16="http://schemas.microsoft.com/office/drawing/2014/main" id="{FB2581D8-37A8-4FE2-AACA-736A8D32B1B2}"/>
                  </a:ext>
                </a:extLst>
              </p:cNvPr>
              <p:cNvSpPr/>
              <p:nvPr/>
            </p:nvSpPr>
            <p:spPr>
              <a:xfrm>
                <a:off x="5429256" y="3190991"/>
                <a:ext cx="1325619" cy="1416330"/>
              </a:xfrm>
              <a:custGeom>
                <a:avLst/>
                <a:gdLst>
                  <a:gd name="connsiteX0" fmla="*/ 298468 w 1325619"/>
                  <a:gd name="connsiteY0" fmla="*/ 855377 h 1416330"/>
                  <a:gd name="connsiteX1" fmla="*/ 304977 w 1325619"/>
                  <a:gd name="connsiteY1" fmla="*/ 870537 h 1416330"/>
                  <a:gd name="connsiteX2" fmla="*/ 241596 w 1325619"/>
                  <a:gd name="connsiteY2" fmla="*/ 1101162 h 1416330"/>
                  <a:gd name="connsiteX3" fmla="*/ 690859 w 1325619"/>
                  <a:gd name="connsiteY3" fmla="*/ 1259872 h 1416330"/>
                  <a:gd name="connsiteX4" fmla="*/ 1090473 w 1325619"/>
                  <a:gd name="connsiteY4" fmla="*/ 1110290 h 1416330"/>
                  <a:gd name="connsiteX5" fmla="*/ 979030 w 1325619"/>
                  <a:gd name="connsiteY5" fmla="*/ 885896 h 1416330"/>
                  <a:gd name="connsiteX6" fmla="*/ 1000382 w 1325619"/>
                  <a:gd name="connsiteY6" fmla="*/ 810411 h 1416330"/>
                  <a:gd name="connsiteX7" fmla="*/ 1011415 w 1325619"/>
                  <a:gd name="connsiteY7" fmla="*/ 813030 h 1416330"/>
                  <a:gd name="connsiteX8" fmla="*/ 1124167 w 1325619"/>
                  <a:gd name="connsiteY8" fmla="*/ 1255784 h 1416330"/>
                  <a:gd name="connsiteX9" fmla="*/ 614500 w 1325619"/>
                  <a:gd name="connsiteY9" fmla="*/ 1372227 h 1416330"/>
                  <a:gd name="connsiteX10" fmla="*/ 104674 w 1325619"/>
                  <a:gd name="connsiteY10" fmla="*/ 1234432 h 1416330"/>
                  <a:gd name="connsiteX11" fmla="*/ 298468 w 1325619"/>
                  <a:gd name="connsiteY11" fmla="*/ 855377 h 1416330"/>
                  <a:gd name="connsiteX12" fmla="*/ 361095 w 1325619"/>
                  <a:gd name="connsiteY12" fmla="*/ 969478 h 1416330"/>
                  <a:gd name="connsiteX13" fmla="*/ 408561 w 1325619"/>
                  <a:gd name="connsiteY13" fmla="*/ 1005793 h 1416330"/>
                  <a:gd name="connsiteX14" fmla="*/ 531593 w 1325619"/>
                  <a:gd name="connsiteY14" fmla="*/ 1038058 h 1416330"/>
                  <a:gd name="connsiteX15" fmla="*/ 692248 w 1325619"/>
                  <a:gd name="connsiteY15" fmla="*/ 1047623 h 1416330"/>
                  <a:gd name="connsiteX16" fmla="*/ 769837 w 1325619"/>
                  <a:gd name="connsiteY16" fmla="*/ 1045361 h 1416330"/>
                  <a:gd name="connsiteX17" fmla="*/ 922951 w 1325619"/>
                  <a:gd name="connsiteY17" fmla="*/ 1000514 h 1416330"/>
                  <a:gd name="connsiteX18" fmla="*/ 799523 w 1325619"/>
                  <a:gd name="connsiteY18" fmla="*/ 1077865 h 1416330"/>
                  <a:gd name="connsiteX19" fmla="*/ 553818 w 1325619"/>
                  <a:gd name="connsiteY19" fmla="*/ 1078738 h 1416330"/>
                  <a:gd name="connsiteX20" fmla="*/ 542705 w 1325619"/>
                  <a:gd name="connsiteY20" fmla="*/ 1077349 h 1416330"/>
                  <a:gd name="connsiteX21" fmla="*/ 361095 w 1325619"/>
                  <a:gd name="connsiteY21" fmla="*/ 969478 h 1416330"/>
                  <a:gd name="connsiteX22" fmla="*/ 323273 w 1325619"/>
                  <a:gd name="connsiteY22" fmla="*/ 998847 h 1416330"/>
                  <a:gd name="connsiteX23" fmla="*/ 359944 w 1325619"/>
                  <a:gd name="connsiteY23" fmla="*/ 1054568 h 1416330"/>
                  <a:gd name="connsiteX24" fmla="*/ 537546 w 1325619"/>
                  <a:gd name="connsiteY24" fmla="*/ 1118942 h 1416330"/>
                  <a:gd name="connsiteX25" fmla="*/ 548619 w 1325619"/>
                  <a:gd name="connsiteY25" fmla="*/ 1120331 h 1416330"/>
                  <a:gd name="connsiteX26" fmla="*/ 696018 w 1325619"/>
                  <a:gd name="connsiteY26" fmla="*/ 1132515 h 1416330"/>
                  <a:gd name="connsiteX27" fmla="*/ 810914 w 1325619"/>
                  <a:gd name="connsiteY27" fmla="*/ 1118267 h 1416330"/>
                  <a:gd name="connsiteX28" fmla="*/ 970537 w 1325619"/>
                  <a:gd name="connsiteY28" fmla="*/ 911773 h 1416330"/>
                  <a:gd name="connsiteX29" fmla="*/ 1028044 w 1325619"/>
                  <a:gd name="connsiteY29" fmla="*/ 947412 h 1416330"/>
                  <a:gd name="connsiteX30" fmla="*/ 1058524 w 1325619"/>
                  <a:gd name="connsiteY30" fmla="*/ 1004364 h 1416330"/>
                  <a:gd name="connsiteX31" fmla="*/ 1020424 w 1325619"/>
                  <a:gd name="connsiteY31" fmla="*/ 1134340 h 1416330"/>
                  <a:gd name="connsiteX32" fmla="*/ 908902 w 1325619"/>
                  <a:gd name="connsiteY32" fmla="*/ 1193554 h 1416330"/>
                  <a:gd name="connsiteX33" fmla="*/ 690859 w 1325619"/>
                  <a:gd name="connsiteY33" fmla="*/ 1217922 h 1416330"/>
                  <a:gd name="connsiteX34" fmla="*/ 476268 w 1325619"/>
                  <a:gd name="connsiteY34" fmla="*/ 1189188 h 1416330"/>
                  <a:gd name="connsiteX35" fmla="*/ 355063 w 1325619"/>
                  <a:gd name="connsiteY35" fmla="*/ 1145810 h 1416330"/>
                  <a:gd name="connsiteX36" fmla="*/ 306247 w 1325619"/>
                  <a:gd name="connsiteY36" fmla="*/ 1112711 h 1416330"/>
                  <a:gd name="connsiteX37" fmla="*/ 253423 w 1325619"/>
                  <a:gd name="connsiteY37" fmla="*/ 989918 h 1416330"/>
                  <a:gd name="connsiteX38" fmla="*/ 286681 w 1325619"/>
                  <a:gd name="connsiteY38" fmla="*/ 935387 h 1416330"/>
                  <a:gd name="connsiteX39" fmla="*/ 322360 w 1325619"/>
                  <a:gd name="connsiteY39" fmla="*/ 919829 h 1416330"/>
                  <a:gd name="connsiteX40" fmla="*/ 324344 w 1325619"/>
                  <a:gd name="connsiteY40" fmla="*/ 934871 h 1416330"/>
                  <a:gd name="connsiteX41" fmla="*/ 315693 w 1325619"/>
                  <a:gd name="connsiteY41" fmla="*/ 960747 h 1416330"/>
                  <a:gd name="connsiteX42" fmla="*/ 323273 w 1325619"/>
                  <a:gd name="connsiteY42" fmla="*/ 998847 h 1416330"/>
                  <a:gd name="connsiteX43" fmla="*/ 260686 w 1325619"/>
                  <a:gd name="connsiteY43" fmla="*/ 587883 h 1416330"/>
                  <a:gd name="connsiteX44" fmla="*/ 231238 w 1325619"/>
                  <a:gd name="connsiteY44" fmla="*/ 410757 h 1416330"/>
                  <a:gd name="connsiteX45" fmla="*/ 223776 w 1325619"/>
                  <a:gd name="connsiteY45" fmla="*/ 321183 h 1416330"/>
                  <a:gd name="connsiteX46" fmla="*/ 221236 w 1325619"/>
                  <a:gd name="connsiteY46" fmla="*/ 235378 h 1416330"/>
                  <a:gd name="connsiteX47" fmla="*/ 585409 w 1325619"/>
                  <a:gd name="connsiteY47" fmla="*/ 315507 h 1416330"/>
                  <a:gd name="connsiteX48" fmla="*/ 669308 w 1325619"/>
                  <a:gd name="connsiteY48" fmla="*/ 313999 h 1416330"/>
                  <a:gd name="connsiteX49" fmla="*/ 914419 w 1325619"/>
                  <a:gd name="connsiteY49" fmla="*/ 286932 h 1416330"/>
                  <a:gd name="connsiteX50" fmla="*/ 994310 w 1325619"/>
                  <a:gd name="connsiteY50" fmla="*/ 260024 h 1416330"/>
                  <a:gd name="connsiteX51" fmla="*/ 1032489 w 1325619"/>
                  <a:gd name="connsiteY51" fmla="*/ 334795 h 1416330"/>
                  <a:gd name="connsiteX52" fmla="*/ 1011772 w 1325619"/>
                  <a:gd name="connsiteY52" fmla="*/ 530574 h 1416330"/>
                  <a:gd name="connsiteX53" fmla="*/ 959940 w 1325619"/>
                  <a:gd name="connsiteY53" fmla="*/ 801521 h 1416330"/>
                  <a:gd name="connsiteX54" fmla="*/ 911799 w 1325619"/>
                  <a:gd name="connsiteY54" fmla="*/ 938641 h 1416330"/>
                  <a:gd name="connsiteX55" fmla="*/ 822939 w 1325619"/>
                  <a:gd name="connsiteY55" fmla="*/ 990870 h 1416330"/>
                  <a:gd name="connsiteX56" fmla="*/ 717092 w 1325619"/>
                  <a:gd name="connsiteY56" fmla="*/ 1005435 h 1416330"/>
                  <a:gd name="connsiteX57" fmla="*/ 536593 w 1325619"/>
                  <a:gd name="connsiteY57" fmla="*/ 996426 h 1416330"/>
                  <a:gd name="connsiteX58" fmla="*/ 427850 w 1325619"/>
                  <a:gd name="connsiteY58" fmla="*/ 968526 h 1416330"/>
                  <a:gd name="connsiteX59" fmla="*/ 340100 w 1325619"/>
                  <a:gd name="connsiteY59" fmla="*/ 845098 h 1416330"/>
                  <a:gd name="connsiteX60" fmla="*/ 309065 w 1325619"/>
                  <a:gd name="connsiteY60" fmla="*/ 760841 h 1416330"/>
                  <a:gd name="connsiteX61" fmla="*/ 260686 w 1325619"/>
                  <a:gd name="connsiteY61" fmla="*/ 587883 h 1416330"/>
                  <a:gd name="connsiteX62" fmla="*/ 1047253 w 1325619"/>
                  <a:gd name="connsiteY62" fmla="*/ 613481 h 1416330"/>
                  <a:gd name="connsiteX63" fmla="*/ 1209496 w 1325619"/>
                  <a:gd name="connsiteY63" fmla="*/ 318841 h 1416330"/>
                  <a:gd name="connsiteX64" fmla="*/ 1068367 w 1325619"/>
                  <a:gd name="connsiteY64" fmla="*/ 290226 h 1416330"/>
                  <a:gd name="connsiteX65" fmla="*/ 1067692 w 1325619"/>
                  <a:gd name="connsiteY65" fmla="*/ 262405 h 1416330"/>
                  <a:gd name="connsiteX66" fmla="*/ 1238944 w 1325619"/>
                  <a:gd name="connsiteY66" fmla="*/ 237243 h 1416330"/>
                  <a:gd name="connsiteX67" fmla="*/ 1272956 w 1325619"/>
                  <a:gd name="connsiteY67" fmla="*/ 400280 h 1416330"/>
                  <a:gd name="connsiteX68" fmla="*/ 1186358 w 1325619"/>
                  <a:gd name="connsiteY68" fmla="*/ 542004 h 1416330"/>
                  <a:gd name="connsiteX69" fmla="*/ 1030386 w 1325619"/>
                  <a:gd name="connsiteY69" fmla="*/ 681029 h 1416330"/>
                  <a:gd name="connsiteX70" fmla="*/ 1041498 w 1325619"/>
                  <a:gd name="connsiteY70" fmla="*/ 616696 h 1416330"/>
                  <a:gd name="connsiteX71" fmla="*/ 1047253 w 1325619"/>
                  <a:gd name="connsiteY71" fmla="*/ 613481 h 1416330"/>
                  <a:gd name="connsiteX72" fmla="*/ 1063842 w 1325619"/>
                  <a:gd name="connsiteY72" fmla="*/ 375356 h 1416330"/>
                  <a:gd name="connsiteX73" fmla="*/ 1094441 w 1325619"/>
                  <a:gd name="connsiteY73" fmla="*/ 308840 h 1416330"/>
                  <a:gd name="connsiteX74" fmla="*/ 1167943 w 1325619"/>
                  <a:gd name="connsiteY74" fmla="*/ 399922 h 1416330"/>
                  <a:gd name="connsiteX75" fmla="*/ 1126072 w 1325619"/>
                  <a:gd name="connsiteY75" fmla="*/ 476242 h 1416330"/>
                  <a:gd name="connsiteX76" fmla="*/ 1050706 w 1325619"/>
                  <a:gd name="connsiteY76" fmla="*/ 554863 h 1416330"/>
                  <a:gd name="connsiteX77" fmla="*/ 1063842 w 1325619"/>
                  <a:gd name="connsiteY77" fmla="*/ 375356 h 1416330"/>
                  <a:gd name="connsiteX78" fmla="*/ 13155 w 1325619"/>
                  <a:gd name="connsiteY78" fmla="*/ 1159740 h 1416330"/>
                  <a:gd name="connsiteX79" fmla="*/ 614500 w 1325619"/>
                  <a:gd name="connsiteY79" fmla="*/ 1414177 h 1416330"/>
                  <a:gd name="connsiteX80" fmla="*/ 1251168 w 1325619"/>
                  <a:gd name="connsiteY80" fmla="*/ 1155137 h 1416330"/>
                  <a:gd name="connsiteX81" fmla="*/ 1010780 w 1325619"/>
                  <a:gd name="connsiteY81" fmla="*/ 771279 h 1416330"/>
                  <a:gd name="connsiteX82" fmla="*/ 1016932 w 1325619"/>
                  <a:gd name="connsiteY82" fmla="*/ 743577 h 1416330"/>
                  <a:gd name="connsiteX83" fmla="*/ 1029473 w 1325619"/>
                  <a:gd name="connsiteY83" fmla="*/ 738140 h 1416330"/>
                  <a:gd name="connsiteX84" fmla="*/ 1304785 w 1325619"/>
                  <a:gd name="connsiteY84" fmla="*/ 261413 h 1416330"/>
                  <a:gd name="connsiteX85" fmla="*/ 1066978 w 1325619"/>
                  <a:gd name="connsiteY85" fmla="*/ 192238 h 1416330"/>
                  <a:gd name="connsiteX86" fmla="*/ 1073169 w 1325619"/>
                  <a:gd name="connsiteY86" fmla="*/ 168108 h 1416330"/>
                  <a:gd name="connsiteX87" fmla="*/ 784244 w 1325619"/>
                  <a:gd name="connsiteY87" fmla="*/ 8286 h 1416330"/>
                  <a:gd name="connsiteX88" fmla="*/ 725784 w 1325619"/>
                  <a:gd name="connsiteY88" fmla="*/ 4317 h 1416330"/>
                  <a:gd name="connsiteX89" fmla="*/ 661649 w 1325619"/>
                  <a:gd name="connsiteY89" fmla="*/ 71 h 1416330"/>
                  <a:gd name="connsiteX90" fmla="*/ 640694 w 1325619"/>
                  <a:gd name="connsiteY90" fmla="*/ 21065 h 1416330"/>
                  <a:gd name="connsiteX91" fmla="*/ 661649 w 1325619"/>
                  <a:gd name="connsiteY91" fmla="*/ 42060 h 1416330"/>
                  <a:gd name="connsiteX92" fmla="*/ 721617 w 1325619"/>
                  <a:gd name="connsiteY92" fmla="*/ 46068 h 1416330"/>
                  <a:gd name="connsiteX93" fmla="*/ 782021 w 1325619"/>
                  <a:gd name="connsiteY93" fmla="*/ 50117 h 1416330"/>
                  <a:gd name="connsiteX94" fmla="*/ 1031457 w 1325619"/>
                  <a:gd name="connsiteY94" fmla="*/ 163861 h 1416330"/>
                  <a:gd name="connsiteX95" fmla="*/ 666292 w 1325619"/>
                  <a:gd name="connsiteY95" fmla="*/ 272089 h 1416330"/>
                  <a:gd name="connsiteX96" fmla="*/ 232230 w 1325619"/>
                  <a:gd name="connsiteY96" fmla="*/ 181879 h 1416330"/>
                  <a:gd name="connsiteX97" fmla="*/ 230404 w 1325619"/>
                  <a:gd name="connsiteY97" fmla="*/ 138223 h 1416330"/>
                  <a:gd name="connsiteX98" fmla="*/ 427215 w 1325619"/>
                  <a:gd name="connsiteY98" fmla="*/ 57578 h 1416330"/>
                  <a:gd name="connsiteX99" fmla="*/ 444638 w 1325619"/>
                  <a:gd name="connsiteY99" fmla="*/ 33567 h 1416330"/>
                  <a:gd name="connsiteX100" fmla="*/ 420626 w 1325619"/>
                  <a:gd name="connsiteY100" fmla="*/ 16104 h 1416330"/>
                  <a:gd name="connsiteX101" fmla="*/ 190240 w 1325619"/>
                  <a:gd name="connsiteY101" fmla="*/ 126039 h 1416330"/>
                  <a:gd name="connsiteX102" fmla="*/ 196749 w 1325619"/>
                  <a:gd name="connsiteY102" fmla="*/ 470567 h 1416330"/>
                  <a:gd name="connsiteX103" fmla="*/ 232071 w 1325619"/>
                  <a:gd name="connsiteY103" fmla="*/ 647811 h 1416330"/>
                  <a:gd name="connsiteX104" fmla="*/ 282990 w 1325619"/>
                  <a:gd name="connsiteY104" fmla="*/ 812752 h 1416330"/>
                  <a:gd name="connsiteX105" fmla="*/ 13155 w 1325619"/>
                  <a:gd name="connsiteY105" fmla="*/ 1159740 h 141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325619" h="1416330">
                    <a:moveTo>
                      <a:pt x="298468" y="855377"/>
                    </a:moveTo>
                    <a:cubicBezTo>
                      <a:pt x="300492" y="860496"/>
                      <a:pt x="302913" y="865418"/>
                      <a:pt x="304977" y="870537"/>
                    </a:cubicBezTo>
                    <a:cubicBezTo>
                      <a:pt x="209489" y="901375"/>
                      <a:pt x="183216" y="1013571"/>
                      <a:pt x="241596" y="1101162"/>
                    </a:cubicBezTo>
                    <a:cubicBezTo>
                      <a:pt x="329901" y="1233758"/>
                      <a:pt x="545999" y="1257649"/>
                      <a:pt x="690859" y="1259872"/>
                    </a:cubicBezTo>
                    <a:cubicBezTo>
                      <a:pt x="826034" y="1261936"/>
                      <a:pt x="1018996" y="1246934"/>
                      <a:pt x="1090473" y="1110290"/>
                    </a:cubicBezTo>
                    <a:cubicBezTo>
                      <a:pt x="1141590" y="1012698"/>
                      <a:pt x="1089441" y="893199"/>
                      <a:pt x="979030" y="885896"/>
                    </a:cubicBezTo>
                    <a:cubicBezTo>
                      <a:pt x="986690" y="860933"/>
                      <a:pt x="993715" y="835771"/>
                      <a:pt x="1000382" y="810411"/>
                    </a:cubicBezTo>
                    <a:cubicBezTo>
                      <a:pt x="1003398" y="812157"/>
                      <a:pt x="1006891" y="813387"/>
                      <a:pt x="1011415" y="813030"/>
                    </a:cubicBezTo>
                    <a:cubicBezTo>
                      <a:pt x="1275734" y="793147"/>
                      <a:pt x="1278552" y="1120609"/>
                      <a:pt x="1124167" y="1255784"/>
                    </a:cubicBezTo>
                    <a:cubicBezTo>
                      <a:pt x="987245" y="1375601"/>
                      <a:pt x="786546" y="1381475"/>
                      <a:pt x="614500" y="1372227"/>
                    </a:cubicBezTo>
                    <a:cubicBezTo>
                      <a:pt x="461584" y="1364012"/>
                      <a:pt x="219411" y="1353773"/>
                      <a:pt x="104674" y="1234432"/>
                    </a:cubicBezTo>
                    <a:cubicBezTo>
                      <a:pt x="-48480" y="1075047"/>
                      <a:pt x="97094" y="840772"/>
                      <a:pt x="298468" y="855377"/>
                    </a:cubicBezTo>
                    <a:close/>
                    <a:moveTo>
                      <a:pt x="361095" y="969478"/>
                    </a:moveTo>
                    <a:cubicBezTo>
                      <a:pt x="374470" y="983528"/>
                      <a:pt x="390067" y="996267"/>
                      <a:pt x="408561" y="1005793"/>
                    </a:cubicBezTo>
                    <a:cubicBezTo>
                      <a:pt x="447257" y="1025795"/>
                      <a:pt x="490556" y="1033137"/>
                      <a:pt x="531593" y="1038058"/>
                    </a:cubicBezTo>
                    <a:cubicBezTo>
                      <a:pt x="584774" y="1044448"/>
                      <a:pt x="638551" y="1047623"/>
                      <a:pt x="692248" y="1047623"/>
                    </a:cubicBezTo>
                    <a:cubicBezTo>
                      <a:pt x="718164" y="1047623"/>
                      <a:pt x="744040" y="1046829"/>
                      <a:pt x="769837" y="1045361"/>
                    </a:cubicBezTo>
                    <a:cubicBezTo>
                      <a:pt x="816549" y="1042662"/>
                      <a:pt x="878105" y="1034367"/>
                      <a:pt x="922951" y="1000514"/>
                    </a:cubicBezTo>
                    <a:cubicBezTo>
                      <a:pt x="900052" y="1037661"/>
                      <a:pt x="848339" y="1064133"/>
                      <a:pt x="799523" y="1077865"/>
                    </a:cubicBezTo>
                    <a:cubicBezTo>
                      <a:pt x="721934" y="1099812"/>
                      <a:pt x="636447" y="1089057"/>
                      <a:pt x="553818" y="1078738"/>
                    </a:cubicBezTo>
                    <a:lnTo>
                      <a:pt x="542705" y="1077349"/>
                    </a:lnTo>
                    <a:cubicBezTo>
                      <a:pt x="475078" y="1068935"/>
                      <a:pt x="365064" y="1043654"/>
                      <a:pt x="361095" y="969478"/>
                    </a:cubicBezTo>
                    <a:close/>
                    <a:moveTo>
                      <a:pt x="323273" y="998847"/>
                    </a:moveTo>
                    <a:cubicBezTo>
                      <a:pt x="329782" y="1020715"/>
                      <a:pt x="342958" y="1039448"/>
                      <a:pt x="359944" y="1054568"/>
                    </a:cubicBezTo>
                    <a:cubicBezTo>
                      <a:pt x="407331" y="1096796"/>
                      <a:pt x="476467" y="1111361"/>
                      <a:pt x="537546" y="1118942"/>
                    </a:cubicBezTo>
                    <a:lnTo>
                      <a:pt x="548619" y="1120331"/>
                    </a:lnTo>
                    <a:cubicBezTo>
                      <a:pt x="595331" y="1126204"/>
                      <a:pt x="645615" y="1132515"/>
                      <a:pt x="696018" y="1132515"/>
                    </a:cubicBezTo>
                    <a:cubicBezTo>
                      <a:pt x="734753" y="1132515"/>
                      <a:pt x="773568" y="1128784"/>
                      <a:pt x="810914" y="1118267"/>
                    </a:cubicBezTo>
                    <a:cubicBezTo>
                      <a:pt x="891043" y="1095685"/>
                      <a:pt x="1024274" y="1014127"/>
                      <a:pt x="970537" y="911773"/>
                    </a:cubicBezTo>
                    <a:cubicBezTo>
                      <a:pt x="1002485" y="917607"/>
                      <a:pt x="1016535" y="936260"/>
                      <a:pt x="1028044" y="947412"/>
                    </a:cubicBezTo>
                    <a:cubicBezTo>
                      <a:pt x="1044594" y="963406"/>
                      <a:pt x="1054158" y="981663"/>
                      <a:pt x="1058524" y="1004364"/>
                    </a:cubicBezTo>
                    <a:cubicBezTo>
                      <a:pt x="1067057" y="1048734"/>
                      <a:pt x="1052492" y="1102074"/>
                      <a:pt x="1020424" y="1134340"/>
                    </a:cubicBezTo>
                    <a:cubicBezTo>
                      <a:pt x="990738" y="1164146"/>
                      <a:pt x="948113" y="1181926"/>
                      <a:pt x="908902" y="1193554"/>
                    </a:cubicBezTo>
                    <a:cubicBezTo>
                      <a:pt x="839211" y="1214192"/>
                      <a:pt x="763249" y="1218914"/>
                      <a:pt x="690859" y="1217922"/>
                    </a:cubicBezTo>
                    <a:cubicBezTo>
                      <a:pt x="618746" y="1216930"/>
                      <a:pt x="546119" y="1207286"/>
                      <a:pt x="476268" y="1189188"/>
                    </a:cubicBezTo>
                    <a:cubicBezTo>
                      <a:pt x="435628" y="1178711"/>
                      <a:pt x="391853" y="1165971"/>
                      <a:pt x="355063" y="1145810"/>
                    </a:cubicBezTo>
                    <a:cubicBezTo>
                      <a:pt x="338791" y="1134777"/>
                      <a:pt x="322519" y="1123744"/>
                      <a:pt x="306247" y="1112711"/>
                    </a:cubicBezTo>
                    <a:cubicBezTo>
                      <a:pt x="270012" y="1088144"/>
                      <a:pt x="246438" y="1032740"/>
                      <a:pt x="253423" y="989918"/>
                    </a:cubicBezTo>
                    <a:cubicBezTo>
                      <a:pt x="257034" y="967851"/>
                      <a:pt x="268742" y="948682"/>
                      <a:pt x="286681" y="935387"/>
                    </a:cubicBezTo>
                    <a:cubicBezTo>
                      <a:pt x="292555" y="931021"/>
                      <a:pt x="315018" y="915344"/>
                      <a:pt x="322360" y="919829"/>
                    </a:cubicBezTo>
                    <a:cubicBezTo>
                      <a:pt x="326448" y="922330"/>
                      <a:pt x="326131" y="928203"/>
                      <a:pt x="324344" y="934871"/>
                    </a:cubicBezTo>
                    <a:cubicBezTo>
                      <a:pt x="321725" y="944475"/>
                      <a:pt x="315931" y="955707"/>
                      <a:pt x="315693" y="960747"/>
                    </a:cubicBezTo>
                    <a:cubicBezTo>
                      <a:pt x="314978" y="972336"/>
                      <a:pt x="319939" y="987616"/>
                      <a:pt x="323273" y="998847"/>
                    </a:cubicBezTo>
                    <a:close/>
                    <a:moveTo>
                      <a:pt x="260686" y="587883"/>
                    </a:moveTo>
                    <a:cubicBezTo>
                      <a:pt x="247708" y="529383"/>
                      <a:pt x="237865" y="470249"/>
                      <a:pt x="231238" y="410757"/>
                    </a:cubicBezTo>
                    <a:cubicBezTo>
                      <a:pt x="227943" y="380952"/>
                      <a:pt x="225443" y="351107"/>
                      <a:pt x="223776" y="321183"/>
                    </a:cubicBezTo>
                    <a:cubicBezTo>
                      <a:pt x="223022" y="308006"/>
                      <a:pt x="229412" y="242998"/>
                      <a:pt x="221236" y="235378"/>
                    </a:cubicBezTo>
                    <a:cubicBezTo>
                      <a:pt x="296127" y="304673"/>
                      <a:pt x="468490" y="315507"/>
                      <a:pt x="585409" y="315507"/>
                    </a:cubicBezTo>
                    <a:cubicBezTo>
                      <a:pt x="619262" y="315507"/>
                      <a:pt x="648433" y="314595"/>
                      <a:pt x="669308" y="313999"/>
                    </a:cubicBezTo>
                    <a:cubicBezTo>
                      <a:pt x="751144" y="311459"/>
                      <a:pt x="834567" y="306260"/>
                      <a:pt x="914419" y="286932"/>
                    </a:cubicBezTo>
                    <a:cubicBezTo>
                      <a:pt x="942041" y="280304"/>
                      <a:pt x="967362" y="267604"/>
                      <a:pt x="994310" y="260024"/>
                    </a:cubicBezTo>
                    <a:cubicBezTo>
                      <a:pt x="1050309" y="244308"/>
                      <a:pt x="1040585" y="299037"/>
                      <a:pt x="1032489" y="334795"/>
                    </a:cubicBezTo>
                    <a:cubicBezTo>
                      <a:pt x="1018122" y="398335"/>
                      <a:pt x="1019630" y="465606"/>
                      <a:pt x="1011772" y="530574"/>
                    </a:cubicBezTo>
                    <a:cubicBezTo>
                      <a:pt x="1000739" y="621935"/>
                      <a:pt x="983475" y="712541"/>
                      <a:pt x="959940" y="801521"/>
                    </a:cubicBezTo>
                    <a:cubicBezTo>
                      <a:pt x="947518" y="848630"/>
                      <a:pt x="937596" y="896493"/>
                      <a:pt x="911799" y="938641"/>
                    </a:cubicBezTo>
                    <a:cubicBezTo>
                      <a:pt x="890686" y="973209"/>
                      <a:pt x="859888" y="978646"/>
                      <a:pt x="822939" y="990870"/>
                    </a:cubicBezTo>
                    <a:cubicBezTo>
                      <a:pt x="788411" y="1002300"/>
                      <a:pt x="753248" y="1004761"/>
                      <a:pt x="717092" y="1005435"/>
                    </a:cubicBezTo>
                    <a:cubicBezTo>
                      <a:pt x="656847" y="1006586"/>
                      <a:pt x="596482" y="1003610"/>
                      <a:pt x="536593" y="996426"/>
                    </a:cubicBezTo>
                    <a:cubicBezTo>
                      <a:pt x="499486" y="991981"/>
                      <a:pt x="460632" y="985512"/>
                      <a:pt x="427850" y="968526"/>
                    </a:cubicBezTo>
                    <a:cubicBezTo>
                      <a:pt x="380264" y="943999"/>
                      <a:pt x="355182" y="894112"/>
                      <a:pt x="340100" y="845098"/>
                    </a:cubicBezTo>
                    <a:cubicBezTo>
                      <a:pt x="331409" y="816642"/>
                      <a:pt x="318629" y="789059"/>
                      <a:pt x="309065" y="760841"/>
                    </a:cubicBezTo>
                    <a:cubicBezTo>
                      <a:pt x="289856" y="704088"/>
                      <a:pt x="273703" y="646303"/>
                      <a:pt x="260686" y="587883"/>
                    </a:cubicBezTo>
                    <a:close/>
                    <a:moveTo>
                      <a:pt x="1047253" y="613481"/>
                    </a:moveTo>
                    <a:cubicBezTo>
                      <a:pt x="1122580" y="548592"/>
                      <a:pt x="1253390" y="434530"/>
                      <a:pt x="1209496" y="318841"/>
                    </a:cubicBezTo>
                    <a:cubicBezTo>
                      <a:pt x="1183143" y="249388"/>
                      <a:pt x="1108491" y="249229"/>
                      <a:pt x="1068367" y="290226"/>
                    </a:cubicBezTo>
                    <a:cubicBezTo>
                      <a:pt x="1068367" y="280939"/>
                      <a:pt x="1067851" y="271692"/>
                      <a:pt x="1067692" y="262405"/>
                    </a:cubicBezTo>
                    <a:cubicBezTo>
                      <a:pt x="1109602" y="188904"/>
                      <a:pt x="1166593" y="180053"/>
                      <a:pt x="1238944" y="237243"/>
                    </a:cubicBezTo>
                    <a:cubicBezTo>
                      <a:pt x="1279385" y="284749"/>
                      <a:pt x="1290696" y="339082"/>
                      <a:pt x="1272956" y="400280"/>
                    </a:cubicBezTo>
                    <a:cubicBezTo>
                      <a:pt x="1259978" y="453937"/>
                      <a:pt x="1223267" y="503071"/>
                      <a:pt x="1186358" y="542004"/>
                    </a:cubicBezTo>
                    <a:cubicBezTo>
                      <a:pt x="1138455" y="592566"/>
                      <a:pt x="1082694" y="635032"/>
                      <a:pt x="1030386" y="681029"/>
                    </a:cubicBezTo>
                    <a:cubicBezTo>
                      <a:pt x="1034553" y="659678"/>
                      <a:pt x="1038006" y="638207"/>
                      <a:pt x="1041498" y="616696"/>
                    </a:cubicBezTo>
                    <a:cubicBezTo>
                      <a:pt x="1043443" y="615862"/>
                      <a:pt x="1045387" y="615069"/>
                      <a:pt x="1047253" y="613481"/>
                    </a:cubicBezTo>
                    <a:close/>
                    <a:moveTo>
                      <a:pt x="1063842" y="375356"/>
                    </a:moveTo>
                    <a:cubicBezTo>
                      <a:pt x="1064477" y="348011"/>
                      <a:pt x="1065231" y="322691"/>
                      <a:pt x="1094441" y="308840"/>
                    </a:cubicBezTo>
                    <a:cubicBezTo>
                      <a:pt x="1155362" y="279868"/>
                      <a:pt x="1183818" y="352496"/>
                      <a:pt x="1167943" y="399922"/>
                    </a:cubicBezTo>
                    <a:cubicBezTo>
                      <a:pt x="1159529" y="428180"/>
                      <a:pt x="1143654" y="453025"/>
                      <a:pt x="1126072" y="476242"/>
                    </a:cubicBezTo>
                    <a:cubicBezTo>
                      <a:pt x="1104046" y="505333"/>
                      <a:pt x="1077892" y="530653"/>
                      <a:pt x="1050706" y="554863"/>
                    </a:cubicBezTo>
                    <a:cubicBezTo>
                      <a:pt x="1058484" y="495292"/>
                      <a:pt x="1062334" y="436038"/>
                      <a:pt x="1063842" y="375356"/>
                    </a:cubicBezTo>
                    <a:close/>
                    <a:moveTo>
                      <a:pt x="13155" y="1159740"/>
                    </a:moveTo>
                    <a:cubicBezTo>
                      <a:pt x="86140" y="1387944"/>
                      <a:pt x="417015" y="1403978"/>
                      <a:pt x="614500" y="1414177"/>
                    </a:cubicBezTo>
                    <a:cubicBezTo>
                      <a:pt x="843219" y="1426044"/>
                      <a:pt x="1146234" y="1397389"/>
                      <a:pt x="1251168" y="1155137"/>
                    </a:cubicBezTo>
                    <a:cubicBezTo>
                      <a:pt x="1328241" y="977218"/>
                      <a:pt x="1221402" y="755285"/>
                      <a:pt x="1010780" y="771279"/>
                    </a:cubicBezTo>
                    <a:cubicBezTo>
                      <a:pt x="1013003" y="762111"/>
                      <a:pt x="1014868" y="752824"/>
                      <a:pt x="1016932" y="743577"/>
                    </a:cubicBezTo>
                    <a:cubicBezTo>
                      <a:pt x="1021218" y="743299"/>
                      <a:pt x="1025544" y="741870"/>
                      <a:pt x="1029473" y="738140"/>
                    </a:cubicBezTo>
                    <a:cubicBezTo>
                      <a:pt x="1151274" y="622054"/>
                      <a:pt x="1398766" y="466320"/>
                      <a:pt x="1304785" y="261413"/>
                    </a:cubicBezTo>
                    <a:cubicBezTo>
                      <a:pt x="1259145" y="161917"/>
                      <a:pt x="1138971" y="131754"/>
                      <a:pt x="1066978" y="192238"/>
                    </a:cubicBezTo>
                    <a:cubicBezTo>
                      <a:pt x="1069994" y="184538"/>
                      <a:pt x="1072296" y="176601"/>
                      <a:pt x="1073169" y="168108"/>
                    </a:cubicBezTo>
                    <a:cubicBezTo>
                      <a:pt x="1081900" y="82700"/>
                      <a:pt x="985380" y="28963"/>
                      <a:pt x="784244" y="8286"/>
                    </a:cubicBezTo>
                    <a:cubicBezTo>
                      <a:pt x="764876" y="8286"/>
                      <a:pt x="745866" y="6381"/>
                      <a:pt x="725784" y="4317"/>
                    </a:cubicBezTo>
                    <a:cubicBezTo>
                      <a:pt x="705146" y="2293"/>
                      <a:pt x="683834" y="71"/>
                      <a:pt x="661649" y="71"/>
                    </a:cubicBezTo>
                    <a:cubicBezTo>
                      <a:pt x="650060" y="71"/>
                      <a:pt x="640694" y="9477"/>
                      <a:pt x="640694" y="21065"/>
                    </a:cubicBezTo>
                    <a:cubicBezTo>
                      <a:pt x="640694" y="32654"/>
                      <a:pt x="650060" y="42060"/>
                      <a:pt x="661649" y="42060"/>
                    </a:cubicBezTo>
                    <a:cubicBezTo>
                      <a:pt x="681691" y="42060"/>
                      <a:pt x="701059" y="44005"/>
                      <a:pt x="721617" y="46068"/>
                    </a:cubicBezTo>
                    <a:cubicBezTo>
                      <a:pt x="741818" y="48093"/>
                      <a:pt x="763685" y="49521"/>
                      <a:pt x="782021" y="50117"/>
                    </a:cubicBezTo>
                    <a:cubicBezTo>
                      <a:pt x="946169" y="67103"/>
                      <a:pt x="1037093" y="108576"/>
                      <a:pt x="1031457" y="163861"/>
                    </a:cubicBezTo>
                    <a:cubicBezTo>
                      <a:pt x="1028481" y="193150"/>
                      <a:pt x="987047" y="262247"/>
                      <a:pt x="666292" y="272089"/>
                    </a:cubicBezTo>
                    <a:cubicBezTo>
                      <a:pt x="347959" y="282209"/>
                      <a:pt x="254494" y="228472"/>
                      <a:pt x="232230" y="181879"/>
                    </a:cubicBezTo>
                    <a:cubicBezTo>
                      <a:pt x="221633" y="159734"/>
                      <a:pt x="226118" y="146359"/>
                      <a:pt x="230404" y="138223"/>
                    </a:cubicBezTo>
                    <a:cubicBezTo>
                      <a:pt x="248660" y="103457"/>
                      <a:pt x="318550" y="74802"/>
                      <a:pt x="427215" y="57578"/>
                    </a:cubicBezTo>
                    <a:cubicBezTo>
                      <a:pt x="438645" y="55713"/>
                      <a:pt x="446423" y="44997"/>
                      <a:pt x="444638" y="33567"/>
                    </a:cubicBezTo>
                    <a:cubicBezTo>
                      <a:pt x="442812" y="22137"/>
                      <a:pt x="432255" y="14517"/>
                      <a:pt x="420626" y="16104"/>
                    </a:cubicBezTo>
                    <a:cubicBezTo>
                      <a:pt x="346292" y="26304"/>
                      <a:pt x="225165" y="47974"/>
                      <a:pt x="190240" y="126039"/>
                    </a:cubicBezTo>
                    <a:cubicBezTo>
                      <a:pt x="146068" y="224742"/>
                      <a:pt x="182065" y="368847"/>
                      <a:pt x="196749" y="470567"/>
                    </a:cubicBezTo>
                    <a:cubicBezTo>
                      <a:pt x="205401" y="530217"/>
                      <a:pt x="217188" y="589431"/>
                      <a:pt x="232071" y="647811"/>
                    </a:cubicBezTo>
                    <a:cubicBezTo>
                      <a:pt x="236317" y="664480"/>
                      <a:pt x="270211" y="812475"/>
                      <a:pt x="282990" y="812752"/>
                    </a:cubicBezTo>
                    <a:cubicBezTo>
                      <a:pt x="100626" y="808546"/>
                      <a:pt x="-45543" y="976225"/>
                      <a:pt x="13155" y="1159740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116" name="Freeform 84">
                <a:extLst>
                  <a:ext uri="{FF2B5EF4-FFF2-40B4-BE49-F238E27FC236}">
                    <a16:creationId xmlns:a16="http://schemas.microsoft.com/office/drawing/2014/main" id="{870E7D97-5495-4EF3-89E2-FAB463DB22E2}"/>
                  </a:ext>
                </a:extLst>
              </p:cNvPr>
              <p:cNvSpPr/>
              <p:nvPr/>
            </p:nvSpPr>
            <p:spPr>
              <a:xfrm>
                <a:off x="5819802" y="2247889"/>
                <a:ext cx="394997" cy="1114173"/>
              </a:xfrm>
              <a:custGeom>
                <a:avLst/>
                <a:gdLst>
                  <a:gd name="connsiteX0" fmla="*/ 236926 w 394997"/>
                  <a:gd name="connsiteY0" fmla="*/ 668289 h 1114173"/>
                  <a:gd name="connsiteX1" fmla="*/ 218312 w 394997"/>
                  <a:gd name="connsiteY1" fmla="*/ 1037026 h 1114173"/>
                  <a:gd name="connsiteX2" fmla="*/ 120522 w 394997"/>
                  <a:gd name="connsiteY2" fmla="*/ 426790 h 1114173"/>
                  <a:gd name="connsiteX3" fmla="*/ 334875 w 394997"/>
                  <a:gd name="connsiteY3" fmla="*/ 117942 h 1114173"/>
                  <a:gd name="connsiteX4" fmla="*/ 236926 w 394997"/>
                  <a:gd name="connsiteY4" fmla="*/ 668289 h 1114173"/>
                  <a:gd name="connsiteX5" fmla="*/ 327691 w 394997"/>
                  <a:gd name="connsiteY5" fmla="*/ 507 h 1114173"/>
                  <a:gd name="connsiteX6" fmla="*/ 302093 w 394997"/>
                  <a:gd name="connsiteY6" fmla="*/ 34241 h 1114173"/>
                  <a:gd name="connsiteX7" fmla="*/ 117149 w 394997"/>
                  <a:gd name="connsiteY7" fmla="*/ 361306 h 1114173"/>
                  <a:gd name="connsiteX8" fmla="*/ 3166 w 394997"/>
                  <a:gd name="connsiteY8" fmla="*/ 623005 h 1114173"/>
                  <a:gd name="connsiteX9" fmla="*/ 221130 w 394997"/>
                  <a:gd name="connsiteY9" fmla="*/ 1099454 h 1114173"/>
                  <a:gd name="connsiteX10" fmla="*/ 232997 w 394997"/>
                  <a:gd name="connsiteY10" fmla="*/ 1106836 h 1114173"/>
                  <a:gd name="connsiteX11" fmla="*/ 279431 w 394997"/>
                  <a:gd name="connsiteY11" fmla="*/ 1107908 h 1114173"/>
                  <a:gd name="connsiteX12" fmla="*/ 242006 w 394997"/>
                  <a:gd name="connsiteY12" fmla="*/ 978765 h 1114173"/>
                  <a:gd name="connsiteX13" fmla="*/ 240815 w 394997"/>
                  <a:gd name="connsiteY13" fmla="*/ 807195 h 1114173"/>
                  <a:gd name="connsiteX14" fmla="*/ 360513 w 394997"/>
                  <a:gd name="connsiteY14" fmla="*/ 468780 h 1114173"/>
                  <a:gd name="connsiteX15" fmla="*/ 392461 w 394997"/>
                  <a:gd name="connsiteY15" fmla="*/ 205850 h 1114173"/>
                  <a:gd name="connsiteX16" fmla="*/ 327691 w 394997"/>
                  <a:gd name="connsiteY16" fmla="*/ 507 h 1114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997" h="1114173">
                    <a:moveTo>
                      <a:pt x="236926" y="668289"/>
                    </a:moveTo>
                    <a:cubicBezTo>
                      <a:pt x="192198" y="788185"/>
                      <a:pt x="169219" y="919948"/>
                      <a:pt x="218312" y="1037026"/>
                    </a:cubicBezTo>
                    <a:cubicBezTo>
                      <a:pt x="34162" y="888594"/>
                      <a:pt x="-14058" y="628840"/>
                      <a:pt x="120522" y="426790"/>
                    </a:cubicBezTo>
                    <a:cubicBezTo>
                      <a:pt x="191206" y="320706"/>
                      <a:pt x="293600" y="233790"/>
                      <a:pt x="334875" y="117942"/>
                    </a:cubicBezTo>
                    <a:cubicBezTo>
                      <a:pt x="380436" y="309077"/>
                      <a:pt x="308205" y="477313"/>
                      <a:pt x="236926" y="668289"/>
                    </a:cubicBezTo>
                    <a:close/>
                    <a:moveTo>
                      <a:pt x="327691" y="507"/>
                    </a:moveTo>
                    <a:cubicBezTo>
                      <a:pt x="313404" y="4753"/>
                      <a:pt x="304236" y="19477"/>
                      <a:pt x="302093" y="34241"/>
                    </a:cubicBezTo>
                    <a:cubicBezTo>
                      <a:pt x="281693" y="172076"/>
                      <a:pt x="202080" y="252324"/>
                      <a:pt x="117149" y="361306"/>
                    </a:cubicBezTo>
                    <a:cubicBezTo>
                      <a:pt x="56625" y="438974"/>
                      <a:pt x="15271" y="524422"/>
                      <a:pt x="3166" y="623005"/>
                    </a:cubicBezTo>
                    <a:cubicBezTo>
                      <a:pt x="-18225" y="797591"/>
                      <a:pt x="69960" y="1001982"/>
                      <a:pt x="221130" y="1099454"/>
                    </a:cubicBezTo>
                    <a:cubicBezTo>
                      <a:pt x="225020" y="1101994"/>
                      <a:pt x="228988" y="1104455"/>
                      <a:pt x="232997" y="1106836"/>
                    </a:cubicBezTo>
                    <a:cubicBezTo>
                      <a:pt x="247086" y="1115210"/>
                      <a:pt x="266096" y="1117472"/>
                      <a:pt x="279431" y="1107908"/>
                    </a:cubicBezTo>
                    <a:cubicBezTo>
                      <a:pt x="309514" y="1086278"/>
                      <a:pt x="249586" y="1007340"/>
                      <a:pt x="242006" y="978765"/>
                    </a:cubicBezTo>
                    <a:cubicBezTo>
                      <a:pt x="227123" y="922567"/>
                      <a:pt x="229584" y="863790"/>
                      <a:pt x="240815" y="807195"/>
                    </a:cubicBezTo>
                    <a:cubicBezTo>
                      <a:pt x="264152" y="689164"/>
                      <a:pt x="322452" y="582088"/>
                      <a:pt x="360513" y="468780"/>
                    </a:cubicBezTo>
                    <a:cubicBezTo>
                      <a:pt x="388850" y="384325"/>
                      <a:pt x="400597" y="294671"/>
                      <a:pt x="392461" y="205850"/>
                    </a:cubicBezTo>
                    <a:cubicBezTo>
                      <a:pt x="389366" y="172115"/>
                      <a:pt x="366625" y="-11043"/>
                      <a:pt x="327691" y="507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85">
                <a:extLst>
                  <a:ext uri="{FF2B5EF4-FFF2-40B4-BE49-F238E27FC236}">
                    <a16:creationId xmlns:a16="http://schemas.microsoft.com/office/drawing/2014/main" id="{F8234A1B-0C89-4BB8-9685-52B3820AA611}"/>
                  </a:ext>
                </a:extLst>
              </p:cNvPr>
              <p:cNvSpPr/>
              <p:nvPr/>
            </p:nvSpPr>
            <p:spPr>
              <a:xfrm>
                <a:off x="6070157" y="2642622"/>
                <a:ext cx="252150" cy="512904"/>
              </a:xfrm>
              <a:custGeom>
                <a:avLst/>
                <a:gdLst>
                  <a:gd name="connsiteX0" fmla="*/ 203200 w 252150"/>
                  <a:gd name="connsiteY0" fmla="*/ 112075 h 512904"/>
                  <a:gd name="connsiteX1" fmla="*/ 49728 w 252150"/>
                  <a:gd name="connsiteY1" fmla="*/ 460532 h 512904"/>
                  <a:gd name="connsiteX2" fmla="*/ 203200 w 252150"/>
                  <a:gd name="connsiteY2" fmla="*/ 112075 h 512904"/>
                  <a:gd name="connsiteX3" fmla="*/ 5080 w 252150"/>
                  <a:gd name="connsiteY3" fmla="*/ 450293 h 512904"/>
                  <a:gd name="connsiteX4" fmla="*/ 39211 w 252150"/>
                  <a:gd name="connsiteY4" fmla="*/ 499267 h 512904"/>
                  <a:gd name="connsiteX5" fmla="*/ 79255 w 252150"/>
                  <a:gd name="connsiteY5" fmla="*/ 510380 h 512904"/>
                  <a:gd name="connsiteX6" fmla="*/ 141208 w 252150"/>
                  <a:gd name="connsiteY6" fmla="*/ 367663 h 512904"/>
                  <a:gd name="connsiteX7" fmla="*/ 234077 w 252150"/>
                  <a:gd name="connsiteY7" fmla="*/ 228003 h 512904"/>
                  <a:gd name="connsiteX8" fmla="*/ 227012 w 252150"/>
                  <a:gd name="connsiteY8" fmla="*/ 21231 h 512904"/>
                  <a:gd name="connsiteX9" fmla="*/ 182007 w 252150"/>
                  <a:gd name="connsiteY9" fmla="*/ 45916 h 512904"/>
                  <a:gd name="connsiteX10" fmla="*/ 120888 w 252150"/>
                  <a:gd name="connsiteY10" fmla="*/ 160534 h 512904"/>
                  <a:gd name="connsiteX11" fmla="*/ 56594 w 252150"/>
                  <a:gd name="connsiteY11" fmla="*/ 259912 h 512904"/>
                  <a:gd name="connsiteX12" fmla="*/ 5080 w 252150"/>
                  <a:gd name="connsiteY12" fmla="*/ 450293 h 51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150" h="512904">
                    <a:moveTo>
                      <a:pt x="203200" y="112075"/>
                    </a:moveTo>
                    <a:cubicBezTo>
                      <a:pt x="222924" y="248918"/>
                      <a:pt x="80764" y="331786"/>
                      <a:pt x="49728" y="460532"/>
                    </a:cubicBezTo>
                    <a:cubicBezTo>
                      <a:pt x="29567" y="333969"/>
                      <a:pt x="146288" y="227328"/>
                      <a:pt x="203200" y="112075"/>
                    </a:cubicBezTo>
                    <a:close/>
                    <a:moveTo>
                      <a:pt x="5080" y="450293"/>
                    </a:moveTo>
                    <a:cubicBezTo>
                      <a:pt x="8929" y="462874"/>
                      <a:pt x="22661" y="484980"/>
                      <a:pt x="39211" y="499267"/>
                    </a:cubicBezTo>
                    <a:cubicBezTo>
                      <a:pt x="51990" y="510340"/>
                      <a:pt x="66436" y="516730"/>
                      <a:pt x="79255" y="510380"/>
                    </a:cubicBezTo>
                    <a:cubicBezTo>
                      <a:pt x="100369" y="499942"/>
                      <a:pt x="123269" y="392468"/>
                      <a:pt x="141208" y="367663"/>
                    </a:cubicBezTo>
                    <a:cubicBezTo>
                      <a:pt x="174029" y="322340"/>
                      <a:pt x="213399" y="280946"/>
                      <a:pt x="234077" y="228003"/>
                    </a:cubicBezTo>
                    <a:cubicBezTo>
                      <a:pt x="255666" y="172718"/>
                      <a:pt x="263049" y="72031"/>
                      <a:pt x="227012" y="21231"/>
                    </a:cubicBezTo>
                    <a:cubicBezTo>
                      <a:pt x="193794" y="-25680"/>
                      <a:pt x="193238" y="15397"/>
                      <a:pt x="182007" y="45916"/>
                    </a:cubicBezTo>
                    <a:cubicBezTo>
                      <a:pt x="168275" y="83302"/>
                      <a:pt x="142160" y="126403"/>
                      <a:pt x="120888" y="160534"/>
                    </a:cubicBezTo>
                    <a:cubicBezTo>
                      <a:pt x="100012" y="193991"/>
                      <a:pt x="77509" y="226495"/>
                      <a:pt x="56594" y="259912"/>
                    </a:cubicBezTo>
                    <a:cubicBezTo>
                      <a:pt x="24447" y="311188"/>
                      <a:pt x="-13971" y="388182"/>
                      <a:pt x="5080" y="450293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86">
                <a:extLst>
                  <a:ext uri="{FF2B5EF4-FFF2-40B4-BE49-F238E27FC236}">
                    <a16:creationId xmlns:a16="http://schemas.microsoft.com/office/drawing/2014/main" id="{4217B787-1899-49CA-A32E-D646278C03D9}"/>
                  </a:ext>
                </a:extLst>
              </p:cNvPr>
              <p:cNvSpPr/>
              <p:nvPr/>
            </p:nvSpPr>
            <p:spPr>
              <a:xfrm>
                <a:off x="5730990" y="3275193"/>
                <a:ext cx="644030" cy="181705"/>
              </a:xfrm>
              <a:custGeom>
                <a:avLst/>
                <a:gdLst>
                  <a:gd name="connsiteX0" fmla="*/ 54357 w 644030"/>
                  <a:gd name="connsiteY0" fmla="*/ 41795 h 181705"/>
                  <a:gd name="connsiteX1" fmla="*/ 72851 w 644030"/>
                  <a:gd name="connsiteY1" fmla="*/ 18617 h 181705"/>
                  <a:gd name="connsiteX2" fmla="*/ 49714 w 644030"/>
                  <a:gd name="connsiteY2" fmla="*/ 123 h 181705"/>
                  <a:gd name="connsiteX3" fmla="*/ 6692 w 644030"/>
                  <a:gd name="connsiteY3" fmla="*/ 32548 h 181705"/>
                  <a:gd name="connsiteX4" fmla="*/ 11376 w 644030"/>
                  <a:gd name="connsiteY4" fmla="*/ 103112 h 181705"/>
                  <a:gd name="connsiteX5" fmla="*/ 100117 w 644030"/>
                  <a:gd name="connsiteY5" fmla="*/ 153476 h 181705"/>
                  <a:gd name="connsiteX6" fmla="*/ 338440 w 644030"/>
                  <a:gd name="connsiteY6" fmla="*/ 181733 h 181705"/>
                  <a:gd name="connsiteX7" fmla="*/ 523980 w 644030"/>
                  <a:gd name="connsiteY7" fmla="*/ 164628 h 181705"/>
                  <a:gd name="connsiteX8" fmla="*/ 642407 w 644030"/>
                  <a:gd name="connsiteY8" fmla="*/ 91166 h 181705"/>
                  <a:gd name="connsiteX9" fmla="*/ 631136 w 644030"/>
                  <a:gd name="connsiteY9" fmla="*/ 63782 h 181705"/>
                  <a:gd name="connsiteX10" fmla="*/ 603712 w 644030"/>
                  <a:gd name="connsiteY10" fmla="*/ 75053 h 181705"/>
                  <a:gd name="connsiteX11" fmla="*/ 516241 w 644030"/>
                  <a:gd name="connsiteY11" fmla="*/ 123393 h 181705"/>
                  <a:gd name="connsiteX12" fmla="*/ 109999 w 644030"/>
                  <a:gd name="connsiteY12" fmla="*/ 112677 h 181705"/>
                  <a:gd name="connsiteX13" fmla="*/ 46221 w 644030"/>
                  <a:gd name="connsiteY13" fmla="*/ 79776 h 181705"/>
                  <a:gd name="connsiteX14" fmla="*/ 44713 w 644030"/>
                  <a:gd name="connsiteY14" fmla="*/ 50249 h 181705"/>
                  <a:gd name="connsiteX15" fmla="*/ 54357 w 644030"/>
                  <a:gd name="connsiteY15" fmla="*/ 41795 h 181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44030" h="181705">
                    <a:moveTo>
                      <a:pt x="54357" y="41795"/>
                    </a:moveTo>
                    <a:cubicBezTo>
                      <a:pt x="65867" y="40565"/>
                      <a:pt x="74161" y="30167"/>
                      <a:pt x="72851" y="18617"/>
                    </a:cubicBezTo>
                    <a:cubicBezTo>
                      <a:pt x="71582" y="7148"/>
                      <a:pt x="61541" y="-948"/>
                      <a:pt x="49714" y="123"/>
                    </a:cubicBezTo>
                    <a:cubicBezTo>
                      <a:pt x="30981" y="2187"/>
                      <a:pt x="15305" y="14014"/>
                      <a:pt x="6692" y="32548"/>
                    </a:cubicBezTo>
                    <a:cubicBezTo>
                      <a:pt x="-3745" y="54971"/>
                      <a:pt x="-1840" y="83308"/>
                      <a:pt x="11376" y="103112"/>
                    </a:cubicBezTo>
                    <a:cubicBezTo>
                      <a:pt x="31577" y="133315"/>
                      <a:pt x="65986" y="145141"/>
                      <a:pt x="100117" y="153476"/>
                    </a:cubicBezTo>
                    <a:cubicBezTo>
                      <a:pt x="177746" y="172327"/>
                      <a:pt x="258073" y="181733"/>
                      <a:pt x="338440" y="181733"/>
                    </a:cubicBezTo>
                    <a:cubicBezTo>
                      <a:pt x="400790" y="181733"/>
                      <a:pt x="463020" y="176058"/>
                      <a:pt x="523980" y="164628"/>
                    </a:cubicBezTo>
                    <a:cubicBezTo>
                      <a:pt x="564858" y="156929"/>
                      <a:pt x="621651" y="140935"/>
                      <a:pt x="642407" y="91166"/>
                    </a:cubicBezTo>
                    <a:cubicBezTo>
                      <a:pt x="646852" y="80530"/>
                      <a:pt x="641812" y="68227"/>
                      <a:pt x="631136" y="63782"/>
                    </a:cubicBezTo>
                    <a:cubicBezTo>
                      <a:pt x="620540" y="59297"/>
                      <a:pt x="608197" y="64258"/>
                      <a:pt x="603712" y="75053"/>
                    </a:cubicBezTo>
                    <a:cubicBezTo>
                      <a:pt x="593830" y="98667"/>
                      <a:pt x="566049" y="114027"/>
                      <a:pt x="516241" y="123393"/>
                    </a:cubicBezTo>
                    <a:cubicBezTo>
                      <a:pt x="382653" y="148436"/>
                      <a:pt x="242198" y="144784"/>
                      <a:pt x="109999" y="112677"/>
                    </a:cubicBezTo>
                    <a:cubicBezTo>
                      <a:pt x="84123" y="106407"/>
                      <a:pt x="58485" y="98033"/>
                      <a:pt x="46221" y="79776"/>
                    </a:cubicBezTo>
                    <a:cubicBezTo>
                      <a:pt x="41102" y="72077"/>
                      <a:pt x="40427" y="59377"/>
                      <a:pt x="44713" y="50249"/>
                    </a:cubicBezTo>
                    <a:cubicBezTo>
                      <a:pt x="47094" y="45089"/>
                      <a:pt x="50349" y="42271"/>
                      <a:pt x="54357" y="41795"/>
                    </a:cubicBezTo>
                    <a:close/>
                  </a:path>
                </a:pathLst>
              </a:custGeom>
              <a:grpFill/>
              <a:ln w="3968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45335E2-162B-FE45-B9B7-64BAFAADA8A3}"/>
              </a:ext>
            </a:extLst>
          </p:cNvPr>
          <p:cNvSpPr>
            <a:spLocks noChangeAspect="1"/>
          </p:cNvSpPr>
          <p:nvPr/>
        </p:nvSpPr>
        <p:spPr>
          <a:xfrm>
            <a:off x="866377" y="4288420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BAA9B317-68EE-B14A-9C24-FD1DCBC4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837" y="4348270"/>
            <a:ext cx="724649" cy="72464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3" name="Graphic 42" descr="Coffee">
            <a:hlinkClick r:id="rId7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0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3526605" y="583080"/>
            <a:ext cx="578190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/>
              </a:rPr>
              <a:t>SEMANTOTUBE </a:t>
            </a:r>
            <a:r>
              <a:rPr lang="en-LT" sz="3200" b="1" spc="300" dirty="0">
                <a:solidFill>
                  <a:schemeClr val="bg1"/>
                </a:solidFill>
                <a:latin typeface="Montserrat"/>
              </a:rPr>
              <a:t>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4594B5-DCFE-B040-B639-11289CE101BD}"/>
              </a:ext>
            </a:extLst>
          </p:cNvPr>
          <p:cNvSpPr txBox="1"/>
          <p:nvPr/>
        </p:nvSpPr>
        <p:spPr>
          <a:xfrm>
            <a:off x="4012656" y="5502732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Request for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" pitchFamily="2" charset="77"/>
              </a:rPr>
              <a:t>Youtube</a:t>
            </a:r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 Video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Transcript</a:t>
            </a:r>
            <a:endParaRPr lang="en-LT" sz="1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E1247B-20BA-694A-999C-D3C010130C90}"/>
              </a:ext>
            </a:extLst>
          </p:cNvPr>
          <p:cNvSpPr txBox="1"/>
          <p:nvPr/>
        </p:nvSpPr>
        <p:spPr>
          <a:xfrm>
            <a:off x="8196177" y="3609702"/>
            <a:ext cx="116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Response with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Cohere Embeds</a:t>
            </a:r>
            <a:endParaRPr lang="en-LT" sz="12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7251C5B3-8865-8648-8E58-BAEDD8F0A253}"/>
              </a:ext>
            </a:extLst>
          </p:cNvPr>
          <p:cNvGrpSpPr/>
          <p:nvPr/>
        </p:nvGrpSpPr>
        <p:grpSpPr>
          <a:xfrm rot="12738739" flipV="1">
            <a:off x="8024529" y="4029429"/>
            <a:ext cx="1537342" cy="95917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E452365-C244-BF4D-A93C-1012104124F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431269C-929B-314E-BC39-0CFAAC0D8CF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B84ECF4B-84E3-DF4E-BB6E-F86CFBFD7053}"/>
              </a:ext>
            </a:extLst>
          </p:cNvPr>
          <p:cNvGrpSpPr/>
          <p:nvPr/>
        </p:nvGrpSpPr>
        <p:grpSpPr>
          <a:xfrm rot="1374366" flipV="1">
            <a:off x="7985183" y="4575360"/>
            <a:ext cx="1631568" cy="919587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1D38C79-8A61-2042-9F8F-3234681A1F9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7C7498-97A4-3C48-B861-751AED3F611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5BAB5CBC-B660-324C-BB51-20FA989BC212}"/>
              </a:ext>
            </a:extLst>
          </p:cNvPr>
          <p:cNvGrpSpPr/>
          <p:nvPr/>
        </p:nvGrpSpPr>
        <p:grpSpPr>
          <a:xfrm rot="19953744" flipH="1" flipV="1">
            <a:off x="3861972" y="4707068"/>
            <a:ext cx="1462581" cy="84882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C6A76D-0412-3049-8E6F-E8799387CD7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074F27A-A333-E342-B51B-5249EA62599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3615628" y="1100380"/>
            <a:ext cx="5576118" cy="200848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092E1391-7379-534C-95EA-5FDCFA24946F}"/>
              </a:ext>
            </a:extLst>
          </p:cNvPr>
          <p:cNvGrpSpPr/>
          <p:nvPr/>
        </p:nvGrpSpPr>
        <p:grpSpPr>
          <a:xfrm>
            <a:off x="5600063" y="3920684"/>
            <a:ext cx="1974089" cy="1921526"/>
            <a:chOff x="5105414" y="2463804"/>
            <a:chExt cx="1974089" cy="1921526"/>
          </a:xfrm>
          <a:solidFill>
            <a:schemeClr val="bg1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E818357-9A56-3F44-A3F9-1776BADE0B61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6CFC472-6F3F-3C42-B894-6D32D8D42C32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DD6C1C5-2E50-6843-8243-332FC6C94D18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AC6F4D-5E6A-3D44-A387-F5014D14B480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D0E7E3-A59A-0246-B1D4-BB9481E0DF4F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A4B02A9-A7BC-8041-90F7-5FD719B2307C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3986B33-457D-CB48-9EE9-82663E31C3D3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EB4064-CD57-EB48-92E1-C43206E8659E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066E511-DCD2-7541-A8DF-97991A66EF67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9AC4242-71E5-AF4A-A82A-80CC44D65541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8D4FC26-DE5B-6C42-BB98-A5F68A0B4E50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6E6C581-5BDC-D245-AEEC-8C65FB554BDA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C45416D-DB64-244E-8073-9AA2FF4CC1F9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AD1E513-86D6-5E4E-83FD-6C758EACE6D2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FCAF749-AAEA-2046-BBB9-6FE8BC81879D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F091EF5-1C76-194B-A3E5-0B36A3B4125B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C968A35-5BFD-1843-AE11-51855A7E1B8D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6C0B7C-6978-4DB8-947C-749D762C7445}"/>
              </a:ext>
            </a:extLst>
          </p:cNvPr>
          <p:cNvGrpSpPr/>
          <p:nvPr/>
        </p:nvGrpSpPr>
        <p:grpSpPr>
          <a:xfrm>
            <a:off x="2061482" y="4145001"/>
            <a:ext cx="1594346" cy="1482767"/>
            <a:chOff x="2112838" y="2755110"/>
            <a:chExt cx="1594346" cy="148276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68EA0C-789C-3347-B6A8-E15F5D431AAE}"/>
                </a:ext>
              </a:extLst>
            </p:cNvPr>
            <p:cNvSpPr txBox="1"/>
            <p:nvPr/>
          </p:nvSpPr>
          <p:spPr>
            <a:xfrm>
              <a:off x="2112838" y="3714657"/>
              <a:ext cx="159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77"/>
                </a:rPr>
                <a:t>Python Flask</a:t>
              </a:r>
            </a:p>
            <a:p>
              <a:pPr algn="ctr"/>
              <a:r>
                <a:rPr lang="en-US" sz="1400" b="1" spc="300" dirty="0">
                  <a:solidFill>
                    <a:schemeClr val="bg1"/>
                  </a:solidFill>
                  <a:latin typeface="Montserrat" pitchFamily="2" charset="77"/>
                </a:rPr>
                <a:t>API</a:t>
              </a:r>
              <a:endParaRPr lang="en-LT" sz="14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5A34050-CC29-7445-898F-5C07DFCD3743}"/>
                </a:ext>
              </a:extLst>
            </p:cNvPr>
            <p:cNvGrpSpPr/>
            <p:nvPr/>
          </p:nvGrpSpPr>
          <p:grpSpPr>
            <a:xfrm>
              <a:off x="2439453" y="2755110"/>
              <a:ext cx="901492" cy="901844"/>
              <a:chOff x="9097952" y="1550321"/>
              <a:chExt cx="901492" cy="901844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A62197EE-9081-9B41-A0D8-ADF48F3BF49E}"/>
                  </a:ext>
                </a:extLst>
              </p:cNvPr>
              <p:cNvSpPr/>
              <p:nvPr/>
            </p:nvSpPr>
            <p:spPr>
              <a:xfrm>
                <a:off x="9097952" y="1550321"/>
                <a:ext cx="901492" cy="901844"/>
              </a:xfrm>
              <a:custGeom>
                <a:avLst/>
                <a:gdLst>
                  <a:gd name="connsiteX0" fmla="*/ 598272 w 1670533"/>
                  <a:gd name="connsiteY0" fmla="*/ 1371675 h 1671185"/>
                  <a:gd name="connsiteX1" fmla="*/ 533022 w 1670533"/>
                  <a:gd name="connsiteY1" fmla="*/ 1330507 h 1671185"/>
                  <a:gd name="connsiteX2" fmla="*/ 527611 w 1670533"/>
                  <a:gd name="connsiteY2" fmla="*/ 1323375 h 1671185"/>
                  <a:gd name="connsiteX3" fmla="*/ 598786 w 1670533"/>
                  <a:gd name="connsiteY3" fmla="*/ 1364661 h 1671185"/>
                  <a:gd name="connsiteX4" fmla="*/ 610872 w 1670533"/>
                  <a:gd name="connsiteY4" fmla="*/ 1343939 h 1671185"/>
                  <a:gd name="connsiteX5" fmla="*/ 488824 w 1670533"/>
                  <a:gd name="connsiteY5" fmla="*/ 1273134 h 1671185"/>
                  <a:gd name="connsiteX6" fmla="*/ 476738 w 1670533"/>
                  <a:gd name="connsiteY6" fmla="*/ 1293856 h 1671185"/>
                  <a:gd name="connsiteX7" fmla="*/ 527097 w 1670533"/>
                  <a:gd name="connsiteY7" fmla="*/ 1323019 h 1671185"/>
                  <a:gd name="connsiteX8" fmla="*/ 522279 w 1670533"/>
                  <a:gd name="connsiteY8" fmla="*/ 1321711 h 1671185"/>
                  <a:gd name="connsiteX9" fmla="*/ 514655 w 1670533"/>
                  <a:gd name="connsiteY9" fmla="*/ 1321473 h 1671185"/>
                  <a:gd name="connsiteX10" fmla="*/ 493683 w 1670533"/>
                  <a:gd name="connsiteY10" fmla="*/ 1311568 h 1671185"/>
                  <a:gd name="connsiteX11" fmla="*/ 463743 w 1670533"/>
                  <a:gd name="connsiteY11" fmla="*/ 1305466 h 1671185"/>
                  <a:gd name="connsiteX12" fmla="*/ 445495 w 1670533"/>
                  <a:gd name="connsiteY12" fmla="*/ 1308002 h 1671185"/>
                  <a:gd name="connsiteX13" fmla="*/ 420217 w 1670533"/>
                  <a:gd name="connsiteY13" fmla="*/ 1267627 h 1671185"/>
                  <a:gd name="connsiteX14" fmla="*/ 399559 w 1670533"/>
                  <a:gd name="connsiteY14" fmla="*/ 1279751 h 1671185"/>
                  <a:gd name="connsiteX15" fmla="*/ 423258 w 1670533"/>
                  <a:gd name="connsiteY15" fmla="*/ 1317591 h 1671185"/>
                  <a:gd name="connsiteX16" fmla="*/ 414766 w 1670533"/>
                  <a:gd name="connsiteY16" fmla="*/ 1323692 h 1671185"/>
                  <a:gd name="connsiteX17" fmla="*/ 397347 w 1670533"/>
                  <a:gd name="connsiteY17" fmla="*/ 1338749 h 1671185"/>
                  <a:gd name="connsiteX18" fmla="*/ 366421 w 1670533"/>
                  <a:gd name="connsiteY18" fmla="*/ 1298374 h 1671185"/>
                  <a:gd name="connsiteX19" fmla="*/ 345764 w 1670533"/>
                  <a:gd name="connsiteY19" fmla="*/ 1310458 h 1671185"/>
                  <a:gd name="connsiteX20" fmla="*/ 379337 w 1670533"/>
                  <a:gd name="connsiteY20" fmla="*/ 1354360 h 1671185"/>
                  <a:gd name="connsiteX21" fmla="*/ 354058 w 1670533"/>
                  <a:gd name="connsiteY21" fmla="*/ 1376271 h 1671185"/>
                  <a:gd name="connsiteX22" fmla="*/ 320920 w 1670533"/>
                  <a:gd name="connsiteY22" fmla="*/ 1335737 h 1671185"/>
                  <a:gd name="connsiteX23" fmla="*/ 303975 w 1670533"/>
                  <a:gd name="connsiteY23" fmla="*/ 1352656 h 1671185"/>
                  <a:gd name="connsiteX24" fmla="*/ 336047 w 1670533"/>
                  <a:gd name="connsiteY24" fmla="*/ 1391922 h 1671185"/>
                  <a:gd name="connsiteX25" fmla="*/ 331071 w 1670533"/>
                  <a:gd name="connsiteY25" fmla="*/ 1396201 h 1671185"/>
                  <a:gd name="connsiteX26" fmla="*/ 321907 w 1670533"/>
                  <a:gd name="connsiteY26" fmla="*/ 1401788 h 1671185"/>
                  <a:gd name="connsiteX27" fmla="*/ 317523 w 1670533"/>
                  <a:gd name="connsiteY27" fmla="*/ 1400480 h 1671185"/>
                  <a:gd name="connsiteX28" fmla="*/ 316930 w 1670533"/>
                  <a:gd name="connsiteY28" fmla="*/ 1399648 h 1671185"/>
                  <a:gd name="connsiteX29" fmla="*/ 269059 w 1670533"/>
                  <a:gd name="connsiteY29" fmla="*/ 1355707 h 1671185"/>
                  <a:gd name="connsiteX30" fmla="*/ 252154 w 1670533"/>
                  <a:gd name="connsiteY30" fmla="*/ 1372666 h 1671185"/>
                  <a:gd name="connsiteX31" fmla="*/ 290190 w 1670533"/>
                  <a:gd name="connsiteY31" fmla="*/ 1407612 h 1671185"/>
                  <a:gd name="connsiteX32" fmla="*/ 270521 w 1670533"/>
                  <a:gd name="connsiteY32" fmla="*/ 1401471 h 1671185"/>
                  <a:gd name="connsiteX33" fmla="*/ 223953 w 1670533"/>
                  <a:gd name="connsiteY33" fmla="*/ 1365296 h 1671185"/>
                  <a:gd name="connsiteX34" fmla="*/ 181019 w 1670533"/>
                  <a:gd name="connsiteY34" fmla="*/ 1303643 h 1671185"/>
                  <a:gd name="connsiteX35" fmla="*/ 195554 w 1670533"/>
                  <a:gd name="connsiteY35" fmla="*/ 1242427 h 1671185"/>
                  <a:gd name="connsiteX36" fmla="*/ 300894 w 1670533"/>
                  <a:gd name="connsiteY36" fmla="*/ 1156050 h 1671185"/>
                  <a:gd name="connsiteX37" fmla="*/ 326094 w 1670533"/>
                  <a:gd name="connsiteY37" fmla="*/ 1079341 h 1671185"/>
                  <a:gd name="connsiteX38" fmla="*/ 303501 w 1670533"/>
                  <a:gd name="connsiteY38" fmla="*/ 1010041 h 1671185"/>
                  <a:gd name="connsiteX39" fmla="*/ 301211 w 1670533"/>
                  <a:gd name="connsiteY39" fmla="*/ 1004811 h 1671185"/>
                  <a:gd name="connsiteX40" fmla="*/ 300065 w 1670533"/>
                  <a:gd name="connsiteY40" fmla="*/ 995223 h 1671185"/>
                  <a:gd name="connsiteX41" fmla="*/ 292363 w 1670533"/>
                  <a:gd name="connsiteY41" fmla="*/ 984644 h 1671185"/>
                  <a:gd name="connsiteX42" fmla="*/ 271863 w 1670533"/>
                  <a:gd name="connsiteY42" fmla="*/ 943714 h 1671185"/>
                  <a:gd name="connsiteX43" fmla="*/ 238133 w 1670533"/>
                  <a:gd name="connsiteY43" fmla="*/ 913600 h 1671185"/>
                  <a:gd name="connsiteX44" fmla="*/ 242438 w 1670533"/>
                  <a:gd name="connsiteY44" fmla="*/ 904408 h 1671185"/>
                  <a:gd name="connsiteX45" fmla="*/ 240858 w 1670533"/>
                  <a:gd name="connsiteY45" fmla="*/ 856465 h 1671185"/>
                  <a:gd name="connsiteX46" fmla="*/ 216962 w 1670533"/>
                  <a:gd name="connsiteY46" fmla="*/ 856465 h 1671185"/>
                  <a:gd name="connsiteX47" fmla="*/ 218502 w 1670533"/>
                  <a:gd name="connsiteY47" fmla="*/ 904408 h 1671185"/>
                  <a:gd name="connsiteX48" fmla="*/ 219331 w 1670533"/>
                  <a:gd name="connsiteY48" fmla="*/ 907895 h 1671185"/>
                  <a:gd name="connsiteX49" fmla="*/ 207008 w 1670533"/>
                  <a:gd name="connsiteY49" fmla="*/ 906270 h 1671185"/>
                  <a:gd name="connsiteX50" fmla="*/ 182401 w 1670533"/>
                  <a:gd name="connsiteY50" fmla="*/ 906270 h 1671185"/>
                  <a:gd name="connsiteX51" fmla="*/ 184376 w 1670533"/>
                  <a:gd name="connsiteY51" fmla="*/ 897276 h 1671185"/>
                  <a:gd name="connsiteX52" fmla="*/ 176398 w 1670533"/>
                  <a:gd name="connsiteY52" fmla="*/ 849294 h 1671185"/>
                  <a:gd name="connsiteX53" fmla="*/ 153291 w 1670533"/>
                  <a:gd name="connsiteY53" fmla="*/ 855673 h 1671185"/>
                  <a:gd name="connsiteX54" fmla="*/ 161270 w 1670533"/>
                  <a:gd name="connsiteY54" fmla="*/ 903655 h 1671185"/>
                  <a:gd name="connsiteX55" fmla="*/ 162258 w 1670533"/>
                  <a:gd name="connsiteY55" fmla="*/ 906270 h 1671185"/>
                  <a:gd name="connsiteX56" fmla="*/ 121062 w 1670533"/>
                  <a:gd name="connsiteY56" fmla="*/ 906270 h 1671185"/>
                  <a:gd name="connsiteX57" fmla="*/ 117388 w 1670533"/>
                  <a:gd name="connsiteY57" fmla="*/ 856465 h 1671185"/>
                  <a:gd name="connsiteX58" fmla="*/ 93492 w 1670533"/>
                  <a:gd name="connsiteY58" fmla="*/ 856465 h 1671185"/>
                  <a:gd name="connsiteX59" fmla="*/ 97166 w 1670533"/>
                  <a:gd name="connsiteY59" fmla="*/ 906270 h 1671185"/>
                  <a:gd name="connsiteX60" fmla="*/ 80814 w 1670533"/>
                  <a:gd name="connsiteY60" fmla="*/ 906270 h 1671185"/>
                  <a:gd name="connsiteX61" fmla="*/ 76666 w 1670533"/>
                  <a:gd name="connsiteY61" fmla="*/ 905914 h 1671185"/>
                  <a:gd name="connsiteX62" fmla="*/ 76666 w 1670533"/>
                  <a:gd name="connsiteY62" fmla="*/ 905240 h 1671185"/>
                  <a:gd name="connsiteX63" fmla="*/ 68688 w 1670533"/>
                  <a:gd name="connsiteY63" fmla="*/ 857297 h 1671185"/>
                  <a:gd name="connsiteX64" fmla="*/ 45621 w 1670533"/>
                  <a:gd name="connsiteY64" fmla="*/ 863676 h 1671185"/>
                  <a:gd name="connsiteX65" fmla="*/ 51151 w 1670533"/>
                  <a:gd name="connsiteY65" fmla="*/ 896801 h 1671185"/>
                  <a:gd name="connsiteX66" fmla="*/ 30178 w 1670533"/>
                  <a:gd name="connsiteY66" fmla="*/ 865697 h 1671185"/>
                  <a:gd name="connsiteX67" fmla="*/ 23029 w 1670533"/>
                  <a:gd name="connsiteY67" fmla="*/ 794575 h 1671185"/>
                  <a:gd name="connsiteX68" fmla="*/ 25991 w 1670533"/>
                  <a:gd name="connsiteY68" fmla="*/ 759272 h 1671185"/>
                  <a:gd name="connsiteX69" fmla="*/ 76113 w 1670533"/>
                  <a:gd name="connsiteY69" fmla="*/ 716163 h 1671185"/>
                  <a:gd name="connsiteX70" fmla="*/ 201242 w 1670533"/>
                  <a:gd name="connsiteY70" fmla="*/ 713745 h 1671185"/>
                  <a:gd name="connsiteX71" fmla="*/ 256301 w 1670533"/>
                  <a:gd name="connsiteY71" fmla="*/ 688030 h 1671185"/>
                  <a:gd name="connsiteX72" fmla="*/ 291691 w 1670533"/>
                  <a:gd name="connsiteY72" fmla="*/ 633272 h 1671185"/>
                  <a:gd name="connsiteX73" fmla="*/ 312072 w 1670533"/>
                  <a:gd name="connsiteY73" fmla="*/ 569362 h 1671185"/>
                  <a:gd name="connsiteX74" fmla="*/ 303777 w 1670533"/>
                  <a:gd name="connsiteY74" fmla="*/ 522449 h 1671185"/>
                  <a:gd name="connsiteX75" fmla="*/ 303383 w 1670533"/>
                  <a:gd name="connsiteY75" fmla="*/ 516624 h 1671185"/>
                  <a:gd name="connsiteX76" fmla="*/ 310808 w 1670533"/>
                  <a:gd name="connsiteY76" fmla="*/ 510760 h 1671185"/>
                  <a:gd name="connsiteX77" fmla="*/ 318787 w 1670533"/>
                  <a:gd name="connsiteY77" fmla="*/ 494752 h 1671185"/>
                  <a:gd name="connsiteX78" fmla="*/ 298169 w 1670533"/>
                  <a:gd name="connsiteY78" fmla="*/ 482668 h 1671185"/>
                  <a:gd name="connsiteX79" fmla="*/ 290151 w 1670533"/>
                  <a:gd name="connsiteY79" fmla="*/ 498636 h 1671185"/>
                  <a:gd name="connsiteX80" fmla="*/ 289045 w 1670533"/>
                  <a:gd name="connsiteY80" fmla="*/ 502717 h 1671185"/>
                  <a:gd name="connsiteX81" fmla="*/ 288176 w 1670533"/>
                  <a:gd name="connsiteY81" fmla="*/ 501686 h 1671185"/>
                  <a:gd name="connsiteX82" fmla="*/ 275181 w 1670533"/>
                  <a:gd name="connsiteY82" fmla="*/ 491662 h 1671185"/>
                  <a:gd name="connsiteX83" fmla="*/ 275221 w 1670533"/>
                  <a:gd name="connsiteY83" fmla="*/ 491622 h 1671185"/>
                  <a:gd name="connsiteX84" fmla="*/ 287109 w 1670533"/>
                  <a:gd name="connsiteY84" fmla="*/ 451643 h 1671185"/>
                  <a:gd name="connsiteX85" fmla="*/ 264043 w 1670533"/>
                  <a:gd name="connsiteY85" fmla="*/ 445264 h 1671185"/>
                  <a:gd name="connsiteX86" fmla="*/ 254761 w 1670533"/>
                  <a:gd name="connsiteY86" fmla="*/ 476328 h 1671185"/>
                  <a:gd name="connsiteX87" fmla="*/ 229522 w 1670533"/>
                  <a:gd name="connsiteY87" fmla="*/ 457389 h 1671185"/>
                  <a:gd name="connsiteX88" fmla="*/ 227271 w 1670533"/>
                  <a:gd name="connsiteY88" fmla="*/ 455685 h 1671185"/>
                  <a:gd name="connsiteX89" fmla="*/ 239397 w 1670533"/>
                  <a:gd name="connsiteY89" fmla="*/ 407742 h 1671185"/>
                  <a:gd name="connsiteX90" fmla="*/ 216330 w 1670533"/>
                  <a:gd name="connsiteY90" fmla="*/ 401363 h 1671185"/>
                  <a:gd name="connsiteX91" fmla="*/ 206495 w 1670533"/>
                  <a:gd name="connsiteY91" fmla="*/ 440113 h 1671185"/>
                  <a:gd name="connsiteX92" fmla="*/ 189037 w 1670533"/>
                  <a:gd name="connsiteY92" fmla="*/ 426998 h 1671185"/>
                  <a:gd name="connsiteX93" fmla="*/ 190735 w 1670533"/>
                  <a:gd name="connsiteY93" fmla="*/ 423512 h 1671185"/>
                  <a:gd name="connsiteX94" fmla="*/ 203454 w 1670533"/>
                  <a:gd name="connsiteY94" fmla="*/ 375767 h 1671185"/>
                  <a:gd name="connsiteX95" fmla="*/ 183547 w 1670533"/>
                  <a:gd name="connsiteY95" fmla="*/ 364038 h 1671185"/>
                  <a:gd name="connsiteX96" fmla="*/ 252193 w 1670533"/>
                  <a:gd name="connsiteY96" fmla="*/ 278652 h 1671185"/>
                  <a:gd name="connsiteX97" fmla="*/ 273088 w 1670533"/>
                  <a:gd name="connsiteY97" fmla="*/ 261179 h 1671185"/>
                  <a:gd name="connsiteX98" fmla="*/ 340392 w 1670533"/>
                  <a:gd name="connsiteY98" fmla="*/ 257494 h 1671185"/>
                  <a:gd name="connsiteX99" fmla="*/ 446996 w 1670533"/>
                  <a:gd name="connsiteY99" fmla="*/ 339512 h 1671185"/>
                  <a:gd name="connsiteX100" fmla="*/ 492497 w 1670533"/>
                  <a:gd name="connsiteY100" fmla="*/ 355084 h 1671185"/>
                  <a:gd name="connsiteX101" fmla="*/ 496724 w 1670533"/>
                  <a:gd name="connsiteY101" fmla="*/ 354965 h 1671185"/>
                  <a:gd name="connsiteX102" fmla="*/ 580419 w 1670533"/>
                  <a:gd name="connsiteY102" fmla="*/ 325248 h 1671185"/>
                  <a:gd name="connsiteX103" fmla="*/ 588951 w 1670533"/>
                  <a:gd name="connsiteY103" fmla="*/ 319503 h 1671185"/>
                  <a:gd name="connsiteX104" fmla="*/ 590334 w 1670533"/>
                  <a:gd name="connsiteY104" fmla="*/ 316611 h 1671185"/>
                  <a:gd name="connsiteX105" fmla="*/ 632872 w 1670533"/>
                  <a:gd name="connsiteY105" fmla="*/ 256900 h 1671185"/>
                  <a:gd name="connsiteX106" fmla="*/ 634768 w 1670533"/>
                  <a:gd name="connsiteY106" fmla="*/ 250917 h 1671185"/>
                  <a:gd name="connsiteX107" fmla="*/ 683547 w 1670533"/>
                  <a:gd name="connsiteY107" fmla="*/ 232968 h 1671185"/>
                  <a:gd name="connsiteX108" fmla="*/ 666603 w 1670533"/>
                  <a:gd name="connsiteY108" fmla="*/ 216009 h 1671185"/>
                  <a:gd name="connsiteX109" fmla="*/ 637888 w 1670533"/>
                  <a:gd name="connsiteY109" fmla="*/ 227381 h 1671185"/>
                  <a:gd name="connsiteX110" fmla="*/ 636901 w 1670533"/>
                  <a:gd name="connsiteY110" fmla="*/ 217436 h 1671185"/>
                  <a:gd name="connsiteX111" fmla="*/ 634413 w 1670533"/>
                  <a:gd name="connsiteY111" fmla="*/ 202458 h 1671185"/>
                  <a:gd name="connsiteX112" fmla="*/ 675569 w 1670533"/>
                  <a:gd name="connsiteY112" fmla="*/ 201864 h 1671185"/>
                  <a:gd name="connsiteX113" fmla="*/ 675569 w 1670533"/>
                  <a:gd name="connsiteY113" fmla="*/ 177893 h 1671185"/>
                  <a:gd name="connsiteX114" fmla="*/ 630463 w 1670533"/>
                  <a:gd name="connsiteY114" fmla="*/ 178566 h 1671185"/>
                  <a:gd name="connsiteX115" fmla="*/ 625802 w 1670533"/>
                  <a:gd name="connsiteY115" fmla="*/ 150553 h 1671185"/>
                  <a:gd name="connsiteX116" fmla="*/ 675687 w 1670533"/>
                  <a:gd name="connsiteY116" fmla="*/ 147026 h 1671185"/>
                  <a:gd name="connsiteX117" fmla="*/ 675687 w 1670533"/>
                  <a:gd name="connsiteY117" fmla="*/ 123055 h 1671185"/>
                  <a:gd name="connsiteX118" fmla="*/ 621813 w 1670533"/>
                  <a:gd name="connsiteY118" fmla="*/ 126819 h 1671185"/>
                  <a:gd name="connsiteX119" fmla="*/ 617389 w 1670533"/>
                  <a:gd name="connsiteY119" fmla="*/ 100153 h 1671185"/>
                  <a:gd name="connsiteX120" fmla="*/ 666880 w 1670533"/>
                  <a:gd name="connsiteY120" fmla="*/ 93259 h 1671185"/>
                  <a:gd name="connsiteX121" fmla="*/ 660481 w 1670533"/>
                  <a:gd name="connsiteY121" fmla="*/ 70160 h 1671185"/>
                  <a:gd name="connsiteX122" fmla="*/ 617231 w 1670533"/>
                  <a:gd name="connsiteY122" fmla="*/ 76143 h 1671185"/>
                  <a:gd name="connsiteX123" fmla="*/ 651120 w 1670533"/>
                  <a:gd name="connsiteY123" fmla="*/ 38145 h 1671185"/>
                  <a:gd name="connsiteX124" fmla="*/ 702862 w 1670533"/>
                  <a:gd name="connsiteY124" fmla="*/ 25901 h 1671185"/>
                  <a:gd name="connsiteX125" fmla="*/ 798012 w 1670533"/>
                  <a:gd name="connsiteY125" fmla="*/ 28278 h 1671185"/>
                  <a:gd name="connsiteX126" fmla="*/ 840591 w 1670533"/>
                  <a:gd name="connsiteY126" fmla="*/ 74121 h 1671185"/>
                  <a:gd name="connsiteX127" fmla="*/ 849516 w 1670533"/>
                  <a:gd name="connsiteY127" fmla="*/ 161132 h 1671185"/>
                  <a:gd name="connsiteX128" fmla="*/ 870924 w 1670533"/>
                  <a:gd name="connsiteY128" fmla="*/ 206421 h 1671185"/>
                  <a:gd name="connsiteX129" fmla="*/ 924206 w 1670533"/>
                  <a:gd name="connsiteY129" fmla="*/ 241368 h 1671185"/>
                  <a:gd name="connsiteX130" fmla="*/ 1046807 w 1670533"/>
                  <a:gd name="connsiteY130" fmla="*/ 243784 h 1671185"/>
                  <a:gd name="connsiteX131" fmla="*/ 1078010 w 1670533"/>
                  <a:gd name="connsiteY131" fmla="*/ 223617 h 1671185"/>
                  <a:gd name="connsiteX132" fmla="*/ 1107989 w 1670533"/>
                  <a:gd name="connsiteY132" fmla="*/ 240060 h 1671185"/>
                  <a:gd name="connsiteX133" fmla="*/ 1120036 w 1670533"/>
                  <a:gd name="connsiteY133" fmla="*/ 219338 h 1671185"/>
                  <a:gd name="connsiteX134" fmla="*/ 1091913 w 1670533"/>
                  <a:gd name="connsiteY134" fmla="*/ 203924 h 1671185"/>
                  <a:gd name="connsiteX135" fmla="*/ 1099971 w 1670533"/>
                  <a:gd name="connsiteY135" fmla="*/ 190215 h 1671185"/>
                  <a:gd name="connsiteX136" fmla="*/ 1147724 w 1670533"/>
                  <a:gd name="connsiteY136" fmla="*/ 212483 h 1671185"/>
                  <a:gd name="connsiteX137" fmla="*/ 1159811 w 1670533"/>
                  <a:gd name="connsiteY137" fmla="*/ 191761 h 1671185"/>
                  <a:gd name="connsiteX138" fmla="*/ 1112137 w 1670533"/>
                  <a:gd name="connsiteY138" fmla="*/ 169572 h 1671185"/>
                  <a:gd name="connsiteX139" fmla="*/ 1128449 w 1670533"/>
                  <a:gd name="connsiteY139" fmla="*/ 141836 h 1671185"/>
                  <a:gd name="connsiteX140" fmla="*/ 1188051 w 1670533"/>
                  <a:gd name="connsiteY140" fmla="*/ 175515 h 1671185"/>
                  <a:gd name="connsiteX141" fmla="*/ 1200137 w 1670533"/>
                  <a:gd name="connsiteY141" fmla="*/ 154832 h 1671185"/>
                  <a:gd name="connsiteX142" fmla="*/ 1140614 w 1670533"/>
                  <a:gd name="connsiteY142" fmla="*/ 121193 h 1671185"/>
                  <a:gd name="connsiteX143" fmla="*/ 1146380 w 1670533"/>
                  <a:gd name="connsiteY143" fmla="*/ 111367 h 1671185"/>
                  <a:gd name="connsiteX144" fmla="*/ 1158309 w 1670533"/>
                  <a:gd name="connsiteY144" fmla="*/ 97855 h 1671185"/>
                  <a:gd name="connsiteX145" fmla="*/ 1164313 w 1670533"/>
                  <a:gd name="connsiteY145" fmla="*/ 107166 h 1671185"/>
                  <a:gd name="connsiteX146" fmla="*/ 1236199 w 1670533"/>
                  <a:gd name="connsiteY146" fmla="*/ 139063 h 1671185"/>
                  <a:gd name="connsiteX147" fmla="*/ 1248245 w 1670533"/>
                  <a:gd name="connsiteY147" fmla="*/ 118380 h 1671185"/>
                  <a:gd name="connsiteX148" fmla="*/ 1178848 w 1670533"/>
                  <a:gd name="connsiteY148" fmla="*/ 87554 h 1671185"/>
                  <a:gd name="connsiteX149" fmla="*/ 1197768 w 1670533"/>
                  <a:gd name="connsiteY149" fmla="*/ 86286 h 1671185"/>
                  <a:gd name="connsiteX150" fmla="*/ 1258633 w 1670533"/>
                  <a:gd name="connsiteY150" fmla="*/ 105859 h 1671185"/>
                  <a:gd name="connsiteX151" fmla="*/ 1332099 w 1670533"/>
                  <a:gd name="connsiteY151" fmla="*/ 168621 h 1671185"/>
                  <a:gd name="connsiteX152" fmla="*/ 1333284 w 1670533"/>
                  <a:gd name="connsiteY152" fmla="*/ 226351 h 1671185"/>
                  <a:gd name="connsiteX153" fmla="*/ 1273169 w 1670533"/>
                  <a:gd name="connsiteY153" fmla="*/ 320335 h 1671185"/>
                  <a:gd name="connsiteX154" fmla="*/ 1265308 w 1670533"/>
                  <a:gd name="connsiteY154" fmla="*/ 385078 h 1671185"/>
                  <a:gd name="connsiteX155" fmla="*/ 1300461 w 1670533"/>
                  <a:gd name="connsiteY155" fmla="*/ 457111 h 1671185"/>
                  <a:gd name="connsiteX156" fmla="*/ 1338695 w 1670533"/>
                  <a:gd name="connsiteY156" fmla="*/ 503984 h 1671185"/>
                  <a:gd name="connsiteX157" fmla="*/ 1405209 w 1670533"/>
                  <a:gd name="connsiteY157" fmla="*/ 524548 h 1671185"/>
                  <a:gd name="connsiteX158" fmla="*/ 1429026 w 1670533"/>
                  <a:gd name="connsiteY158" fmla="*/ 588222 h 1671185"/>
                  <a:gd name="connsiteX159" fmla="*/ 1452133 w 1670533"/>
                  <a:gd name="connsiteY159" fmla="*/ 581843 h 1671185"/>
                  <a:gd name="connsiteX160" fmla="*/ 1428196 w 1670533"/>
                  <a:gd name="connsiteY160" fmla="*/ 517892 h 1671185"/>
                  <a:gd name="connsiteX161" fmla="*/ 1427841 w 1670533"/>
                  <a:gd name="connsiteY161" fmla="*/ 517297 h 1671185"/>
                  <a:gd name="connsiteX162" fmla="*/ 1466825 w 1670533"/>
                  <a:gd name="connsiteY162" fmla="*/ 501845 h 1671185"/>
                  <a:gd name="connsiteX163" fmla="*/ 1467141 w 1670533"/>
                  <a:gd name="connsiteY163" fmla="*/ 510760 h 1671185"/>
                  <a:gd name="connsiteX164" fmla="*/ 1491117 w 1670533"/>
                  <a:gd name="connsiteY164" fmla="*/ 566746 h 1671185"/>
                  <a:gd name="connsiteX165" fmla="*/ 1511773 w 1670533"/>
                  <a:gd name="connsiteY165" fmla="*/ 554622 h 1671185"/>
                  <a:gd name="connsiteX166" fmla="*/ 1487838 w 1670533"/>
                  <a:gd name="connsiteY166" fmla="*/ 498675 h 1671185"/>
                  <a:gd name="connsiteX167" fmla="*/ 1484995 w 1670533"/>
                  <a:gd name="connsiteY167" fmla="*/ 494634 h 1671185"/>
                  <a:gd name="connsiteX168" fmla="*/ 1519357 w 1670533"/>
                  <a:gd name="connsiteY168" fmla="*/ 481043 h 1671185"/>
                  <a:gd name="connsiteX169" fmla="*/ 1533813 w 1670533"/>
                  <a:gd name="connsiteY169" fmla="*/ 531879 h 1671185"/>
                  <a:gd name="connsiteX170" fmla="*/ 1556919 w 1670533"/>
                  <a:gd name="connsiteY170" fmla="*/ 525499 h 1671185"/>
                  <a:gd name="connsiteX171" fmla="*/ 1541989 w 1670533"/>
                  <a:gd name="connsiteY171" fmla="*/ 473158 h 1671185"/>
                  <a:gd name="connsiteX172" fmla="*/ 1565253 w 1670533"/>
                  <a:gd name="connsiteY172" fmla="*/ 472326 h 1671185"/>
                  <a:gd name="connsiteX173" fmla="*/ 1565727 w 1670533"/>
                  <a:gd name="connsiteY173" fmla="*/ 475892 h 1671185"/>
                  <a:gd name="connsiteX174" fmla="*/ 1589703 w 1670533"/>
                  <a:gd name="connsiteY174" fmla="*/ 543884 h 1671185"/>
                  <a:gd name="connsiteX175" fmla="*/ 1612769 w 1670533"/>
                  <a:gd name="connsiteY175" fmla="*/ 537505 h 1671185"/>
                  <a:gd name="connsiteX176" fmla="*/ 1597326 w 1670533"/>
                  <a:gd name="connsiteY176" fmla="*/ 493722 h 1671185"/>
                  <a:gd name="connsiteX177" fmla="*/ 1623236 w 1670533"/>
                  <a:gd name="connsiteY177" fmla="*/ 532711 h 1671185"/>
                  <a:gd name="connsiteX178" fmla="*/ 1635441 w 1670533"/>
                  <a:gd name="connsiteY178" fmla="*/ 624952 h 1671185"/>
                  <a:gd name="connsiteX179" fmla="*/ 1603922 w 1670533"/>
                  <a:gd name="connsiteY179" fmla="*/ 664336 h 1671185"/>
                  <a:gd name="connsiteX180" fmla="*/ 1466351 w 1670533"/>
                  <a:gd name="connsiteY180" fmla="*/ 720560 h 1671185"/>
                  <a:gd name="connsiteX181" fmla="*/ 1425431 w 1670533"/>
                  <a:gd name="connsiteY181" fmla="*/ 761292 h 1671185"/>
                  <a:gd name="connsiteX182" fmla="*/ 1410264 w 1670533"/>
                  <a:gd name="connsiteY182" fmla="*/ 832573 h 1671185"/>
                  <a:gd name="connsiteX183" fmla="*/ 1423101 w 1670533"/>
                  <a:gd name="connsiteY183" fmla="*/ 909282 h 1671185"/>
                  <a:gd name="connsiteX184" fmla="*/ 1444984 w 1670533"/>
                  <a:gd name="connsiteY184" fmla="*/ 939672 h 1671185"/>
                  <a:gd name="connsiteX185" fmla="*/ 1422588 w 1670533"/>
                  <a:gd name="connsiteY185" fmla="*/ 1017371 h 1671185"/>
                  <a:gd name="connsiteX186" fmla="*/ 1445693 w 1670533"/>
                  <a:gd name="connsiteY186" fmla="*/ 1023711 h 1671185"/>
                  <a:gd name="connsiteX187" fmla="*/ 1466114 w 1670533"/>
                  <a:gd name="connsiteY187" fmla="*/ 952747 h 1671185"/>
                  <a:gd name="connsiteX188" fmla="*/ 1487047 w 1670533"/>
                  <a:gd name="connsiteY188" fmla="*/ 963049 h 1671185"/>
                  <a:gd name="connsiteX189" fmla="*/ 1485153 w 1670533"/>
                  <a:gd name="connsiteY189" fmla="*/ 968398 h 1671185"/>
                  <a:gd name="connsiteX190" fmla="*/ 1477332 w 1670533"/>
                  <a:gd name="connsiteY190" fmla="*/ 1040352 h 1671185"/>
                  <a:gd name="connsiteX191" fmla="*/ 1501267 w 1670533"/>
                  <a:gd name="connsiteY191" fmla="*/ 1040352 h 1671185"/>
                  <a:gd name="connsiteX192" fmla="*/ 1508534 w 1670533"/>
                  <a:gd name="connsiteY192" fmla="*/ 973629 h 1671185"/>
                  <a:gd name="connsiteX193" fmla="*/ 1535354 w 1670533"/>
                  <a:gd name="connsiteY193" fmla="*/ 986783 h 1671185"/>
                  <a:gd name="connsiteX194" fmla="*/ 1533813 w 1670533"/>
                  <a:gd name="connsiteY194" fmla="*/ 989240 h 1671185"/>
                  <a:gd name="connsiteX195" fmla="*/ 1509877 w 1670533"/>
                  <a:gd name="connsiteY195" fmla="*/ 1053190 h 1671185"/>
                  <a:gd name="connsiteX196" fmla="*/ 1532944 w 1670533"/>
                  <a:gd name="connsiteY196" fmla="*/ 1059530 h 1671185"/>
                  <a:gd name="connsiteX197" fmla="*/ 1556327 w 1670533"/>
                  <a:gd name="connsiteY197" fmla="*/ 997124 h 1671185"/>
                  <a:gd name="connsiteX198" fmla="*/ 1591046 w 1670533"/>
                  <a:gd name="connsiteY198" fmla="*/ 1014162 h 1671185"/>
                  <a:gd name="connsiteX199" fmla="*/ 1585673 w 1670533"/>
                  <a:gd name="connsiteY199" fmla="*/ 1021215 h 1671185"/>
                  <a:gd name="connsiteX200" fmla="*/ 1569717 w 1670533"/>
                  <a:gd name="connsiteY200" fmla="*/ 1081163 h 1671185"/>
                  <a:gd name="connsiteX201" fmla="*/ 1592822 w 1670533"/>
                  <a:gd name="connsiteY201" fmla="*/ 1087543 h 1671185"/>
                  <a:gd name="connsiteX202" fmla="*/ 1608779 w 1670533"/>
                  <a:gd name="connsiteY202" fmla="*/ 1027594 h 1671185"/>
                  <a:gd name="connsiteX203" fmla="*/ 1609056 w 1670533"/>
                  <a:gd name="connsiteY203" fmla="*/ 1023038 h 1671185"/>
                  <a:gd name="connsiteX204" fmla="*/ 1617786 w 1670533"/>
                  <a:gd name="connsiteY204" fmla="*/ 1027317 h 1671185"/>
                  <a:gd name="connsiteX205" fmla="*/ 1646618 w 1670533"/>
                  <a:gd name="connsiteY205" fmla="*/ 1077717 h 1671185"/>
                  <a:gd name="connsiteX206" fmla="*/ 1620352 w 1670533"/>
                  <a:gd name="connsiteY206" fmla="*/ 1150661 h 1671185"/>
                  <a:gd name="connsiteX207" fmla="*/ 1568610 w 1670533"/>
                  <a:gd name="connsiteY207" fmla="*/ 1198208 h 1671185"/>
                  <a:gd name="connsiteX208" fmla="*/ 1520463 w 1670533"/>
                  <a:gd name="connsiteY208" fmla="*/ 1200110 h 1671185"/>
                  <a:gd name="connsiteX209" fmla="*/ 1409554 w 1670533"/>
                  <a:gd name="connsiteY209" fmla="*/ 1147333 h 1671185"/>
                  <a:gd name="connsiteX210" fmla="*/ 1360616 w 1670533"/>
                  <a:gd name="connsiteY210" fmla="*/ 1141944 h 1671185"/>
                  <a:gd name="connsiteX211" fmla="*/ 1287071 w 1670533"/>
                  <a:gd name="connsiteY211" fmla="*/ 1179387 h 1671185"/>
                  <a:gd name="connsiteX212" fmla="*/ 1234382 w 1670533"/>
                  <a:gd name="connsiteY212" fmla="*/ 1267587 h 1671185"/>
                  <a:gd name="connsiteX213" fmla="*/ 1237502 w 1670533"/>
                  <a:gd name="connsiteY213" fmla="*/ 1311092 h 1671185"/>
                  <a:gd name="connsiteX214" fmla="*/ 1177781 w 1670533"/>
                  <a:gd name="connsiteY214" fmla="*/ 1359709 h 1671185"/>
                  <a:gd name="connsiteX215" fmla="*/ 1194727 w 1670533"/>
                  <a:gd name="connsiteY215" fmla="*/ 1376667 h 1671185"/>
                  <a:gd name="connsiteX216" fmla="*/ 1249194 w 1670533"/>
                  <a:gd name="connsiteY216" fmla="*/ 1332330 h 1671185"/>
                  <a:gd name="connsiteX217" fmla="*/ 1249510 w 1670533"/>
                  <a:gd name="connsiteY217" fmla="*/ 1332766 h 1671185"/>
                  <a:gd name="connsiteX218" fmla="*/ 1259226 w 1670533"/>
                  <a:gd name="connsiteY218" fmla="*/ 1344573 h 1671185"/>
                  <a:gd name="connsiteX219" fmla="*/ 1213171 w 1670533"/>
                  <a:gd name="connsiteY219" fmla="*/ 1387127 h 1671185"/>
                  <a:gd name="connsiteX220" fmla="*/ 1230076 w 1670533"/>
                  <a:gd name="connsiteY220" fmla="*/ 1404086 h 1671185"/>
                  <a:gd name="connsiteX221" fmla="*/ 1274432 w 1670533"/>
                  <a:gd name="connsiteY221" fmla="*/ 1363077 h 1671185"/>
                  <a:gd name="connsiteX222" fmla="*/ 1291771 w 1670533"/>
                  <a:gd name="connsiteY222" fmla="*/ 1384116 h 1671185"/>
                  <a:gd name="connsiteX223" fmla="*/ 1248956 w 1670533"/>
                  <a:gd name="connsiteY223" fmla="*/ 1426987 h 1671185"/>
                  <a:gd name="connsiteX224" fmla="*/ 1265900 w 1670533"/>
                  <a:gd name="connsiteY224" fmla="*/ 1443946 h 1671185"/>
                  <a:gd name="connsiteX225" fmla="*/ 1307096 w 1670533"/>
                  <a:gd name="connsiteY225" fmla="*/ 1402699 h 1671185"/>
                  <a:gd name="connsiteX226" fmla="*/ 1326332 w 1670533"/>
                  <a:gd name="connsiteY226" fmla="*/ 1426037 h 1671185"/>
                  <a:gd name="connsiteX227" fmla="*/ 1332731 w 1670533"/>
                  <a:gd name="connsiteY227" fmla="*/ 1436339 h 1671185"/>
                  <a:gd name="connsiteX228" fmla="*/ 1281660 w 1670533"/>
                  <a:gd name="connsiteY228" fmla="*/ 1483767 h 1671185"/>
                  <a:gd name="connsiteX229" fmla="*/ 1298604 w 1670533"/>
                  <a:gd name="connsiteY229" fmla="*/ 1500725 h 1671185"/>
                  <a:gd name="connsiteX230" fmla="*/ 1337588 w 1670533"/>
                  <a:gd name="connsiteY230" fmla="*/ 1464510 h 1671185"/>
                  <a:gd name="connsiteX231" fmla="*/ 1322896 w 1670533"/>
                  <a:gd name="connsiteY231" fmla="*/ 1495930 h 1671185"/>
                  <a:gd name="connsiteX232" fmla="*/ 1265624 w 1670533"/>
                  <a:gd name="connsiteY232" fmla="*/ 1541061 h 1671185"/>
                  <a:gd name="connsiteX233" fmla="*/ 1213409 w 1670533"/>
                  <a:gd name="connsiteY233" fmla="*/ 1565468 h 1671185"/>
                  <a:gd name="connsiteX234" fmla="*/ 1151397 w 1670533"/>
                  <a:gd name="connsiteY234" fmla="*/ 1539198 h 1671185"/>
                  <a:gd name="connsiteX235" fmla="*/ 1105184 w 1670533"/>
                  <a:gd name="connsiteY235" fmla="*/ 1446561 h 1671185"/>
                  <a:gd name="connsiteX236" fmla="*/ 1072520 w 1670533"/>
                  <a:gd name="connsiteY236" fmla="*/ 1413357 h 1671185"/>
                  <a:gd name="connsiteX237" fmla="*/ 958688 w 1670533"/>
                  <a:gd name="connsiteY237" fmla="*/ 1388871 h 1671185"/>
                  <a:gd name="connsiteX238" fmla="*/ 869463 w 1670533"/>
                  <a:gd name="connsiteY238" fmla="*/ 1414903 h 1671185"/>
                  <a:gd name="connsiteX239" fmla="*/ 834744 w 1670533"/>
                  <a:gd name="connsiteY239" fmla="*/ 1459874 h 1671185"/>
                  <a:gd name="connsiteX240" fmla="*/ 767322 w 1670533"/>
                  <a:gd name="connsiteY240" fmla="*/ 1456110 h 1671185"/>
                  <a:gd name="connsiteX241" fmla="*/ 767322 w 1670533"/>
                  <a:gd name="connsiteY241" fmla="*/ 1480121 h 1671185"/>
                  <a:gd name="connsiteX242" fmla="*/ 830203 w 1670533"/>
                  <a:gd name="connsiteY242" fmla="*/ 1483608 h 1671185"/>
                  <a:gd name="connsiteX243" fmla="*/ 826292 w 1670533"/>
                  <a:gd name="connsiteY243" fmla="*/ 1510987 h 1671185"/>
                  <a:gd name="connsiteX244" fmla="*/ 762464 w 1670533"/>
                  <a:gd name="connsiteY244" fmla="*/ 1500804 h 1671185"/>
                  <a:gd name="connsiteX245" fmla="*/ 756105 w 1670533"/>
                  <a:gd name="connsiteY245" fmla="*/ 1523904 h 1671185"/>
                  <a:gd name="connsiteX246" fmla="*/ 822934 w 1670533"/>
                  <a:gd name="connsiteY246" fmla="*/ 1534602 h 1671185"/>
                  <a:gd name="connsiteX247" fmla="*/ 819459 w 1670533"/>
                  <a:gd name="connsiteY247" fmla="*/ 1558930 h 1671185"/>
                  <a:gd name="connsiteX248" fmla="*/ 763294 w 1670533"/>
                  <a:gd name="connsiteY248" fmla="*/ 1551957 h 1671185"/>
                  <a:gd name="connsiteX249" fmla="*/ 763294 w 1670533"/>
                  <a:gd name="connsiteY249" fmla="*/ 1575928 h 1671185"/>
                  <a:gd name="connsiteX250" fmla="*/ 816101 w 1670533"/>
                  <a:gd name="connsiteY250" fmla="*/ 1582505 h 1671185"/>
                  <a:gd name="connsiteX251" fmla="*/ 814048 w 1670533"/>
                  <a:gd name="connsiteY251" fmla="*/ 1596690 h 1671185"/>
                  <a:gd name="connsiteX252" fmla="*/ 813139 w 1670533"/>
                  <a:gd name="connsiteY252" fmla="*/ 1600058 h 1671185"/>
                  <a:gd name="connsiteX253" fmla="*/ 751365 w 1670533"/>
                  <a:gd name="connsiteY253" fmla="*/ 1600058 h 1671185"/>
                  <a:gd name="connsiteX254" fmla="*/ 751365 w 1670533"/>
                  <a:gd name="connsiteY254" fmla="*/ 1624030 h 1671185"/>
                  <a:gd name="connsiteX255" fmla="*/ 801251 w 1670533"/>
                  <a:gd name="connsiteY255" fmla="*/ 1624030 h 1671185"/>
                  <a:gd name="connsiteX256" fmla="*/ 780751 w 1670533"/>
                  <a:gd name="connsiteY256" fmla="*/ 1638056 h 1671185"/>
                  <a:gd name="connsiteX257" fmla="*/ 717121 w 1670533"/>
                  <a:gd name="connsiteY257" fmla="*/ 1647565 h 1671185"/>
                  <a:gd name="connsiteX258" fmla="*/ 642589 w 1670533"/>
                  <a:gd name="connsiteY258" fmla="*/ 1627318 h 1671185"/>
                  <a:gd name="connsiteX259" fmla="*/ 615967 w 1670533"/>
                  <a:gd name="connsiteY259" fmla="*/ 1576958 h 1671185"/>
                  <a:gd name="connsiteX260" fmla="*/ 628725 w 1670533"/>
                  <a:gd name="connsiteY260" fmla="*/ 1439231 h 1671185"/>
                  <a:gd name="connsiteX261" fmla="*/ 598272 w 1670533"/>
                  <a:gd name="connsiteY261" fmla="*/ 1371675 h 1671185"/>
                  <a:gd name="connsiteX262" fmla="*/ 1360853 w 1670533"/>
                  <a:gd name="connsiteY262" fmla="*/ 488175 h 1671185"/>
                  <a:gd name="connsiteX263" fmla="*/ 1358246 w 1670533"/>
                  <a:gd name="connsiteY263" fmla="*/ 490038 h 1671185"/>
                  <a:gd name="connsiteX264" fmla="*/ 1355087 w 1670533"/>
                  <a:gd name="connsiteY264" fmla="*/ 487660 h 1671185"/>
                  <a:gd name="connsiteX265" fmla="*/ 1351966 w 1670533"/>
                  <a:gd name="connsiteY265" fmla="*/ 484173 h 1671185"/>
                  <a:gd name="connsiteX266" fmla="*/ 1360853 w 1670533"/>
                  <a:gd name="connsiteY266" fmla="*/ 488175 h 1671185"/>
                  <a:gd name="connsiteX267" fmla="*/ 631885 w 1670533"/>
                  <a:gd name="connsiteY267" fmla="*/ 1647803 h 1671185"/>
                  <a:gd name="connsiteX268" fmla="*/ 716212 w 1670533"/>
                  <a:gd name="connsiteY268" fmla="*/ 1670705 h 1671185"/>
                  <a:gd name="connsiteX269" fmla="*/ 851728 w 1670533"/>
                  <a:gd name="connsiteY269" fmla="*/ 1575334 h 1671185"/>
                  <a:gd name="connsiteX270" fmla="*/ 1061856 w 1670533"/>
                  <a:gd name="connsiteY270" fmla="*/ 1433921 h 1671185"/>
                  <a:gd name="connsiteX271" fmla="*/ 1084488 w 1670533"/>
                  <a:gd name="connsiteY271" fmla="*/ 1456902 h 1671185"/>
                  <a:gd name="connsiteX272" fmla="*/ 1130739 w 1670533"/>
                  <a:gd name="connsiteY272" fmla="*/ 1549579 h 1671185"/>
                  <a:gd name="connsiteX273" fmla="*/ 1221031 w 1670533"/>
                  <a:gd name="connsiteY273" fmla="*/ 1587340 h 1671185"/>
                  <a:gd name="connsiteX274" fmla="*/ 1277473 w 1670533"/>
                  <a:gd name="connsiteY274" fmla="*/ 1560951 h 1671185"/>
                  <a:gd name="connsiteX275" fmla="*/ 1349201 w 1670533"/>
                  <a:gd name="connsiteY275" fmla="*/ 1395924 h 1671185"/>
                  <a:gd name="connsiteX276" fmla="*/ 1367449 w 1670533"/>
                  <a:gd name="connsiteY276" fmla="*/ 1160250 h 1671185"/>
                  <a:gd name="connsiteX277" fmla="*/ 1510549 w 1670533"/>
                  <a:gd name="connsiteY277" fmla="*/ 1221030 h 1671185"/>
                  <a:gd name="connsiteX278" fmla="*/ 1580065 w 1670533"/>
                  <a:gd name="connsiteY278" fmla="*/ 1218376 h 1671185"/>
                  <a:gd name="connsiteX279" fmla="*/ 1639469 w 1670533"/>
                  <a:gd name="connsiteY279" fmla="*/ 1163736 h 1671185"/>
                  <a:gd name="connsiteX280" fmla="*/ 1634769 w 1670533"/>
                  <a:gd name="connsiteY280" fmla="*/ 998234 h 1671185"/>
                  <a:gd name="connsiteX281" fmla="*/ 1611505 w 1670533"/>
                  <a:gd name="connsiteY281" fmla="*/ 982147 h 1671185"/>
                  <a:gd name="connsiteX282" fmla="*/ 1440007 w 1670533"/>
                  <a:gd name="connsiteY282" fmla="*/ 788949 h 1671185"/>
                  <a:gd name="connsiteX283" fmla="*/ 1612651 w 1670533"/>
                  <a:gd name="connsiteY283" fmla="*/ 685772 h 1671185"/>
                  <a:gd name="connsiteX284" fmla="*/ 1658310 w 1670533"/>
                  <a:gd name="connsiteY284" fmla="*/ 628399 h 1671185"/>
                  <a:gd name="connsiteX285" fmla="*/ 1644328 w 1670533"/>
                  <a:gd name="connsiteY285" fmla="*/ 523122 h 1671185"/>
                  <a:gd name="connsiteX286" fmla="*/ 1536617 w 1670533"/>
                  <a:gd name="connsiteY286" fmla="*/ 439241 h 1671185"/>
                  <a:gd name="connsiteX287" fmla="*/ 1414056 w 1670533"/>
                  <a:gd name="connsiteY287" fmla="*/ 476606 h 1671185"/>
                  <a:gd name="connsiteX288" fmla="*/ 1352756 w 1670533"/>
                  <a:gd name="connsiteY288" fmla="*/ 238871 h 1671185"/>
                  <a:gd name="connsiteX289" fmla="*/ 1350741 w 1670533"/>
                  <a:gd name="connsiteY289" fmla="*/ 154872 h 1671185"/>
                  <a:gd name="connsiteX290" fmla="*/ 1269061 w 1670533"/>
                  <a:gd name="connsiteY290" fmla="*/ 85176 h 1671185"/>
                  <a:gd name="connsiteX291" fmla="*/ 1201322 w 1670533"/>
                  <a:gd name="connsiteY291" fmla="*/ 63384 h 1671185"/>
                  <a:gd name="connsiteX292" fmla="*/ 970774 w 1670533"/>
                  <a:gd name="connsiteY292" fmla="*/ 224528 h 1671185"/>
                  <a:gd name="connsiteX293" fmla="*/ 802120 w 1670533"/>
                  <a:gd name="connsiteY293" fmla="*/ 5456 h 1671185"/>
                  <a:gd name="connsiteX294" fmla="*/ 699623 w 1670533"/>
                  <a:gd name="connsiteY294" fmla="*/ 2960 h 1671185"/>
                  <a:gd name="connsiteX295" fmla="*/ 643774 w 1670533"/>
                  <a:gd name="connsiteY295" fmla="*/ 16154 h 1671185"/>
                  <a:gd name="connsiteX296" fmla="*/ 586502 w 1670533"/>
                  <a:gd name="connsiteY296" fmla="*/ 112555 h 1671185"/>
                  <a:gd name="connsiteX297" fmla="*/ 569874 w 1670533"/>
                  <a:gd name="connsiteY297" fmla="*/ 303892 h 1671185"/>
                  <a:gd name="connsiteX298" fmla="*/ 567188 w 1670533"/>
                  <a:gd name="connsiteY298" fmla="*/ 306269 h 1671185"/>
                  <a:gd name="connsiteX299" fmla="*/ 354414 w 1670533"/>
                  <a:gd name="connsiteY299" fmla="*/ 239109 h 1671185"/>
                  <a:gd name="connsiteX300" fmla="*/ 257605 w 1670533"/>
                  <a:gd name="connsiteY300" fmla="*/ 243943 h 1671185"/>
                  <a:gd name="connsiteX301" fmla="*/ 237501 w 1670533"/>
                  <a:gd name="connsiteY301" fmla="*/ 260743 h 1671185"/>
                  <a:gd name="connsiteX302" fmla="*/ 157360 w 1670533"/>
                  <a:gd name="connsiteY302" fmla="*/ 433298 h 1671185"/>
                  <a:gd name="connsiteX303" fmla="*/ 228653 w 1670533"/>
                  <a:gd name="connsiteY303" fmla="*/ 499309 h 1671185"/>
                  <a:gd name="connsiteX304" fmla="*/ 225888 w 1670533"/>
                  <a:gd name="connsiteY304" fmla="*/ 683118 h 1671185"/>
                  <a:gd name="connsiteX305" fmla="*/ 75600 w 1670533"/>
                  <a:gd name="connsiteY305" fmla="*/ 692983 h 1671185"/>
                  <a:gd name="connsiteX306" fmla="*/ 3121 w 1670533"/>
                  <a:gd name="connsiteY306" fmla="*/ 755943 h 1671185"/>
                  <a:gd name="connsiteX307" fmla="*/ -78 w 1670533"/>
                  <a:gd name="connsiteY307" fmla="*/ 794060 h 1671185"/>
                  <a:gd name="connsiteX308" fmla="*/ 7625 w 1670533"/>
                  <a:gd name="connsiteY308" fmla="*/ 870848 h 1671185"/>
                  <a:gd name="connsiteX309" fmla="*/ 168064 w 1670533"/>
                  <a:gd name="connsiteY309" fmla="*/ 943119 h 1671185"/>
                  <a:gd name="connsiteX310" fmla="*/ 277512 w 1670533"/>
                  <a:gd name="connsiteY310" fmla="*/ 999106 h 1671185"/>
                  <a:gd name="connsiteX311" fmla="*/ 180901 w 1670533"/>
                  <a:gd name="connsiteY311" fmla="*/ 1224478 h 1671185"/>
                  <a:gd name="connsiteX312" fmla="*/ 160085 w 1670533"/>
                  <a:gd name="connsiteY312" fmla="*/ 1313549 h 1671185"/>
                  <a:gd name="connsiteX313" fmla="*/ 207483 w 1670533"/>
                  <a:gd name="connsiteY313" fmla="*/ 1381541 h 1671185"/>
                  <a:gd name="connsiteX314" fmla="*/ 258988 w 1670533"/>
                  <a:gd name="connsiteY314" fmla="*/ 1421599 h 1671185"/>
                  <a:gd name="connsiteX315" fmla="*/ 371161 w 1670533"/>
                  <a:gd name="connsiteY315" fmla="*/ 1394775 h 1671185"/>
                  <a:gd name="connsiteX316" fmla="*/ 514103 w 1670533"/>
                  <a:gd name="connsiteY316" fmla="*/ 1365732 h 1671185"/>
                  <a:gd name="connsiteX317" fmla="*/ 605619 w 1670533"/>
                  <a:gd name="connsiteY317" fmla="*/ 1429286 h 1671185"/>
                  <a:gd name="connsiteX318" fmla="*/ 592940 w 1670533"/>
                  <a:gd name="connsiteY318" fmla="*/ 1574818 h 1671185"/>
                  <a:gd name="connsiteX319" fmla="*/ 631885 w 1670533"/>
                  <a:gd name="connsiteY319" fmla="*/ 1647803 h 167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</a:cxnLst>
                <a:rect l="l" t="t" r="r" b="b"/>
                <a:pathLst>
                  <a:path w="1670533" h="1671185">
                    <a:moveTo>
                      <a:pt x="598272" y="1371675"/>
                    </a:moveTo>
                    <a:cubicBezTo>
                      <a:pt x="577694" y="1356301"/>
                      <a:pt x="555694" y="1342592"/>
                      <a:pt x="533022" y="1330507"/>
                    </a:cubicBezTo>
                    <a:cubicBezTo>
                      <a:pt x="532113" y="1327655"/>
                      <a:pt x="530415" y="1325000"/>
                      <a:pt x="527611" y="1323375"/>
                    </a:cubicBezTo>
                    <a:cubicBezTo>
                      <a:pt x="551349" y="1337124"/>
                      <a:pt x="575008" y="1350873"/>
                      <a:pt x="598786" y="1364661"/>
                    </a:cubicBezTo>
                    <a:cubicBezTo>
                      <a:pt x="612136" y="1372388"/>
                      <a:pt x="624183" y="1351665"/>
                      <a:pt x="610872" y="1343939"/>
                    </a:cubicBezTo>
                    <a:cubicBezTo>
                      <a:pt x="570150" y="1320324"/>
                      <a:pt x="529507" y="1296749"/>
                      <a:pt x="488824" y="1273134"/>
                    </a:cubicBezTo>
                    <a:cubicBezTo>
                      <a:pt x="475474" y="1265368"/>
                      <a:pt x="463387" y="1286090"/>
                      <a:pt x="476738" y="1293856"/>
                    </a:cubicBezTo>
                    <a:cubicBezTo>
                      <a:pt x="493524" y="1303564"/>
                      <a:pt x="510311" y="1313311"/>
                      <a:pt x="527097" y="1323019"/>
                    </a:cubicBezTo>
                    <a:cubicBezTo>
                      <a:pt x="525676" y="1322345"/>
                      <a:pt x="524095" y="1321830"/>
                      <a:pt x="522279" y="1321711"/>
                    </a:cubicBezTo>
                    <a:cubicBezTo>
                      <a:pt x="519751" y="1321513"/>
                      <a:pt x="517223" y="1321592"/>
                      <a:pt x="514655" y="1321473"/>
                    </a:cubicBezTo>
                    <a:cubicBezTo>
                      <a:pt x="507664" y="1318105"/>
                      <a:pt x="500752" y="1314579"/>
                      <a:pt x="493683" y="1311568"/>
                    </a:cubicBezTo>
                    <a:cubicBezTo>
                      <a:pt x="484124" y="1307526"/>
                      <a:pt x="474052" y="1305466"/>
                      <a:pt x="463743" y="1305466"/>
                    </a:cubicBezTo>
                    <a:cubicBezTo>
                      <a:pt x="457503" y="1305466"/>
                      <a:pt x="451420" y="1306496"/>
                      <a:pt x="445495" y="1308002"/>
                    </a:cubicBezTo>
                    <a:cubicBezTo>
                      <a:pt x="437082" y="1294570"/>
                      <a:pt x="428630" y="1281098"/>
                      <a:pt x="420217" y="1267627"/>
                    </a:cubicBezTo>
                    <a:cubicBezTo>
                      <a:pt x="412041" y="1254591"/>
                      <a:pt x="391344" y="1266636"/>
                      <a:pt x="399559" y="1279751"/>
                    </a:cubicBezTo>
                    <a:lnTo>
                      <a:pt x="423258" y="1317591"/>
                    </a:lnTo>
                    <a:cubicBezTo>
                      <a:pt x="420296" y="1319453"/>
                      <a:pt x="417413" y="1321394"/>
                      <a:pt x="414766" y="1323692"/>
                    </a:cubicBezTo>
                    <a:lnTo>
                      <a:pt x="397347" y="1338749"/>
                    </a:lnTo>
                    <a:cubicBezTo>
                      <a:pt x="387038" y="1325277"/>
                      <a:pt x="376730" y="1311845"/>
                      <a:pt x="366421" y="1298374"/>
                    </a:cubicBezTo>
                    <a:cubicBezTo>
                      <a:pt x="357178" y="1286289"/>
                      <a:pt x="336363" y="1298215"/>
                      <a:pt x="345764" y="1310458"/>
                    </a:cubicBezTo>
                    <a:cubicBezTo>
                      <a:pt x="356942" y="1325118"/>
                      <a:pt x="368159" y="1339739"/>
                      <a:pt x="379337" y="1354360"/>
                    </a:cubicBezTo>
                    <a:lnTo>
                      <a:pt x="354058" y="1376271"/>
                    </a:lnTo>
                    <a:cubicBezTo>
                      <a:pt x="342999" y="1362760"/>
                      <a:pt x="331979" y="1349249"/>
                      <a:pt x="320920" y="1335737"/>
                    </a:cubicBezTo>
                    <a:cubicBezTo>
                      <a:pt x="311164" y="1323771"/>
                      <a:pt x="294298" y="1340809"/>
                      <a:pt x="303975" y="1352656"/>
                    </a:cubicBezTo>
                    <a:lnTo>
                      <a:pt x="336047" y="1391922"/>
                    </a:lnTo>
                    <a:lnTo>
                      <a:pt x="331071" y="1396201"/>
                    </a:lnTo>
                    <a:cubicBezTo>
                      <a:pt x="328305" y="1398578"/>
                      <a:pt x="325067" y="1400124"/>
                      <a:pt x="321907" y="1401788"/>
                    </a:cubicBezTo>
                    <a:cubicBezTo>
                      <a:pt x="320683" y="1401114"/>
                      <a:pt x="319221" y="1400639"/>
                      <a:pt x="317523" y="1400480"/>
                    </a:cubicBezTo>
                    <a:cubicBezTo>
                      <a:pt x="317286" y="1400243"/>
                      <a:pt x="317207" y="1399925"/>
                      <a:pt x="316930" y="1399648"/>
                    </a:cubicBezTo>
                    <a:cubicBezTo>
                      <a:pt x="300973" y="1385028"/>
                      <a:pt x="285016" y="1370367"/>
                      <a:pt x="269059" y="1355707"/>
                    </a:cubicBezTo>
                    <a:cubicBezTo>
                      <a:pt x="257723" y="1345286"/>
                      <a:pt x="240739" y="1362205"/>
                      <a:pt x="252154" y="1372666"/>
                    </a:cubicBezTo>
                    <a:cubicBezTo>
                      <a:pt x="264833" y="1384314"/>
                      <a:pt x="277512" y="1395963"/>
                      <a:pt x="290190" y="1407612"/>
                    </a:cubicBezTo>
                    <a:cubicBezTo>
                      <a:pt x="283357" y="1406741"/>
                      <a:pt x="276603" y="1405037"/>
                      <a:pt x="270521" y="1401471"/>
                    </a:cubicBezTo>
                    <a:cubicBezTo>
                      <a:pt x="253418" y="1391486"/>
                      <a:pt x="237737" y="1379322"/>
                      <a:pt x="223953" y="1365296"/>
                    </a:cubicBezTo>
                    <a:cubicBezTo>
                      <a:pt x="206298" y="1347387"/>
                      <a:pt x="191841" y="1326624"/>
                      <a:pt x="181019" y="1303643"/>
                    </a:cubicBezTo>
                    <a:cubicBezTo>
                      <a:pt x="171145" y="1282683"/>
                      <a:pt x="177109" y="1257523"/>
                      <a:pt x="195554" y="1242427"/>
                    </a:cubicBezTo>
                    <a:lnTo>
                      <a:pt x="300894" y="1156050"/>
                    </a:lnTo>
                    <a:cubicBezTo>
                      <a:pt x="323408" y="1137625"/>
                      <a:pt x="333282" y="1107473"/>
                      <a:pt x="326094" y="1079341"/>
                    </a:cubicBezTo>
                    <a:cubicBezTo>
                      <a:pt x="320051" y="1055845"/>
                      <a:pt x="312507" y="1032547"/>
                      <a:pt x="303501" y="1010041"/>
                    </a:cubicBezTo>
                    <a:cubicBezTo>
                      <a:pt x="302830" y="1008298"/>
                      <a:pt x="301921" y="1006594"/>
                      <a:pt x="301211" y="1004811"/>
                    </a:cubicBezTo>
                    <a:cubicBezTo>
                      <a:pt x="302238" y="1001959"/>
                      <a:pt x="302158" y="998630"/>
                      <a:pt x="300065" y="995223"/>
                    </a:cubicBezTo>
                    <a:cubicBezTo>
                      <a:pt x="297734" y="991340"/>
                      <a:pt x="294970" y="988170"/>
                      <a:pt x="292363" y="984644"/>
                    </a:cubicBezTo>
                    <a:cubicBezTo>
                      <a:pt x="286004" y="970736"/>
                      <a:pt x="279289" y="956987"/>
                      <a:pt x="271863" y="943714"/>
                    </a:cubicBezTo>
                    <a:cubicBezTo>
                      <a:pt x="264162" y="930044"/>
                      <a:pt x="252115" y="919980"/>
                      <a:pt x="238133" y="913600"/>
                    </a:cubicBezTo>
                    <a:cubicBezTo>
                      <a:pt x="240739" y="911699"/>
                      <a:pt x="242557" y="908727"/>
                      <a:pt x="242438" y="904408"/>
                    </a:cubicBezTo>
                    <a:cubicBezTo>
                      <a:pt x="241924" y="888440"/>
                      <a:pt x="241411" y="872473"/>
                      <a:pt x="240858" y="856465"/>
                    </a:cubicBezTo>
                    <a:cubicBezTo>
                      <a:pt x="240384" y="841092"/>
                      <a:pt x="216448" y="841013"/>
                      <a:pt x="216962" y="856465"/>
                    </a:cubicBezTo>
                    <a:cubicBezTo>
                      <a:pt x="217475" y="872473"/>
                      <a:pt x="217989" y="888440"/>
                      <a:pt x="218502" y="904408"/>
                    </a:cubicBezTo>
                    <a:cubicBezTo>
                      <a:pt x="218542" y="905755"/>
                      <a:pt x="218976" y="906785"/>
                      <a:pt x="219331" y="907895"/>
                    </a:cubicBezTo>
                    <a:cubicBezTo>
                      <a:pt x="215263" y="907221"/>
                      <a:pt x="211195" y="906270"/>
                      <a:pt x="207008" y="906270"/>
                    </a:cubicBezTo>
                    <a:lnTo>
                      <a:pt x="182401" y="906270"/>
                    </a:lnTo>
                    <a:cubicBezTo>
                      <a:pt x="184021" y="903854"/>
                      <a:pt x="184929" y="900842"/>
                      <a:pt x="184376" y="897276"/>
                    </a:cubicBezTo>
                    <a:cubicBezTo>
                      <a:pt x="181691" y="881269"/>
                      <a:pt x="179044" y="865301"/>
                      <a:pt x="176398" y="849294"/>
                    </a:cubicBezTo>
                    <a:cubicBezTo>
                      <a:pt x="173830" y="834118"/>
                      <a:pt x="150764" y="840577"/>
                      <a:pt x="153291" y="855673"/>
                    </a:cubicBezTo>
                    <a:cubicBezTo>
                      <a:pt x="155938" y="871680"/>
                      <a:pt x="158584" y="887688"/>
                      <a:pt x="161270" y="903655"/>
                    </a:cubicBezTo>
                    <a:cubicBezTo>
                      <a:pt x="161467" y="904725"/>
                      <a:pt x="161902" y="905399"/>
                      <a:pt x="162258" y="906270"/>
                    </a:cubicBezTo>
                    <a:lnTo>
                      <a:pt x="121062" y="906270"/>
                    </a:lnTo>
                    <a:lnTo>
                      <a:pt x="117388" y="856465"/>
                    </a:lnTo>
                    <a:cubicBezTo>
                      <a:pt x="116282" y="841171"/>
                      <a:pt x="92347" y="841013"/>
                      <a:pt x="93492" y="856465"/>
                    </a:cubicBezTo>
                    <a:lnTo>
                      <a:pt x="97166" y="906270"/>
                    </a:lnTo>
                    <a:lnTo>
                      <a:pt x="80814" y="906270"/>
                    </a:lnTo>
                    <a:cubicBezTo>
                      <a:pt x="79391" y="906270"/>
                      <a:pt x="78049" y="906033"/>
                      <a:pt x="76666" y="905914"/>
                    </a:cubicBezTo>
                    <a:cubicBezTo>
                      <a:pt x="76627" y="905676"/>
                      <a:pt x="76706" y="905478"/>
                      <a:pt x="76666" y="905240"/>
                    </a:cubicBezTo>
                    <a:cubicBezTo>
                      <a:pt x="74020" y="889272"/>
                      <a:pt x="71334" y="873265"/>
                      <a:pt x="68688" y="857297"/>
                    </a:cubicBezTo>
                    <a:cubicBezTo>
                      <a:pt x="66160" y="842122"/>
                      <a:pt x="43093" y="848540"/>
                      <a:pt x="45621" y="863676"/>
                    </a:cubicBezTo>
                    <a:lnTo>
                      <a:pt x="51151" y="896801"/>
                    </a:lnTo>
                    <a:cubicBezTo>
                      <a:pt x="40842" y="889590"/>
                      <a:pt x="33179" y="878812"/>
                      <a:pt x="30178" y="865697"/>
                    </a:cubicBezTo>
                    <a:cubicBezTo>
                      <a:pt x="24924" y="842320"/>
                      <a:pt x="22475" y="818388"/>
                      <a:pt x="23029" y="794575"/>
                    </a:cubicBezTo>
                    <a:cubicBezTo>
                      <a:pt x="23305" y="782807"/>
                      <a:pt x="24293" y="770960"/>
                      <a:pt x="25991" y="759272"/>
                    </a:cubicBezTo>
                    <a:cubicBezTo>
                      <a:pt x="29585" y="734785"/>
                      <a:pt x="50637" y="716638"/>
                      <a:pt x="76113" y="716163"/>
                    </a:cubicBezTo>
                    <a:lnTo>
                      <a:pt x="201242" y="713745"/>
                    </a:lnTo>
                    <a:cubicBezTo>
                      <a:pt x="222729" y="713310"/>
                      <a:pt x="242833" y="703919"/>
                      <a:pt x="256301" y="688030"/>
                    </a:cubicBezTo>
                    <a:cubicBezTo>
                      <a:pt x="270402" y="671349"/>
                      <a:pt x="282330" y="652925"/>
                      <a:pt x="291691" y="633272"/>
                    </a:cubicBezTo>
                    <a:cubicBezTo>
                      <a:pt x="301289" y="613025"/>
                      <a:pt x="308162" y="591510"/>
                      <a:pt x="312072" y="569362"/>
                    </a:cubicBezTo>
                    <a:cubicBezTo>
                      <a:pt x="314916" y="553315"/>
                      <a:pt x="311519" y="536871"/>
                      <a:pt x="303777" y="522449"/>
                    </a:cubicBezTo>
                    <a:cubicBezTo>
                      <a:pt x="304015" y="520467"/>
                      <a:pt x="303975" y="518526"/>
                      <a:pt x="303383" y="516624"/>
                    </a:cubicBezTo>
                    <a:cubicBezTo>
                      <a:pt x="306345" y="516109"/>
                      <a:pt x="309031" y="514326"/>
                      <a:pt x="310808" y="510760"/>
                    </a:cubicBezTo>
                    <a:cubicBezTo>
                      <a:pt x="313494" y="505451"/>
                      <a:pt x="316140" y="500102"/>
                      <a:pt x="318787" y="494752"/>
                    </a:cubicBezTo>
                    <a:cubicBezTo>
                      <a:pt x="325659" y="481003"/>
                      <a:pt x="305002" y="468840"/>
                      <a:pt x="298169" y="482668"/>
                    </a:cubicBezTo>
                    <a:cubicBezTo>
                      <a:pt x="295443" y="487977"/>
                      <a:pt x="292837" y="493326"/>
                      <a:pt x="290151" y="498636"/>
                    </a:cubicBezTo>
                    <a:cubicBezTo>
                      <a:pt x="289479" y="500023"/>
                      <a:pt x="289242" y="501370"/>
                      <a:pt x="289045" y="502717"/>
                    </a:cubicBezTo>
                    <a:cubicBezTo>
                      <a:pt x="288690" y="502400"/>
                      <a:pt x="288492" y="502004"/>
                      <a:pt x="288176" y="501686"/>
                    </a:cubicBezTo>
                    <a:cubicBezTo>
                      <a:pt x="287188" y="500815"/>
                      <a:pt x="283476" y="497922"/>
                      <a:pt x="275181" y="491662"/>
                    </a:cubicBezTo>
                    <a:lnTo>
                      <a:pt x="275221" y="491622"/>
                    </a:lnTo>
                    <a:cubicBezTo>
                      <a:pt x="279171" y="478309"/>
                      <a:pt x="283160" y="464956"/>
                      <a:pt x="287109" y="451643"/>
                    </a:cubicBezTo>
                    <a:cubicBezTo>
                      <a:pt x="291573" y="436825"/>
                      <a:pt x="268467" y="430485"/>
                      <a:pt x="264043" y="445264"/>
                    </a:cubicBezTo>
                    <a:cubicBezTo>
                      <a:pt x="260962" y="455606"/>
                      <a:pt x="257882" y="465947"/>
                      <a:pt x="254761" y="476328"/>
                    </a:cubicBezTo>
                    <a:cubicBezTo>
                      <a:pt x="247731" y="471019"/>
                      <a:pt x="239476" y="464877"/>
                      <a:pt x="229522" y="457389"/>
                    </a:cubicBezTo>
                    <a:cubicBezTo>
                      <a:pt x="228811" y="456834"/>
                      <a:pt x="227982" y="456239"/>
                      <a:pt x="227271" y="455685"/>
                    </a:cubicBezTo>
                    <a:cubicBezTo>
                      <a:pt x="231300" y="439677"/>
                      <a:pt x="235368" y="423749"/>
                      <a:pt x="239397" y="407742"/>
                    </a:cubicBezTo>
                    <a:cubicBezTo>
                      <a:pt x="243228" y="392765"/>
                      <a:pt x="220161" y="386425"/>
                      <a:pt x="216330" y="401363"/>
                    </a:cubicBezTo>
                    <a:cubicBezTo>
                      <a:pt x="213051" y="414280"/>
                      <a:pt x="209773" y="427197"/>
                      <a:pt x="206495" y="440113"/>
                    </a:cubicBezTo>
                    <a:cubicBezTo>
                      <a:pt x="200136" y="435359"/>
                      <a:pt x="194211" y="430881"/>
                      <a:pt x="189037" y="426998"/>
                    </a:cubicBezTo>
                    <a:cubicBezTo>
                      <a:pt x="189708" y="425968"/>
                      <a:pt x="190380" y="424898"/>
                      <a:pt x="190735" y="423512"/>
                    </a:cubicBezTo>
                    <a:cubicBezTo>
                      <a:pt x="194962" y="407583"/>
                      <a:pt x="199228" y="391655"/>
                      <a:pt x="203454" y="375767"/>
                    </a:cubicBezTo>
                    <a:cubicBezTo>
                      <a:pt x="206811" y="363127"/>
                      <a:pt x="190973" y="356827"/>
                      <a:pt x="183547" y="364038"/>
                    </a:cubicBezTo>
                    <a:cubicBezTo>
                      <a:pt x="193856" y="327388"/>
                      <a:pt x="216725" y="307933"/>
                      <a:pt x="252193" y="278652"/>
                    </a:cubicBezTo>
                    <a:cubicBezTo>
                      <a:pt x="258632" y="273343"/>
                      <a:pt x="265425" y="267716"/>
                      <a:pt x="273088" y="261179"/>
                    </a:cubicBezTo>
                    <a:cubicBezTo>
                      <a:pt x="291059" y="243943"/>
                      <a:pt x="320604" y="242319"/>
                      <a:pt x="340392" y="257494"/>
                    </a:cubicBezTo>
                    <a:lnTo>
                      <a:pt x="446996" y="339512"/>
                    </a:lnTo>
                    <a:cubicBezTo>
                      <a:pt x="460070" y="349537"/>
                      <a:pt x="476185" y="355084"/>
                      <a:pt x="492497" y="355084"/>
                    </a:cubicBezTo>
                    <a:cubicBezTo>
                      <a:pt x="492853" y="355559"/>
                      <a:pt x="495302" y="355044"/>
                      <a:pt x="496724" y="354965"/>
                    </a:cubicBezTo>
                    <a:cubicBezTo>
                      <a:pt x="518210" y="353697"/>
                      <a:pt x="550125" y="347516"/>
                      <a:pt x="580419" y="325248"/>
                    </a:cubicBezTo>
                    <a:cubicBezTo>
                      <a:pt x="583698" y="324971"/>
                      <a:pt x="586857" y="323386"/>
                      <a:pt x="588951" y="319503"/>
                    </a:cubicBezTo>
                    <a:cubicBezTo>
                      <a:pt x="589464" y="318552"/>
                      <a:pt x="589820" y="317561"/>
                      <a:pt x="590334" y="316611"/>
                    </a:cubicBezTo>
                    <a:cubicBezTo>
                      <a:pt x="613044" y="296601"/>
                      <a:pt x="626197" y="273660"/>
                      <a:pt x="632872" y="256900"/>
                    </a:cubicBezTo>
                    <a:cubicBezTo>
                      <a:pt x="633662" y="254958"/>
                      <a:pt x="634175" y="252937"/>
                      <a:pt x="634768" y="250917"/>
                    </a:cubicBezTo>
                    <a:cubicBezTo>
                      <a:pt x="652819" y="252264"/>
                      <a:pt x="670434" y="246360"/>
                      <a:pt x="683547" y="232968"/>
                    </a:cubicBezTo>
                    <a:cubicBezTo>
                      <a:pt x="694409" y="221953"/>
                      <a:pt x="677465" y="204994"/>
                      <a:pt x="666603" y="216009"/>
                    </a:cubicBezTo>
                    <a:cubicBezTo>
                      <a:pt x="658743" y="224092"/>
                      <a:pt x="648671" y="227936"/>
                      <a:pt x="637888" y="227381"/>
                    </a:cubicBezTo>
                    <a:cubicBezTo>
                      <a:pt x="637770" y="224092"/>
                      <a:pt x="637454" y="220764"/>
                      <a:pt x="636901" y="217436"/>
                    </a:cubicBezTo>
                    <a:lnTo>
                      <a:pt x="634413" y="202458"/>
                    </a:lnTo>
                    <a:cubicBezTo>
                      <a:pt x="648118" y="202300"/>
                      <a:pt x="661824" y="202102"/>
                      <a:pt x="675569" y="201864"/>
                    </a:cubicBezTo>
                    <a:cubicBezTo>
                      <a:pt x="690934" y="201705"/>
                      <a:pt x="691012" y="177694"/>
                      <a:pt x="675569" y="177893"/>
                    </a:cubicBezTo>
                    <a:cubicBezTo>
                      <a:pt x="660481" y="178130"/>
                      <a:pt x="645472" y="178328"/>
                      <a:pt x="630463" y="178566"/>
                    </a:cubicBezTo>
                    <a:lnTo>
                      <a:pt x="625802" y="150553"/>
                    </a:lnTo>
                    <a:cubicBezTo>
                      <a:pt x="642391" y="149364"/>
                      <a:pt x="659019" y="148176"/>
                      <a:pt x="675687" y="147026"/>
                    </a:cubicBezTo>
                    <a:cubicBezTo>
                      <a:pt x="690934" y="145957"/>
                      <a:pt x="691092" y="121986"/>
                      <a:pt x="675687" y="123055"/>
                    </a:cubicBezTo>
                    <a:cubicBezTo>
                      <a:pt x="657716" y="124284"/>
                      <a:pt x="639784" y="125551"/>
                      <a:pt x="621813" y="126819"/>
                    </a:cubicBezTo>
                    <a:lnTo>
                      <a:pt x="617389" y="100153"/>
                    </a:lnTo>
                    <a:cubicBezTo>
                      <a:pt x="633899" y="97816"/>
                      <a:pt x="650409" y="95557"/>
                      <a:pt x="666880" y="93259"/>
                    </a:cubicBezTo>
                    <a:cubicBezTo>
                      <a:pt x="682047" y="91199"/>
                      <a:pt x="675569" y="68059"/>
                      <a:pt x="660481" y="70160"/>
                    </a:cubicBezTo>
                    <a:cubicBezTo>
                      <a:pt x="646064" y="72140"/>
                      <a:pt x="631648" y="74121"/>
                      <a:pt x="617231" y="76143"/>
                    </a:cubicBezTo>
                    <a:cubicBezTo>
                      <a:pt x="620944" y="58748"/>
                      <a:pt x="633386" y="44088"/>
                      <a:pt x="651120" y="38145"/>
                    </a:cubicBezTo>
                    <a:cubicBezTo>
                      <a:pt x="667946" y="32479"/>
                      <a:pt x="685325" y="28358"/>
                      <a:pt x="702862" y="25901"/>
                    </a:cubicBezTo>
                    <a:cubicBezTo>
                      <a:pt x="734184" y="21464"/>
                      <a:pt x="766532" y="22295"/>
                      <a:pt x="798012" y="28278"/>
                    </a:cubicBezTo>
                    <a:cubicBezTo>
                      <a:pt x="821118" y="32637"/>
                      <a:pt x="838181" y="51101"/>
                      <a:pt x="840591" y="74121"/>
                    </a:cubicBezTo>
                    <a:lnTo>
                      <a:pt x="849516" y="161132"/>
                    </a:lnTo>
                    <a:cubicBezTo>
                      <a:pt x="851294" y="178724"/>
                      <a:pt x="858917" y="194811"/>
                      <a:pt x="870924" y="206421"/>
                    </a:cubicBezTo>
                    <a:cubicBezTo>
                      <a:pt x="886604" y="221596"/>
                      <a:pt x="904537" y="233324"/>
                      <a:pt x="924206" y="241368"/>
                    </a:cubicBezTo>
                    <a:cubicBezTo>
                      <a:pt x="961927" y="256781"/>
                      <a:pt x="1005019" y="257454"/>
                      <a:pt x="1046807" y="243784"/>
                    </a:cubicBezTo>
                    <a:cubicBezTo>
                      <a:pt x="1058815" y="239822"/>
                      <a:pt x="1069439" y="232769"/>
                      <a:pt x="1078010" y="223617"/>
                    </a:cubicBezTo>
                    <a:cubicBezTo>
                      <a:pt x="1088003" y="229085"/>
                      <a:pt x="1097997" y="234592"/>
                      <a:pt x="1107989" y="240060"/>
                    </a:cubicBezTo>
                    <a:cubicBezTo>
                      <a:pt x="1121458" y="247469"/>
                      <a:pt x="1133584" y="226747"/>
                      <a:pt x="1120036" y="219338"/>
                    </a:cubicBezTo>
                    <a:cubicBezTo>
                      <a:pt x="1110675" y="214187"/>
                      <a:pt x="1101314" y="209075"/>
                      <a:pt x="1091913" y="203924"/>
                    </a:cubicBezTo>
                    <a:lnTo>
                      <a:pt x="1099971" y="190215"/>
                    </a:lnTo>
                    <a:lnTo>
                      <a:pt x="1147724" y="212483"/>
                    </a:lnTo>
                    <a:cubicBezTo>
                      <a:pt x="1161627" y="218941"/>
                      <a:pt x="1173792" y="198298"/>
                      <a:pt x="1159811" y="191761"/>
                    </a:cubicBezTo>
                    <a:cubicBezTo>
                      <a:pt x="1143932" y="184351"/>
                      <a:pt x="1128014" y="176942"/>
                      <a:pt x="1112137" y="169572"/>
                    </a:cubicBezTo>
                    <a:lnTo>
                      <a:pt x="1128449" y="141836"/>
                    </a:lnTo>
                    <a:cubicBezTo>
                      <a:pt x="1148316" y="153089"/>
                      <a:pt x="1168183" y="164302"/>
                      <a:pt x="1188051" y="175515"/>
                    </a:cubicBezTo>
                    <a:cubicBezTo>
                      <a:pt x="1201520" y="183123"/>
                      <a:pt x="1213567" y="162400"/>
                      <a:pt x="1200137" y="154832"/>
                    </a:cubicBezTo>
                    <a:cubicBezTo>
                      <a:pt x="1180309" y="143619"/>
                      <a:pt x="1160482" y="132406"/>
                      <a:pt x="1140614" y="121193"/>
                    </a:cubicBezTo>
                    <a:lnTo>
                      <a:pt x="1146380" y="111367"/>
                    </a:lnTo>
                    <a:cubicBezTo>
                      <a:pt x="1149541" y="106057"/>
                      <a:pt x="1153727" y="101699"/>
                      <a:pt x="1158309" y="97855"/>
                    </a:cubicBezTo>
                    <a:cubicBezTo>
                      <a:pt x="1158151" y="101540"/>
                      <a:pt x="1159731" y="105146"/>
                      <a:pt x="1164313" y="107166"/>
                    </a:cubicBezTo>
                    <a:cubicBezTo>
                      <a:pt x="1188287" y="117785"/>
                      <a:pt x="1212224" y="128444"/>
                      <a:pt x="1236199" y="139063"/>
                    </a:cubicBezTo>
                    <a:cubicBezTo>
                      <a:pt x="1250141" y="145283"/>
                      <a:pt x="1262346" y="124640"/>
                      <a:pt x="1248245" y="118380"/>
                    </a:cubicBezTo>
                    <a:cubicBezTo>
                      <a:pt x="1225100" y="108117"/>
                      <a:pt x="1201994" y="97816"/>
                      <a:pt x="1178848" y="87554"/>
                    </a:cubicBezTo>
                    <a:cubicBezTo>
                      <a:pt x="1185010" y="86048"/>
                      <a:pt x="1191329" y="85295"/>
                      <a:pt x="1197768" y="86286"/>
                    </a:cubicBezTo>
                    <a:cubicBezTo>
                      <a:pt x="1219096" y="89614"/>
                      <a:pt x="1239635" y="96191"/>
                      <a:pt x="1258633" y="105859"/>
                    </a:cubicBezTo>
                    <a:cubicBezTo>
                      <a:pt x="1287585" y="120519"/>
                      <a:pt x="1312271" y="141598"/>
                      <a:pt x="1332099" y="168621"/>
                    </a:cubicBezTo>
                    <a:cubicBezTo>
                      <a:pt x="1344304" y="185223"/>
                      <a:pt x="1344777" y="208402"/>
                      <a:pt x="1333284" y="226351"/>
                    </a:cubicBezTo>
                    <a:lnTo>
                      <a:pt x="1273169" y="320335"/>
                    </a:lnTo>
                    <a:cubicBezTo>
                      <a:pt x="1260845" y="339591"/>
                      <a:pt x="1257962" y="363206"/>
                      <a:pt x="1265308" y="385078"/>
                    </a:cubicBezTo>
                    <a:cubicBezTo>
                      <a:pt x="1273840" y="410555"/>
                      <a:pt x="1285689" y="434764"/>
                      <a:pt x="1300461" y="457111"/>
                    </a:cubicBezTo>
                    <a:cubicBezTo>
                      <a:pt x="1311639" y="473951"/>
                      <a:pt x="1324475" y="489720"/>
                      <a:pt x="1338695" y="503984"/>
                    </a:cubicBezTo>
                    <a:cubicBezTo>
                      <a:pt x="1356074" y="521418"/>
                      <a:pt x="1381313" y="528828"/>
                      <a:pt x="1405209" y="524548"/>
                    </a:cubicBezTo>
                    <a:cubicBezTo>
                      <a:pt x="1413148" y="545786"/>
                      <a:pt x="1421087" y="566984"/>
                      <a:pt x="1429026" y="588222"/>
                    </a:cubicBezTo>
                    <a:cubicBezTo>
                      <a:pt x="1434398" y="602565"/>
                      <a:pt x="1457583" y="596345"/>
                      <a:pt x="1452133" y="581843"/>
                    </a:cubicBezTo>
                    <a:cubicBezTo>
                      <a:pt x="1444153" y="560526"/>
                      <a:pt x="1436175" y="539209"/>
                      <a:pt x="1428196" y="517892"/>
                    </a:cubicBezTo>
                    <a:cubicBezTo>
                      <a:pt x="1428118" y="517654"/>
                      <a:pt x="1427920" y="517536"/>
                      <a:pt x="1427841" y="517297"/>
                    </a:cubicBezTo>
                    <a:lnTo>
                      <a:pt x="1466825" y="501845"/>
                    </a:lnTo>
                    <a:cubicBezTo>
                      <a:pt x="1465917" y="504579"/>
                      <a:pt x="1465798" y="507590"/>
                      <a:pt x="1467141" y="510760"/>
                    </a:cubicBezTo>
                    <a:cubicBezTo>
                      <a:pt x="1475120" y="529422"/>
                      <a:pt x="1483137" y="548084"/>
                      <a:pt x="1491117" y="566746"/>
                    </a:cubicBezTo>
                    <a:cubicBezTo>
                      <a:pt x="1497159" y="580892"/>
                      <a:pt x="1517817" y="568688"/>
                      <a:pt x="1511773" y="554622"/>
                    </a:cubicBezTo>
                    <a:cubicBezTo>
                      <a:pt x="1503795" y="535999"/>
                      <a:pt x="1495816" y="517337"/>
                      <a:pt x="1487838" y="498675"/>
                    </a:cubicBezTo>
                    <a:cubicBezTo>
                      <a:pt x="1487087" y="496932"/>
                      <a:pt x="1486140" y="495624"/>
                      <a:pt x="1484995" y="494634"/>
                    </a:cubicBezTo>
                    <a:lnTo>
                      <a:pt x="1519357" y="481043"/>
                    </a:lnTo>
                    <a:lnTo>
                      <a:pt x="1533813" y="531879"/>
                    </a:lnTo>
                    <a:cubicBezTo>
                      <a:pt x="1538039" y="546697"/>
                      <a:pt x="1561145" y="540398"/>
                      <a:pt x="1556919" y="525499"/>
                    </a:cubicBezTo>
                    <a:cubicBezTo>
                      <a:pt x="1551942" y="508066"/>
                      <a:pt x="1546966" y="490632"/>
                      <a:pt x="1541989" y="473158"/>
                    </a:cubicBezTo>
                    <a:cubicBezTo>
                      <a:pt x="1549692" y="471296"/>
                      <a:pt x="1557591" y="470702"/>
                      <a:pt x="1565253" y="472326"/>
                    </a:cubicBezTo>
                    <a:cubicBezTo>
                      <a:pt x="1565293" y="473476"/>
                      <a:pt x="1565293" y="474624"/>
                      <a:pt x="1565727" y="475892"/>
                    </a:cubicBezTo>
                    <a:cubicBezTo>
                      <a:pt x="1573745" y="498556"/>
                      <a:pt x="1581723" y="521220"/>
                      <a:pt x="1589703" y="543884"/>
                    </a:cubicBezTo>
                    <a:cubicBezTo>
                      <a:pt x="1594798" y="558347"/>
                      <a:pt x="1617944" y="552086"/>
                      <a:pt x="1612769" y="537505"/>
                    </a:cubicBezTo>
                    <a:cubicBezTo>
                      <a:pt x="1607634" y="522924"/>
                      <a:pt x="1602499" y="508304"/>
                      <a:pt x="1597326" y="493722"/>
                    </a:cubicBezTo>
                    <a:cubicBezTo>
                      <a:pt x="1607792" y="505609"/>
                      <a:pt x="1616759" y="518486"/>
                      <a:pt x="1623236" y="532711"/>
                    </a:cubicBezTo>
                    <a:cubicBezTo>
                      <a:pt x="1639429" y="568292"/>
                      <a:pt x="1638798" y="602486"/>
                      <a:pt x="1635441" y="624952"/>
                    </a:cubicBezTo>
                    <a:cubicBezTo>
                      <a:pt x="1632834" y="642346"/>
                      <a:pt x="1620747" y="657442"/>
                      <a:pt x="1603922" y="664336"/>
                    </a:cubicBezTo>
                    <a:lnTo>
                      <a:pt x="1466351" y="720560"/>
                    </a:lnTo>
                    <a:cubicBezTo>
                      <a:pt x="1447550" y="728247"/>
                      <a:pt x="1433015" y="742710"/>
                      <a:pt x="1425431" y="761292"/>
                    </a:cubicBezTo>
                    <a:cubicBezTo>
                      <a:pt x="1416032" y="784115"/>
                      <a:pt x="1410937" y="808086"/>
                      <a:pt x="1410264" y="832573"/>
                    </a:cubicBezTo>
                    <a:cubicBezTo>
                      <a:pt x="1409554" y="858803"/>
                      <a:pt x="1413898" y="884597"/>
                      <a:pt x="1423101" y="909282"/>
                    </a:cubicBezTo>
                    <a:cubicBezTo>
                      <a:pt x="1427565" y="921248"/>
                      <a:pt x="1435267" y="931510"/>
                      <a:pt x="1444984" y="939672"/>
                    </a:cubicBezTo>
                    <a:cubicBezTo>
                      <a:pt x="1437517" y="965545"/>
                      <a:pt x="1430092" y="991459"/>
                      <a:pt x="1422588" y="1017371"/>
                    </a:cubicBezTo>
                    <a:cubicBezTo>
                      <a:pt x="1418362" y="1032230"/>
                      <a:pt x="1441428" y="1038570"/>
                      <a:pt x="1445693" y="1023711"/>
                    </a:cubicBezTo>
                    <a:cubicBezTo>
                      <a:pt x="1452487" y="1000057"/>
                      <a:pt x="1459320" y="976402"/>
                      <a:pt x="1466114" y="952747"/>
                    </a:cubicBezTo>
                    <a:lnTo>
                      <a:pt x="1487047" y="963049"/>
                    </a:lnTo>
                    <a:cubicBezTo>
                      <a:pt x="1486100" y="964555"/>
                      <a:pt x="1485389" y="966298"/>
                      <a:pt x="1485153" y="968398"/>
                    </a:cubicBezTo>
                    <a:lnTo>
                      <a:pt x="1477332" y="1040352"/>
                    </a:lnTo>
                    <a:cubicBezTo>
                      <a:pt x="1475634" y="1055687"/>
                      <a:pt x="1499609" y="1055568"/>
                      <a:pt x="1501267" y="1040352"/>
                    </a:cubicBezTo>
                    <a:lnTo>
                      <a:pt x="1508534" y="973629"/>
                    </a:lnTo>
                    <a:lnTo>
                      <a:pt x="1535354" y="986783"/>
                    </a:lnTo>
                    <a:cubicBezTo>
                      <a:pt x="1534801" y="987575"/>
                      <a:pt x="1534208" y="988249"/>
                      <a:pt x="1533813" y="989240"/>
                    </a:cubicBezTo>
                    <a:cubicBezTo>
                      <a:pt x="1525835" y="1010556"/>
                      <a:pt x="1517857" y="1031873"/>
                      <a:pt x="1509877" y="1053190"/>
                    </a:cubicBezTo>
                    <a:cubicBezTo>
                      <a:pt x="1504466" y="1067652"/>
                      <a:pt x="1527612" y="1073913"/>
                      <a:pt x="1532944" y="1059530"/>
                    </a:cubicBezTo>
                    <a:cubicBezTo>
                      <a:pt x="1540765" y="1038768"/>
                      <a:pt x="1548545" y="1017926"/>
                      <a:pt x="1556327" y="997124"/>
                    </a:cubicBezTo>
                    <a:lnTo>
                      <a:pt x="1591046" y="1014162"/>
                    </a:lnTo>
                    <a:cubicBezTo>
                      <a:pt x="1588596" y="1015509"/>
                      <a:pt x="1586622" y="1017728"/>
                      <a:pt x="1585673" y="1021215"/>
                    </a:cubicBezTo>
                    <a:cubicBezTo>
                      <a:pt x="1580381" y="1041184"/>
                      <a:pt x="1575049" y="1061155"/>
                      <a:pt x="1569717" y="1081163"/>
                    </a:cubicBezTo>
                    <a:cubicBezTo>
                      <a:pt x="1565727" y="1096101"/>
                      <a:pt x="1588834" y="1102441"/>
                      <a:pt x="1592822" y="1087543"/>
                    </a:cubicBezTo>
                    <a:cubicBezTo>
                      <a:pt x="1598155" y="1067573"/>
                      <a:pt x="1603448" y="1047564"/>
                      <a:pt x="1608779" y="1027594"/>
                    </a:cubicBezTo>
                    <a:cubicBezTo>
                      <a:pt x="1609214" y="1025930"/>
                      <a:pt x="1609214" y="1024464"/>
                      <a:pt x="1609056" y="1023038"/>
                    </a:cubicBezTo>
                    <a:lnTo>
                      <a:pt x="1617786" y="1027317"/>
                    </a:lnTo>
                    <a:cubicBezTo>
                      <a:pt x="1637099" y="1036826"/>
                      <a:pt x="1648672" y="1057073"/>
                      <a:pt x="1646618" y="1077717"/>
                    </a:cubicBezTo>
                    <a:cubicBezTo>
                      <a:pt x="1643933" y="1104580"/>
                      <a:pt x="1635085" y="1129107"/>
                      <a:pt x="1620352" y="1150661"/>
                    </a:cubicBezTo>
                    <a:cubicBezTo>
                      <a:pt x="1607002" y="1170235"/>
                      <a:pt x="1589623" y="1186242"/>
                      <a:pt x="1568610" y="1198208"/>
                    </a:cubicBezTo>
                    <a:cubicBezTo>
                      <a:pt x="1553918" y="1206608"/>
                      <a:pt x="1535670" y="1207321"/>
                      <a:pt x="1520463" y="1200110"/>
                    </a:cubicBezTo>
                    <a:lnTo>
                      <a:pt x="1409554" y="1147333"/>
                    </a:lnTo>
                    <a:cubicBezTo>
                      <a:pt x="1394229" y="1140043"/>
                      <a:pt x="1377008" y="1138101"/>
                      <a:pt x="1360616" y="1141944"/>
                    </a:cubicBezTo>
                    <a:cubicBezTo>
                      <a:pt x="1332731" y="1148442"/>
                      <a:pt x="1307965" y="1161042"/>
                      <a:pt x="1287071" y="1179387"/>
                    </a:cubicBezTo>
                    <a:cubicBezTo>
                      <a:pt x="1254485" y="1208034"/>
                      <a:pt x="1240425" y="1243140"/>
                      <a:pt x="1234382" y="1267587"/>
                    </a:cubicBezTo>
                    <a:cubicBezTo>
                      <a:pt x="1230788" y="1282088"/>
                      <a:pt x="1232288" y="1297184"/>
                      <a:pt x="1237502" y="1311092"/>
                    </a:cubicBezTo>
                    <a:cubicBezTo>
                      <a:pt x="1217595" y="1327298"/>
                      <a:pt x="1197688" y="1343503"/>
                      <a:pt x="1177781" y="1359709"/>
                    </a:cubicBezTo>
                    <a:cubicBezTo>
                      <a:pt x="1165813" y="1369456"/>
                      <a:pt x="1182877" y="1386335"/>
                      <a:pt x="1194727" y="1376667"/>
                    </a:cubicBezTo>
                    <a:cubicBezTo>
                      <a:pt x="1212895" y="1361888"/>
                      <a:pt x="1231024" y="1347109"/>
                      <a:pt x="1249194" y="1332330"/>
                    </a:cubicBezTo>
                    <a:cubicBezTo>
                      <a:pt x="1249312" y="1332449"/>
                      <a:pt x="1249390" y="1332647"/>
                      <a:pt x="1249510" y="1332766"/>
                    </a:cubicBezTo>
                    <a:lnTo>
                      <a:pt x="1259226" y="1344573"/>
                    </a:lnTo>
                    <a:cubicBezTo>
                      <a:pt x="1243861" y="1358758"/>
                      <a:pt x="1228496" y="1372943"/>
                      <a:pt x="1213171" y="1387127"/>
                    </a:cubicBezTo>
                    <a:cubicBezTo>
                      <a:pt x="1201836" y="1397588"/>
                      <a:pt x="1218780" y="1414507"/>
                      <a:pt x="1230076" y="1404086"/>
                    </a:cubicBezTo>
                    <a:cubicBezTo>
                      <a:pt x="1244888" y="1390416"/>
                      <a:pt x="1259660" y="1376747"/>
                      <a:pt x="1274432" y="1363077"/>
                    </a:cubicBezTo>
                    <a:lnTo>
                      <a:pt x="1291771" y="1384116"/>
                    </a:lnTo>
                    <a:cubicBezTo>
                      <a:pt x="1277513" y="1398420"/>
                      <a:pt x="1263215" y="1412684"/>
                      <a:pt x="1248956" y="1426987"/>
                    </a:cubicBezTo>
                    <a:cubicBezTo>
                      <a:pt x="1238055" y="1437884"/>
                      <a:pt x="1254960" y="1454882"/>
                      <a:pt x="1265900" y="1443946"/>
                    </a:cubicBezTo>
                    <a:cubicBezTo>
                      <a:pt x="1279606" y="1430197"/>
                      <a:pt x="1293351" y="1416448"/>
                      <a:pt x="1307096" y="1402699"/>
                    </a:cubicBezTo>
                    <a:lnTo>
                      <a:pt x="1326332" y="1426037"/>
                    </a:lnTo>
                    <a:cubicBezTo>
                      <a:pt x="1328939" y="1429286"/>
                      <a:pt x="1330993" y="1432773"/>
                      <a:pt x="1332731" y="1436339"/>
                    </a:cubicBezTo>
                    <a:cubicBezTo>
                      <a:pt x="1315707" y="1452148"/>
                      <a:pt x="1298684" y="1467957"/>
                      <a:pt x="1281660" y="1483767"/>
                    </a:cubicBezTo>
                    <a:cubicBezTo>
                      <a:pt x="1270324" y="1494267"/>
                      <a:pt x="1287309" y="1511185"/>
                      <a:pt x="1298604" y="1500725"/>
                    </a:cubicBezTo>
                    <a:cubicBezTo>
                      <a:pt x="1311599" y="1488640"/>
                      <a:pt x="1324595" y="1476555"/>
                      <a:pt x="1337588" y="1464510"/>
                    </a:cubicBezTo>
                    <a:cubicBezTo>
                      <a:pt x="1336404" y="1475921"/>
                      <a:pt x="1331586" y="1487055"/>
                      <a:pt x="1322896" y="1495930"/>
                    </a:cubicBezTo>
                    <a:cubicBezTo>
                      <a:pt x="1305753" y="1513444"/>
                      <a:pt x="1286479" y="1528619"/>
                      <a:pt x="1265624" y="1541061"/>
                    </a:cubicBezTo>
                    <a:cubicBezTo>
                      <a:pt x="1249154" y="1550926"/>
                      <a:pt x="1231577" y="1559128"/>
                      <a:pt x="1213409" y="1565468"/>
                    </a:cubicBezTo>
                    <a:cubicBezTo>
                      <a:pt x="1190105" y="1573551"/>
                      <a:pt x="1162654" y="1561783"/>
                      <a:pt x="1151397" y="1539198"/>
                    </a:cubicBezTo>
                    <a:lnTo>
                      <a:pt x="1105184" y="1446561"/>
                    </a:lnTo>
                    <a:cubicBezTo>
                      <a:pt x="1098075" y="1432258"/>
                      <a:pt x="1086740" y="1420807"/>
                      <a:pt x="1072520" y="1413357"/>
                    </a:cubicBezTo>
                    <a:cubicBezTo>
                      <a:pt x="1048585" y="1400837"/>
                      <a:pt x="1008534" y="1385780"/>
                      <a:pt x="958688" y="1388871"/>
                    </a:cubicBezTo>
                    <a:cubicBezTo>
                      <a:pt x="927406" y="1390892"/>
                      <a:pt x="897388" y="1399648"/>
                      <a:pt x="869463" y="1414903"/>
                    </a:cubicBezTo>
                    <a:cubicBezTo>
                      <a:pt x="852360" y="1424253"/>
                      <a:pt x="840116" y="1440736"/>
                      <a:pt x="834744" y="1459874"/>
                    </a:cubicBezTo>
                    <a:cubicBezTo>
                      <a:pt x="812270" y="1458646"/>
                      <a:pt x="789796" y="1457378"/>
                      <a:pt x="767322" y="1456110"/>
                    </a:cubicBezTo>
                    <a:cubicBezTo>
                      <a:pt x="751879" y="1455278"/>
                      <a:pt x="751997" y="1479249"/>
                      <a:pt x="767322" y="1480121"/>
                    </a:cubicBezTo>
                    <a:cubicBezTo>
                      <a:pt x="788295" y="1481270"/>
                      <a:pt x="809229" y="1482459"/>
                      <a:pt x="830203" y="1483608"/>
                    </a:cubicBezTo>
                    <a:lnTo>
                      <a:pt x="826292" y="1510987"/>
                    </a:lnTo>
                    <a:cubicBezTo>
                      <a:pt x="805042" y="1507619"/>
                      <a:pt x="783714" y="1504212"/>
                      <a:pt x="762464" y="1500804"/>
                    </a:cubicBezTo>
                    <a:cubicBezTo>
                      <a:pt x="747415" y="1498387"/>
                      <a:pt x="740938" y="1521487"/>
                      <a:pt x="756105" y="1523904"/>
                    </a:cubicBezTo>
                    <a:cubicBezTo>
                      <a:pt x="778381" y="1527470"/>
                      <a:pt x="800658" y="1531036"/>
                      <a:pt x="822934" y="1534602"/>
                    </a:cubicBezTo>
                    <a:lnTo>
                      <a:pt x="819459" y="1558930"/>
                    </a:lnTo>
                    <a:cubicBezTo>
                      <a:pt x="800737" y="1556593"/>
                      <a:pt x="782015" y="1554294"/>
                      <a:pt x="763294" y="1551957"/>
                    </a:cubicBezTo>
                    <a:cubicBezTo>
                      <a:pt x="748087" y="1550015"/>
                      <a:pt x="748245" y="1574026"/>
                      <a:pt x="763294" y="1575928"/>
                    </a:cubicBezTo>
                    <a:cubicBezTo>
                      <a:pt x="780909" y="1578107"/>
                      <a:pt x="798525" y="1580326"/>
                      <a:pt x="816101" y="1582505"/>
                    </a:cubicBezTo>
                    <a:lnTo>
                      <a:pt x="814048" y="1596690"/>
                    </a:lnTo>
                    <a:cubicBezTo>
                      <a:pt x="813889" y="1597879"/>
                      <a:pt x="813376" y="1598909"/>
                      <a:pt x="813139" y="1600058"/>
                    </a:cubicBezTo>
                    <a:lnTo>
                      <a:pt x="751365" y="1600058"/>
                    </a:lnTo>
                    <a:cubicBezTo>
                      <a:pt x="735961" y="1600058"/>
                      <a:pt x="735961" y="1624030"/>
                      <a:pt x="751365" y="1624030"/>
                    </a:cubicBezTo>
                    <a:lnTo>
                      <a:pt x="801251" y="1624030"/>
                    </a:lnTo>
                    <a:cubicBezTo>
                      <a:pt x="795721" y="1630250"/>
                      <a:pt x="788849" y="1635282"/>
                      <a:pt x="780751" y="1638056"/>
                    </a:cubicBezTo>
                    <a:cubicBezTo>
                      <a:pt x="760133" y="1645188"/>
                      <a:pt x="739121" y="1648437"/>
                      <a:pt x="717121" y="1647565"/>
                    </a:cubicBezTo>
                    <a:cubicBezTo>
                      <a:pt x="691210" y="1646496"/>
                      <a:pt x="666090" y="1639720"/>
                      <a:pt x="642589" y="1627318"/>
                    </a:cubicBezTo>
                    <a:cubicBezTo>
                      <a:pt x="624499" y="1617730"/>
                      <a:pt x="613993" y="1597958"/>
                      <a:pt x="615967" y="1576958"/>
                    </a:cubicBezTo>
                    <a:lnTo>
                      <a:pt x="628725" y="1439231"/>
                    </a:lnTo>
                    <a:cubicBezTo>
                      <a:pt x="631134" y="1412961"/>
                      <a:pt x="619759" y="1387722"/>
                      <a:pt x="598272" y="1371675"/>
                    </a:cubicBezTo>
                    <a:close/>
                    <a:moveTo>
                      <a:pt x="1360853" y="488175"/>
                    </a:moveTo>
                    <a:cubicBezTo>
                      <a:pt x="1359866" y="488690"/>
                      <a:pt x="1359036" y="489284"/>
                      <a:pt x="1358246" y="490038"/>
                    </a:cubicBezTo>
                    <a:cubicBezTo>
                      <a:pt x="1357259" y="489166"/>
                      <a:pt x="1356034" y="488611"/>
                      <a:pt x="1355087" y="487660"/>
                    </a:cubicBezTo>
                    <a:cubicBezTo>
                      <a:pt x="1353980" y="486550"/>
                      <a:pt x="1353071" y="485283"/>
                      <a:pt x="1351966" y="484173"/>
                    </a:cubicBezTo>
                    <a:cubicBezTo>
                      <a:pt x="1354889" y="485679"/>
                      <a:pt x="1357891" y="486868"/>
                      <a:pt x="1360853" y="488175"/>
                    </a:cubicBezTo>
                    <a:close/>
                    <a:moveTo>
                      <a:pt x="631885" y="1647803"/>
                    </a:moveTo>
                    <a:cubicBezTo>
                      <a:pt x="658427" y="1661829"/>
                      <a:pt x="686786" y="1669516"/>
                      <a:pt x="716212" y="1670705"/>
                    </a:cubicBezTo>
                    <a:cubicBezTo>
                      <a:pt x="802633" y="1674112"/>
                      <a:pt x="838101" y="1657946"/>
                      <a:pt x="851728" y="1575334"/>
                    </a:cubicBezTo>
                    <a:cubicBezTo>
                      <a:pt x="869739" y="1466570"/>
                      <a:pt x="935305" y="1367792"/>
                      <a:pt x="1061856" y="1433921"/>
                    </a:cubicBezTo>
                    <a:cubicBezTo>
                      <a:pt x="1071730" y="1439072"/>
                      <a:pt x="1079551" y="1447037"/>
                      <a:pt x="1084488" y="1456902"/>
                    </a:cubicBezTo>
                    <a:lnTo>
                      <a:pt x="1130739" y="1549579"/>
                    </a:lnTo>
                    <a:cubicBezTo>
                      <a:pt x="1147053" y="1582228"/>
                      <a:pt x="1187024" y="1599147"/>
                      <a:pt x="1221031" y="1587340"/>
                    </a:cubicBezTo>
                    <a:cubicBezTo>
                      <a:pt x="1240662" y="1580485"/>
                      <a:pt x="1259660" y="1571609"/>
                      <a:pt x="1277473" y="1560951"/>
                    </a:cubicBezTo>
                    <a:cubicBezTo>
                      <a:pt x="1345922" y="1520060"/>
                      <a:pt x="1390634" y="1471682"/>
                      <a:pt x="1349201" y="1395924"/>
                    </a:cubicBezTo>
                    <a:cubicBezTo>
                      <a:pt x="1320881" y="1344137"/>
                      <a:pt x="1246151" y="1166154"/>
                      <a:pt x="1367449" y="1160250"/>
                    </a:cubicBezTo>
                    <a:cubicBezTo>
                      <a:pt x="1412160" y="1158071"/>
                      <a:pt x="1471762" y="1202567"/>
                      <a:pt x="1510549" y="1221030"/>
                    </a:cubicBezTo>
                    <a:cubicBezTo>
                      <a:pt x="1532471" y="1231451"/>
                      <a:pt x="1558894" y="1230461"/>
                      <a:pt x="1580065" y="1218376"/>
                    </a:cubicBezTo>
                    <a:cubicBezTo>
                      <a:pt x="1604159" y="1204587"/>
                      <a:pt x="1624144" y="1186242"/>
                      <a:pt x="1639469" y="1163736"/>
                    </a:cubicBezTo>
                    <a:cubicBezTo>
                      <a:pt x="1679836" y="1104541"/>
                      <a:pt x="1683075" y="1039917"/>
                      <a:pt x="1634769" y="998234"/>
                    </a:cubicBezTo>
                    <a:cubicBezTo>
                      <a:pt x="1628054" y="992410"/>
                      <a:pt x="1620274" y="987021"/>
                      <a:pt x="1611505" y="982147"/>
                    </a:cubicBezTo>
                    <a:cubicBezTo>
                      <a:pt x="1535630" y="940306"/>
                      <a:pt x="1406236" y="901317"/>
                      <a:pt x="1440007" y="788949"/>
                    </a:cubicBezTo>
                    <a:cubicBezTo>
                      <a:pt x="1458886" y="725989"/>
                      <a:pt x="1555892" y="708951"/>
                      <a:pt x="1612651" y="685772"/>
                    </a:cubicBezTo>
                    <a:cubicBezTo>
                      <a:pt x="1637021" y="675787"/>
                      <a:pt x="1654478" y="653797"/>
                      <a:pt x="1658310" y="628399"/>
                    </a:cubicBezTo>
                    <a:cubicBezTo>
                      <a:pt x="1662141" y="602843"/>
                      <a:pt x="1662773" y="563854"/>
                      <a:pt x="1644328" y="523122"/>
                    </a:cubicBezTo>
                    <a:cubicBezTo>
                      <a:pt x="1625448" y="481638"/>
                      <a:pt x="1585753" y="440153"/>
                      <a:pt x="1536617" y="439241"/>
                    </a:cubicBezTo>
                    <a:cubicBezTo>
                      <a:pt x="1492854" y="438449"/>
                      <a:pt x="1459162" y="478428"/>
                      <a:pt x="1414056" y="476606"/>
                    </a:cubicBezTo>
                    <a:cubicBezTo>
                      <a:pt x="1276999" y="471098"/>
                      <a:pt x="1300461" y="320652"/>
                      <a:pt x="1352756" y="238871"/>
                    </a:cubicBezTo>
                    <a:cubicBezTo>
                      <a:pt x="1369385" y="212879"/>
                      <a:pt x="1368554" y="179160"/>
                      <a:pt x="1350741" y="154872"/>
                    </a:cubicBezTo>
                    <a:cubicBezTo>
                      <a:pt x="1328741" y="124957"/>
                      <a:pt x="1301291" y="101501"/>
                      <a:pt x="1269061" y="85176"/>
                    </a:cubicBezTo>
                    <a:cubicBezTo>
                      <a:pt x="1247889" y="74439"/>
                      <a:pt x="1225060" y="67148"/>
                      <a:pt x="1201322" y="63384"/>
                    </a:cubicBezTo>
                    <a:cubicBezTo>
                      <a:pt x="1081881" y="44603"/>
                      <a:pt x="1093217" y="253967"/>
                      <a:pt x="970774" y="224528"/>
                    </a:cubicBezTo>
                    <a:cubicBezTo>
                      <a:pt x="868238" y="199883"/>
                      <a:pt x="894189" y="22930"/>
                      <a:pt x="802120" y="5456"/>
                    </a:cubicBezTo>
                    <a:cubicBezTo>
                      <a:pt x="768231" y="-923"/>
                      <a:pt x="733433" y="-1795"/>
                      <a:pt x="699623" y="2960"/>
                    </a:cubicBezTo>
                    <a:cubicBezTo>
                      <a:pt x="680744" y="5614"/>
                      <a:pt x="661982" y="10052"/>
                      <a:pt x="643774" y="16154"/>
                    </a:cubicBezTo>
                    <a:cubicBezTo>
                      <a:pt x="596298" y="32083"/>
                      <a:pt x="580537" y="66990"/>
                      <a:pt x="586502" y="112555"/>
                    </a:cubicBezTo>
                    <a:cubicBezTo>
                      <a:pt x="595705" y="182370"/>
                      <a:pt x="604039" y="237643"/>
                      <a:pt x="569874" y="303892"/>
                    </a:cubicBezTo>
                    <a:cubicBezTo>
                      <a:pt x="568886" y="304645"/>
                      <a:pt x="568254" y="305516"/>
                      <a:pt x="567188" y="306269"/>
                    </a:cubicBezTo>
                    <a:cubicBezTo>
                      <a:pt x="495381" y="359521"/>
                      <a:pt x="408920" y="280990"/>
                      <a:pt x="354414" y="239109"/>
                    </a:cubicBezTo>
                    <a:cubicBezTo>
                      <a:pt x="325857" y="217158"/>
                      <a:pt x="282686" y="219932"/>
                      <a:pt x="257605" y="243943"/>
                    </a:cubicBezTo>
                    <a:cubicBezTo>
                      <a:pt x="250614" y="249966"/>
                      <a:pt x="243899" y="255473"/>
                      <a:pt x="237501" y="260743"/>
                    </a:cubicBezTo>
                    <a:cubicBezTo>
                      <a:pt x="191328" y="298899"/>
                      <a:pt x="132437" y="367842"/>
                      <a:pt x="157360" y="433298"/>
                    </a:cubicBezTo>
                    <a:cubicBezTo>
                      <a:pt x="171855" y="471494"/>
                      <a:pt x="200096" y="478508"/>
                      <a:pt x="228653" y="499309"/>
                    </a:cubicBezTo>
                    <a:cubicBezTo>
                      <a:pt x="287505" y="542181"/>
                      <a:pt x="291771" y="643336"/>
                      <a:pt x="225888" y="683118"/>
                    </a:cubicBezTo>
                    <a:cubicBezTo>
                      <a:pt x="188998" y="705425"/>
                      <a:pt x="117467" y="692151"/>
                      <a:pt x="75600" y="692983"/>
                    </a:cubicBezTo>
                    <a:cubicBezTo>
                      <a:pt x="38827" y="693697"/>
                      <a:pt x="8335" y="720164"/>
                      <a:pt x="3121" y="755943"/>
                    </a:cubicBezTo>
                    <a:cubicBezTo>
                      <a:pt x="1305" y="768543"/>
                      <a:pt x="238" y="781341"/>
                      <a:pt x="-78" y="794060"/>
                    </a:cubicBezTo>
                    <a:cubicBezTo>
                      <a:pt x="-670" y="819735"/>
                      <a:pt x="1936" y="845569"/>
                      <a:pt x="7625" y="870848"/>
                    </a:cubicBezTo>
                    <a:cubicBezTo>
                      <a:pt x="25201" y="948746"/>
                      <a:pt x="106448" y="937731"/>
                      <a:pt x="168064" y="943119"/>
                    </a:cubicBezTo>
                    <a:cubicBezTo>
                      <a:pt x="212815" y="947042"/>
                      <a:pt x="251799" y="960672"/>
                      <a:pt x="277512" y="999106"/>
                    </a:cubicBezTo>
                    <a:cubicBezTo>
                      <a:pt x="352557" y="1111118"/>
                      <a:pt x="258632" y="1160765"/>
                      <a:pt x="180901" y="1224478"/>
                    </a:cubicBezTo>
                    <a:cubicBezTo>
                      <a:pt x="154239" y="1246349"/>
                      <a:pt x="145669" y="1282960"/>
                      <a:pt x="160085" y="1313549"/>
                    </a:cubicBezTo>
                    <a:cubicBezTo>
                      <a:pt x="172053" y="1338867"/>
                      <a:pt x="188050" y="1361769"/>
                      <a:pt x="207483" y="1381541"/>
                    </a:cubicBezTo>
                    <a:cubicBezTo>
                      <a:pt x="222689" y="1397033"/>
                      <a:pt x="239989" y="1410465"/>
                      <a:pt x="258988" y="1421599"/>
                    </a:cubicBezTo>
                    <a:cubicBezTo>
                      <a:pt x="313376" y="1453337"/>
                      <a:pt x="332571" y="1428374"/>
                      <a:pt x="371161" y="1394775"/>
                    </a:cubicBezTo>
                    <a:cubicBezTo>
                      <a:pt x="415753" y="1355984"/>
                      <a:pt x="459319" y="1349565"/>
                      <a:pt x="514103" y="1365732"/>
                    </a:cubicBezTo>
                    <a:cubicBezTo>
                      <a:pt x="554746" y="1377737"/>
                      <a:pt x="597641" y="1381818"/>
                      <a:pt x="605619" y="1429286"/>
                    </a:cubicBezTo>
                    <a:cubicBezTo>
                      <a:pt x="612966" y="1473504"/>
                      <a:pt x="597087" y="1530164"/>
                      <a:pt x="592940" y="1574818"/>
                    </a:cubicBezTo>
                    <a:cubicBezTo>
                      <a:pt x="590136" y="1605169"/>
                      <a:pt x="605421" y="1633816"/>
                      <a:pt x="631885" y="1647803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50DC553-8042-8842-937A-8059BAF5FF06}"/>
                  </a:ext>
                </a:extLst>
              </p:cNvPr>
              <p:cNvSpPr/>
              <p:nvPr/>
            </p:nvSpPr>
            <p:spPr>
              <a:xfrm>
                <a:off x="9295685" y="1747020"/>
                <a:ext cx="526284" cy="523195"/>
              </a:xfrm>
              <a:custGeom>
                <a:avLst/>
                <a:gdLst>
                  <a:gd name="connsiteX0" fmla="*/ 186398 w 975245"/>
                  <a:gd name="connsiteY0" fmla="*/ 834306 h 969519"/>
                  <a:gd name="connsiteX1" fmla="*/ 26195 w 975245"/>
                  <a:gd name="connsiteY1" fmla="*/ 563170 h 969519"/>
                  <a:gd name="connsiteX2" fmla="*/ 86390 w 975245"/>
                  <a:gd name="connsiteY2" fmla="*/ 234027 h 969519"/>
                  <a:gd name="connsiteX3" fmla="*/ 472440 w 975245"/>
                  <a:gd name="connsiteY3" fmla="*/ 23117 h 969519"/>
                  <a:gd name="connsiteX4" fmla="*/ 604520 w 975245"/>
                  <a:gd name="connsiteY4" fmla="*/ 35955 h 969519"/>
                  <a:gd name="connsiteX5" fmla="*/ 951625 w 975245"/>
                  <a:gd name="connsiteY5" fmla="*/ 467838 h 969519"/>
                  <a:gd name="connsiteX6" fmla="*/ 913431 w 975245"/>
                  <a:gd name="connsiteY6" fmla="*/ 652083 h 969519"/>
                  <a:gd name="connsiteX7" fmla="*/ 610800 w 975245"/>
                  <a:gd name="connsiteY7" fmla="*/ 936849 h 969519"/>
                  <a:gd name="connsiteX8" fmla="*/ 525367 w 975245"/>
                  <a:gd name="connsiteY8" fmla="*/ 944337 h 969519"/>
                  <a:gd name="connsiteX9" fmla="*/ 495664 w 975245"/>
                  <a:gd name="connsiteY9" fmla="*/ 944059 h 969519"/>
                  <a:gd name="connsiteX10" fmla="*/ 465646 w 975245"/>
                  <a:gd name="connsiteY10" fmla="*/ 943743 h 969519"/>
                  <a:gd name="connsiteX11" fmla="*/ 416985 w 975245"/>
                  <a:gd name="connsiteY11" fmla="*/ 945566 h 969519"/>
                  <a:gd name="connsiteX12" fmla="*/ 186398 w 975245"/>
                  <a:gd name="connsiteY12" fmla="*/ 834306 h 969519"/>
                  <a:gd name="connsiteX13" fmla="*/ 419038 w 975245"/>
                  <a:gd name="connsiteY13" fmla="*/ 968626 h 969519"/>
                  <a:gd name="connsiteX14" fmla="*/ 465646 w 975245"/>
                  <a:gd name="connsiteY14" fmla="*/ 966922 h 969519"/>
                  <a:gd name="connsiteX15" fmla="*/ 495308 w 975245"/>
                  <a:gd name="connsiteY15" fmla="*/ 967239 h 969519"/>
                  <a:gd name="connsiteX16" fmla="*/ 525367 w 975245"/>
                  <a:gd name="connsiteY16" fmla="*/ 967516 h 969519"/>
                  <a:gd name="connsiteX17" fmla="*/ 615855 w 975245"/>
                  <a:gd name="connsiteY17" fmla="*/ 959433 h 969519"/>
                  <a:gd name="connsiteX18" fmla="*/ 934601 w 975245"/>
                  <a:gd name="connsiteY18" fmla="*/ 661354 h 969519"/>
                  <a:gd name="connsiteX19" fmla="*/ 974731 w 975245"/>
                  <a:gd name="connsiteY19" fmla="*/ 468829 h 969519"/>
                  <a:gd name="connsiteX20" fmla="*/ 608746 w 975245"/>
                  <a:gd name="connsiteY20" fmla="*/ 13172 h 969519"/>
                  <a:gd name="connsiteX21" fmla="*/ 472440 w 975245"/>
                  <a:gd name="connsiteY21" fmla="*/ -62 h 969519"/>
                  <a:gd name="connsiteX22" fmla="*/ 66285 w 975245"/>
                  <a:gd name="connsiteY22" fmla="*/ 222497 h 969519"/>
                  <a:gd name="connsiteX23" fmla="*/ 3168 w 975245"/>
                  <a:gd name="connsiteY23" fmla="*/ 565468 h 969519"/>
                  <a:gd name="connsiteX24" fmla="*/ 169809 w 975245"/>
                  <a:gd name="connsiteY24" fmla="*/ 850432 h 969519"/>
                  <a:gd name="connsiteX25" fmla="*/ 400356 w 975245"/>
                  <a:gd name="connsiteY25" fmla="*/ 969458 h 969519"/>
                  <a:gd name="connsiteX26" fmla="*/ 419038 w 975245"/>
                  <a:gd name="connsiteY26" fmla="*/ 968626 h 96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75245" h="969519">
                    <a:moveTo>
                      <a:pt x="186398" y="834306"/>
                    </a:moveTo>
                    <a:cubicBezTo>
                      <a:pt x="114591" y="760370"/>
                      <a:pt x="37018" y="672369"/>
                      <a:pt x="26195" y="563170"/>
                    </a:cubicBezTo>
                    <a:cubicBezTo>
                      <a:pt x="14188" y="441926"/>
                      <a:pt x="36070" y="321949"/>
                      <a:pt x="86390" y="234027"/>
                    </a:cubicBezTo>
                    <a:cubicBezTo>
                      <a:pt x="185964" y="59728"/>
                      <a:pt x="351340" y="23117"/>
                      <a:pt x="472440" y="23117"/>
                    </a:cubicBezTo>
                    <a:cubicBezTo>
                      <a:pt x="514583" y="23117"/>
                      <a:pt x="559018" y="27436"/>
                      <a:pt x="604520" y="35955"/>
                    </a:cubicBezTo>
                    <a:cubicBezTo>
                      <a:pt x="804496" y="73438"/>
                      <a:pt x="960236" y="267191"/>
                      <a:pt x="951625" y="467838"/>
                    </a:cubicBezTo>
                    <a:cubicBezTo>
                      <a:pt x="948544" y="539991"/>
                      <a:pt x="936024" y="600296"/>
                      <a:pt x="913431" y="652083"/>
                    </a:cubicBezTo>
                    <a:cubicBezTo>
                      <a:pt x="841940" y="815960"/>
                      <a:pt x="745763" y="906458"/>
                      <a:pt x="610800" y="936849"/>
                    </a:cubicBezTo>
                    <a:cubicBezTo>
                      <a:pt x="581374" y="943465"/>
                      <a:pt x="551080" y="944337"/>
                      <a:pt x="525367" y="944337"/>
                    </a:cubicBezTo>
                    <a:cubicBezTo>
                      <a:pt x="515452" y="944337"/>
                      <a:pt x="505578" y="944218"/>
                      <a:pt x="495664" y="944059"/>
                    </a:cubicBezTo>
                    <a:cubicBezTo>
                      <a:pt x="485671" y="943901"/>
                      <a:pt x="475639" y="943743"/>
                      <a:pt x="465646" y="943743"/>
                    </a:cubicBezTo>
                    <a:cubicBezTo>
                      <a:pt x="446569" y="943743"/>
                      <a:pt x="431086" y="944337"/>
                      <a:pt x="416985" y="945566"/>
                    </a:cubicBezTo>
                    <a:cubicBezTo>
                      <a:pt x="340636" y="952222"/>
                      <a:pt x="264248" y="914501"/>
                      <a:pt x="186398" y="834306"/>
                    </a:cubicBezTo>
                    <a:close/>
                    <a:moveTo>
                      <a:pt x="419038" y="968626"/>
                    </a:moveTo>
                    <a:cubicBezTo>
                      <a:pt x="432429" y="967476"/>
                      <a:pt x="447240" y="966922"/>
                      <a:pt x="465646" y="966922"/>
                    </a:cubicBezTo>
                    <a:cubicBezTo>
                      <a:pt x="475521" y="966922"/>
                      <a:pt x="485395" y="967080"/>
                      <a:pt x="495308" y="967239"/>
                    </a:cubicBezTo>
                    <a:cubicBezTo>
                      <a:pt x="505342" y="967357"/>
                      <a:pt x="515334" y="967516"/>
                      <a:pt x="525367" y="967516"/>
                    </a:cubicBezTo>
                    <a:cubicBezTo>
                      <a:pt x="552383" y="967516"/>
                      <a:pt x="584218" y="966565"/>
                      <a:pt x="615855" y="959433"/>
                    </a:cubicBezTo>
                    <a:cubicBezTo>
                      <a:pt x="758600" y="927300"/>
                      <a:pt x="859912" y="832602"/>
                      <a:pt x="934601" y="661354"/>
                    </a:cubicBezTo>
                    <a:cubicBezTo>
                      <a:pt x="958418" y="606873"/>
                      <a:pt x="971532" y="543913"/>
                      <a:pt x="974731" y="468829"/>
                    </a:cubicBezTo>
                    <a:cubicBezTo>
                      <a:pt x="983776" y="257127"/>
                      <a:pt x="819585" y="52715"/>
                      <a:pt x="608746" y="13172"/>
                    </a:cubicBezTo>
                    <a:cubicBezTo>
                      <a:pt x="561901" y="4415"/>
                      <a:pt x="516045" y="-62"/>
                      <a:pt x="472440" y="-62"/>
                    </a:cubicBezTo>
                    <a:cubicBezTo>
                      <a:pt x="289961" y="-62"/>
                      <a:pt x="149507" y="76924"/>
                      <a:pt x="66285" y="222497"/>
                    </a:cubicBezTo>
                    <a:cubicBezTo>
                      <a:pt x="13675" y="314500"/>
                      <a:pt x="-9313" y="439509"/>
                      <a:pt x="3168" y="565468"/>
                    </a:cubicBezTo>
                    <a:cubicBezTo>
                      <a:pt x="14741" y="682076"/>
                      <a:pt x="95237" y="773684"/>
                      <a:pt x="169809" y="850432"/>
                    </a:cubicBezTo>
                    <a:cubicBezTo>
                      <a:pt x="246513" y="929399"/>
                      <a:pt x="324086" y="969458"/>
                      <a:pt x="400356" y="969458"/>
                    </a:cubicBezTo>
                    <a:cubicBezTo>
                      <a:pt x="406518" y="969458"/>
                      <a:pt x="412720" y="969180"/>
                      <a:pt x="419038" y="968626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40C2C82B-2398-7743-8E1E-E424B0F81057}"/>
                  </a:ext>
                </a:extLst>
              </p:cNvPr>
              <p:cNvSpPr/>
              <p:nvPr/>
            </p:nvSpPr>
            <p:spPr>
              <a:xfrm>
                <a:off x="9335519" y="1786619"/>
                <a:ext cx="446628" cy="443996"/>
              </a:xfrm>
              <a:custGeom>
                <a:avLst/>
                <a:gdLst>
                  <a:gd name="connsiteX0" fmla="*/ 163456 w 827635"/>
                  <a:gd name="connsiteY0" fmla="*/ 699868 h 822758"/>
                  <a:gd name="connsiteX1" fmla="*/ 33035 w 827635"/>
                  <a:gd name="connsiteY1" fmla="*/ 476199 h 822758"/>
                  <a:gd name="connsiteX2" fmla="*/ 81973 w 827635"/>
                  <a:gd name="connsiteY2" fmla="*/ 204429 h 822758"/>
                  <a:gd name="connsiteX3" fmla="*/ 395940 w 827635"/>
                  <a:gd name="connsiteY3" fmla="*/ 30527 h 822758"/>
                  <a:gd name="connsiteX4" fmla="*/ 503531 w 827635"/>
                  <a:gd name="connsiteY4" fmla="*/ 41146 h 822758"/>
                  <a:gd name="connsiteX5" fmla="*/ 785781 w 827635"/>
                  <a:gd name="connsiteY5" fmla="*/ 397271 h 822758"/>
                  <a:gd name="connsiteX6" fmla="*/ 754736 w 827635"/>
                  <a:gd name="connsiteY6" fmla="*/ 549382 h 822758"/>
                  <a:gd name="connsiteX7" fmla="*/ 508587 w 827635"/>
                  <a:gd name="connsiteY7" fmla="*/ 784342 h 822758"/>
                  <a:gd name="connsiteX8" fmla="*/ 439190 w 827635"/>
                  <a:gd name="connsiteY8" fmla="*/ 790563 h 822758"/>
                  <a:gd name="connsiteX9" fmla="*/ 414938 w 827635"/>
                  <a:gd name="connsiteY9" fmla="*/ 790325 h 822758"/>
                  <a:gd name="connsiteX10" fmla="*/ 390370 w 827635"/>
                  <a:gd name="connsiteY10" fmla="*/ 790048 h 822758"/>
                  <a:gd name="connsiteX11" fmla="*/ 350478 w 827635"/>
                  <a:gd name="connsiteY11" fmla="*/ 791554 h 822758"/>
                  <a:gd name="connsiteX12" fmla="*/ 163456 w 827635"/>
                  <a:gd name="connsiteY12" fmla="*/ 699868 h 822758"/>
                  <a:gd name="connsiteX13" fmla="*/ 395189 w 827635"/>
                  <a:gd name="connsiteY13" fmla="*/ 820597 h 822758"/>
                  <a:gd name="connsiteX14" fmla="*/ 420270 w 827635"/>
                  <a:gd name="connsiteY14" fmla="*/ 820835 h 822758"/>
                  <a:gd name="connsiteX15" fmla="*/ 445706 w 827635"/>
                  <a:gd name="connsiteY15" fmla="*/ 821112 h 822758"/>
                  <a:gd name="connsiteX16" fmla="*/ 522529 w 827635"/>
                  <a:gd name="connsiteY16" fmla="*/ 814218 h 822758"/>
                  <a:gd name="connsiteX17" fmla="*/ 793128 w 827635"/>
                  <a:gd name="connsiteY17" fmla="*/ 561348 h 822758"/>
                  <a:gd name="connsiteX18" fmla="*/ 827175 w 827635"/>
                  <a:gd name="connsiteY18" fmla="*/ 397985 h 822758"/>
                  <a:gd name="connsiteX19" fmla="*/ 516447 w 827635"/>
                  <a:gd name="connsiteY19" fmla="*/ 11152 h 822758"/>
                  <a:gd name="connsiteX20" fmla="*/ 400955 w 827635"/>
                  <a:gd name="connsiteY20" fmla="*/ -62 h 822758"/>
                  <a:gd name="connsiteX21" fmla="*/ 56220 w 827635"/>
                  <a:gd name="connsiteY21" fmla="*/ 188897 h 822758"/>
                  <a:gd name="connsiteX22" fmla="*/ 2661 w 827635"/>
                  <a:gd name="connsiteY22" fmla="*/ 479726 h 822758"/>
                  <a:gd name="connsiteX23" fmla="*/ 143984 w 827635"/>
                  <a:gd name="connsiteY23" fmla="*/ 721620 h 822758"/>
                  <a:gd name="connsiteX24" fmla="*/ 340050 w 827635"/>
                  <a:gd name="connsiteY24" fmla="*/ 822697 h 822758"/>
                  <a:gd name="connsiteX25" fmla="*/ 355967 w 827635"/>
                  <a:gd name="connsiteY25" fmla="*/ 822023 h 822758"/>
                  <a:gd name="connsiteX26" fmla="*/ 395189 w 827635"/>
                  <a:gd name="connsiteY26" fmla="*/ 820597 h 82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7635" h="822758">
                    <a:moveTo>
                      <a:pt x="163456" y="699868"/>
                    </a:moveTo>
                    <a:cubicBezTo>
                      <a:pt x="104961" y="638810"/>
                      <a:pt x="41803" y="566102"/>
                      <a:pt x="33035" y="476199"/>
                    </a:cubicBezTo>
                    <a:cubicBezTo>
                      <a:pt x="23240" y="376034"/>
                      <a:pt x="41053" y="276978"/>
                      <a:pt x="81973" y="204429"/>
                    </a:cubicBezTo>
                    <a:cubicBezTo>
                      <a:pt x="162982" y="60680"/>
                      <a:pt x="297432" y="30527"/>
                      <a:pt x="395940" y="30527"/>
                    </a:cubicBezTo>
                    <a:cubicBezTo>
                      <a:pt x="430303" y="30527"/>
                      <a:pt x="466522" y="33855"/>
                      <a:pt x="503531" y="41146"/>
                    </a:cubicBezTo>
                    <a:cubicBezTo>
                      <a:pt x="663930" y="72606"/>
                      <a:pt x="793562" y="236484"/>
                      <a:pt x="785781" y="397271"/>
                    </a:cubicBezTo>
                    <a:cubicBezTo>
                      <a:pt x="782898" y="456824"/>
                      <a:pt x="773102" y="506629"/>
                      <a:pt x="754736" y="549382"/>
                    </a:cubicBezTo>
                    <a:cubicBezTo>
                      <a:pt x="696516" y="684653"/>
                      <a:pt x="618311" y="759301"/>
                      <a:pt x="508587" y="784342"/>
                    </a:cubicBezTo>
                    <a:cubicBezTo>
                      <a:pt x="484730" y="789810"/>
                      <a:pt x="460162" y="790563"/>
                      <a:pt x="439190" y="790563"/>
                    </a:cubicBezTo>
                    <a:cubicBezTo>
                      <a:pt x="431132" y="790563"/>
                      <a:pt x="423034" y="790444"/>
                      <a:pt x="414938" y="790325"/>
                    </a:cubicBezTo>
                    <a:cubicBezTo>
                      <a:pt x="406722" y="790167"/>
                      <a:pt x="398546" y="790048"/>
                      <a:pt x="390370" y="790048"/>
                    </a:cubicBezTo>
                    <a:cubicBezTo>
                      <a:pt x="374729" y="790048"/>
                      <a:pt x="362051" y="790523"/>
                      <a:pt x="350478" y="791554"/>
                    </a:cubicBezTo>
                    <a:cubicBezTo>
                      <a:pt x="288506" y="797022"/>
                      <a:pt x="226692" y="765918"/>
                      <a:pt x="163456" y="699868"/>
                    </a:cubicBezTo>
                    <a:close/>
                    <a:moveTo>
                      <a:pt x="395189" y="820597"/>
                    </a:moveTo>
                    <a:cubicBezTo>
                      <a:pt x="403523" y="820597"/>
                      <a:pt x="411897" y="820715"/>
                      <a:pt x="420270" y="820835"/>
                    </a:cubicBezTo>
                    <a:cubicBezTo>
                      <a:pt x="428762" y="820954"/>
                      <a:pt x="437254" y="821112"/>
                      <a:pt x="445706" y="821112"/>
                    </a:cubicBezTo>
                    <a:cubicBezTo>
                      <a:pt x="468615" y="821112"/>
                      <a:pt x="495631" y="820280"/>
                      <a:pt x="522529" y="814218"/>
                    </a:cubicBezTo>
                    <a:cubicBezTo>
                      <a:pt x="643747" y="786918"/>
                      <a:pt x="729734" y="706564"/>
                      <a:pt x="793128" y="561348"/>
                    </a:cubicBezTo>
                    <a:cubicBezTo>
                      <a:pt x="813311" y="515069"/>
                      <a:pt x="824450" y="461658"/>
                      <a:pt x="827175" y="397985"/>
                    </a:cubicBezTo>
                    <a:cubicBezTo>
                      <a:pt x="834838" y="218218"/>
                      <a:pt x="695489" y="44672"/>
                      <a:pt x="516447" y="11152"/>
                    </a:cubicBezTo>
                    <a:cubicBezTo>
                      <a:pt x="476791" y="3702"/>
                      <a:pt x="437886" y="-62"/>
                      <a:pt x="400955" y="-62"/>
                    </a:cubicBezTo>
                    <a:cubicBezTo>
                      <a:pt x="246125" y="-62"/>
                      <a:pt x="126881" y="65276"/>
                      <a:pt x="56220" y="188897"/>
                    </a:cubicBezTo>
                    <a:cubicBezTo>
                      <a:pt x="11588" y="266914"/>
                      <a:pt x="-7924" y="372943"/>
                      <a:pt x="2661" y="479726"/>
                    </a:cubicBezTo>
                    <a:cubicBezTo>
                      <a:pt x="12496" y="578821"/>
                      <a:pt x="80748" y="656560"/>
                      <a:pt x="143984" y="721620"/>
                    </a:cubicBezTo>
                    <a:cubicBezTo>
                      <a:pt x="209116" y="788701"/>
                      <a:pt x="275077" y="822737"/>
                      <a:pt x="340050" y="822697"/>
                    </a:cubicBezTo>
                    <a:cubicBezTo>
                      <a:pt x="345303" y="822697"/>
                      <a:pt x="350636" y="822459"/>
                      <a:pt x="355967" y="822023"/>
                    </a:cubicBezTo>
                    <a:cubicBezTo>
                      <a:pt x="367224" y="821033"/>
                      <a:pt x="379706" y="820597"/>
                      <a:pt x="395189" y="820597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CD90B0E5-5FAC-5241-AD29-EB79EC729563}"/>
                  </a:ext>
                </a:extLst>
              </p:cNvPr>
              <p:cNvSpPr/>
              <p:nvPr/>
            </p:nvSpPr>
            <p:spPr>
              <a:xfrm>
                <a:off x="9344316" y="1728144"/>
                <a:ext cx="90678" cy="38406"/>
              </a:xfrm>
              <a:custGeom>
                <a:avLst/>
                <a:gdLst>
                  <a:gd name="connsiteX0" fmla="*/ 8373 w 168034"/>
                  <a:gd name="connsiteY0" fmla="*/ 66575 h 71169"/>
                  <a:gd name="connsiteX1" fmla="*/ 164429 w 168034"/>
                  <a:gd name="connsiteY1" fmla="*/ 20533 h 71169"/>
                  <a:gd name="connsiteX2" fmla="*/ 147563 w 168034"/>
                  <a:gd name="connsiteY2" fmla="*/ 3536 h 71169"/>
                  <a:gd name="connsiteX3" fmla="*/ 14733 w 168034"/>
                  <a:gd name="connsiteY3" fmla="*/ 43435 h 71169"/>
                  <a:gd name="connsiteX4" fmla="*/ 8373 w 168034"/>
                  <a:gd name="connsiteY4" fmla="*/ 66575 h 71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34" h="71169">
                    <a:moveTo>
                      <a:pt x="8373" y="66575"/>
                    </a:moveTo>
                    <a:cubicBezTo>
                      <a:pt x="65605" y="79967"/>
                      <a:pt x="123825" y="63088"/>
                      <a:pt x="164429" y="20533"/>
                    </a:cubicBezTo>
                    <a:cubicBezTo>
                      <a:pt x="175133" y="9360"/>
                      <a:pt x="158267" y="-7598"/>
                      <a:pt x="147563" y="3536"/>
                    </a:cubicBezTo>
                    <a:cubicBezTo>
                      <a:pt x="112766" y="39989"/>
                      <a:pt x="63867" y="54965"/>
                      <a:pt x="14733" y="43435"/>
                    </a:cubicBezTo>
                    <a:cubicBezTo>
                      <a:pt x="-238" y="39909"/>
                      <a:pt x="-6636" y="63049"/>
                      <a:pt x="8373" y="66575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86E6F4DF-F988-8B43-A7C9-16716274E4C6}"/>
                  </a:ext>
                </a:extLst>
              </p:cNvPr>
              <p:cNvSpPr/>
              <p:nvPr/>
            </p:nvSpPr>
            <p:spPr>
              <a:xfrm>
                <a:off x="9244603" y="1855632"/>
                <a:ext cx="46789" cy="100609"/>
              </a:xfrm>
              <a:custGeom>
                <a:avLst/>
                <a:gdLst>
                  <a:gd name="connsiteX0" fmla="*/ 20527 w 86704"/>
                  <a:gd name="connsiteY0" fmla="*/ 183112 h 186436"/>
                  <a:gd name="connsiteX1" fmla="*/ 85184 w 86704"/>
                  <a:gd name="connsiteY1" fmla="*/ 11349 h 186436"/>
                  <a:gd name="connsiteX2" fmla="*/ 61209 w 86704"/>
                  <a:gd name="connsiteY2" fmla="*/ 11349 h 186436"/>
                  <a:gd name="connsiteX3" fmla="*/ 3582 w 86704"/>
                  <a:gd name="connsiteY3" fmla="*/ 166154 h 186436"/>
                  <a:gd name="connsiteX4" fmla="*/ 20527 w 86704"/>
                  <a:gd name="connsiteY4" fmla="*/ 183112 h 186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04" h="186436">
                    <a:moveTo>
                      <a:pt x="20527" y="183112"/>
                    </a:moveTo>
                    <a:cubicBezTo>
                      <a:pt x="68635" y="139171"/>
                      <a:pt x="92571" y="76251"/>
                      <a:pt x="85184" y="11349"/>
                    </a:cubicBezTo>
                    <a:cubicBezTo>
                      <a:pt x="83446" y="-3786"/>
                      <a:pt x="59472" y="-3985"/>
                      <a:pt x="61209" y="11349"/>
                    </a:cubicBezTo>
                    <a:cubicBezTo>
                      <a:pt x="67963" y="70545"/>
                      <a:pt x="47582" y="125977"/>
                      <a:pt x="3582" y="166154"/>
                    </a:cubicBezTo>
                    <a:cubicBezTo>
                      <a:pt x="-7833" y="176575"/>
                      <a:pt x="9152" y="193493"/>
                      <a:pt x="20527" y="183112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FF84E0F-00E9-7541-B3F0-974E7C691794}"/>
                  </a:ext>
                </a:extLst>
              </p:cNvPr>
              <p:cNvSpPr/>
              <p:nvPr/>
            </p:nvSpPr>
            <p:spPr>
              <a:xfrm>
                <a:off x="9242770" y="2038606"/>
                <a:ext cx="51991" cy="96802"/>
              </a:xfrm>
              <a:custGeom>
                <a:avLst/>
                <a:gdLst>
                  <a:gd name="connsiteX0" fmla="*/ 2950 w 96344"/>
                  <a:gd name="connsiteY0" fmla="*/ 20790 h 179381"/>
                  <a:gd name="connsiteX1" fmla="*/ 72900 w 96344"/>
                  <a:gd name="connsiteY1" fmla="*/ 170642 h 179381"/>
                  <a:gd name="connsiteX2" fmla="*/ 95967 w 96344"/>
                  <a:gd name="connsiteY2" fmla="*/ 164302 h 179381"/>
                  <a:gd name="connsiteX3" fmla="*/ 19894 w 96344"/>
                  <a:gd name="connsiteY3" fmla="*/ 3832 h 179381"/>
                  <a:gd name="connsiteX4" fmla="*/ 2950 w 96344"/>
                  <a:gd name="connsiteY4" fmla="*/ 20790 h 1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44" h="179381">
                    <a:moveTo>
                      <a:pt x="2950" y="20790"/>
                    </a:moveTo>
                    <a:cubicBezTo>
                      <a:pt x="40828" y="63701"/>
                      <a:pt x="63934" y="114180"/>
                      <a:pt x="72900" y="170642"/>
                    </a:cubicBezTo>
                    <a:cubicBezTo>
                      <a:pt x="75309" y="185857"/>
                      <a:pt x="98376" y="179398"/>
                      <a:pt x="95967" y="164302"/>
                    </a:cubicBezTo>
                    <a:cubicBezTo>
                      <a:pt x="86408" y="103799"/>
                      <a:pt x="60301" y="49675"/>
                      <a:pt x="19894" y="3832"/>
                    </a:cubicBezTo>
                    <a:cubicBezTo>
                      <a:pt x="9665" y="-7778"/>
                      <a:pt x="-7241" y="9260"/>
                      <a:pt x="2950" y="20790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835D0FDD-26F2-1249-8CE9-FAF46C8753D4}"/>
                  </a:ext>
                </a:extLst>
              </p:cNvPr>
              <p:cNvSpPr/>
              <p:nvPr/>
            </p:nvSpPr>
            <p:spPr>
              <a:xfrm>
                <a:off x="9542120" y="2283541"/>
                <a:ext cx="88549" cy="25305"/>
              </a:xfrm>
              <a:custGeom>
                <a:avLst/>
                <a:gdLst>
                  <a:gd name="connsiteX0" fmla="*/ 148888 w 164088"/>
                  <a:gd name="connsiteY0" fmla="*/ 169 h 46892"/>
                  <a:gd name="connsiteX1" fmla="*/ 8474 w 164088"/>
                  <a:gd name="connsiteY1" fmla="*/ 23546 h 46892"/>
                  <a:gd name="connsiteX2" fmla="*/ 14872 w 164088"/>
                  <a:gd name="connsiteY2" fmla="*/ 46685 h 46892"/>
                  <a:gd name="connsiteX3" fmla="*/ 155247 w 164088"/>
                  <a:gd name="connsiteY3" fmla="*/ 23308 h 46892"/>
                  <a:gd name="connsiteX4" fmla="*/ 148888 w 164088"/>
                  <a:gd name="connsiteY4" fmla="*/ 169 h 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088" h="46892">
                    <a:moveTo>
                      <a:pt x="148888" y="169"/>
                    </a:moveTo>
                    <a:cubicBezTo>
                      <a:pt x="102123" y="7974"/>
                      <a:pt x="55318" y="15740"/>
                      <a:pt x="8474" y="23546"/>
                    </a:cubicBezTo>
                    <a:cubicBezTo>
                      <a:pt x="-6654" y="26042"/>
                      <a:pt x="-216" y="49182"/>
                      <a:pt x="14872" y="46685"/>
                    </a:cubicBezTo>
                    <a:cubicBezTo>
                      <a:pt x="61677" y="38880"/>
                      <a:pt x="108481" y="31074"/>
                      <a:pt x="155247" y="23308"/>
                    </a:cubicBezTo>
                    <a:cubicBezTo>
                      <a:pt x="170453" y="20812"/>
                      <a:pt x="164015" y="-2327"/>
                      <a:pt x="148888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E01EBD3-6A97-A44A-B4AC-2631A8760A35}"/>
                  </a:ext>
                </a:extLst>
              </p:cNvPr>
              <p:cNvSpPr/>
              <p:nvPr/>
            </p:nvSpPr>
            <p:spPr>
              <a:xfrm>
                <a:off x="9744209" y="2161035"/>
                <a:ext cx="62665" cy="69717"/>
              </a:xfrm>
              <a:custGeom>
                <a:avLst/>
                <a:gdLst>
                  <a:gd name="connsiteX0" fmla="*/ 98033 w 116123"/>
                  <a:gd name="connsiteY0" fmla="*/ 1557 h 129191"/>
                  <a:gd name="connsiteX1" fmla="*/ 711 w 116123"/>
                  <a:gd name="connsiteY1" fmla="*/ 114678 h 129191"/>
                  <a:gd name="connsiteX2" fmla="*/ 23817 w 116123"/>
                  <a:gd name="connsiteY2" fmla="*/ 121057 h 129191"/>
                  <a:gd name="connsiteX3" fmla="*/ 110119 w 116123"/>
                  <a:gd name="connsiteY3" fmla="*/ 22279 h 129191"/>
                  <a:gd name="connsiteX4" fmla="*/ 98033 w 116123"/>
                  <a:gd name="connsiteY4" fmla="*/ 1557 h 12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23" h="129191">
                    <a:moveTo>
                      <a:pt x="98033" y="1557"/>
                    </a:moveTo>
                    <a:cubicBezTo>
                      <a:pt x="52571" y="26717"/>
                      <a:pt x="19117" y="66181"/>
                      <a:pt x="711" y="114678"/>
                    </a:cubicBezTo>
                    <a:cubicBezTo>
                      <a:pt x="-4780" y="129140"/>
                      <a:pt x="18326" y="135361"/>
                      <a:pt x="23817" y="121057"/>
                    </a:cubicBezTo>
                    <a:cubicBezTo>
                      <a:pt x="40011" y="78423"/>
                      <a:pt x="70345" y="44269"/>
                      <a:pt x="110119" y="22279"/>
                    </a:cubicBezTo>
                    <a:cubicBezTo>
                      <a:pt x="123588" y="14830"/>
                      <a:pt x="111501" y="-5893"/>
                      <a:pt x="98033" y="1557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B12641DD-B680-C44C-AC5F-F7DF88C505E9}"/>
                  </a:ext>
                </a:extLst>
              </p:cNvPr>
              <p:cNvSpPr/>
              <p:nvPr/>
            </p:nvSpPr>
            <p:spPr>
              <a:xfrm>
                <a:off x="9839681" y="1932786"/>
                <a:ext cx="23533" cy="92140"/>
              </a:xfrm>
              <a:custGeom>
                <a:avLst/>
                <a:gdLst>
                  <a:gd name="connsiteX0" fmla="*/ 23940 w 43608"/>
                  <a:gd name="connsiteY0" fmla="*/ 159295 h 170742"/>
                  <a:gd name="connsiteX1" fmla="*/ 43373 w 43608"/>
                  <a:gd name="connsiteY1" fmla="*/ 11345 h 170742"/>
                  <a:gd name="connsiteX2" fmla="*/ 19438 w 43608"/>
                  <a:gd name="connsiteY2" fmla="*/ 11345 h 170742"/>
                  <a:gd name="connsiteX3" fmla="*/ 5 w 43608"/>
                  <a:gd name="connsiteY3" fmla="*/ 159295 h 170742"/>
                  <a:gd name="connsiteX4" fmla="*/ 23940 w 43608"/>
                  <a:gd name="connsiteY4" fmla="*/ 159295 h 17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08" h="170742">
                    <a:moveTo>
                      <a:pt x="23940" y="159295"/>
                    </a:moveTo>
                    <a:cubicBezTo>
                      <a:pt x="30418" y="109965"/>
                      <a:pt x="36896" y="60635"/>
                      <a:pt x="43373" y="11345"/>
                    </a:cubicBezTo>
                    <a:cubicBezTo>
                      <a:pt x="45387" y="-3949"/>
                      <a:pt x="21452" y="-3791"/>
                      <a:pt x="19438" y="11345"/>
                    </a:cubicBezTo>
                    <a:cubicBezTo>
                      <a:pt x="12960" y="60635"/>
                      <a:pt x="6483" y="109965"/>
                      <a:pt x="5" y="159295"/>
                    </a:cubicBezTo>
                    <a:cubicBezTo>
                      <a:pt x="-2009" y="174549"/>
                      <a:pt x="21926" y="174391"/>
                      <a:pt x="23940" y="159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47917B55-E523-EE40-9155-459A1E08A8AC}"/>
                  </a:ext>
                </a:extLst>
              </p:cNvPr>
              <p:cNvSpPr/>
              <p:nvPr/>
            </p:nvSpPr>
            <p:spPr>
              <a:xfrm>
                <a:off x="9758899" y="1736640"/>
                <a:ext cx="61333" cy="107454"/>
              </a:xfrm>
              <a:custGeom>
                <a:avLst/>
                <a:gdLst>
                  <a:gd name="connsiteX0" fmla="*/ 110036 w 113655"/>
                  <a:gd name="connsiteY0" fmla="*/ 178502 h 199120"/>
                  <a:gd name="connsiteX1" fmla="*/ 23141 w 113655"/>
                  <a:gd name="connsiteY1" fmla="*/ 8561 h 199120"/>
                  <a:gd name="connsiteX2" fmla="*/ 75 w 113655"/>
                  <a:gd name="connsiteY2" fmla="*/ 14980 h 199120"/>
                  <a:gd name="connsiteX3" fmla="*/ 93091 w 113655"/>
                  <a:gd name="connsiteY3" fmla="*/ 195500 h 199120"/>
                  <a:gd name="connsiteX4" fmla="*/ 110036 w 113655"/>
                  <a:gd name="connsiteY4" fmla="*/ 178502 h 19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55" h="199120">
                    <a:moveTo>
                      <a:pt x="110036" y="178502"/>
                    </a:moveTo>
                    <a:cubicBezTo>
                      <a:pt x="63231" y="131510"/>
                      <a:pt x="34082" y="73978"/>
                      <a:pt x="23141" y="8561"/>
                    </a:cubicBezTo>
                    <a:cubicBezTo>
                      <a:pt x="20573" y="-6614"/>
                      <a:pt x="-2493" y="-155"/>
                      <a:pt x="75" y="14980"/>
                    </a:cubicBezTo>
                    <a:cubicBezTo>
                      <a:pt x="11648" y="84161"/>
                      <a:pt x="43641" y="145853"/>
                      <a:pt x="93091" y="195500"/>
                    </a:cubicBezTo>
                    <a:cubicBezTo>
                      <a:pt x="103954" y="206436"/>
                      <a:pt x="120898" y="189438"/>
                      <a:pt x="110036" y="178502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21D5268-A380-8242-88EC-5BD44EE90C41}"/>
                  </a:ext>
                </a:extLst>
              </p:cNvPr>
              <p:cNvSpPr/>
              <p:nvPr/>
            </p:nvSpPr>
            <p:spPr>
              <a:xfrm>
                <a:off x="9547041" y="1681313"/>
                <a:ext cx="147660" cy="34753"/>
              </a:xfrm>
              <a:custGeom>
                <a:avLst/>
                <a:gdLst>
                  <a:gd name="connsiteX0" fmla="*/ 5916 w 273626"/>
                  <a:gd name="connsiteY0" fmla="*/ 22002 h 64400"/>
                  <a:gd name="connsiteX1" fmla="*/ 264863 w 273626"/>
                  <a:gd name="connsiteY1" fmla="*/ 55087 h 64400"/>
                  <a:gd name="connsiteX2" fmla="*/ 258504 w 273626"/>
                  <a:gd name="connsiteY2" fmla="*/ 31948 h 64400"/>
                  <a:gd name="connsiteX3" fmla="*/ 18002 w 273626"/>
                  <a:gd name="connsiteY3" fmla="*/ 1280 h 64400"/>
                  <a:gd name="connsiteX4" fmla="*/ 5916 w 273626"/>
                  <a:gd name="connsiteY4" fmla="*/ 22002 h 6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626" h="64400">
                    <a:moveTo>
                      <a:pt x="5916" y="22002"/>
                    </a:moveTo>
                    <a:cubicBezTo>
                      <a:pt x="87637" y="63170"/>
                      <a:pt x="175440" y="74462"/>
                      <a:pt x="264863" y="55087"/>
                    </a:cubicBezTo>
                    <a:cubicBezTo>
                      <a:pt x="279952" y="51838"/>
                      <a:pt x="273552" y="28699"/>
                      <a:pt x="258504" y="31948"/>
                    </a:cubicBezTo>
                    <a:cubicBezTo>
                      <a:pt x="175599" y="49897"/>
                      <a:pt x="93799" y="39515"/>
                      <a:pt x="18002" y="1280"/>
                    </a:cubicBezTo>
                    <a:cubicBezTo>
                      <a:pt x="4297" y="-5614"/>
                      <a:pt x="-7869" y="15069"/>
                      <a:pt x="5916" y="22002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41C2870F-8C29-7F47-8812-35D19843896B}"/>
                  </a:ext>
                </a:extLst>
              </p:cNvPr>
              <p:cNvSpPr/>
              <p:nvPr/>
            </p:nvSpPr>
            <p:spPr>
              <a:xfrm>
                <a:off x="9314972" y="1813558"/>
                <a:ext cx="89631" cy="371043"/>
              </a:xfrm>
              <a:custGeom>
                <a:avLst/>
                <a:gdLst>
                  <a:gd name="connsiteX0" fmla="*/ 157342 w 166093"/>
                  <a:gd name="connsiteY0" fmla="*/ 27241 h 687570"/>
                  <a:gd name="connsiteX1" fmla="*/ 164649 w 166093"/>
                  <a:gd name="connsiteY1" fmla="*/ 17969 h 687570"/>
                  <a:gd name="connsiteX2" fmla="*/ 159357 w 166093"/>
                  <a:gd name="connsiteY2" fmla="*/ 1248 h 687570"/>
                  <a:gd name="connsiteX3" fmla="*/ 143952 w 166093"/>
                  <a:gd name="connsiteY3" fmla="*/ 6241 h 687570"/>
                  <a:gd name="connsiteX4" fmla="*/ 139607 w 166093"/>
                  <a:gd name="connsiteY4" fmla="*/ 11154 h 687570"/>
                  <a:gd name="connsiteX5" fmla="*/ 128824 w 166093"/>
                  <a:gd name="connsiteY5" fmla="*/ 682912 h 687570"/>
                  <a:gd name="connsiteX6" fmla="*/ 138225 w 166093"/>
                  <a:gd name="connsiteY6" fmla="*/ 687508 h 687570"/>
                  <a:gd name="connsiteX7" fmla="*/ 145572 w 166093"/>
                  <a:gd name="connsiteY7" fmla="*/ 684932 h 687570"/>
                  <a:gd name="connsiteX8" fmla="*/ 147626 w 166093"/>
                  <a:gd name="connsiteY8" fmla="*/ 668093 h 687570"/>
                  <a:gd name="connsiteX9" fmla="*/ 157342 w 166093"/>
                  <a:gd name="connsiteY9" fmla="*/ 27241 h 68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093" h="687570">
                    <a:moveTo>
                      <a:pt x="157342" y="27241"/>
                    </a:moveTo>
                    <a:cubicBezTo>
                      <a:pt x="162280" y="21773"/>
                      <a:pt x="163622" y="20267"/>
                      <a:pt x="164649" y="17969"/>
                    </a:cubicBezTo>
                    <a:cubicBezTo>
                      <a:pt x="167533" y="11986"/>
                      <a:pt x="165321" y="4022"/>
                      <a:pt x="159357" y="1248"/>
                    </a:cubicBezTo>
                    <a:cubicBezTo>
                      <a:pt x="153313" y="-1604"/>
                      <a:pt x="146677" y="258"/>
                      <a:pt x="143952" y="6241"/>
                    </a:cubicBezTo>
                    <a:cubicBezTo>
                      <a:pt x="143202" y="7113"/>
                      <a:pt x="141740" y="8737"/>
                      <a:pt x="139607" y="11154"/>
                    </a:cubicBezTo>
                    <a:cubicBezTo>
                      <a:pt x="53266" y="106881"/>
                      <a:pt x="-120603" y="363991"/>
                      <a:pt x="128824" y="682912"/>
                    </a:cubicBezTo>
                    <a:cubicBezTo>
                      <a:pt x="131194" y="685923"/>
                      <a:pt x="134710" y="687508"/>
                      <a:pt x="138225" y="687508"/>
                    </a:cubicBezTo>
                    <a:cubicBezTo>
                      <a:pt x="140832" y="687508"/>
                      <a:pt x="143438" y="686675"/>
                      <a:pt x="145572" y="684932"/>
                    </a:cubicBezTo>
                    <a:cubicBezTo>
                      <a:pt x="150825" y="680851"/>
                      <a:pt x="151694" y="673323"/>
                      <a:pt x="147626" y="668093"/>
                    </a:cubicBezTo>
                    <a:cubicBezTo>
                      <a:pt x="-90545" y="363516"/>
                      <a:pt x="75108" y="118491"/>
                      <a:pt x="157342" y="27241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0B4181A1-B171-B248-9666-6CE423B605DF}"/>
                  </a:ext>
                </a:extLst>
              </p:cNvPr>
              <p:cNvSpPr/>
              <p:nvPr/>
            </p:nvSpPr>
            <p:spPr>
              <a:xfrm>
                <a:off x="9570472" y="1972385"/>
                <a:ext cx="230750" cy="278542"/>
              </a:xfrm>
              <a:custGeom>
                <a:avLst/>
                <a:gdLst>
                  <a:gd name="connsiteX0" fmla="*/ 301119 w 427598"/>
                  <a:gd name="connsiteY0" fmla="*/ 356000 h 516160"/>
                  <a:gd name="connsiteX1" fmla="*/ 15274 w 427598"/>
                  <a:gd name="connsiteY1" fmla="*/ 491985 h 516160"/>
                  <a:gd name="connsiteX2" fmla="*/ 11324 w 427598"/>
                  <a:gd name="connsiteY2" fmla="*/ 492143 h 516160"/>
                  <a:gd name="connsiteX3" fmla="*/ -129 w 427598"/>
                  <a:gd name="connsiteY3" fmla="*/ 504624 h 516160"/>
                  <a:gd name="connsiteX4" fmla="*/ 11838 w 427598"/>
                  <a:gd name="connsiteY4" fmla="*/ 516114 h 516160"/>
                  <a:gd name="connsiteX5" fmla="*/ 12351 w 427598"/>
                  <a:gd name="connsiteY5" fmla="*/ 516114 h 516160"/>
                  <a:gd name="connsiteX6" fmla="*/ 16104 w 427598"/>
                  <a:gd name="connsiteY6" fmla="*/ 515956 h 516160"/>
                  <a:gd name="connsiteX7" fmla="*/ 320236 w 427598"/>
                  <a:gd name="connsiteY7" fmla="*/ 370463 h 516160"/>
                  <a:gd name="connsiteX8" fmla="*/ 423680 w 427598"/>
                  <a:gd name="connsiteY8" fmla="*/ 10058 h 516160"/>
                  <a:gd name="connsiteX9" fmla="*/ 410015 w 427598"/>
                  <a:gd name="connsiteY9" fmla="*/ 113 h 516160"/>
                  <a:gd name="connsiteX10" fmla="*/ 400061 w 427598"/>
                  <a:gd name="connsiteY10" fmla="*/ 13862 h 516160"/>
                  <a:gd name="connsiteX11" fmla="*/ 301119 w 427598"/>
                  <a:gd name="connsiteY11" fmla="*/ 356000 h 516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7598" h="516160">
                    <a:moveTo>
                      <a:pt x="301119" y="356000"/>
                    </a:moveTo>
                    <a:cubicBezTo>
                      <a:pt x="256684" y="414959"/>
                      <a:pt x="170975" y="486438"/>
                      <a:pt x="15274" y="491985"/>
                    </a:cubicBezTo>
                    <a:lnTo>
                      <a:pt x="11324" y="492143"/>
                    </a:lnTo>
                    <a:cubicBezTo>
                      <a:pt x="4729" y="492421"/>
                      <a:pt x="-406" y="498007"/>
                      <a:pt x="-129" y="504624"/>
                    </a:cubicBezTo>
                    <a:cubicBezTo>
                      <a:pt x="147" y="511082"/>
                      <a:pt x="5440" y="516114"/>
                      <a:pt x="11838" y="516114"/>
                    </a:cubicBezTo>
                    <a:lnTo>
                      <a:pt x="12351" y="516114"/>
                    </a:lnTo>
                    <a:lnTo>
                      <a:pt x="16104" y="515956"/>
                    </a:lnTo>
                    <a:cubicBezTo>
                      <a:pt x="181243" y="510092"/>
                      <a:pt x="272642" y="433581"/>
                      <a:pt x="320236" y="370463"/>
                    </a:cubicBezTo>
                    <a:cubicBezTo>
                      <a:pt x="446707" y="202623"/>
                      <a:pt x="428617" y="40765"/>
                      <a:pt x="423680" y="10058"/>
                    </a:cubicBezTo>
                    <a:cubicBezTo>
                      <a:pt x="422614" y="3481"/>
                      <a:pt x="416334" y="-957"/>
                      <a:pt x="410015" y="113"/>
                    </a:cubicBezTo>
                    <a:cubicBezTo>
                      <a:pt x="403497" y="1143"/>
                      <a:pt x="398994" y="7324"/>
                      <a:pt x="400061" y="13862"/>
                    </a:cubicBezTo>
                    <a:cubicBezTo>
                      <a:pt x="404722" y="42905"/>
                      <a:pt x="421745" y="195926"/>
                      <a:pt x="301119" y="356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FDA6E9-ABF7-E5C4-8B15-8CE91E04FF8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FCDE0CA-952A-23F1-CE71-4D7D1C22C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" name="Graphic 7" descr="Brain in head with solid fill">
              <a:extLst>
                <a:ext uri="{FF2B5EF4-FFF2-40B4-BE49-F238E27FC236}">
                  <a16:creationId xmlns:a16="http://schemas.microsoft.com/office/drawing/2014/main" id="{D57F09F1-DC62-993D-6425-8E8DA6060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785050" y="5645989"/>
              <a:ext cx="713117" cy="669985"/>
            </a:xfrm>
            <a:prstGeom prst="rect">
              <a:avLst/>
            </a:prstGeom>
          </p:spPr>
        </p:pic>
      </p:grpSp>
      <p:pic>
        <p:nvPicPr>
          <p:cNvPr id="9" name="Graphic 7" descr="Brain in head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A004462A-87E1-ACCA-86F2-28FCDA0B97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7501" y="5640238"/>
            <a:ext cx="713117" cy="66998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3E543EC-E984-F789-C05A-1622A0FB11A0}"/>
              </a:ext>
            </a:extLst>
          </p:cNvPr>
          <p:cNvGrpSpPr/>
          <p:nvPr/>
        </p:nvGrpSpPr>
        <p:grpSpPr>
          <a:xfrm>
            <a:off x="-901957" y="451235"/>
            <a:ext cx="827568" cy="828000"/>
            <a:chOff x="866458" y="494367"/>
            <a:chExt cx="827568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25BF25-981B-D357-BEEA-A355C90C4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49436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2" name="Graphic 5" descr="Users with solid fill">
              <a:extLst>
                <a:ext uri="{FF2B5EF4-FFF2-40B4-BE49-F238E27FC236}">
                  <a16:creationId xmlns:a16="http://schemas.microsoft.com/office/drawing/2014/main" id="{5651C04A-7DFD-31AD-1881-A199FEDF0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45533" y="585158"/>
              <a:ext cx="669985" cy="655608"/>
            </a:xfrm>
            <a:prstGeom prst="rect">
              <a:avLst/>
            </a:prstGeom>
          </p:spPr>
        </p:pic>
      </p:grpSp>
      <p:pic>
        <p:nvPicPr>
          <p:cNvPr id="15" name="Graphic 5" descr="Users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A50A0F2E-11B5-D757-12B0-E47B9AF8BD5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7178" y="536275"/>
            <a:ext cx="669985" cy="6556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EE7F8C-03ED-4F53-8AD9-626C4C4195DC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2119909-129A-4D66-8236-3C2D607DD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8" name="Graphic 2" descr="Question mark with solid fill">
              <a:extLst>
                <a:ext uri="{FF2B5EF4-FFF2-40B4-BE49-F238E27FC236}">
                  <a16:creationId xmlns:a16="http://schemas.microsoft.com/office/drawing/2014/main" id="{D56EFC77-715E-4B6F-AA81-64D1698E6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779059" y="1842910"/>
              <a:ext cx="702734" cy="646290"/>
            </a:xfrm>
            <a:prstGeom prst="rect">
              <a:avLst/>
            </a:prstGeom>
          </p:spPr>
        </p:pic>
      </p:grpSp>
      <p:pic>
        <p:nvPicPr>
          <p:cNvPr id="149" name="Graphic 2" descr="Question mark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30082F12-9F90-40C0-8E56-E853F71115E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1030" y="1866769"/>
            <a:ext cx="702734" cy="64629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25005056-4082-471C-AFC5-48DFB631B43E}"/>
              </a:ext>
            </a:extLst>
          </p:cNvPr>
          <p:cNvSpPr txBox="1"/>
          <p:nvPr/>
        </p:nvSpPr>
        <p:spPr>
          <a:xfrm>
            <a:off x="5602981" y="6054675"/>
            <a:ext cx="2012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err="1">
                <a:solidFill>
                  <a:schemeClr val="bg1"/>
                </a:solidFill>
                <a:latin typeface="Montserrat" pitchFamily="2" charset="77"/>
              </a:rPr>
              <a:t>ReactJs</a:t>
            </a:r>
            <a:endParaRPr lang="en-US" sz="2000" b="1" spc="3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[ Front-End ]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51" name="Graphic 43">
            <a:extLst>
              <a:ext uri="{FF2B5EF4-FFF2-40B4-BE49-F238E27FC236}">
                <a16:creationId xmlns:a16="http://schemas.microsoft.com/office/drawing/2014/main" id="{01D8E14B-268B-45D8-8C81-79A2EA2D1688}"/>
              </a:ext>
            </a:extLst>
          </p:cNvPr>
          <p:cNvGrpSpPr/>
          <p:nvPr/>
        </p:nvGrpSpPr>
        <p:grpSpPr>
          <a:xfrm rot="19458678">
            <a:off x="3980449" y="3976675"/>
            <a:ext cx="1346086" cy="1132127"/>
            <a:chOff x="5270496" y="2952750"/>
            <a:chExt cx="1652164" cy="946643"/>
          </a:xfrm>
          <a:solidFill>
            <a:schemeClr val="bg1"/>
          </a:solidFill>
        </p:grpSpPr>
        <p:sp>
          <p:nvSpPr>
            <p:cNvPr id="152" name="Freeform 64">
              <a:extLst>
                <a:ext uri="{FF2B5EF4-FFF2-40B4-BE49-F238E27FC236}">
                  <a16:creationId xmlns:a16="http://schemas.microsoft.com/office/drawing/2014/main" id="{4C9BE6BA-86D0-429D-B8A8-7B5753BF9566}"/>
                </a:ext>
              </a:extLst>
            </p:cNvPr>
            <p:cNvSpPr/>
            <p:nvPr/>
          </p:nvSpPr>
          <p:spPr>
            <a:xfrm>
              <a:off x="5270496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65">
              <a:extLst>
                <a:ext uri="{FF2B5EF4-FFF2-40B4-BE49-F238E27FC236}">
                  <a16:creationId xmlns:a16="http://schemas.microsoft.com/office/drawing/2014/main" id="{9EC30740-94C5-4E63-9E92-4B4A52F9831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8D95990E-06C5-4F3C-80EB-117A364441C0}"/>
              </a:ext>
            </a:extLst>
          </p:cNvPr>
          <p:cNvSpPr txBox="1"/>
          <p:nvPr/>
        </p:nvSpPr>
        <p:spPr>
          <a:xfrm>
            <a:off x="3979683" y="3425437"/>
            <a:ext cx="1095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Response with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Montserrat" pitchFamily="2" charset="77"/>
              </a:rPr>
              <a:t>Youtube</a:t>
            </a:r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 Video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Transcript</a:t>
            </a:r>
            <a:endParaRPr lang="en-LT" sz="1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21C470-06D2-465F-A491-D9AC0277BCAD}"/>
              </a:ext>
            </a:extLst>
          </p:cNvPr>
          <p:cNvSpPr txBox="1"/>
          <p:nvPr/>
        </p:nvSpPr>
        <p:spPr>
          <a:xfrm>
            <a:off x="8181012" y="5442744"/>
            <a:ext cx="119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Send </a:t>
            </a:r>
            <a:r>
              <a:rPr lang="en-US" sz="1200" dirty="0" err="1">
                <a:solidFill>
                  <a:schemeClr val="bg1"/>
                </a:solidFill>
                <a:latin typeface="Montserrat" pitchFamily="2" charset="77"/>
              </a:rPr>
              <a:t>Youtube</a:t>
            </a:r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Video Transcript</a:t>
            </a:r>
            <a:endParaRPr lang="en-LT" sz="1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F13B97-18EF-46AF-9EB8-F2A71ABBA83F}"/>
              </a:ext>
            </a:extLst>
          </p:cNvPr>
          <p:cNvSpPr txBox="1"/>
          <p:nvPr/>
        </p:nvSpPr>
        <p:spPr>
          <a:xfrm>
            <a:off x="4042101" y="4585150"/>
            <a:ext cx="1180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STEP#2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72615EE-53A5-44B0-831B-FBA3C017C17D}"/>
              </a:ext>
            </a:extLst>
          </p:cNvPr>
          <p:cNvSpPr txBox="1"/>
          <p:nvPr/>
        </p:nvSpPr>
        <p:spPr>
          <a:xfrm>
            <a:off x="8231136" y="4585150"/>
            <a:ext cx="1180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STEP#3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5CD0A7-D582-428D-ABFF-0F98DA2FC95D}"/>
              </a:ext>
            </a:extLst>
          </p:cNvPr>
          <p:cNvSpPr txBox="1"/>
          <p:nvPr/>
        </p:nvSpPr>
        <p:spPr>
          <a:xfrm>
            <a:off x="1754848" y="5541790"/>
            <a:ext cx="2021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[ </a:t>
            </a:r>
            <a:r>
              <a:rPr lang="en-US" sz="1400" dirty="0" err="1">
                <a:solidFill>
                  <a:schemeClr val="bg1"/>
                </a:solidFill>
                <a:latin typeface="Montserrat" pitchFamily="2" charset="77"/>
              </a:rPr>
              <a:t>Youtube</a:t>
            </a:r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 Transcript API 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C6BCA7-E68F-47AF-B5BF-98E0C6E2EBB2}"/>
              </a:ext>
            </a:extLst>
          </p:cNvPr>
          <p:cNvGrpSpPr/>
          <p:nvPr/>
        </p:nvGrpSpPr>
        <p:grpSpPr>
          <a:xfrm>
            <a:off x="9620735" y="4145001"/>
            <a:ext cx="1999202" cy="1719205"/>
            <a:chOff x="9672091" y="2737376"/>
            <a:chExt cx="1999202" cy="171920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DBA952-862B-5F44-905C-45F445697ADE}"/>
                </a:ext>
              </a:extLst>
            </p:cNvPr>
            <p:cNvSpPr txBox="1"/>
            <p:nvPr/>
          </p:nvSpPr>
          <p:spPr>
            <a:xfrm>
              <a:off x="9672091" y="3670180"/>
              <a:ext cx="1999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300" dirty="0">
                  <a:solidFill>
                    <a:schemeClr val="bg1"/>
                  </a:solidFill>
                  <a:latin typeface="Montserrat" pitchFamily="2" charset="77"/>
                </a:rPr>
                <a:t>Python Flask</a:t>
              </a:r>
            </a:p>
            <a:p>
              <a:pPr algn="ctr"/>
              <a:r>
                <a:rPr lang="en-US" sz="1600" b="1" spc="300" dirty="0">
                  <a:solidFill>
                    <a:schemeClr val="bg1"/>
                  </a:solidFill>
                  <a:latin typeface="Montserrat" pitchFamily="2" charset="77"/>
                </a:rPr>
                <a:t>API</a:t>
              </a:r>
              <a:endParaRPr lang="en-LT" sz="16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C407B14-2C30-4442-97EC-F5454CAA04AF}"/>
                </a:ext>
              </a:extLst>
            </p:cNvPr>
            <p:cNvGrpSpPr/>
            <p:nvPr/>
          </p:nvGrpSpPr>
          <p:grpSpPr>
            <a:xfrm>
              <a:off x="10148773" y="2737376"/>
              <a:ext cx="901492" cy="901844"/>
              <a:chOff x="9097952" y="1550321"/>
              <a:chExt cx="901492" cy="901844"/>
            </a:xfrm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6C61E91-B372-F442-B078-4FDBC790BDF7}"/>
                  </a:ext>
                </a:extLst>
              </p:cNvPr>
              <p:cNvSpPr/>
              <p:nvPr/>
            </p:nvSpPr>
            <p:spPr>
              <a:xfrm>
                <a:off x="9097952" y="1550321"/>
                <a:ext cx="901492" cy="901844"/>
              </a:xfrm>
              <a:custGeom>
                <a:avLst/>
                <a:gdLst>
                  <a:gd name="connsiteX0" fmla="*/ 598272 w 1670533"/>
                  <a:gd name="connsiteY0" fmla="*/ 1371675 h 1671185"/>
                  <a:gd name="connsiteX1" fmla="*/ 533022 w 1670533"/>
                  <a:gd name="connsiteY1" fmla="*/ 1330507 h 1671185"/>
                  <a:gd name="connsiteX2" fmla="*/ 527611 w 1670533"/>
                  <a:gd name="connsiteY2" fmla="*/ 1323375 h 1671185"/>
                  <a:gd name="connsiteX3" fmla="*/ 598786 w 1670533"/>
                  <a:gd name="connsiteY3" fmla="*/ 1364661 h 1671185"/>
                  <a:gd name="connsiteX4" fmla="*/ 610872 w 1670533"/>
                  <a:gd name="connsiteY4" fmla="*/ 1343939 h 1671185"/>
                  <a:gd name="connsiteX5" fmla="*/ 488824 w 1670533"/>
                  <a:gd name="connsiteY5" fmla="*/ 1273134 h 1671185"/>
                  <a:gd name="connsiteX6" fmla="*/ 476738 w 1670533"/>
                  <a:gd name="connsiteY6" fmla="*/ 1293856 h 1671185"/>
                  <a:gd name="connsiteX7" fmla="*/ 527097 w 1670533"/>
                  <a:gd name="connsiteY7" fmla="*/ 1323019 h 1671185"/>
                  <a:gd name="connsiteX8" fmla="*/ 522279 w 1670533"/>
                  <a:gd name="connsiteY8" fmla="*/ 1321711 h 1671185"/>
                  <a:gd name="connsiteX9" fmla="*/ 514655 w 1670533"/>
                  <a:gd name="connsiteY9" fmla="*/ 1321473 h 1671185"/>
                  <a:gd name="connsiteX10" fmla="*/ 493683 w 1670533"/>
                  <a:gd name="connsiteY10" fmla="*/ 1311568 h 1671185"/>
                  <a:gd name="connsiteX11" fmla="*/ 463743 w 1670533"/>
                  <a:gd name="connsiteY11" fmla="*/ 1305466 h 1671185"/>
                  <a:gd name="connsiteX12" fmla="*/ 445495 w 1670533"/>
                  <a:gd name="connsiteY12" fmla="*/ 1308002 h 1671185"/>
                  <a:gd name="connsiteX13" fmla="*/ 420217 w 1670533"/>
                  <a:gd name="connsiteY13" fmla="*/ 1267627 h 1671185"/>
                  <a:gd name="connsiteX14" fmla="*/ 399559 w 1670533"/>
                  <a:gd name="connsiteY14" fmla="*/ 1279751 h 1671185"/>
                  <a:gd name="connsiteX15" fmla="*/ 423258 w 1670533"/>
                  <a:gd name="connsiteY15" fmla="*/ 1317591 h 1671185"/>
                  <a:gd name="connsiteX16" fmla="*/ 414766 w 1670533"/>
                  <a:gd name="connsiteY16" fmla="*/ 1323692 h 1671185"/>
                  <a:gd name="connsiteX17" fmla="*/ 397347 w 1670533"/>
                  <a:gd name="connsiteY17" fmla="*/ 1338749 h 1671185"/>
                  <a:gd name="connsiteX18" fmla="*/ 366421 w 1670533"/>
                  <a:gd name="connsiteY18" fmla="*/ 1298374 h 1671185"/>
                  <a:gd name="connsiteX19" fmla="*/ 345764 w 1670533"/>
                  <a:gd name="connsiteY19" fmla="*/ 1310458 h 1671185"/>
                  <a:gd name="connsiteX20" fmla="*/ 379337 w 1670533"/>
                  <a:gd name="connsiteY20" fmla="*/ 1354360 h 1671185"/>
                  <a:gd name="connsiteX21" fmla="*/ 354058 w 1670533"/>
                  <a:gd name="connsiteY21" fmla="*/ 1376271 h 1671185"/>
                  <a:gd name="connsiteX22" fmla="*/ 320920 w 1670533"/>
                  <a:gd name="connsiteY22" fmla="*/ 1335737 h 1671185"/>
                  <a:gd name="connsiteX23" fmla="*/ 303975 w 1670533"/>
                  <a:gd name="connsiteY23" fmla="*/ 1352656 h 1671185"/>
                  <a:gd name="connsiteX24" fmla="*/ 336047 w 1670533"/>
                  <a:gd name="connsiteY24" fmla="*/ 1391922 h 1671185"/>
                  <a:gd name="connsiteX25" fmla="*/ 331071 w 1670533"/>
                  <a:gd name="connsiteY25" fmla="*/ 1396201 h 1671185"/>
                  <a:gd name="connsiteX26" fmla="*/ 321907 w 1670533"/>
                  <a:gd name="connsiteY26" fmla="*/ 1401788 h 1671185"/>
                  <a:gd name="connsiteX27" fmla="*/ 317523 w 1670533"/>
                  <a:gd name="connsiteY27" fmla="*/ 1400480 h 1671185"/>
                  <a:gd name="connsiteX28" fmla="*/ 316930 w 1670533"/>
                  <a:gd name="connsiteY28" fmla="*/ 1399648 h 1671185"/>
                  <a:gd name="connsiteX29" fmla="*/ 269059 w 1670533"/>
                  <a:gd name="connsiteY29" fmla="*/ 1355707 h 1671185"/>
                  <a:gd name="connsiteX30" fmla="*/ 252154 w 1670533"/>
                  <a:gd name="connsiteY30" fmla="*/ 1372666 h 1671185"/>
                  <a:gd name="connsiteX31" fmla="*/ 290190 w 1670533"/>
                  <a:gd name="connsiteY31" fmla="*/ 1407612 h 1671185"/>
                  <a:gd name="connsiteX32" fmla="*/ 270521 w 1670533"/>
                  <a:gd name="connsiteY32" fmla="*/ 1401471 h 1671185"/>
                  <a:gd name="connsiteX33" fmla="*/ 223953 w 1670533"/>
                  <a:gd name="connsiteY33" fmla="*/ 1365296 h 1671185"/>
                  <a:gd name="connsiteX34" fmla="*/ 181019 w 1670533"/>
                  <a:gd name="connsiteY34" fmla="*/ 1303643 h 1671185"/>
                  <a:gd name="connsiteX35" fmla="*/ 195554 w 1670533"/>
                  <a:gd name="connsiteY35" fmla="*/ 1242427 h 1671185"/>
                  <a:gd name="connsiteX36" fmla="*/ 300894 w 1670533"/>
                  <a:gd name="connsiteY36" fmla="*/ 1156050 h 1671185"/>
                  <a:gd name="connsiteX37" fmla="*/ 326094 w 1670533"/>
                  <a:gd name="connsiteY37" fmla="*/ 1079341 h 1671185"/>
                  <a:gd name="connsiteX38" fmla="*/ 303501 w 1670533"/>
                  <a:gd name="connsiteY38" fmla="*/ 1010041 h 1671185"/>
                  <a:gd name="connsiteX39" fmla="*/ 301211 w 1670533"/>
                  <a:gd name="connsiteY39" fmla="*/ 1004811 h 1671185"/>
                  <a:gd name="connsiteX40" fmla="*/ 300065 w 1670533"/>
                  <a:gd name="connsiteY40" fmla="*/ 995223 h 1671185"/>
                  <a:gd name="connsiteX41" fmla="*/ 292363 w 1670533"/>
                  <a:gd name="connsiteY41" fmla="*/ 984644 h 1671185"/>
                  <a:gd name="connsiteX42" fmla="*/ 271863 w 1670533"/>
                  <a:gd name="connsiteY42" fmla="*/ 943714 h 1671185"/>
                  <a:gd name="connsiteX43" fmla="*/ 238133 w 1670533"/>
                  <a:gd name="connsiteY43" fmla="*/ 913600 h 1671185"/>
                  <a:gd name="connsiteX44" fmla="*/ 242438 w 1670533"/>
                  <a:gd name="connsiteY44" fmla="*/ 904408 h 1671185"/>
                  <a:gd name="connsiteX45" fmla="*/ 240858 w 1670533"/>
                  <a:gd name="connsiteY45" fmla="*/ 856465 h 1671185"/>
                  <a:gd name="connsiteX46" fmla="*/ 216962 w 1670533"/>
                  <a:gd name="connsiteY46" fmla="*/ 856465 h 1671185"/>
                  <a:gd name="connsiteX47" fmla="*/ 218502 w 1670533"/>
                  <a:gd name="connsiteY47" fmla="*/ 904408 h 1671185"/>
                  <a:gd name="connsiteX48" fmla="*/ 219331 w 1670533"/>
                  <a:gd name="connsiteY48" fmla="*/ 907895 h 1671185"/>
                  <a:gd name="connsiteX49" fmla="*/ 207008 w 1670533"/>
                  <a:gd name="connsiteY49" fmla="*/ 906270 h 1671185"/>
                  <a:gd name="connsiteX50" fmla="*/ 182401 w 1670533"/>
                  <a:gd name="connsiteY50" fmla="*/ 906270 h 1671185"/>
                  <a:gd name="connsiteX51" fmla="*/ 184376 w 1670533"/>
                  <a:gd name="connsiteY51" fmla="*/ 897276 h 1671185"/>
                  <a:gd name="connsiteX52" fmla="*/ 176398 w 1670533"/>
                  <a:gd name="connsiteY52" fmla="*/ 849294 h 1671185"/>
                  <a:gd name="connsiteX53" fmla="*/ 153291 w 1670533"/>
                  <a:gd name="connsiteY53" fmla="*/ 855673 h 1671185"/>
                  <a:gd name="connsiteX54" fmla="*/ 161270 w 1670533"/>
                  <a:gd name="connsiteY54" fmla="*/ 903655 h 1671185"/>
                  <a:gd name="connsiteX55" fmla="*/ 162258 w 1670533"/>
                  <a:gd name="connsiteY55" fmla="*/ 906270 h 1671185"/>
                  <a:gd name="connsiteX56" fmla="*/ 121062 w 1670533"/>
                  <a:gd name="connsiteY56" fmla="*/ 906270 h 1671185"/>
                  <a:gd name="connsiteX57" fmla="*/ 117388 w 1670533"/>
                  <a:gd name="connsiteY57" fmla="*/ 856465 h 1671185"/>
                  <a:gd name="connsiteX58" fmla="*/ 93492 w 1670533"/>
                  <a:gd name="connsiteY58" fmla="*/ 856465 h 1671185"/>
                  <a:gd name="connsiteX59" fmla="*/ 97166 w 1670533"/>
                  <a:gd name="connsiteY59" fmla="*/ 906270 h 1671185"/>
                  <a:gd name="connsiteX60" fmla="*/ 80814 w 1670533"/>
                  <a:gd name="connsiteY60" fmla="*/ 906270 h 1671185"/>
                  <a:gd name="connsiteX61" fmla="*/ 76666 w 1670533"/>
                  <a:gd name="connsiteY61" fmla="*/ 905914 h 1671185"/>
                  <a:gd name="connsiteX62" fmla="*/ 76666 w 1670533"/>
                  <a:gd name="connsiteY62" fmla="*/ 905240 h 1671185"/>
                  <a:gd name="connsiteX63" fmla="*/ 68688 w 1670533"/>
                  <a:gd name="connsiteY63" fmla="*/ 857297 h 1671185"/>
                  <a:gd name="connsiteX64" fmla="*/ 45621 w 1670533"/>
                  <a:gd name="connsiteY64" fmla="*/ 863676 h 1671185"/>
                  <a:gd name="connsiteX65" fmla="*/ 51151 w 1670533"/>
                  <a:gd name="connsiteY65" fmla="*/ 896801 h 1671185"/>
                  <a:gd name="connsiteX66" fmla="*/ 30178 w 1670533"/>
                  <a:gd name="connsiteY66" fmla="*/ 865697 h 1671185"/>
                  <a:gd name="connsiteX67" fmla="*/ 23029 w 1670533"/>
                  <a:gd name="connsiteY67" fmla="*/ 794575 h 1671185"/>
                  <a:gd name="connsiteX68" fmla="*/ 25991 w 1670533"/>
                  <a:gd name="connsiteY68" fmla="*/ 759272 h 1671185"/>
                  <a:gd name="connsiteX69" fmla="*/ 76113 w 1670533"/>
                  <a:gd name="connsiteY69" fmla="*/ 716163 h 1671185"/>
                  <a:gd name="connsiteX70" fmla="*/ 201242 w 1670533"/>
                  <a:gd name="connsiteY70" fmla="*/ 713745 h 1671185"/>
                  <a:gd name="connsiteX71" fmla="*/ 256301 w 1670533"/>
                  <a:gd name="connsiteY71" fmla="*/ 688030 h 1671185"/>
                  <a:gd name="connsiteX72" fmla="*/ 291691 w 1670533"/>
                  <a:gd name="connsiteY72" fmla="*/ 633272 h 1671185"/>
                  <a:gd name="connsiteX73" fmla="*/ 312072 w 1670533"/>
                  <a:gd name="connsiteY73" fmla="*/ 569362 h 1671185"/>
                  <a:gd name="connsiteX74" fmla="*/ 303777 w 1670533"/>
                  <a:gd name="connsiteY74" fmla="*/ 522449 h 1671185"/>
                  <a:gd name="connsiteX75" fmla="*/ 303383 w 1670533"/>
                  <a:gd name="connsiteY75" fmla="*/ 516624 h 1671185"/>
                  <a:gd name="connsiteX76" fmla="*/ 310808 w 1670533"/>
                  <a:gd name="connsiteY76" fmla="*/ 510760 h 1671185"/>
                  <a:gd name="connsiteX77" fmla="*/ 318787 w 1670533"/>
                  <a:gd name="connsiteY77" fmla="*/ 494752 h 1671185"/>
                  <a:gd name="connsiteX78" fmla="*/ 298169 w 1670533"/>
                  <a:gd name="connsiteY78" fmla="*/ 482668 h 1671185"/>
                  <a:gd name="connsiteX79" fmla="*/ 290151 w 1670533"/>
                  <a:gd name="connsiteY79" fmla="*/ 498636 h 1671185"/>
                  <a:gd name="connsiteX80" fmla="*/ 289045 w 1670533"/>
                  <a:gd name="connsiteY80" fmla="*/ 502717 h 1671185"/>
                  <a:gd name="connsiteX81" fmla="*/ 288176 w 1670533"/>
                  <a:gd name="connsiteY81" fmla="*/ 501686 h 1671185"/>
                  <a:gd name="connsiteX82" fmla="*/ 275181 w 1670533"/>
                  <a:gd name="connsiteY82" fmla="*/ 491662 h 1671185"/>
                  <a:gd name="connsiteX83" fmla="*/ 275221 w 1670533"/>
                  <a:gd name="connsiteY83" fmla="*/ 491622 h 1671185"/>
                  <a:gd name="connsiteX84" fmla="*/ 287109 w 1670533"/>
                  <a:gd name="connsiteY84" fmla="*/ 451643 h 1671185"/>
                  <a:gd name="connsiteX85" fmla="*/ 264043 w 1670533"/>
                  <a:gd name="connsiteY85" fmla="*/ 445264 h 1671185"/>
                  <a:gd name="connsiteX86" fmla="*/ 254761 w 1670533"/>
                  <a:gd name="connsiteY86" fmla="*/ 476328 h 1671185"/>
                  <a:gd name="connsiteX87" fmla="*/ 229522 w 1670533"/>
                  <a:gd name="connsiteY87" fmla="*/ 457389 h 1671185"/>
                  <a:gd name="connsiteX88" fmla="*/ 227271 w 1670533"/>
                  <a:gd name="connsiteY88" fmla="*/ 455685 h 1671185"/>
                  <a:gd name="connsiteX89" fmla="*/ 239397 w 1670533"/>
                  <a:gd name="connsiteY89" fmla="*/ 407742 h 1671185"/>
                  <a:gd name="connsiteX90" fmla="*/ 216330 w 1670533"/>
                  <a:gd name="connsiteY90" fmla="*/ 401363 h 1671185"/>
                  <a:gd name="connsiteX91" fmla="*/ 206495 w 1670533"/>
                  <a:gd name="connsiteY91" fmla="*/ 440113 h 1671185"/>
                  <a:gd name="connsiteX92" fmla="*/ 189037 w 1670533"/>
                  <a:gd name="connsiteY92" fmla="*/ 426998 h 1671185"/>
                  <a:gd name="connsiteX93" fmla="*/ 190735 w 1670533"/>
                  <a:gd name="connsiteY93" fmla="*/ 423512 h 1671185"/>
                  <a:gd name="connsiteX94" fmla="*/ 203454 w 1670533"/>
                  <a:gd name="connsiteY94" fmla="*/ 375767 h 1671185"/>
                  <a:gd name="connsiteX95" fmla="*/ 183547 w 1670533"/>
                  <a:gd name="connsiteY95" fmla="*/ 364038 h 1671185"/>
                  <a:gd name="connsiteX96" fmla="*/ 252193 w 1670533"/>
                  <a:gd name="connsiteY96" fmla="*/ 278652 h 1671185"/>
                  <a:gd name="connsiteX97" fmla="*/ 273088 w 1670533"/>
                  <a:gd name="connsiteY97" fmla="*/ 261179 h 1671185"/>
                  <a:gd name="connsiteX98" fmla="*/ 340392 w 1670533"/>
                  <a:gd name="connsiteY98" fmla="*/ 257494 h 1671185"/>
                  <a:gd name="connsiteX99" fmla="*/ 446996 w 1670533"/>
                  <a:gd name="connsiteY99" fmla="*/ 339512 h 1671185"/>
                  <a:gd name="connsiteX100" fmla="*/ 492497 w 1670533"/>
                  <a:gd name="connsiteY100" fmla="*/ 355084 h 1671185"/>
                  <a:gd name="connsiteX101" fmla="*/ 496724 w 1670533"/>
                  <a:gd name="connsiteY101" fmla="*/ 354965 h 1671185"/>
                  <a:gd name="connsiteX102" fmla="*/ 580419 w 1670533"/>
                  <a:gd name="connsiteY102" fmla="*/ 325248 h 1671185"/>
                  <a:gd name="connsiteX103" fmla="*/ 588951 w 1670533"/>
                  <a:gd name="connsiteY103" fmla="*/ 319503 h 1671185"/>
                  <a:gd name="connsiteX104" fmla="*/ 590334 w 1670533"/>
                  <a:gd name="connsiteY104" fmla="*/ 316611 h 1671185"/>
                  <a:gd name="connsiteX105" fmla="*/ 632872 w 1670533"/>
                  <a:gd name="connsiteY105" fmla="*/ 256900 h 1671185"/>
                  <a:gd name="connsiteX106" fmla="*/ 634768 w 1670533"/>
                  <a:gd name="connsiteY106" fmla="*/ 250917 h 1671185"/>
                  <a:gd name="connsiteX107" fmla="*/ 683547 w 1670533"/>
                  <a:gd name="connsiteY107" fmla="*/ 232968 h 1671185"/>
                  <a:gd name="connsiteX108" fmla="*/ 666603 w 1670533"/>
                  <a:gd name="connsiteY108" fmla="*/ 216009 h 1671185"/>
                  <a:gd name="connsiteX109" fmla="*/ 637888 w 1670533"/>
                  <a:gd name="connsiteY109" fmla="*/ 227381 h 1671185"/>
                  <a:gd name="connsiteX110" fmla="*/ 636901 w 1670533"/>
                  <a:gd name="connsiteY110" fmla="*/ 217436 h 1671185"/>
                  <a:gd name="connsiteX111" fmla="*/ 634413 w 1670533"/>
                  <a:gd name="connsiteY111" fmla="*/ 202458 h 1671185"/>
                  <a:gd name="connsiteX112" fmla="*/ 675569 w 1670533"/>
                  <a:gd name="connsiteY112" fmla="*/ 201864 h 1671185"/>
                  <a:gd name="connsiteX113" fmla="*/ 675569 w 1670533"/>
                  <a:gd name="connsiteY113" fmla="*/ 177893 h 1671185"/>
                  <a:gd name="connsiteX114" fmla="*/ 630463 w 1670533"/>
                  <a:gd name="connsiteY114" fmla="*/ 178566 h 1671185"/>
                  <a:gd name="connsiteX115" fmla="*/ 625802 w 1670533"/>
                  <a:gd name="connsiteY115" fmla="*/ 150553 h 1671185"/>
                  <a:gd name="connsiteX116" fmla="*/ 675687 w 1670533"/>
                  <a:gd name="connsiteY116" fmla="*/ 147026 h 1671185"/>
                  <a:gd name="connsiteX117" fmla="*/ 675687 w 1670533"/>
                  <a:gd name="connsiteY117" fmla="*/ 123055 h 1671185"/>
                  <a:gd name="connsiteX118" fmla="*/ 621813 w 1670533"/>
                  <a:gd name="connsiteY118" fmla="*/ 126819 h 1671185"/>
                  <a:gd name="connsiteX119" fmla="*/ 617389 w 1670533"/>
                  <a:gd name="connsiteY119" fmla="*/ 100153 h 1671185"/>
                  <a:gd name="connsiteX120" fmla="*/ 666880 w 1670533"/>
                  <a:gd name="connsiteY120" fmla="*/ 93259 h 1671185"/>
                  <a:gd name="connsiteX121" fmla="*/ 660481 w 1670533"/>
                  <a:gd name="connsiteY121" fmla="*/ 70160 h 1671185"/>
                  <a:gd name="connsiteX122" fmla="*/ 617231 w 1670533"/>
                  <a:gd name="connsiteY122" fmla="*/ 76143 h 1671185"/>
                  <a:gd name="connsiteX123" fmla="*/ 651120 w 1670533"/>
                  <a:gd name="connsiteY123" fmla="*/ 38145 h 1671185"/>
                  <a:gd name="connsiteX124" fmla="*/ 702862 w 1670533"/>
                  <a:gd name="connsiteY124" fmla="*/ 25901 h 1671185"/>
                  <a:gd name="connsiteX125" fmla="*/ 798012 w 1670533"/>
                  <a:gd name="connsiteY125" fmla="*/ 28278 h 1671185"/>
                  <a:gd name="connsiteX126" fmla="*/ 840591 w 1670533"/>
                  <a:gd name="connsiteY126" fmla="*/ 74121 h 1671185"/>
                  <a:gd name="connsiteX127" fmla="*/ 849516 w 1670533"/>
                  <a:gd name="connsiteY127" fmla="*/ 161132 h 1671185"/>
                  <a:gd name="connsiteX128" fmla="*/ 870924 w 1670533"/>
                  <a:gd name="connsiteY128" fmla="*/ 206421 h 1671185"/>
                  <a:gd name="connsiteX129" fmla="*/ 924206 w 1670533"/>
                  <a:gd name="connsiteY129" fmla="*/ 241368 h 1671185"/>
                  <a:gd name="connsiteX130" fmla="*/ 1046807 w 1670533"/>
                  <a:gd name="connsiteY130" fmla="*/ 243784 h 1671185"/>
                  <a:gd name="connsiteX131" fmla="*/ 1078010 w 1670533"/>
                  <a:gd name="connsiteY131" fmla="*/ 223617 h 1671185"/>
                  <a:gd name="connsiteX132" fmla="*/ 1107989 w 1670533"/>
                  <a:gd name="connsiteY132" fmla="*/ 240060 h 1671185"/>
                  <a:gd name="connsiteX133" fmla="*/ 1120036 w 1670533"/>
                  <a:gd name="connsiteY133" fmla="*/ 219338 h 1671185"/>
                  <a:gd name="connsiteX134" fmla="*/ 1091913 w 1670533"/>
                  <a:gd name="connsiteY134" fmla="*/ 203924 h 1671185"/>
                  <a:gd name="connsiteX135" fmla="*/ 1099971 w 1670533"/>
                  <a:gd name="connsiteY135" fmla="*/ 190215 h 1671185"/>
                  <a:gd name="connsiteX136" fmla="*/ 1147724 w 1670533"/>
                  <a:gd name="connsiteY136" fmla="*/ 212483 h 1671185"/>
                  <a:gd name="connsiteX137" fmla="*/ 1159811 w 1670533"/>
                  <a:gd name="connsiteY137" fmla="*/ 191761 h 1671185"/>
                  <a:gd name="connsiteX138" fmla="*/ 1112137 w 1670533"/>
                  <a:gd name="connsiteY138" fmla="*/ 169572 h 1671185"/>
                  <a:gd name="connsiteX139" fmla="*/ 1128449 w 1670533"/>
                  <a:gd name="connsiteY139" fmla="*/ 141836 h 1671185"/>
                  <a:gd name="connsiteX140" fmla="*/ 1188051 w 1670533"/>
                  <a:gd name="connsiteY140" fmla="*/ 175515 h 1671185"/>
                  <a:gd name="connsiteX141" fmla="*/ 1200137 w 1670533"/>
                  <a:gd name="connsiteY141" fmla="*/ 154832 h 1671185"/>
                  <a:gd name="connsiteX142" fmla="*/ 1140614 w 1670533"/>
                  <a:gd name="connsiteY142" fmla="*/ 121193 h 1671185"/>
                  <a:gd name="connsiteX143" fmla="*/ 1146380 w 1670533"/>
                  <a:gd name="connsiteY143" fmla="*/ 111367 h 1671185"/>
                  <a:gd name="connsiteX144" fmla="*/ 1158309 w 1670533"/>
                  <a:gd name="connsiteY144" fmla="*/ 97855 h 1671185"/>
                  <a:gd name="connsiteX145" fmla="*/ 1164313 w 1670533"/>
                  <a:gd name="connsiteY145" fmla="*/ 107166 h 1671185"/>
                  <a:gd name="connsiteX146" fmla="*/ 1236199 w 1670533"/>
                  <a:gd name="connsiteY146" fmla="*/ 139063 h 1671185"/>
                  <a:gd name="connsiteX147" fmla="*/ 1248245 w 1670533"/>
                  <a:gd name="connsiteY147" fmla="*/ 118380 h 1671185"/>
                  <a:gd name="connsiteX148" fmla="*/ 1178848 w 1670533"/>
                  <a:gd name="connsiteY148" fmla="*/ 87554 h 1671185"/>
                  <a:gd name="connsiteX149" fmla="*/ 1197768 w 1670533"/>
                  <a:gd name="connsiteY149" fmla="*/ 86286 h 1671185"/>
                  <a:gd name="connsiteX150" fmla="*/ 1258633 w 1670533"/>
                  <a:gd name="connsiteY150" fmla="*/ 105859 h 1671185"/>
                  <a:gd name="connsiteX151" fmla="*/ 1332099 w 1670533"/>
                  <a:gd name="connsiteY151" fmla="*/ 168621 h 1671185"/>
                  <a:gd name="connsiteX152" fmla="*/ 1333284 w 1670533"/>
                  <a:gd name="connsiteY152" fmla="*/ 226351 h 1671185"/>
                  <a:gd name="connsiteX153" fmla="*/ 1273169 w 1670533"/>
                  <a:gd name="connsiteY153" fmla="*/ 320335 h 1671185"/>
                  <a:gd name="connsiteX154" fmla="*/ 1265308 w 1670533"/>
                  <a:gd name="connsiteY154" fmla="*/ 385078 h 1671185"/>
                  <a:gd name="connsiteX155" fmla="*/ 1300461 w 1670533"/>
                  <a:gd name="connsiteY155" fmla="*/ 457111 h 1671185"/>
                  <a:gd name="connsiteX156" fmla="*/ 1338695 w 1670533"/>
                  <a:gd name="connsiteY156" fmla="*/ 503984 h 1671185"/>
                  <a:gd name="connsiteX157" fmla="*/ 1405209 w 1670533"/>
                  <a:gd name="connsiteY157" fmla="*/ 524548 h 1671185"/>
                  <a:gd name="connsiteX158" fmla="*/ 1429026 w 1670533"/>
                  <a:gd name="connsiteY158" fmla="*/ 588222 h 1671185"/>
                  <a:gd name="connsiteX159" fmla="*/ 1452133 w 1670533"/>
                  <a:gd name="connsiteY159" fmla="*/ 581843 h 1671185"/>
                  <a:gd name="connsiteX160" fmla="*/ 1428196 w 1670533"/>
                  <a:gd name="connsiteY160" fmla="*/ 517892 h 1671185"/>
                  <a:gd name="connsiteX161" fmla="*/ 1427841 w 1670533"/>
                  <a:gd name="connsiteY161" fmla="*/ 517297 h 1671185"/>
                  <a:gd name="connsiteX162" fmla="*/ 1466825 w 1670533"/>
                  <a:gd name="connsiteY162" fmla="*/ 501845 h 1671185"/>
                  <a:gd name="connsiteX163" fmla="*/ 1467141 w 1670533"/>
                  <a:gd name="connsiteY163" fmla="*/ 510760 h 1671185"/>
                  <a:gd name="connsiteX164" fmla="*/ 1491117 w 1670533"/>
                  <a:gd name="connsiteY164" fmla="*/ 566746 h 1671185"/>
                  <a:gd name="connsiteX165" fmla="*/ 1511773 w 1670533"/>
                  <a:gd name="connsiteY165" fmla="*/ 554622 h 1671185"/>
                  <a:gd name="connsiteX166" fmla="*/ 1487838 w 1670533"/>
                  <a:gd name="connsiteY166" fmla="*/ 498675 h 1671185"/>
                  <a:gd name="connsiteX167" fmla="*/ 1484995 w 1670533"/>
                  <a:gd name="connsiteY167" fmla="*/ 494634 h 1671185"/>
                  <a:gd name="connsiteX168" fmla="*/ 1519357 w 1670533"/>
                  <a:gd name="connsiteY168" fmla="*/ 481043 h 1671185"/>
                  <a:gd name="connsiteX169" fmla="*/ 1533813 w 1670533"/>
                  <a:gd name="connsiteY169" fmla="*/ 531879 h 1671185"/>
                  <a:gd name="connsiteX170" fmla="*/ 1556919 w 1670533"/>
                  <a:gd name="connsiteY170" fmla="*/ 525499 h 1671185"/>
                  <a:gd name="connsiteX171" fmla="*/ 1541989 w 1670533"/>
                  <a:gd name="connsiteY171" fmla="*/ 473158 h 1671185"/>
                  <a:gd name="connsiteX172" fmla="*/ 1565253 w 1670533"/>
                  <a:gd name="connsiteY172" fmla="*/ 472326 h 1671185"/>
                  <a:gd name="connsiteX173" fmla="*/ 1565727 w 1670533"/>
                  <a:gd name="connsiteY173" fmla="*/ 475892 h 1671185"/>
                  <a:gd name="connsiteX174" fmla="*/ 1589703 w 1670533"/>
                  <a:gd name="connsiteY174" fmla="*/ 543884 h 1671185"/>
                  <a:gd name="connsiteX175" fmla="*/ 1612769 w 1670533"/>
                  <a:gd name="connsiteY175" fmla="*/ 537505 h 1671185"/>
                  <a:gd name="connsiteX176" fmla="*/ 1597326 w 1670533"/>
                  <a:gd name="connsiteY176" fmla="*/ 493722 h 1671185"/>
                  <a:gd name="connsiteX177" fmla="*/ 1623236 w 1670533"/>
                  <a:gd name="connsiteY177" fmla="*/ 532711 h 1671185"/>
                  <a:gd name="connsiteX178" fmla="*/ 1635441 w 1670533"/>
                  <a:gd name="connsiteY178" fmla="*/ 624952 h 1671185"/>
                  <a:gd name="connsiteX179" fmla="*/ 1603922 w 1670533"/>
                  <a:gd name="connsiteY179" fmla="*/ 664336 h 1671185"/>
                  <a:gd name="connsiteX180" fmla="*/ 1466351 w 1670533"/>
                  <a:gd name="connsiteY180" fmla="*/ 720560 h 1671185"/>
                  <a:gd name="connsiteX181" fmla="*/ 1425431 w 1670533"/>
                  <a:gd name="connsiteY181" fmla="*/ 761292 h 1671185"/>
                  <a:gd name="connsiteX182" fmla="*/ 1410264 w 1670533"/>
                  <a:gd name="connsiteY182" fmla="*/ 832573 h 1671185"/>
                  <a:gd name="connsiteX183" fmla="*/ 1423101 w 1670533"/>
                  <a:gd name="connsiteY183" fmla="*/ 909282 h 1671185"/>
                  <a:gd name="connsiteX184" fmla="*/ 1444984 w 1670533"/>
                  <a:gd name="connsiteY184" fmla="*/ 939672 h 1671185"/>
                  <a:gd name="connsiteX185" fmla="*/ 1422588 w 1670533"/>
                  <a:gd name="connsiteY185" fmla="*/ 1017371 h 1671185"/>
                  <a:gd name="connsiteX186" fmla="*/ 1445693 w 1670533"/>
                  <a:gd name="connsiteY186" fmla="*/ 1023711 h 1671185"/>
                  <a:gd name="connsiteX187" fmla="*/ 1466114 w 1670533"/>
                  <a:gd name="connsiteY187" fmla="*/ 952747 h 1671185"/>
                  <a:gd name="connsiteX188" fmla="*/ 1487047 w 1670533"/>
                  <a:gd name="connsiteY188" fmla="*/ 963049 h 1671185"/>
                  <a:gd name="connsiteX189" fmla="*/ 1485153 w 1670533"/>
                  <a:gd name="connsiteY189" fmla="*/ 968398 h 1671185"/>
                  <a:gd name="connsiteX190" fmla="*/ 1477332 w 1670533"/>
                  <a:gd name="connsiteY190" fmla="*/ 1040352 h 1671185"/>
                  <a:gd name="connsiteX191" fmla="*/ 1501267 w 1670533"/>
                  <a:gd name="connsiteY191" fmla="*/ 1040352 h 1671185"/>
                  <a:gd name="connsiteX192" fmla="*/ 1508534 w 1670533"/>
                  <a:gd name="connsiteY192" fmla="*/ 973629 h 1671185"/>
                  <a:gd name="connsiteX193" fmla="*/ 1535354 w 1670533"/>
                  <a:gd name="connsiteY193" fmla="*/ 986783 h 1671185"/>
                  <a:gd name="connsiteX194" fmla="*/ 1533813 w 1670533"/>
                  <a:gd name="connsiteY194" fmla="*/ 989240 h 1671185"/>
                  <a:gd name="connsiteX195" fmla="*/ 1509877 w 1670533"/>
                  <a:gd name="connsiteY195" fmla="*/ 1053190 h 1671185"/>
                  <a:gd name="connsiteX196" fmla="*/ 1532944 w 1670533"/>
                  <a:gd name="connsiteY196" fmla="*/ 1059530 h 1671185"/>
                  <a:gd name="connsiteX197" fmla="*/ 1556327 w 1670533"/>
                  <a:gd name="connsiteY197" fmla="*/ 997124 h 1671185"/>
                  <a:gd name="connsiteX198" fmla="*/ 1591046 w 1670533"/>
                  <a:gd name="connsiteY198" fmla="*/ 1014162 h 1671185"/>
                  <a:gd name="connsiteX199" fmla="*/ 1585673 w 1670533"/>
                  <a:gd name="connsiteY199" fmla="*/ 1021215 h 1671185"/>
                  <a:gd name="connsiteX200" fmla="*/ 1569717 w 1670533"/>
                  <a:gd name="connsiteY200" fmla="*/ 1081163 h 1671185"/>
                  <a:gd name="connsiteX201" fmla="*/ 1592822 w 1670533"/>
                  <a:gd name="connsiteY201" fmla="*/ 1087543 h 1671185"/>
                  <a:gd name="connsiteX202" fmla="*/ 1608779 w 1670533"/>
                  <a:gd name="connsiteY202" fmla="*/ 1027594 h 1671185"/>
                  <a:gd name="connsiteX203" fmla="*/ 1609056 w 1670533"/>
                  <a:gd name="connsiteY203" fmla="*/ 1023038 h 1671185"/>
                  <a:gd name="connsiteX204" fmla="*/ 1617786 w 1670533"/>
                  <a:gd name="connsiteY204" fmla="*/ 1027317 h 1671185"/>
                  <a:gd name="connsiteX205" fmla="*/ 1646618 w 1670533"/>
                  <a:gd name="connsiteY205" fmla="*/ 1077717 h 1671185"/>
                  <a:gd name="connsiteX206" fmla="*/ 1620352 w 1670533"/>
                  <a:gd name="connsiteY206" fmla="*/ 1150661 h 1671185"/>
                  <a:gd name="connsiteX207" fmla="*/ 1568610 w 1670533"/>
                  <a:gd name="connsiteY207" fmla="*/ 1198208 h 1671185"/>
                  <a:gd name="connsiteX208" fmla="*/ 1520463 w 1670533"/>
                  <a:gd name="connsiteY208" fmla="*/ 1200110 h 1671185"/>
                  <a:gd name="connsiteX209" fmla="*/ 1409554 w 1670533"/>
                  <a:gd name="connsiteY209" fmla="*/ 1147333 h 1671185"/>
                  <a:gd name="connsiteX210" fmla="*/ 1360616 w 1670533"/>
                  <a:gd name="connsiteY210" fmla="*/ 1141944 h 1671185"/>
                  <a:gd name="connsiteX211" fmla="*/ 1287071 w 1670533"/>
                  <a:gd name="connsiteY211" fmla="*/ 1179387 h 1671185"/>
                  <a:gd name="connsiteX212" fmla="*/ 1234382 w 1670533"/>
                  <a:gd name="connsiteY212" fmla="*/ 1267587 h 1671185"/>
                  <a:gd name="connsiteX213" fmla="*/ 1237502 w 1670533"/>
                  <a:gd name="connsiteY213" fmla="*/ 1311092 h 1671185"/>
                  <a:gd name="connsiteX214" fmla="*/ 1177781 w 1670533"/>
                  <a:gd name="connsiteY214" fmla="*/ 1359709 h 1671185"/>
                  <a:gd name="connsiteX215" fmla="*/ 1194727 w 1670533"/>
                  <a:gd name="connsiteY215" fmla="*/ 1376667 h 1671185"/>
                  <a:gd name="connsiteX216" fmla="*/ 1249194 w 1670533"/>
                  <a:gd name="connsiteY216" fmla="*/ 1332330 h 1671185"/>
                  <a:gd name="connsiteX217" fmla="*/ 1249510 w 1670533"/>
                  <a:gd name="connsiteY217" fmla="*/ 1332766 h 1671185"/>
                  <a:gd name="connsiteX218" fmla="*/ 1259226 w 1670533"/>
                  <a:gd name="connsiteY218" fmla="*/ 1344573 h 1671185"/>
                  <a:gd name="connsiteX219" fmla="*/ 1213171 w 1670533"/>
                  <a:gd name="connsiteY219" fmla="*/ 1387127 h 1671185"/>
                  <a:gd name="connsiteX220" fmla="*/ 1230076 w 1670533"/>
                  <a:gd name="connsiteY220" fmla="*/ 1404086 h 1671185"/>
                  <a:gd name="connsiteX221" fmla="*/ 1274432 w 1670533"/>
                  <a:gd name="connsiteY221" fmla="*/ 1363077 h 1671185"/>
                  <a:gd name="connsiteX222" fmla="*/ 1291771 w 1670533"/>
                  <a:gd name="connsiteY222" fmla="*/ 1384116 h 1671185"/>
                  <a:gd name="connsiteX223" fmla="*/ 1248956 w 1670533"/>
                  <a:gd name="connsiteY223" fmla="*/ 1426987 h 1671185"/>
                  <a:gd name="connsiteX224" fmla="*/ 1265900 w 1670533"/>
                  <a:gd name="connsiteY224" fmla="*/ 1443946 h 1671185"/>
                  <a:gd name="connsiteX225" fmla="*/ 1307096 w 1670533"/>
                  <a:gd name="connsiteY225" fmla="*/ 1402699 h 1671185"/>
                  <a:gd name="connsiteX226" fmla="*/ 1326332 w 1670533"/>
                  <a:gd name="connsiteY226" fmla="*/ 1426037 h 1671185"/>
                  <a:gd name="connsiteX227" fmla="*/ 1332731 w 1670533"/>
                  <a:gd name="connsiteY227" fmla="*/ 1436339 h 1671185"/>
                  <a:gd name="connsiteX228" fmla="*/ 1281660 w 1670533"/>
                  <a:gd name="connsiteY228" fmla="*/ 1483767 h 1671185"/>
                  <a:gd name="connsiteX229" fmla="*/ 1298604 w 1670533"/>
                  <a:gd name="connsiteY229" fmla="*/ 1500725 h 1671185"/>
                  <a:gd name="connsiteX230" fmla="*/ 1337588 w 1670533"/>
                  <a:gd name="connsiteY230" fmla="*/ 1464510 h 1671185"/>
                  <a:gd name="connsiteX231" fmla="*/ 1322896 w 1670533"/>
                  <a:gd name="connsiteY231" fmla="*/ 1495930 h 1671185"/>
                  <a:gd name="connsiteX232" fmla="*/ 1265624 w 1670533"/>
                  <a:gd name="connsiteY232" fmla="*/ 1541061 h 1671185"/>
                  <a:gd name="connsiteX233" fmla="*/ 1213409 w 1670533"/>
                  <a:gd name="connsiteY233" fmla="*/ 1565468 h 1671185"/>
                  <a:gd name="connsiteX234" fmla="*/ 1151397 w 1670533"/>
                  <a:gd name="connsiteY234" fmla="*/ 1539198 h 1671185"/>
                  <a:gd name="connsiteX235" fmla="*/ 1105184 w 1670533"/>
                  <a:gd name="connsiteY235" fmla="*/ 1446561 h 1671185"/>
                  <a:gd name="connsiteX236" fmla="*/ 1072520 w 1670533"/>
                  <a:gd name="connsiteY236" fmla="*/ 1413357 h 1671185"/>
                  <a:gd name="connsiteX237" fmla="*/ 958688 w 1670533"/>
                  <a:gd name="connsiteY237" fmla="*/ 1388871 h 1671185"/>
                  <a:gd name="connsiteX238" fmla="*/ 869463 w 1670533"/>
                  <a:gd name="connsiteY238" fmla="*/ 1414903 h 1671185"/>
                  <a:gd name="connsiteX239" fmla="*/ 834744 w 1670533"/>
                  <a:gd name="connsiteY239" fmla="*/ 1459874 h 1671185"/>
                  <a:gd name="connsiteX240" fmla="*/ 767322 w 1670533"/>
                  <a:gd name="connsiteY240" fmla="*/ 1456110 h 1671185"/>
                  <a:gd name="connsiteX241" fmla="*/ 767322 w 1670533"/>
                  <a:gd name="connsiteY241" fmla="*/ 1480121 h 1671185"/>
                  <a:gd name="connsiteX242" fmla="*/ 830203 w 1670533"/>
                  <a:gd name="connsiteY242" fmla="*/ 1483608 h 1671185"/>
                  <a:gd name="connsiteX243" fmla="*/ 826292 w 1670533"/>
                  <a:gd name="connsiteY243" fmla="*/ 1510987 h 1671185"/>
                  <a:gd name="connsiteX244" fmla="*/ 762464 w 1670533"/>
                  <a:gd name="connsiteY244" fmla="*/ 1500804 h 1671185"/>
                  <a:gd name="connsiteX245" fmla="*/ 756105 w 1670533"/>
                  <a:gd name="connsiteY245" fmla="*/ 1523904 h 1671185"/>
                  <a:gd name="connsiteX246" fmla="*/ 822934 w 1670533"/>
                  <a:gd name="connsiteY246" fmla="*/ 1534602 h 1671185"/>
                  <a:gd name="connsiteX247" fmla="*/ 819459 w 1670533"/>
                  <a:gd name="connsiteY247" fmla="*/ 1558930 h 1671185"/>
                  <a:gd name="connsiteX248" fmla="*/ 763294 w 1670533"/>
                  <a:gd name="connsiteY248" fmla="*/ 1551957 h 1671185"/>
                  <a:gd name="connsiteX249" fmla="*/ 763294 w 1670533"/>
                  <a:gd name="connsiteY249" fmla="*/ 1575928 h 1671185"/>
                  <a:gd name="connsiteX250" fmla="*/ 816101 w 1670533"/>
                  <a:gd name="connsiteY250" fmla="*/ 1582505 h 1671185"/>
                  <a:gd name="connsiteX251" fmla="*/ 814048 w 1670533"/>
                  <a:gd name="connsiteY251" fmla="*/ 1596690 h 1671185"/>
                  <a:gd name="connsiteX252" fmla="*/ 813139 w 1670533"/>
                  <a:gd name="connsiteY252" fmla="*/ 1600058 h 1671185"/>
                  <a:gd name="connsiteX253" fmla="*/ 751365 w 1670533"/>
                  <a:gd name="connsiteY253" fmla="*/ 1600058 h 1671185"/>
                  <a:gd name="connsiteX254" fmla="*/ 751365 w 1670533"/>
                  <a:gd name="connsiteY254" fmla="*/ 1624030 h 1671185"/>
                  <a:gd name="connsiteX255" fmla="*/ 801251 w 1670533"/>
                  <a:gd name="connsiteY255" fmla="*/ 1624030 h 1671185"/>
                  <a:gd name="connsiteX256" fmla="*/ 780751 w 1670533"/>
                  <a:gd name="connsiteY256" fmla="*/ 1638056 h 1671185"/>
                  <a:gd name="connsiteX257" fmla="*/ 717121 w 1670533"/>
                  <a:gd name="connsiteY257" fmla="*/ 1647565 h 1671185"/>
                  <a:gd name="connsiteX258" fmla="*/ 642589 w 1670533"/>
                  <a:gd name="connsiteY258" fmla="*/ 1627318 h 1671185"/>
                  <a:gd name="connsiteX259" fmla="*/ 615967 w 1670533"/>
                  <a:gd name="connsiteY259" fmla="*/ 1576958 h 1671185"/>
                  <a:gd name="connsiteX260" fmla="*/ 628725 w 1670533"/>
                  <a:gd name="connsiteY260" fmla="*/ 1439231 h 1671185"/>
                  <a:gd name="connsiteX261" fmla="*/ 598272 w 1670533"/>
                  <a:gd name="connsiteY261" fmla="*/ 1371675 h 1671185"/>
                  <a:gd name="connsiteX262" fmla="*/ 1360853 w 1670533"/>
                  <a:gd name="connsiteY262" fmla="*/ 488175 h 1671185"/>
                  <a:gd name="connsiteX263" fmla="*/ 1358246 w 1670533"/>
                  <a:gd name="connsiteY263" fmla="*/ 490038 h 1671185"/>
                  <a:gd name="connsiteX264" fmla="*/ 1355087 w 1670533"/>
                  <a:gd name="connsiteY264" fmla="*/ 487660 h 1671185"/>
                  <a:gd name="connsiteX265" fmla="*/ 1351966 w 1670533"/>
                  <a:gd name="connsiteY265" fmla="*/ 484173 h 1671185"/>
                  <a:gd name="connsiteX266" fmla="*/ 1360853 w 1670533"/>
                  <a:gd name="connsiteY266" fmla="*/ 488175 h 1671185"/>
                  <a:gd name="connsiteX267" fmla="*/ 631885 w 1670533"/>
                  <a:gd name="connsiteY267" fmla="*/ 1647803 h 1671185"/>
                  <a:gd name="connsiteX268" fmla="*/ 716212 w 1670533"/>
                  <a:gd name="connsiteY268" fmla="*/ 1670705 h 1671185"/>
                  <a:gd name="connsiteX269" fmla="*/ 851728 w 1670533"/>
                  <a:gd name="connsiteY269" fmla="*/ 1575334 h 1671185"/>
                  <a:gd name="connsiteX270" fmla="*/ 1061856 w 1670533"/>
                  <a:gd name="connsiteY270" fmla="*/ 1433921 h 1671185"/>
                  <a:gd name="connsiteX271" fmla="*/ 1084488 w 1670533"/>
                  <a:gd name="connsiteY271" fmla="*/ 1456902 h 1671185"/>
                  <a:gd name="connsiteX272" fmla="*/ 1130739 w 1670533"/>
                  <a:gd name="connsiteY272" fmla="*/ 1549579 h 1671185"/>
                  <a:gd name="connsiteX273" fmla="*/ 1221031 w 1670533"/>
                  <a:gd name="connsiteY273" fmla="*/ 1587340 h 1671185"/>
                  <a:gd name="connsiteX274" fmla="*/ 1277473 w 1670533"/>
                  <a:gd name="connsiteY274" fmla="*/ 1560951 h 1671185"/>
                  <a:gd name="connsiteX275" fmla="*/ 1349201 w 1670533"/>
                  <a:gd name="connsiteY275" fmla="*/ 1395924 h 1671185"/>
                  <a:gd name="connsiteX276" fmla="*/ 1367449 w 1670533"/>
                  <a:gd name="connsiteY276" fmla="*/ 1160250 h 1671185"/>
                  <a:gd name="connsiteX277" fmla="*/ 1510549 w 1670533"/>
                  <a:gd name="connsiteY277" fmla="*/ 1221030 h 1671185"/>
                  <a:gd name="connsiteX278" fmla="*/ 1580065 w 1670533"/>
                  <a:gd name="connsiteY278" fmla="*/ 1218376 h 1671185"/>
                  <a:gd name="connsiteX279" fmla="*/ 1639469 w 1670533"/>
                  <a:gd name="connsiteY279" fmla="*/ 1163736 h 1671185"/>
                  <a:gd name="connsiteX280" fmla="*/ 1634769 w 1670533"/>
                  <a:gd name="connsiteY280" fmla="*/ 998234 h 1671185"/>
                  <a:gd name="connsiteX281" fmla="*/ 1611505 w 1670533"/>
                  <a:gd name="connsiteY281" fmla="*/ 982147 h 1671185"/>
                  <a:gd name="connsiteX282" fmla="*/ 1440007 w 1670533"/>
                  <a:gd name="connsiteY282" fmla="*/ 788949 h 1671185"/>
                  <a:gd name="connsiteX283" fmla="*/ 1612651 w 1670533"/>
                  <a:gd name="connsiteY283" fmla="*/ 685772 h 1671185"/>
                  <a:gd name="connsiteX284" fmla="*/ 1658310 w 1670533"/>
                  <a:gd name="connsiteY284" fmla="*/ 628399 h 1671185"/>
                  <a:gd name="connsiteX285" fmla="*/ 1644328 w 1670533"/>
                  <a:gd name="connsiteY285" fmla="*/ 523122 h 1671185"/>
                  <a:gd name="connsiteX286" fmla="*/ 1536617 w 1670533"/>
                  <a:gd name="connsiteY286" fmla="*/ 439241 h 1671185"/>
                  <a:gd name="connsiteX287" fmla="*/ 1414056 w 1670533"/>
                  <a:gd name="connsiteY287" fmla="*/ 476606 h 1671185"/>
                  <a:gd name="connsiteX288" fmla="*/ 1352756 w 1670533"/>
                  <a:gd name="connsiteY288" fmla="*/ 238871 h 1671185"/>
                  <a:gd name="connsiteX289" fmla="*/ 1350741 w 1670533"/>
                  <a:gd name="connsiteY289" fmla="*/ 154872 h 1671185"/>
                  <a:gd name="connsiteX290" fmla="*/ 1269061 w 1670533"/>
                  <a:gd name="connsiteY290" fmla="*/ 85176 h 1671185"/>
                  <a:gd name="connsiteX291" fmla="*/ 1201322 w 1670533"/>
                  <a:gd name="connsiteY291" fmla="*/ 63384 h 1671185"/>
                  <a:gd name="connsiteX292" fmla="*/ 970774 w 1670533"/>
                  <a:gd name="connsiteY292" fmla="*/ 224528 h 1671185"/>
                  <a:gd name="connsiteX293" fmla="*/ 802120 w 1670533"/>
                  <a:gd name="connsiteY293" fmla="*/ 5456 h 1671185"/>
                  <a:gd name="connsiteX294" fmla="*/ 699623 w 1670533"/>
                  <a:gd name="connsiteY294" fmla="*/ 2960 h 1671185"/>
                  <a:gd name="connsiteX295" fmla="*/ 643774 w 1670533"/>
                  <a:gd name="connsiteY295" fmla="*/ 16154 h 1671185"/>
                  <a:gd name="connsiteX296" fmla="*/ 586502 w 1670533"/>
                  <a:gd name="connsiteY296" fmla="*/ 112555 h 1671185"/>
                  <a:gd name="connsiteX297" fmla="*/ 569874 w 1670533"/>
                  <a:gd name="connsiteY297" fmla="*/ 303892 h 1671185"/>
                  <a:gd name="connsiteX298" fmla="*/ 567188 w 1670533"/>
                  <a:gd name="connsiteY298" fmla="*/ 306269 h 1671185"/>
                  <a:gd name="connsiteX299" fmla="*/ 354414 w 1670533"/>
                  <a:gd name="connsiteY299" fmla="*/ 239109 h 1671185"/>
                  <a:gd name="connsiteX300" fmla="*/ 257605 w 1670533"/>
                  <a:gd name="connsiteY300" fmla="*/ 243943 h 1671185"/>
                  <a:gd name="connsiteX301" fmla="*/ 237501 w 1670533"/>
                  <a:gd name="connsiteY301" fmla="*/ 260743 h 1671185"/>
                  <a:gd name="connsiteX302" fmla="*/ 157360 w 1670533"/>
                  <a:gd name="connsiteY302" fmla="*/ 433298 h 1671185"/>
                  <a:gd name="connsiteX303" fmla="*/ 228653 w 1670533"/>
                  <a:gd name="connsiteY303" fmla="*/ 499309 h 1671185"/>
                  <a:gd name="connsiteX304" fmla="*/ 225888 w 1670533"/>
                  <a:gd name="connsiteY304" fmla="*/ 683118 h 1671185"/>
                  <a:gd name="connsiteX305" fmla="*/ 75600 w 1670533"/>
                  <a:gd name="connsiteY305" fmla="*/ 692983 h 1671185"/>
                  <a:gd name="connsiteX306" fmla="*/ 3121 w 1670533"/>
                  <a:gd name="connsiteY306" fmla="*/ 755943 h 1671185"/>
                  <a:gd name="connsiteX307" fmla="*/ -78 w 1670533"/>
                  <a:gd name="connsiteY307" fmla="*/ 794060 h 1671185"/>
                  <a:gd name="connsiteX308" fmla="*/ 7625 w 1670533"/>
                  <a:gd name="connsiteY308" fmla="*/ 870848 h 1671185"/>
                  <a:gd name="connsiteX309" fmla="*/ 168064 w 1670533"/>
                  <a:gd name="connsiteY309" fmla="*/ 943119 h 1671185"/>
                  <a:gd name="connsiteX310" fmla="*/ 277512 w 1670533"/>
                  <a:gd name="connsiteY310" fmla="*/ 999106 h 1671185"/>
                  <a:gd name="connsiteX311" fmla="*/ 180901 w 1670533"/>
                  <a:gd name="connsiteY311" fmla="*/ 1224478 h 1671185"/>
                  <a:gd name="connsiteX312" fmla="*/ 160085 w 1670533"/>
                  <a:gd name="connsiteY312" fmla="*/ 1313549 h 1671185"/>
                  <a:gd name="connsiteX313" fmla="*/ 207483 w 1670533"/>
                  <a:gd name="connsiteY313" fmla="*/ 1381541 h 1671185"/>
                  <a:gd name="connsiteX314" fmla="*/ 258988 w 1670533"/>
                  <a:gd name="connsiteY314" fmla="*/ 1421599 h 1671185"/>
                  <a:gd name="connsiteX315" fmla="*/ 371161 w 1670533"/>
                  <a:gd name="connsiteY315" fmla="*/ 1394775 h 1671185"/>
                  <a:gd name="connsiteX316" fmla="*/ 514103 w 1670533"/>
                  <a:gd name="connsiteY316" fmla="*/ 1365732 h 1671185"/>
                  <a:gd name="connsiteX317" fmla="*/ 605619 w 1670533"/>
                  <a:gd name="connsiteY317" fmla="*/ 1429286 h 1671185"/>
                  <a:gd name="connsiteX318" fmla="*/ 592940 w 1670533"/>
                  <a:gd name="connsiteY318" fmla="*/ 1574818 h 1671185"/>
                  <a:gd name="connsiteX319" fmla="*/ 631885 w 1670533"/>
                  <a:gd name="connsiteY319" fmla="*/ 1647803 h 167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</a:cxnLst>
                <a:rect l="l" t="t" r="r" b="b"/>
                <a:pathLst>
                  <a:path w="1670533" h="1671185">
                    <a:moveTo>
                      <a:pt x="598272" y="1371675"/>
                    </a:moveTo>
                    <a:cubicBezTo>
                      <a:pt x="577694" y="1356301"/>
                      <a:pt x="555694" y="1342592"/>
                      <a:pt x="533022" y="1330507"/>
                    </a:cubicBezTo>
                    <a:cubicBezTo>
                      <a:pt x="532113" y="1327655"/>
                      <a:pt x="530415" y="1325000"/>
                      <a:pt x="527611" y="1323375"/>
                    </a:cubicBezTo>
                    <a:cubicBezTo>
                      <a:pt x="551349" y="1337124"/>
                      <a:pt x="575008" y="1350873"/>
                      <a:pt x="598786" y="1364661"/>
                    </a:cubicBezTo>
                    <a:cubicBezTo>
                      <a:pt x="612136" y="1372388"/>
                      <a:pt x="624183" y="1351665"/>
                      <a:pt x="610872" y="1343939"/>
                    </a:cubicBezTo>
                    <a:cubicBezTo>
                      <a:pt x="570150" y="1320324"/>
                      <a:pt x="529507" y="1296749"/>
                      <a:pt x="488824" y="1273134"/>
                    </a:cubicBezTo>
                    <a:cubicBezTo>
                      <a:pt x="475474" y="1265368"/>
                      <a:pt x="463387" y="1286090"/>
                      <a:pt x="476738" y="1293856"/>
                    </a:cubicBezTo>
                    <a:cubicBezTo>
                      <a:pt x="493524" y="1303564"/>
                      <a:pt x="510311" y="1313311"/>
                      <a:pt x="527097" y="1323019"/>
                    </a:cubicBezTo>
                    <a:cubicBezTo>
                      <a:pt x="525676" y="1322345"/>
                      <a:pt x="524095" y="1321830"/>
                      <a:pt x="522279" y="1321711"/>
                    </a:cubicBezTo>
                    <a:cubicBezTo>
                      <a:pt x="519751" y="1321513"/>
                      <a:pt x="517223" y="1321592"/>
                      <a:pt x="514655" y="1321473"/>
                    </a:cubicBezTo>
                    <a:cubicBezTo>
                      <a:pt x="507664" y="1318105"/>
                      <a:pt x="500752" y="1314579"/>
                      <a:pt x="493683" y="1311568"/>
                    </a:cubicBezTo>
                    <a:cubicBezTo>
                      <a:pt x="484124" y="1307526"/>
                      <a:pt x="474052" y="1305466"/>
                      <a:pt x="463743" y="1305466"/>
                    </a:cubicBezTo>
                    <a:cubicBezTo>
                      <a:pt x="457503" y="1305466"/>
                      <a:pt x="451420" y="1306496"/>
                      <a:pt x="445495" y="1308002"/>
                    </a:cubicBezTo>
                    <a:cubicBezTo>
                      <a:pt x="437082" y="1294570"/>
                      <a:pt x="428630" y="1281098"/>
                      <a:pt x="420217" y="1267627"/>
                    </a:cubicBezTo>
                    <a:cubicBezTo>
                      <a:pt x="412041" y="1254591"/>
                      <a:pt x="391344" y="1266636"/>
                      <a:pt x="399559" y="1279751"/>
                    </a:cubicBezTo>
                    <a:lnTo>
                      <a:pt x="423258" y="1317591"/>
                    </a:lnTo>
                    <a:cubicBezTo>
                      <a:pt x="420296" y="1319453"/>
                      <a:pt x="417413" y="1321394"/>
                      <a:pt x="414766" y="1323692"/>
                    </a:cubicBezTo>
                    <a:lnTo>
                      <a:pt x="397347" y="1338749"/>
                    </a:lnTo>
                    <a:cubicBezTo>
                      <a:pt x="387038" y="1325277"/>
                      <a:pt x="376730" y="1311845"/>
                      <a:pt x="366421" y="1298374"/>
                    </a:cubicBezTo>
                    <a:cubicBezTo>
                      <a:pt x="357178" y="1286289"/>
                      <a:pt x="336363" y="1298215"/>
                      <a:pt x="345764" y="1310458"/>
                    </a:cubicBezTo>
                    <a:cubicBezTo>
                      <a:pt x="356942" y="1325118"/>
                      <a:pt x="368159" y="1339739"/>
                      <a:pt x="379337" y="1354360"/>
                    </a:cubicBezTo>
                    <a:lnTo>
                      <a:pt x="354058" y="1376271"/>
                    </a:lnTo>
                    <a:cubicBezTo>
                      <a:pt x="342999" y="1362760"/>
                      <a:pt x="331979" y="1349249"/>
                      <a:pt x="320920" y="1335737"/>
                    </a:cubicBezTo>
                    <a:cubicBezTo>
                      <a:pt x="311164" y="1323771"/>
                      <a:pt x="294298" y="1340809"/>
                      <a:pt x="303975" y="1352656"/>
                    </a:cubicBezTo>
                    <a:lnTo>
                      <a:pt x="336047" y="1391922"/>
                    </a:lnTo>
                    <a:lnTo>
                      <a:pt x="331071" y="1396201"/>
                    </a:lnTo>
                    <a:cubicBezTo>
                      <a:pt x="328305" y="1398578"/>
                      <a:pt x="325067" y="1400124"/>
                      <a:pt x="321907" y="1401788"/>
                    </a:cubicBezTo>
                    <a:cubicBezTo>
                      <a:pt x="320683" y="1401114"/>
                      <a:pt x="319221" y="1400639"/>
                      <a:pt x="317523" y="1400480"/>
                    </a:cubicBezTo>
                    <a:cubicBezTo>
                      <a:pt x="317286" y="1400243"/>
                      <a:pt x="317207" y="1399925"/>
                      <a:pt x="316930" y="1399648"/>
                    </a:cubicBezTo>
                    <a:cubicBezTo>
                      <a:pt x="300973" y="1385028"/>
                      <a:pt x="285016" y="1370367"/>
                      <a:pt x="269059" y="1355707"/>
                    </a:cubicBezTo>
                    <a:cubicBezTo>
                      <a:pt x="257723" y="1345286"/>
                      <a:pt x="240739" y="1362205"/>
                      <a:pt x="252154" y="1372666"/>
                    </a:cubicBezTo>
                    <a:cubicBezTo>
                      <a:pt x="264833" y="1384314"/>
                      <a:pt x="277512" y="1395963"/>
                      <a:pt x="290190" y="1407612"/>
                    </a:cubicBezTo>
                    <a:cubicBezTo>
                      <a:pt x="283357" y="1406741"/>
                      <a:pt x="276603" y="1405037"/>
                      <a:pt x="270521" y="1401471"/>
                    </a:cubicBezTo>
                    <a:cubicBezTo>
                      <a:pt x="253418" y="1391486"/>
                      <a:pt x="237737" y="1379322"/>
                      <a:pt x="223953" y="1365296"/>
                    </a:cubicBezTo>
                    <a:cubicBezTo>
                      <a:pt x="206298" y="1347387"/>
                      <a:pt x="191841" y="1326624"/>
                      <a:pt x="181019" y="1303643"/>
                    </a:cubicBezTo>
                    <a:cubicBezTo>
                      <a:pt x="171145" y="1282683"/>
                      <a:pt x="177109" y="1257523"/>
                      <a:pt x="195554" y="1242427"/>
                    </a:cubicBezTo>
                    <a:lnTo>
                      <a:pt x="300894" y="1156050"/>
                    </a:lnTo>
                    <a:cubicBezTo>
                      <a:pt x="323408" y="1137625"/>
                      <a:pt x="333282" y="1107473"/>
                      <a:pt x="326094" y="1079341"/>
                    </a:cubicBezTo>
                    <a:cubicBezTo>
                      <a:pt x="320051" y="1055845"/>
                      <a:pt x="312507" y="1032547"/>
                      <a:pt x="303501" y="1010041"/>
                    </a:cubicBezTo>
                    <a:cubicBezTo>
                      <a:pt x="302830" y="1008298"/>
                      <a:pt x="301921" y="1006594"/>
                      <a:pt x="301211" y="1004811"/>
                    </a:cubicBezTo>
                    <a:cubicBezTo>
                      <a:pt x="302238" y="1001959"/>
                      <a:pt x="302158" y="998630"/>
                      <a:pt x="300065" y="995223"/>
                    </a:cubicBezTo>
                    <a:cubicBezTo>
                      <a:pt x="297734" y="991340"/>
                      <a:pt x="294970" y="988170"/>
                      <a:pt x="292363" y="984644"/>
                    </a:cubicBezTo>
                    <a:cubicBezTo>
                      <a:pt x="286004" y="970736"/>
                      <a:pt x="279289" y="956987"/>
                      <a:pt x="271863" y="943714"/>
                    </a:cubicBezTo>
                    <a:cubicBezTo>
                      <a:pt x="264162" y="930044"/>
                      <a:pt x="252115" y="919980"/>
                      <a:pt x="238133" y="913600"/>
                    </a:cubicBezTo>
                    <a:cubicBezTo>
                      <a:pt x="240739" y="911699"/>
                      <a:pt x="242557" y="908727"/>
                      <a:pt x="242438" y="904408"/>
                    </a:cubicBezTo>
                    <a:cubicBezTo>
                      <a:pt x="241924" y="888440"/>
                      <a:pt x="241411" y="872473"/>
                      <a:pt x="240858" y="856465"/>
                    </a:cubicBezTo>
                    <a:cubicBezTo>
                      <a:pt x="240384" y="841092"/>
                      <a:pt x="216448" y="841013"/>
                      <a:pt x="216962" y="856465"/>
                    </a:cubicBezTo>
                    <a:cubicBezTo>
                      <a:pt x="217475" y="872473"/>
                      <a:pt x="217989" y="888440"/>
                      <a:pt x="218502" y="904408"/>
                    </a:cubicBezTo>
                    <a:cubicBezTo>
                      <a:pt x="218542" y="905755"/>
                      <a:pt x="218976" y="906785"/>
                      <a:pt x="219331" y="907895"/>
                    </a:cubicBezTo>
                    <a:cubicBezTo>
                      <a:pt x="215263" y="907221"/>
                      <a:pt x="211195" y="906270"/>
                      <a:pt x="207008" y="906270"/>
                    </a:cubicBezTo>
                    <a:lnTo>
                      <a:pt x="182401" y="906270"/>
                    </a:lnTo>
                    <a:cubicBezTo>
                      <a:pt x="184021" y="903854"/>
                      <a:pt x="184929" y="900842"/>
                      <a:pt x="184376" y="897276"/>
                    </a:cubicBezTo>
                    <a:cubicBezTo>
                      <a:pt x="181691" y="881269"/>
                      <a:pt x="179044" y="865301"/>
                      <a:pt x="176398" y="849294"/>
                    </a:cubicBezTo>
                    <a:cubicBezTo>
                      <a:pt x="173830" y="834118"/>
                      <a:pt x="150764" y="840577"/>
                      <a:pt x="153291" y="855673"/>
                    </a:cubicBezTo>
                    <a:cubicBezTo>
                      <a:pt x="155938" y="871680"/>
                      <a:pt x="158584" y="887688"/>
                      <a:pt x="161270" y="903655"/>
                    </a:cubicBezTo>
                    <a:cubicBezTo>
                      <a:pt x="161467" y="904725"/>
                      <a:pt x="161902" y="905399"/>
                      <a:pt x="162258" y="906270"/>
                    </a:cubicBezTo>
                    <a:lnTo>
                      <a:pt x="121062" y="906270"/>
                    </a:lnTo>
                    <a:lnTo>
                      <a:pt x="117388" y="856465"/>
                    </a:lnTo>
                    <a:cubicBezTo>
                      <a:pt x="116282" y="841171"/>
                      <a:pt x="92347" y="841013"/>
                      <a:pt x="93492" y="856465"/>
                    </a:cubicBezTo>
                    <a:lnTo>
                      <a:pt x="97166" y="906270"/>
                    </a:lnTo>
                    <a:lnTo>
                      <a:pt x="80814" y="906270"/>
                    </a:lnTo>
                    <a:cubicBezTo>
                      <a:pt x="79391" y="906270"/>
                      <a:pt x="78049" y="906033"/>
                      <a:pt x="76666" y="905914"/>
                    </a:cubicBezTo>
                    <a:cubicBezTo>
                      <a:pt x="76627" y="905676"/>
                      <a:pt x="76706" y="905478"/>
                      <a:pt x="76666" y="905240"/>
                    </a:cubicBezTo>
                    <a:cubicBezTo>
                      <a:pt x="74020" y="889272"/>
                      <a:pt x="71334" y="873265"/>
                      <a:pt x="68688" y="857297"/>
                    </a:cubicBezTo>
                    <a:cubicBezTo>
                      <a:pt x="66160" y="842122"/>
                      <a:pt x="43093" y="848540"/>
                      <a:pt x="45621" y="863676"/>
                    </a:cubicBezTo>
                    <a:lnTo>
                      <a:pt x="51151" y="896801"/>
                    </a:lnTo>
                    <a:cubicBezTo>
                      <a:pt x="40842" y="889590"/>
                      <a:pt x="33179" y="878812"/>
                      <a:pt x="30178" y="865697"/>
                    </a:cubicBezTo>
                    <a:cubicBezTo>
                      <a:pt x="24924" y="842320"/>
                      <a:pt x="22475" y="818388"/>
                      <a:pt x="23029" y="794575"/>
                    </a:cubicBezTo>
                    <a:cubicBezTo>
                      <a:pt x="23305" y="782807"/>
                      <a:pt x="24293" y="770960"/>
                      <a:pt x="25991" y="759272"/>
                    </a:cubicBezTo>
                    <a:cubicBezTo>
                      <a:pt x="29585" y="734785"/>
                      <a:pt x="50637" y="716638"/>
                      <a:pt x="76113" y="716163"/>
                    </a:cubicBezTo>
                    <a:lnTo>
                      <a:pt x="201242" y="713745"/>
                    </a:lnTo>
                    <a:cubicBezTo>
                      <a:pt x="222729" y="713310"/>
                      <a:pt x="242833" y="703919"/>
                      <a:pt x="256301" y="688030"/>
                    </a:cubicBezTo>
                    <a:cubicBezTo>
                      <a:pt x="270402" y="671349"/>
                      <a:pt x="282330" y="652925"/>
                      <a:pt x="291691" y="633272"/>
                    </a:cubicBezTo>
                    <a:cubicBezTo>
                      <a:pt x="301289" y="613025"/>
                      <a:pt x="308162" y="591510"/>
                      <a:pt x="312072" y="569362"/>
                    </a:cubicBezTo>
                    <a:cubicBezTo>
                      <a:pt x="314916" y="553315"/>
                      <a:pt x="311519" y="536871"/>
                      <a:pt x="303777" y="522449"/>
                    </a:cubicBezTo>
                    <a:cubicBezTo>
                      <a:pt x="304015" y="520467"/>
                      <a:pt x="303975" y="518526"/>
                      <a:pt x="303383" y="516624"/>
                    </a:cubicBezTo>
                    <a:cubicBezTo>
                      <a:pt x="306345" y="516109"/>
                      <a:pt x="309031" y="514326"/>
                      <a:pt x="310808" y="510760"/>
                    </a:cubicBezTo>
                    <a:cubicBezTo>
                      <a:pt x="313494" y="505451"/>
                      <a:pt x="316140" y="500102"/>
                      <a:pt x="318787" y="494752"/>
                    </a:cubicBezTo>
                    <a:cubicBezTo>
                      <a:pt x="325659" y="481003"/>
                      <a:pt x="305002" y="468840"/>
                      <a:pt x="298169" y="482668"/>
                    </a:cubicBezTo>
                    <a:cubicBezTo>
                      <a:pt x="295443" y="487977"/>
                      <a:pt x="292837" y="493326"/>
                      <a:pt x="290151" y="498636"/>
                    </a:cubicBezTo>
                    <a:cubicBezTo>
                      <a:pt x="289479" y="500023"/>
                      <a:pt x="289242" y="501370"/>
                      <a:pt x="289045" y="502717"/>
                    </a:cubicBezTo>
                    <a:cubicBezTo>
                      <a:pt x="288690" y="502400"/>
                      <a:pt x="288492" y="502004"/>
                      <a:pt x="288176" y="501686"/>
                    </a:cubicBezTo>
                    <a:cubicBezTo>
                      <a:pt x="287188" y="500815"/>
                      <a:pt x="283476" y="497922"/>
                      <a:pt x="275181" y="491662"/>
                    </a:cubicBezTo>
                    <a:lnTo>
                      <a:pt x="275221" y="491622"/>
                    </a:lnTo>
                    <a:cubicBezTo>
                      <a:pt x="279171" y="478309"/>
                      <a:pt x="283160" y="464956"/>
                      <a:pt x="287109" y="451643"/>
                    </a:cubicBezTo>
                    <a:cubicBezTo>
                      <a:pt x="291573" y="436825"/>
                      <a:pt x="268467" y="430485"/>
                      <a:pt x="264043" y="445264"/>
                    </a:cubicBezTo>
                    <a:cubicBezTo>
                      <a:pt x="260962" y="455606"/>
                      <a:pt x="257882" y="465947"/>
                      <a:pt x="254761" y="476328"/>
                    </a:cubicBezTo>
                    <a:cubicBezTo>
                      <a:pt x="247731" y="471019"/>
                      <a:pt x="239476" y="464877"/>
                      <a:pt x="229522" y="457389"/>
                    </a:cubicBezTo>
                    <a:cubicBezTo>
                      <a:pt x="228811" y="456834"/>
                      <a:pt x="227982" y="456239"/>
                      <a:pt x="227271" y="455685"/>
                    </a:cubicBezTo>
                    <a:cubicBezTo>
                      <a:pt x="231300" y="439677"/>
                      <a:pt x="235368" y="423749"/>
                      <a:pt x="239397" y="407742"/>
                    </a:cubicBezTo>
                    <a:cubicBezTo>
                      <a:pt x="243228" y="392765"/>
                      <a:pt x="220161" y="386425"/>
                      <a:pt x="216330" y="401363"/>
                    </a:cubicBezTo>
                    <a:cubicBezTo>
                      <a:pt x="213051" y="414280"/>
                      <a:pt x="209773" y="427197"/>
                      <a:pt x="206495" y="440113"/>
                    </a:cubicBezTo>
                    <a:cubicBezTo>
                      <a:pt x="200136" y="435359"/>
                      <a:pt x="194211" y="430881"/>
                      <a:pt x="189037" y="426998"/>
                    </a:cubicBezTo>
                    <a:cubicBezTo>
                      <a:pt x="189708" y="425968"/>
                      <a:pt x="190380" y="424898"/>
                      <a:pt x="190735" y="423512"/>
                    </a:cubicBezTo>
                    <a:cubicBezTo>
                      <a:pt x="194962" y="407583"/>
                      <a:pt x="199228" y="391655"/>
                      <a:pt x="203454" y="375767"/>
                    </a:cubicBezTo>
                    <a:cubicBezTo>
                      <a:pt x="206811" y="363127"/>
                      <a:pt x="190973" y="356827"/>
                      <a:pt x="183547" y="364038"/>
                    </a:cubicBezTo>
                    <a:cubicBezTo>
                      <a:pt x="193856" y="327388"/>
                      <a:pt x="216725" y="307933"/>
                      <a:pt x="252193" y="278652"/>
                    </a:cubicBezTo>
                    <a:cubicBezTo>
                      <a:pt x="258632" y="273343"/>
                      <a:pt x="265425" y="267716"/>
                      <a:pt x="273088" y="261179"/>
                    </a:cubicBezTo>
                    <a:cubicBezTo>
                      <a:pt x="291059" y="243943"/>
                      <a:pt x="320604" y="242319"/>
                      <a:pt x="340392" y="257494"/>
                    </a:cubicBezTo>
                    <a:lnTo>
                      <a:pt x="446996" y="339512"/>
                    </a:lnTo>
                    <a:cubicBezTo>
                      <a:pt x="460070" y="349537"/>
                      <a:pt x="476185" y="355084"/>
                      <a:pt x="492497" y="355084"/>
                    </a:cubicBezTo>
                    <a:cubicBezTo>
                      <a:pt x="492853" y="355559"/>
                      <a:pt x="495302" y="355044"/>
                      <a:pt x="496724" y="354965"/>
                    </a:cubicBezTo>
                    <a:cubicBezTo>
                      <a:pt x="518210" y="353697"/>
                      <a:pt x="550125" y="347516"/>
                      <a:pt x="580419" y="325248"/>
                    </a:cubicBezTo>
                    <a:cubicBezTo>
                      <a:pt x="583698" y="324971"/>
                      <a:pt x="586857" y="323386"/>
                      <a:pt x="588951" y="319503"/>
                    </a:cubicBezTo>
                    <a:cubicBezTo>
                      <a:pt x="589464" y="318552"/>
                      <a:pt x="589820" y="317561"/>
                      <a:pt x="590334" y="316611"/>
                    </a:cubicBezTo>
                    <a:cubicBezTo>
                      <a:pt x="613044" y="296601"/>
                      <a:pt x="626197" y="273660"/>
                      <a:pt x="632872" y="256900"/>
                    </a:cubicBezTo>
                    <a:cubicBezTo>
                      <a:pt x="633662" y="254958"/>
                      <a:pt x="634175" y="252937"/>
                      <a:pt x="634768" y="250917"/>
                    </a:cubicBezTo>
                    <a:cubicBezTo>
                      <a:pt x="652819" y="252264"/>
                      <a:pt x="670434" y="246360"/>
                      <a:pt x="683547" y="232968"/>
                    </a:cubicBezTo>
                    <a:cubicBezTo>
                      <a:pt x="694409" y="221953"/>
                      <a:pt x="677465" y="204994"/>
                      <a:pt x="666603" y="216009"/>
                    </a:cubicBezTo>
                    <a:cubicBezTo>
                      <a:pt x="658743" y="224092"/>
                      <a:pt x="648671" y="227936"/>
                      <a:pt x="637888" y="227381"/>
                    </a:cubicBezTo>
                    <a:cubicBezTo>
                      <a:pt x="637770" y="224092"/>
                      <a:pt x="637454" y="220764"/>
                      <a:pt x="636901" y="217436"/>
                    </a:cubicBezTo>
                    <a:lnTo>
                      <a:pt x="634413" y="202458"/>
                    </a:lnTo>
                    <a:cubicBezTo>
                      <a:pt x="648118" y="202300"/>
                      <a:pt x="661824" y="202102"/>
                      <a:pt x="675569" y="201864"/>
                    </a:cubicBezTo>
                    <a:cubicBezTo>
                      <a:pt x="690934" y="201705"/>
                      <a:pt x="691012" y="177694"/>
                      <a:pt x="675569" y="177893"/>
                    </a:cubicBezTo>
                    <a:cubicBezTo>
                      <a:pt x="660481" y="178130"/>
                      <a:pt x="645472" y="178328"/>
                      <a:pt x="630463" y="178566"/>
                    </a:cubicBezTo>
                    <a:lnTo>
                      <a:pt x="625802" y="150553"/>
                    </a:lnTo>
                    <a:cubicBezTo>
                      <a:pt x="642391" y="149364"/>
                      <a:pt x="659019" y="148176"/>
                      <a:pt x="675687" y="147026"/>
                    </a:cubicBezTo>
                    <a:cubicBezTo>
                      <a:pt x="690934" y="145957"/>
                      <a:pt x="691092" y="121986"/>
                      <a:pt x="675687" y="123055"/>
                    </a:cubicBezTo>
                    <a:cubicBezTo>
                      <a:pt x="657716" y="124284"/>
                      <a:pt x="639784" y="125551"/>
                      <a:pt x="621813" y="126819"/>
                    </a:cubicBezTo>
                    <a:lnTo>
                      <a:pt x="617389" y="100153"/>
                    </a:lnTo>
                    <a:cubicBezTo>
                      <a:pt x="633899" y="97816"/>
                      <a:pt x="650409" y="95557"/>
                      <a:pt x="666880" y="93259"/>
                    </a:cubicBezTo>
                    <a:cubicBezTo>
                      <a:pt x="682047" y="91199"/>
                      <a:pt x="675569" y="68059"/>
                      <a:pt x="660481" y="70160"/>
                    </a:cubicBezTo>
                    <a:cubicBezTo>
                      <a:pt x="646064" y="72140"/>
                      <a:pt x="631648" y="74121"/>
                      <a:pt x="617231" y="76143"/>
                    </a:cubicBezTo>
                    <a:cubicBezTo>
                      <a:pt x="620944" y="58748"/>
                      <a:pt x="633386" y="44088"/>
                      <a:pt x="651120" y="38145"/>
                    </a:cubicBezTo>
                    <a:cubicBezTo>
                      <a:pt x="667946" y="32479"/>
                      <a:pt x="685325" y="28358"/>
                      <a:pt x="702862" y="25901"/>
                    </a:cubicBezTo>
                    <a:cubicBezTo>
                      <a:pt x="734184" y="21464"/>
                      <a:pt x="766532" y="22295"/>
                      <a:pt x="798012" y="28278"/>
                    </a:cubicBezTo>
                    <a:cubicBezTo>
                      <a:pt x="821118" y="32637"/>
                      <a:pt x="838181" y="51101"/>
                      <a:pt x="840591" y="74121"/>
                    </a:cubicBezTo>
                    <a:lnTo>
                      <a:pt x="849516" y="161132"/>
                    </a:lnTo>
                    <a:cubicBezTo>
                      <a:pt x="851294" y="178724"/>
                      <a:pt x="858917" y="194811"/>
                      <a:pt x="870924" y="206421"/>
                    </a:cubicBezTo>
                    <a:cubicBezTo>
                      <a:pt x="886604" y="221596"/>
                      <a:pt x="904537" y="233324"/>
                      <a:pt x="924206" y="241368"/>
                    </a:cubicBezTo>
                    <a:cubicBezTo>
                      <a:pt x="961927" y="256781"/>
                      <a:pt x="1005019" y="257454"/>
                      <a:pt x="1046807" y="243784"/>
                    </a:cubicBezTo>
                    <a:cubicBezTo>
                      <a:pt x="1058815" y="239822"/>
                      <a:pt x="1069439" y="232769"/>
                      <a:pt x="1078010" y="223617"/>
                    </a:cubicBezTo>
                    <a:cubicBezTo>
                      <a:pt x="1088003" y="229085"/>
                      <a:pt x="1097997" y="234592"/>
                      <a:pt x="1107989" y="240060"/>
                    </a:cubicBezTo>
                    <a:cubicBezTo>
                      <a:pt x="1121458" y="247469"/>
                      <a:pt x="1133584" y="226747"/>
                      <a:pt x="1120036" y="219338"/>
                    </a:cubicBezTo>
                    <a:cubicBezTo>
                      <a:pt x="1110675" y="214187"/>
                      <a:pt x="1101314" y="209075"/>
                      <a:pt x="1091913" y="203924"/>
                    </a:cubicBezTo>
                    <a:lnTo>
                      <a:pt x="1099971" y="190215"/>
                    </a:lnTo>
                    <a:lnTo>
                      <a:pt x="1147724" y="212483"/>
                    </a:lnTo>
                    <a:cubicBezTo>
                      <a:pt x="1161627" y="218941"/>
                      <a:pt x="1173792" y="198298"/>
                      <a:pt x="1159811" y="191761"/>
                    </a:cubicBezTo>
                    <a:cubicBezTo>
                      <a:pt x="1143932" y="184351"/>
                      <a:pt x="1128014" y="176942"/>
                      <a:pt x="1112137" y="169572"/>
                    </a:cubicBezTo>
                    <a:lnTo>
                      <a:pt x="1128449" y="141836"/>
                    </a:lnTo>
                    <a:cubicBezTo>
                      <a:pt x="1148316" y="153089"/>
                      <a:pt x="1168183" y="164302"/>
                      <a:pt x="1188051" y="175515"/>
                    </a:cubicBezTo>
                    <a:cubicBezTo>
                      <a:pt x="1201520" y="183123"/>
                      <a:pt x="1213567" y="162400"/>
                      <a:pt x="1200137" y="154832"/>
                    </a:cubicBezTo>
                    <a:cubicBezTo>
                      <a:pt x="1180309" y="143619"/>
                      <a:pt x="1160482" y="132406"/>
                      <a:pt x="1140614" y="121193"/>
                    </a:cubicBezTo>
                    <a:lnTo>
                      <a:pt x="1146380" y="111367"/>
                    </a:lnTo>
                    <a:cubicBezTo>
                      <a:pt x="1149541" y="106057"/>
                      <a:pt x="1153727" y="101699"/>
                      <a:pt x="1158309" y="97855"/>
                    </a:cubicBezTo>
                    <a:cubicBezTo>
                      <a:pt x="1158151" y="101540"/>
                      <a:pt x="1159731" y="105146"/>
                      <a:pt x="1164313" y="107166"/>
                    </a:cubicBezTo>
                    <a:cubicBezTo>
                      <a:pt x="1188287" y="117785"/>
                      <a:pt x="1212224" y="128444"/>
                      <a:pt x="1236199" y="139063"/>
                    </a:cubicBezTo>
                    <a:cubicBezTo>
                      <a:pt x="1250141" y="145283"/>
                      <a:pt x="1262346" y="124640"/>
                      <a:pt x="1248245" y="118380"/>
                    </a:cubicBezTo>
                    <a:cubicBezTo>
                      <a:pt x="1225100" y="108117"/>
                      <a:pt x="1201994" y="97816"/>
                      <a:pt x="1178848" y="87554"/>
                    </a:cubicBezTo>
                    <a:cubicBezTo>
                      <a:pt x="1185010" y="86048"/>
                      <a:pt x="1191329" y="85295"/>
                      <a:pt x="1197768" y="86286"/>
                    </a:cubicBezTo>
                    <a:cubicBezTo>
                      <a:pt x="1219096" y="89614"/>
                      <a:pt x="1239635" y="96191"/>
                      <a:pt x="1258633" y="105859"/>
                    </a:cubicBezTo>
                    <a:cubicBezTo>
                      <a:pt x="1287585" y="120519"/>
                      <a:pt x="1312271" y="141598"/>
                      <a:pt x="1332099" y="168621"/>
                    </a:cubicBezTo>
                    <a:cubicBezTo>
                      <a:pt x="1344304" y="185223"/>
                      <a:pt x="1344777" y="208402"/>
                      <a:pt x="1333284" y="226351"/>
                    </a:cubicBezTo>
                    <a:lnTo>
                      <a:pt x="1273169" y="320335"/>
                    </a:lnTo>
                    <a:cubicBezTo>
                      <a:pt x="1260845" y="339591"/>
                      <a:pt x="1257962" y="363206"/>
                      <a:pt x="1265308" y="385078"/>
                    </a:cubicBezTo>
                    <a:cubicBezTo>
                      <a:pt x="1273840" y="410555"/>
                      <a:pt x="1285689" y="434764"/>
                      <a:pt x="1300461" y="457111"/>
                    </a:cubicBezTo>
                    <a:cubicBezTo>
                      <a:pt x="1311639" y="473951"/>
                      <a:pt x="1324475" y="489720"/>
                      <a:pt x="1338695" y="503984"/>
                    </a:cubicBezTo>
                    <a:cubicBezTo>
                      <a:pt x="1356074" y="521418"/>
                      <a:pt x="1381313" y="528828"/>
                      <a:pt x="1405209" y="524548"/>
                    </a:cubicBezTo>
                    <a:cubicBezTo>
                      <a:pt x="1413148" y="545786"/>
                      <a:pt x="1421087" y="566984"/>
                      <a:pt x="1429026" y="588222"/>
                    </a:cubicBezTo>
                    <a:cubicBezTo>
                      <a:pt x="1434398" y="602565"/>
                      <a:pt x="1457583" y="596345"/>
                      <a:pt x="1452133" y="581843"/>
                    </a:cubicBezTo>
                    <a:cubicBezTo>
                      <a:pt x="1444153" y="560526"/>
                      <a:pt x="1436175" y="539209"/>
                      <a:pt x="1428196" y="517892"/>
                    </a:cubicBezTo>
                    <a:cubicBezTo>
                      <a:pt x="1428118" y="517654"/>
                      <a:pt x="1427920" y="517536"/>
                      <a:pt x="1427841" y="517297"/>
                    </a:cubicBezTo>
                    <a:lnTo>
                      <a:pt x="1466825" y="501845"/>
                    </a:lnTo>
                    <a:cubicBezTo>
                      <a:pt x="1465917" y="504579"/>
                      <a:pt x="1465798" y="507590"/>
                      <a:pt x="1467141" y="510760"/>
                    </a:cubicBezTo>
                    <a:cubicBezTo>
                      <a:pt x="1475120" y="529422"/>
                      <a:pt x="1483137" y="548084"/>
                      <a:pt x="1491117" y="566746"/>
                    </a:cubicBezTo>
                    <a:cubicBezTo>
                      <a:pt x="1497159" y="580892"/>
                      <a:pt x="1517817" y="568688"/>
                      <a:pt x="1511773" y="554622"/>
                    </a:cubicBezTo>
                    <a:cubicBezTo>
                      <a:pt x="1503795" y="535999"/>
                      <a:pt x="1495816" y="517337"/>
                      <a:pt x="1487838" y="498675"/>
                    </a:cubicBezTo>
                    <a:cubicBezTo>
                      <a:pt x="1487087" y="496932"/>
                      <a:pt x="1486140" y="495624"/>
                      <a:pt x="1484995" y="494634"/>
                    </a:cubicBezTo>
                    <a:lnTo>
                      <a:pt x="1519357" y="481043"/>
                    </a:lnTo>
                    <a:lnTo>
                      <a:pt x="1533813" y="531879"/>
                    </a:lnTo>
                    <a:cubicBezTo>
                      <a:pt x="1538039" y="546697"/>
                      <a:pt x="1561145" y="540398"/>
                      <a:pt x="1556919" y="525499"/>
                    </a:cubicBezTo>
                    <a:cubicBezTo>
                      <a:pt x="1551942" y="508066"/>
                      <a:pt x="1546966" y="490632"/>
                      <a:pt x="1541989" y="473158"/>
                    </a:cubicBezTo>
                    <a:cubicBezTo>
                      <a:pt x="1549692" y="471296"/>
                      <a:pt x="1557591" y="470702"/>
                      <a:pt x="1565253" y="472326"/>
                    </a:cubicBezTo>
                    <a:cubicBezTo>
                      <a:pt x="1565293" y="473476"/>
                      <a:pt x="1565293" y="474624"/>
                      <a:pt x="1565727" y="475892"/>
                    </a:cubicBezTo>
                    <a:cubicBezTo>
                      <a:pt x="1573745" y="498556"/>
                      <a:pt x="1581723" y="521220"/>
                      <a:pt x="1589703" y="543884"/>
                    </a:cubicBezTo>
                    <a:cubicBezTo>
                      <a:pt x="1594798" y="558347"/>
                      <a:pt x="1617944" y="552086"/>
                      <a:pt x="1612769" y="537505"/>
                    </a:cubicBezTo>
                    <a:cubicBezTo>
                      <a:pt x="1607634" y="522924"/>
                      <a:pt x="1602499" y="508304"/>
                      <a:pt x="1597326" y="493722"/>
                    </a:cubicBezTo>
                    <a:cubicBezTo>
                      <a:pt x="1607792" y="505609"/>
                      <a:pt x="1616759" y="518486"/>
                      <a:pt x="1623236" y="532711"/>
                    </a:cubicBezTo>
                    <a:cubicBezTo>
                      <a:pt x="1639429" y="568292"/>
                      <a:pt x="1638798" y="602486"/>
                      <a:pt x="1635441" y="624952"/>
                    </a:cubicBezTo>
                    <a:cubicBezTo>
                      <a:pt x="1632834" y="642346"/>
                      <a:pt x="1620747" y="657442"/>
                      <a:pt x="1603922" y="664336"/>
                    </a:cubicBezTo>
                    <a:lnTo>
                      <a:pt x="1466351" y="720560"/>
                    </a:lnTo>
                    <a:cubicBezTo>
                      <a:pt x="1447550" y="728247"/>
                      <a:pt x="1433015" y="742710"/>
                      <a:pt x="1425431" y="761292"/>
                    </a:cubicBezTo>
                    <a:cubicBezTo>
                      <a:pt x="1416032" y="784115"/>
                      <a:pt x="1410937" y="808086"/>
                      <a:pt x="1410264" y="832573"/>
                    </a:cubicBezTo>
                    <a:cubicBezTo>
                      <a:pt x="1409554" y="858803"/>
                      <a:pt x="1413898" y="884597"/>
                      <a:pt x="1423101" y="909282"/>
                    </a:cubicBezTo>
                    <a:cubicBezTo>
                      <a:pt x="1427565" y="921248"/>
                      <a:pt x="1435267" y="931510"/>
                      <a:pt x="1444984" y="939672"/>
                    </a:cubicBezTo>
                    <a:cubicBezTo>
                      <a:pt x="1437517" y="965545"/>
                      <a:pt x="1430092" y="991459"/>
                      <a:pt x="1422588" y="1017371"/>
                    </a:cubicBezTo>
                    <a:cubicBezTo>
                      <a:pt x="1418362" y="1032230"/>
                      <a:pt x="1441428" y="1038570"/>
                      <a:pt x="1445693" y="1023711"/>
                    </a:cubicBezTo>
                    <a:cubicBezTo>
                      <a:pt x="1452487" y="1000057"/>
                      <a:pt x="1459320" y="976402"/>
                      <a:pt x="1466114" y="952747"/>
                    </a:cubicBezTo>
                    <a:lnTo>
                      <a:pt x="1487047" y="963049"/>
                    </a:lnTo>
                    <a:cubicBezTo>
                      <a:pt x="1486100" y="964555"/>
                      <a:pt x="1485389" y="966298"/>
                      <a:pt x="1485153" y="968398"/>
                    </a:cubicBezTo>
                    <a:lnTo>
                      <a:pt x="1477332" y="1040352"/>
                    </a:lnTo>
                    <a:cubicBezTo>
                      <a:pt x="1475634" y="1055687"/>
                      <a:pt x="1499609" y="1055568"/>
                      <a:pt x="1501267" y="1040352"/>
                    </a:cubicBezTo>
                    <a:lnTo>
                      <a:pt x="1508534" y="973629"/>
                    </a:lnTo>
                    <a:lnTo>
                      <a:pt x="1535354" y="986783"/>
                    </a:lnTo>
                    <a:cubicBezTo>
                      <a:pt x="1534801" y="987575"/>
                      <a:pt x="1534208" y="988249"/>
                      <a:pt x="1533813" y="989240"/>
                    </a:cubicBezTo>
                    <a:cubicBezTo>
                      <a:pt x="1525835" y="1010556"/>
                      <a:pt x="1517857" y="1031873"/>
                      <a:pt x="1509877" y="1053190"/>
                    </a:cubicBezTo>
                    <a:cubicBezTo>
                      <a:pt x="1504466" y="1067652"/>
                      <a:pt x="1527612" y="1073913"/>
                      <a:pt x="1532944" y="1059530"/>
                    </a:cubicBezTo>
                    <a:cubicBezTo>
                      <a:pt x="1540765" y="1038768"/>
                      <a:pt x="1548545" y="1017926"/>
                      <a:pt x="1556327" y="997124"/>
                    </a:cubicBezTo>
                    <a:lnTo>
                      <a:pt x="1591046" y="1014162"/>
                    </a:lnTo>
                    <a:cubicBezTo>
                      <a:pt x="1588596" y="1015509"/>
                      <a:pt x="1586622" y="1017728"/>
                      <a:pt x="1585673" y="1021215"/>
                    </a:cubicBezTo>
                    <a:cubicBezTo>
                      <a:pt x="1580381" y="1041184"/>
                      <a:pt x="1575049" y="1061155"/>
                      <a:pt x="1569717" y="1081163"/>
                    </a:cubicBezTo>
                    <a:cubicBezTo>
                      <a:pt x="1565727" y="1096101"/>
                      <a:pt x="1588834" y="1102441"/>
                      <a:pt x="1592822" y="1087543"/>
                    </a:cubicBezTo>
                    <a:cubicBezTo>
                      <a:pt x="1598155" y="1067573"/>
                      <a:pt x="1603448" y="1047564"/>
                      <a:pt x="1608779" y="1027594"/>
                    </a:cubicBezTo>
                    <a:cubicBezTo>
                      <a:pt x="1609214" y="1025930"/>
                      <a:pt x="1609214" y="1024464"/>
                      <a:pt x="1609056" y="1023038"/>
                    </a:cubicBezTo>
                    <a:lnTo>
                      <a:pt x="1617786" y="1027317"/>
                    </a:lnTo>
                    <a:cubicBezTo>
                      <a:pt x="1637099" y="1036826"/>
                      <a:pt x="1648672" y="1057073"/>
                      <a:pt x="1646618" y="1077717"/>
                    </a:cubicBezTo>
                    <a:cubicBezTo>
                      <a:pt x="1643933" y="1104580"/>
                      <a:pt x="1635085" y="1129107"/>
                      <a:pt x="1620352" y="1150661"/>
                    </a:cubicBezTo>
                    <a:cubicBezTo>
                      <a:pt x="1607002" y="1170235"/>
                      <a:pt x="1589623" y="1186242"/>
                      <a:pt x="1568610" y="1198208"/>
                    </a:cubicBezTo>
                    <a:cubicBezTo>
                      <a:pt x="1553918" y="1206608"/>
                      <a:pt x="1535670" y="1207321"/>
                      <a:pt x="1520463" y="1200110"/>
                    </a:cubicBezTo>
                    <a:lnTo>
                      <a:pt x="1409554" y="1147333"/>
                    </a:lnTo>
                    <a:cubicBezTo>
                      <a:pt x="1394229" y="1140043"/>
                      <a:pt x="1377008" y="1138101"/>
                      <a:pt x="1360616" y="1141944"/>
                    </a:cubicBezTo>
                    <a:cubicBezTo>
                      <a:pt x="1332731" y="1148442"/>
                      <a:pt x="1307965" y="1161042"/>
                      <a:pt x="1287071" y="1179387"/>
                    </a:cubicBezTo>
                    <a:cubicBezTo>
                      <a:pt x="1254485" y="1208034"/>
                      <a:pt x="1240425" y="1243140"/>
                      <a:pt x="1234382" y="1267587"/>
                    </a:cubicBezTo>
                    <a:cubicBezTo>
                      <a:pt x="1230788" y="1282088"/>
                      <a:pt x="1232288" y="1297184"/>
                      <a:pt x="1237502" y="1311092"/>
                    </a:cubicBezTo>
                    <a:cubicBezTo>
                      <a:pt x="1217595" y="1327298"/>
                      <a:pt x="1197688" y="1343503"/>
                      <a:pt x="1177781" y="1359709"/>
                    </a:cubicBezTo>
                    <a:cubicBezTo>
                      <a:pt x="1165813" y="1369456"/>
                      <a:pt x="1182877" y="1386335"/>
                      <a:pt x="1194727" y="1376667"/>
                    </a:cubicBezTo>
                    <a:cubicBezTo>
                      <a:pt x="1212895" y="1361888"/>
                      <a:pt x="1231024" y="1347109"/>
                      <a:pt x="1249194" y="1332330"/>
                    </a:cubicBezTo>
                    <a:cubicBezTo>
                      <a:pt x="1249312" y="1332449"/>
                      <a:pt x="1249390" y="1332647"/>
                      <a:pt x="1249510" y="1332766"/>
                    </a:cubicBezTo>
                    <a:lnTo>
                      <a:pt x="1259226" y="1344573"/>
                    </a:lnTo>
                    <a:cubicBezTo>
                      <a:pt x="1243861" y="1358758"/>
                      <a:pt x="1228496" y="1372943"/>
                      <a:pt x="1213171" y="1387127"/>
                    </a:cubicBezTo>
                    <a:cubicBezTo>
                      <a:pt x="1201836" y="1397588"/>
                      <a:pt x="1218780" y="1414507"/>
                      <a:pt x="1230076" y="1404086"/>
                    </a:cubicBezTo>
                    <a:cubicBezTo>
                      <a:pt x="1244888" y="1390416"/>
                      <a:pt x="1259660" y="1376747"/>
                      <a:pt x="1274432" y="1363077"/>
                    </a:cubicBezTo>
                    <a:lnTo>
                      <a:pt x="1291771" y="1384116"/>
                    </a:lnTo>
                    <a:cubicBezTo>
                      <a:pt x="1277513" y="1398420"/>
                      <a:pt x="1263215" y="1412684"/>
                      <a:pt x="1248956" y="1426987"/>
                    </a:cubicBezTo>
                    <a:cubicBezTo>
                      <a:pt x="1238055" y="1437884"/>
                      <a:pt x="1254960" y="1454882"/>
                      <a:pt x="1265900" y="1443946"/>
                    </a:cubicBezTo>
                    <a:cubicBezTo>
                      <a:pt x="1279606" y="1430197"/>
                      <a:pt x="1293351" y="1416448"/>
                      <a:pt x="1307096" y="1402699"/>
                    </a:cubicBezTo>
                    <a:lnTo>
                      <a:pt x="1326332" y="1426037"/>
                    </a:lnTo>
                    <a:cubicBezTo>
                      <a:pt x="1328939" y="1429286"/>
                      <a:pt x="1330993" y="1432773"/>
                      <a:pt x="1332731" y="1436339"/>
                    </a:cubicBezTo>
                    <a:cubicBezTo>
                      <a:pt x="1315707" y="1452148"/>
                      <a:pt x="1298684" y="1467957"/>
                      <a:pt x="1281660" y="1483767"/>
                    </a:cubicBezTo>
                    <a:cubicBezTo>
                      <a:pt x="1270324" y="1494267"/>
                      <a:pt x="1287309" y="1511185"/>
                      <a:pt x="1298604" y="1500725"/>
                    </a:cubicBezTo>
                    <a:cubicBezTo>
                      <a:pt x="1311599" y="1488640"/>
                      <a:pt x="1324595" y="1476555"/>
                      <a:pt x="1337588" y="1464510"/>
                    </a:cubicBezTo>
                    <a:cubicBezTo>
                      <a:pt x="1336404" y="1475921"/>
                      <a:pt x="1331586" y="1487055"/>
                      <a:pt x="1322896" y="1495930"/>
                    </a:cubicBezTo>
                    <a:cubicBezTo>
                      <a:pt x="1305753" y="1513444"/>
                      <a:pt x="1286479" y="1528619"/>
                      <a:pt x="1265624" y="1541061"/>
                    </a:cubicBezTo>
                    <a:cubicBezTo>
                      <a:pt x="1249154" y="1550926"/>
                      <a:pt x="1231577" y="1559128"/>
                      <a:pt x="1213409" y="1565468"/>
                    </a:cubicBezTo>
                    <a:cubicBezTo>
                      <a:pt x="1190105" y="1573551"/>
                      <a:pt x="1162654" y="1561783"/>
                      <a:pt x="1151397" y="1539198"/>
                    </a:cubicBezTo>
                    <a:lnTo>
                      <a:pt x="1105184" y="1446561"/>
                    </a:lnTo>
                    <a:cubicBezTo>
                      <a:pt x="1098075" y="1432258"/>
                      <a:pt x="1086740" y="1420807"/>
                      <a:pt x="1072520" y="1413357"/>
                    </a:cubicBezTo>
                    <a:cubicBezTo>
                      <a:pt x="1048585" y="1400837"/>
                      <a:pt x="1008534" y="1385780"/>
                      <a:pt x="958688" y="1388871"/>
                    </a:cubicBezTo>
                    <a:cubicBezTo>
                      <a:pt x="927406" y="1390892"/>
                      <a:pt x="897388" y="1399648"/>
                      <a:pt x="869463" y="1414903"/>
                    </a:cubicBezTo>
                    <a:cubicBezTo>
                      <a:pt x="852360" y="1424253"/>
                      <a:pt x="840116" y="1440736"/>
                      <a:pt x="834744" y="1459874"/>
                    </a:cubicBezTo>
                    <a:cubicBezTo>
                      <a:pt x="812270" y="1458646"/>
                      <a:pt x="789796" y="1457378"/>
                      <a:pt x="767322" y="1456110"/>
                    </a:cubicBezTo>
                    <a:cubicBezTo>
                      <a:pt x="751879" y="1455278"/>
                      <a:pt x="751997" y="1479249"/>
                      <a:pt x="767322" y="1480121"/>
                    </a:cubicBezTo>
                    <a:cubicBezTo>
                      <a:pt x="788295" y="1481270"/>
                      <a:pt x="809229" y="1482459"/>
                      <a:pt x="830203" y="1483608"/>
                    </a:cubicBezTo>
                    <a:lnTo>
                      <a:pt x="826292" y="1510987"/>
                    </a:lnTo>
                    <a:cubicBezTo>
                      <a:pt x="805042" y="1507619"/>
                      <a:pt x="783714" y="1504212"/>
                      <a:pt x="762464" y="1500804"/>
                    </a:cubicBezTo>
                    <a:cubicBezTo>
                      <a:pt x="747415" y="1498387"/>
                      <a:pt x="740938" y="1521487"/>
                      <a:pt x="756105" y="1523904"/>
                    </a:cubicBezTo>
                    <a:cubicBezTo>
                      <a:pt x="778381" y="1527470"/>
                      <a:pt x="800658" y="1531036"/>
                      <a:pt x="822934" y="1534602"/>
                    </a:cubicBezTo>
                    <a:lnTo>
                      <a:pt x="819459" y="1558930"/>
                    </a:lnTo>
                    <a:cubicBezTo>
                      <a:pt x="800737" y="1556593"/>
                      <a:pt x="782015" y="1554294"/>
                      <a:pt x="763294" y="1551957"/>
                    </a:cubicBezTo>
                    <a:cubicBezTo>
                      <a:pt x="748087" y="1550015"/>
                      <a:pt x="748245" y="1574026"/>
                      <a:pt x="763294" y="1575928"/>
                    </a:cubicBezTo>
                    <a:cubicBezTo>
                      <a:pt x="780909" y="1578107"/>
                      <a:pt x="798525" y="1580326"/>
                      <a:pt x="816101" y="1582505"/>
                    </a:cubicBezTo>
                    <a:lnTo>
                      <a:pt x="814048" y="1596690"/>
                    </a:lnTo>
                    <a:cubicBezTo>
                      <a:pt x="813889" y="1597879"/>
                      <a:pt x="813376" y="1598909"/>
                      <a:pt x="813139" y="1600058"/>
                    </a:cubicBezTo>
                    <a:lnTo>
                      <a:pt x="751365" y="1600058"/>
                    </a:lnTo>
                    <a:cubicBezTo>
                      <a:pt x="735961" y="1600058"/>
                      <a:pt x="735961" y="1624030"/>
                      <a:pt x="751365" y="1624030"/>
                    </a:cubicBezTo>
                    <a:lnTo>
                      <a:pt x="801251" y="1624030"/>
                    </a:lnTo>
                    <a:cubicBezTo>
                      <a:pt x="795721" y="1630250"/>
                      <a:pt x="788849" y="1635282"/>
                      <a:pt x="780751" y="1638056"/>
                    </a:cubicBezTo>
                    <a:cubicBezTo>
                      <a:pt x="760133" y="1645188"/>
                      <a:pt x="739121" y="1648437"/>
                      <a:pt x="717121" y="1647565"/>
                    </a:cubicBezTo>
                    <a:cubicBezTo>
                      <a:pt x="691210" y="1646496"/>
                      <a:pt x="666090" y="1639720"/>
                      <a:pt x="642589" y="1627318"/>
                    </a:cubicBezTo>
                    <a:cubicBezTo>
                      <a:pt x="624499" y="1617730"/>
                      <a:pt x="613993" y="1597958"/>
                      <a:pt x="615967" y="1576958"/>
                    </a:cubicBezTo>
                    <a:lnTo>
                      <a:pt x="628725" y="1439231"/>
                    </a:lnTo>
                    <a:cubicBezTo>
                      <a:pt x="631134" y="1412961"/>
                      <a:pt x="619759" y="1387722"/>
                      <a:pt x="598272" y="1371675"/>
                    </a:cubicBezTo>
                    <a:close/>
                    <a:moveTo>
                      <a:pt x="1360853" y="488175"/>
                    </a:moveTo>
                    <a:cubicBezTo>
                      <a:pt x="1359866" y="488690"/>
                      <a:pt x="1359036" y="489284"/>
                      <a:pt x="1358246" y="490038"/>
                    </a:cubicBezTo>
                    <a:cubicBezTo>
                      <a:pt x="1357259" y="489166"/>
                      <a:pt x="1356034" y="488611"/>
                      <a:pt x="1355087" y="487660"/>
                    </a:cubicBezTo>
                    <a:cubicBezTo>
                      <a:pt x="1353980" y="486550"/>
                      <a:pt x="1353071" y="485283"/>
                      <a:pt x="1351966" y="484173"/>
                    </a:cubicBezTo>
                    <a:cubicBezTo>
                      <a:pt x="1354889" y="485679"/>
                      <a:pt x="1357891" y="486868"/>
                      <a:pt x="1360853" y="488175"/>
                    </a:cubicBezTo>
                    <a:close/>
                    <a:moveTo>
                      <a:pt x="631885" y="1647803"/>
                    </a:moveTo>
                    <a:cubicBezTo>
                      <a:pt x="658427" y="1661829"/>
                      <a:pt x="686786" y="1669516"/>
                      <a:pt x="716212" y="1670705"/>
                    </a:cubicBezTo>
                    <a:cubicBezTo>
                      <a:pt x="802633" y="1674112"/>
                      <a:pt x="838101" y="1657946"/>
                      <a:pt x="851728" y="1575334"/>
                    </a:cubicBezTo>
                    <a:cubicBezTo>
                      <a:pt x="869739" y="1466570"/>
                      <a:pt x="935305" y="1367792"/>
                      <a:pt x="1061856" y="1433921"/>
                    </a:cubicBezTo>
                    <a:cubicBezTo>
                      <a:pt x="1071730" y="1439072"/>
                      <a:pt x="1079551" y="1447037"/>
                      <a:pt x="1084488" y="1456902"/>
                    </a:cubicBezTo>
                    <a:lnTo>
                      <a:pt x="1130739" y="1549579"/>
                    </a:lnTo>
                    <a:cubicBezTo>
                      <a:pt x="1147053" y="1582228"/>
                      <a:pt x="1187024" y="1599147"/>
                      <a:pt x="1221031" y="1587340"/>
                    </a:cubicBezTo>
                    <a:cubicBezTo>
                      <a:pt x="1240662" y="1580485"/>
                      <a:pt x="1259660" y="1571609"/>
                      <a:pt x="1277473" y="1560951"/>
                    </a:cubicBezTo>
                    <a:cubicBezTo>
                      <a:pt x="1345922" y="1520060"/>
                      <a:pt x="1390634" y="1471682"/>
                      <a:pt x="1349201" y="1395924"/>
                    </a:cubicBezTo>
                    <a:cubicBezTo>
                      <a:pt x="1320881" y="1344137"/>
                      <a:pt x="1246151" y="1166154"/>
                      <a:pt x="1367449" y="1160250"/>
                    </a:cubicBezTo>
                    <a:cubicBezTo>
                      <a:pt x="1412160" y="1158071"/>
                      <a:pt x="1471762" y="1202567"/>
                      <a:pt x="1510549" y="1221030"/>
                    </a:cubicBezTo>
                    <a:cubicBezTo>
                      <a:pt x="1532471" y="1231451"/>
                      <a:pt x="1558894" y="1230461"/>
                      <a:pt x="1580065" y="1218376"/>
                    </a:cubicBezTo>
                    <a:cubicBezTo>
                      <a:pt x="1604159" y="1204587"/>
                      <a:pt x="1624144" y="1186242"/>
                      <a:pt x="1639469" y="1163736"/>
                    </a:cubicBezTo>
                    <a:cubicBezTo>
                      <a:pt x="1679836" y="1104541"/>
                      <a:pt x="1683075" y="1039917"/>
                      <a:pt x="1634769" y="998234"/>
                    </a:cubicBezTo>
                    <a:cubicBezTo>
                      <a:pt x="1628054" y="992410"/>
                      <a:pt x="1620274" y="987021"/>
                      <a:pt x="1611505" y="982147"/>
                    </a:cubicBezTo>
                    <a:cubicBezTo>
                      <a:pt x="1535630" y="940306"/>
                      <a:pt x="1406236" y="901317"/>
                      <a:pt x="1440007" y="788949"/>
                    </a:cubicBezTo>
                    <a:cubicBezTo>
                      <a:pt x="1458886" y="725989"/>
                      <a:pt x="1555892" y="708951"/>
                      <a:pt x="1612651" y="685772"/>
                    </a:cubicBezTo>
                    <a:cubicBezTo>
                      <a:pt x="1637021" y="675787"/>
                      <a:pt x="1654478" y="653797"/>
                      <a:pt x="1658310" y="628399"/>
                    </a:cubicBezTo>
                    <a:cubicBezTo>
                      <a:pt x="1662141" y="602843"/>
                      <a:pt x="1662773" y="563854"/>
                      <a:pt x="1644328" y="523122"/>
                    </a:cubicBezTo>
                    <a:cubicBezTo>
                      <a:pt x="1625448" y="481638"/>
                      <a:pt x="1585753" y="440153"/>
                      <a:pt x="1536617" y="439241"/>
                    </a:cubicBezTo>
                    <a:cubicBezTo>
                      <a:pt x="1492854" y="438449"/>
                      <a:pt x="1459162" y="478428"/>
                      <a:pt x="1414056" y="476606"/>
                    </a:cubicBezTo>
                    <a:cubicBezTo>
                      <a:pt x="1276999" y="471098"/>
                      <a:pt x="1300461" y="320652"/>
                      <a:pt x="1352756" y="238871"/>
                    </a:cubicBezTo>
                    <a:cubicBezTo>
                      <a:pt x="1369385" y="212879"/>
                      <a:pt x="1368554" y="179160"/>
                      <a:pt x="1350741" y="154872"/>
                    </a:cubicBezTo>
                    <a:cubicBezTo>
                      <a:pt x="1328741" y="124957"/>
                      <a:pt x="1301291" y="101501"/>
                      <a:pt x="1269061" y="85176"/>
                    </a:cubicBezTo>
                    <a:cubicBezTo>
                      <a:pt x="1247889" y="74439"/>
                      <a:pt x="1225060" y="67148"/>
                      <a:pt x="1201322" y="63384"/>
                    </a:cubicBezTo>
                    <a:cubicBezTo>
                      <a:pt x="1081881" y="44603"/>
                      <a:pt x="1093217" y="253967"/>
                      <a:pt x="970774" y="224528"/>
                    </a:cubicBezTo>
                    <a:cubicBezTo>
                      <a:pt x="868238" y="199883"/>
                      <a:pt x="894189" y="22930"/>
                      <a:pt x="802120" y="5456"/>
                    </a:cubicBezTo>
                    <a:cubicBezTo>
                      <a:pt x="768231" y="-923"/>
                      <a:pt x="733433" y="-1795"/>
                      <a:pt x="699623" y="2960"/>
                    </a:cubicBezTo>
                    <a:cubicBezTo>
                      <a:pt x="680744" y="5614"/>
                      <a:pt x="661982" y="10052"/>
                      <a:pt x="643774" y="16154"/>
                    </a:cubicBezTo>
                    <a:cubicBezTo>
                      <a:pt x="596298" y="32083"/>
                      <a:pt x="580537" y="66990"/>
                      <a:pt x="586502" y="112555"/>
                    </a:cubicBezTo>
                    <a:cubicBezTo>
                      <a:pt x="595705" y="182370"/>
                      <a:pt x="604039" y="237643"/>
                      <a:pt x="569874" y="303892"/>
                    </a:cubicBezTo>
                    <a:cubicBezTo>
                      <a:pt x="568886" y="304645"/>
                      <a:pt x="568254" y="305516"/>
                      <a:pt x="567188" y="306269"/>
                    </a:cubicBezTo>
                    <a:cubicBezTo>
                      <a:pt x="495381" y="359521"/>
                      <a:pt x="408920" y="280990"/>
                      <a:pt x="354414" y="239109"/>
                    </a:cubicBezTo>
                    <a:cubicBezTo>
                      <a:pt x="325857" y="217158"/>
                      <a:pt x="282686" y="219932"/>
                      <a:pt x="257605" y="243943"/>
                    </a:cubicBezTo>
                    <a:cubicBezTo>
                      <a:pt x="250614" y="249966"/>
                      <a:pt x="243899" y="255473"/>
                      <a:pt x="237501" y="260743"/>
                    </a:cubicBezTo>
                    <a:cubicBezTo>
                      <a:pt x="191328" y="298899"/>
                      <a:pt x="132437" y="367842"/>
                      <a:pt x="157360" y="433298"/>
                    </a:cubicBezTo>
                    <a:cubicBezTo>
                      <a:pt x="171855" y="471494"/>
                      <a:pt x="200096" y="478508"/>
                      <a:pt x="228653" y="499309"/>
                    </a:cubicBezTo>
                    <a:cubicBezTo>
                      <a:pt x="287505" y="542181"/>
                      <a:pt x="291771" y="643336"/>
                      <a:pt x="225888" y="683118"/>
                    </a:cubicBezTo>
                    <a:cubicBezTo>
                      <a:pt x="188998" y="705425"/>
                      <a:pt x="117467" y="692151"/>
                      <a:pt x="75600" y="692983"/>
                    </a:cubicBezTo>
                    <a:cubicBezTo>
                      <a:pt x="38827" y="693697"/>
                      <a:pt x="8335" y="720164"/>
                      <a:pt x="3121" y="755943"/>
                    </a:cubicBezTo>
                    <a:cubicBezTo>
                      <a:pt x="1305" y="768543"/>
                      <a:pt x="238" y="781341"/>
                      <a:pt x="-78" y="794060"/>
                    </a:cubicBezTo>
                    <a:cubicBezTo>
                      <a:pt x="-670" y="819735"/>
                      <a:pt x="1936" y="845569"/>
                      <a:pt x="7625" y="870848"/>
                    </a:cubicBezTo>
                    <a:cubicBezTo>
                      <a:pt x="25201" y="948746"/>
                      <a:pt x="106448" y="937731"/>
                      <a:pt x="168064" y="943119"/>
                    </a:cubicBezTo>
                    <a:cubicBezTo>
                      <a:pt x="212815" y="947042"/>
                      <a:pt x="251799" y="960672"/>
                      <a:pt x="277512" y="999106"/>
                    </a:cubicBezTo>
                    <a:cubicBezTo>
                      <a:pt x="352557" y="1111118"/>
                      <a:pt x="258632" y="1160765"/>
                      <a:pt x="180901" y="1224478"/>
                    </a:cubicBezTo>
                    <a:cubicBezTo>
                      <a:pt x="154239" y="1246349"/>
                      <a:pt x="145669" y="1282960"/>
                      <a:pt x="160085" y="1313549"/>
                    </a:cubicBezTo>
                    <a:cubicBezTo>
                      <a:pt x="172053" y="1338867"/>
                      <a:pt x="188050" y="1361769"/>
                      <a:pt x="207483" y="1381541"/>
                    </a:cubicBezTo>
                    <a:cubicBezTo>
                      <a:pt x="222689" y="1397033"/>
                      <a:pt x="239989" y="1410465"/>
                      <a:pt x="258988" y="1421599"/>
                    </a:cubicBezTo>
                    <a:cubicBezTo>
                      <a:pt x="313376" y="1453337"/>
                      <a:pt x="332571" y="1428374"/>
                      <a:pt x="371161" y="1394775"/>
                    </a:cubicBezTo>
                    <a:cubicBezTo>
                      <a:pt x="415753" y="1355984"/>
                      <a:pt x="459319" y="1349565"/>
                      <a:pt x="514103" y="1365732"/>
                    </a:cubicBezTo>
                    <a:cubicBezTo>
                      <a:pt x="554746" y="1377737"/>
                      <a:pt x="597641" y="1381818"/>
                      <a:pt x="605619" y="1429286"/>
                    </a:cubicBezTo>
                    <a:cubicBezTo>
                      <a:pt x="612966" y="1473504"/>
                      <a:pt x="597087" y="1530164"/>
                      <a:pt x="592940" y="1574818"/>
                    </a:cubicBezTo>
                    <a:cubicBezTo>
                      <a:pt x="590136" y="1605169"/>
                      <a:pt x="605421" y="1633816"/>
                      <a:pt x="631885" y="1647803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B13F24DF-055F-4B43-9064-389A61DC0D7F}"/>
                  </a:ext>
                </a:extLst>
              </p:cNvPr>
              <p:cNvSpPr/>
              <p:nvPr/>
            </p:nvSpPr>
            <p:spPr>
              <a:xfrm>
                <a:off x="9295685" y="1747020"/>
                <a:ext cx="526284" cy="523195"/>
              </a:xfrm>
              <a:custGeom>
                <a:avLst/>
                <a:gdLst>
                  <a:gd name="connsiteX0" fmla="*/ 186398 w 975245"/>
                  <a:gd name="connsiteY0" fmla="*/ 834306 h 969519"/>
                  <a:gd name="connsiteX1" fmla="*/ 26195 w 975245"/>
                  <a:gd name="connsiteY1" fmla="*/ 563170 h 969519"/>
                  <a:gd name="connsiteX2" fmla="*/ 86390 w 975245"/>
                  <a:gd name="connsiteY2" fmla="*/ 234027 h 969519"/>
                  <a:gd name="connsiteX3" fmla="*/ 472440 w 975245"/>
                  <a:gd name="connsiteY3" fmla="*/ 23117 h 969519"/>
                  <a:gd name="connsiteX4" fmla="*/ 604520 w 975245"/>
                  <a:gd name="connsiteY4" fmla="*/ 35955 h 969519"/>
                  <a:gd name="connsiteX5" fmla="*/ 951625 w 975245"/>
                  <a:gd name="connsiteY5" fmla="*/ 467838 h 969519"/>
                  <a:gd name="connsiteX6" fmla="*/ 913431 w 975245"/>
                  <a:gd name="connsiteY6" fmla="*/ 652083 h 969519"/>
                  <a:gd name="connsiteX7" fmla="*/ 610800 w 975245"/>
                  <a:gd name="connsiteY7" fmla="*/ 936849 h 969519"/>
                  <a:gd name="connsiteX8" fmla="*/ 525367 w 975245"/>
                  <a:gd name="connsiteY8" fmla="*/ 944337 h 969519"/>
                  <a:gd name="connsiteX9" fmla="*/ 495664 w 975245"/>
                  <a:gd name="connsiteY9" fmla="*/ 944059 h 969519"/>
                  <a:gd name="connsiteX10" fmla="*/ 465646 w 975245"/>
                  <a:gd name="connsiteY10" fmla="*/ 943743 h 969519"/>
                  <a:gd name="connsiteX11" fmla="*/ 416985 w 975245"/>
                  <a:gd name="connsiteY11" fmla="*/ 945566 h 969519"/>
                  <a:gd name="connsiteX12" fmla="*/ 186398 w 975245"/>
                  <a:gd name="connsiteY12" fmla="*/ 834306 h 969519"/>
                  <a:gd name="connsiteX13" fmla="*/ 419038 w 975245"/>
                  <a:gd name="connsiteY13" fmla="*/ 968626 h 969519"/>
                  <a:gd name="connsiteX14" fmla="*/ 465646 w 975245"/>
                  <a:gd name="connsiteY14" fmla="*/ 966922 h 969519"/>
                  <a:gd name="connsiteX15" fmla="*/ 495308 w 975245"/>
                  <a:gd name="connsiteY15" fmla="*/ 967239 h 969519"/>
                  <a:gd name="connsiteX16" fmla="*/ 525367 w 975245"/>
                  <a:gd name="connsiteY16" fmla="*/ 967516 h 969519"/>
                  <a:gd name="connsiteX17" fmla="*/ 615855 w 975245"/>
                  <a:gd name="connsiteY17" fmla="*/ 959433 h 969519"/>
                  <a:gd name="connsiteX18" fmla="*/ 934601 w 975245"/>
                  <a:gd name="connsiteY18" fmla="*/ 661354 h 969519"/>
                  <a:gd name="connsiteX19" fmla="*/ 974731 w 975245"/>
                  <a:gd name="connsiteY19" fmla="*/ 468829 h 969519"/>
                  <a:gd name="connsiteX20" fmla="*/ 608746 w 975245"/>
                  <a:gd name="connsiteY20" fmla="*/ 13172 h 969519"/>
                  <a:gd name="connsiteX21" fmla="*/ 472440 w 975245"/>
                  <a:gd name="connsiteY21" fmla="*/ -62 h 969519"/>
                  <a:gd name="connsiteX22" fmla="*/ 66285 w 975245"/>
                  <a:gd name="connsiteY22" fmla="*/ 222497 h 969519"/>
                  <a:gd name="connsiteX23" fmla="*/ 3168 w 975245"/>
                  <a:gd name="connsiteY23" fmla="*/ 565468 h 969519"/>
                  <a:gd name="connsiteX24" fmla="*/ 169809 w 975245"/>
                  <a:gd name="connsiteY24" fmla="*/ 850432 h 969519"/>
                  <a:gd name="connsiteX25" fmla="*/ 400356 w 975245"/>
                  <a:gd name="connsiteY25" fmla="*/ 969458 h 969519"/>
                  <a:gd name="connsiteX26" fmla="*/ 419038 w 975245"/>
                  <a:gd name="connsiteY26" fmla="*/ 968626 h 96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75245" h="969519">
                    <a:moveTo>
                      <a:pt x="186398" y="834306"/>
                    </a:moveTo>
                    <a:cubicBezTo>
                      <a:pt x="114591" y="760370"/>
                      <a:pt x="37018" y="672369"/>
                      <a:pt x="26195" y="563170"/>
                    </a:cubicBezTo>
                    <a:cubicBezTo>
                      <a:pt x="14188" y="441926"/>
                      <a:pt x="36070" y="321949"/>
                      <a:pt x="86390" y="234027"/>
                    </a:cubicBezTo>
                    <a:cubicBezTo>
                      <a:pt x="185964" y="59728"/>
                      <a:pt x="351340" y="23117"/>
                      <a:pt x="472440" y="23117"/>
                    </a:cubicBezTo>
                    <a:cubicBezTo>
                      <a:pt x="514583" y="23117"/>
                      <a:pt x="559018" y="27436"/>
                      <a:pt x="604520" y="35955"/>
                    </a:cubicBezTo>
                    <a:cubicBezTo>
                      <a:pt x="804496" y="73438"/>
                      <a:pt x="960236" y="267191"/>
                      <a:pt x="951625" y="467838"/>
                    </a:cubicBezTo>
                    <a:cubicBezTo>
                      <a:pt x="948544" y="539991"/>
                      <a:pt x="936024" y="600296"/>
                      <a:pt x="913431" y="652083"/>
                    </a:cubicBezTo>
                    <a:cubicBezTo>
                      <a:pt x="841940" y="815960"/>
                      <a:pt x="745763" y="906458"/>
                      <a:pt x="610800" y="936849"/>
                    </a:cubicBezTo>
                    <a:cubicBezTo>
                      <a:pt x="581374" y="943465"/>
                      <a:pt x="551080" y="944337"/>
                      <a:pt x="525367" y="944337"/>
                    </a:cubicBezTo>
                    <a:cubicBezTo>
                      <a:pt x="515452" y="944337"/>
                      <a:pt x="505578" y="944218"/>
                      <a:pt x="495664" y="944059"/>
                    </a:cubicBezTo>
                    <a:cubicBezTo>
                      <a:pt x="485671" y="943901"/>
                      <a:pt x="475639" y="943743"/>
                      <a:pt x="465646" y="943743"/>
                    </a:cubicBezTo>
                    <a:cubicBezTo>
                      <a:pt x="446569" y="943743"/>
                      <a:pt x="431086" y="944337"/>
                      <a:pt x="416985" y="945566"/>
                    </a:cubicBezTo>
                    <a:cubicBezTo>
                      <a:pt x="340636" y="952222"/>
                      <a:pt x="264248" y="914501"/>
                      <a:pt x="186398" y="834306"/>
                    </a:cubicBezTo>
                    <a:close/>
                    <a:moveTo>
                      <a:pt x="419038" y="968626"/>
                    </a:moveTo>
                    <a:cubicBezTo>
                      <a:pt x="432429" y="967476"/>
                      <a:pt x="447240" y="966922"/>
                      <a:pt x="465646" y="966922"/>
                    </a:cubicBezTo>
                    <a:cubicBezTo>
                      <a:pt x="475521" y="966922"/>
                      <a:pt x="485395" y="967080"/>
                      <a:pt x="495308" y="967239"/>
                    </a:cubicBezTo>
                    <a:cubicBezTo>
                      <a:pt x="505342" y="967357"/>
                      <a:pt x="515334" y="967516"/>
                      <a:pt x="525367" y="967516"/>
                    </a:cubicBezTo>
                    <a:cubicBezTo>
                      <a:pt x="552383" y="967516"/>
                      <a:pt x="584218" y="966565"/>
                      <a:pt x="615855" y="959433"/>
                    </a:cubicBezTo>
                    <a:cubicBezTo>
                      <a:pt x="758600" y="927300"/>
                      <a:pt x="859912" y="832602"/>
                      <a:pt x="934601" y="661354"/>
                    </a:cubicBezTo>
                    <a:cubicBezTo>
                      <a:pt x="958418" y="606873"/>
                      <a:pt x="971532" y="543913"/>
                      <a:pt x="974731" y="468829"/>
                    </a:cubicBezTo>
                    <a:cubicBezTo>
                      <a:pt x="983776" y="257127"/>
                      <a:pt x="819585" y="52715"/>
                      <a:pt x="608746" y="13172"/>
                    </a:cubicBezTo>
                    <a:cubicBezTo>
                      <a:pt x="561901" y="4415"/>
                      <a:pt x="516045" y="-62"/>
                      <a:pt x="472440" y="-62"/>
                    </a:cubicBezTo>
                    <a:cubicBezTo>
                      <a:pt x="289961" y="-62"/>
                      <a:pt x="149507" y="76924"/>
                      <a:pt x="66285" y="222497"/>
                    </a:cubicBezTo>
                    <a:cubicBezTo>
                      <a:pt x="13675" y="314500"/>
                      <a:pt x="-9313" y="439509"/>
                      <a:pt x="3168" y="565468"/>
                    </a:cubicBezTo>
                    <a:cubicBezTo>
                      <a:pt x="14741" y="682076"/>
                      <a:pt x="95237" y="773684"/>
                      <a:pt x="169809" y="850432"/>
                    </a:cubicBezTo>
                    <a:cubicBezTo>
                      <a:pt x="246513" y="929399"/>
                      <a:pt x="324086" y="969458"/>
                      <a:pt x="400356" y="969458"/>
                    </a:cubicBezTo>
                    <a:cubicBezTo>
                      <a:pt x="406518" y="969458"/>
                      <a:pt x="412720" y="969180"/>
                      <a:pt x="419038" y="968626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9E143AE6-99CB-C94F-BE72-5F79D7989256}"/>
                  </a:ext>
                </a:extLst>
              </p:cNvPr>
              <p:cNvSpPr/>
              <p:nvPr/>
            </p:nvSpPr>
            <p:spPr>
              <a:xfrm>
                <a:off x="9335519" y="1786619"/>
                <a:ext cx="446628" cy="443996"/>
              </a:xfrm>
              <a:custGeom>
                <a:avLst/>
                <a:gdLst>
                  <a:gd name="connsiteX0" fmla="*/ 163456 w 827635"/>
                  <a:gd name="connsiteY0" fmla="*/ 699868 h 822758"/>
                  <a:gd name="connsiteX1" fmla="*/ 33035 w 827635"/>
                  <a:gd name="connsiteY1" fmla="*/ 476199 h 822758"/>
                  <a:gd name="connsiteX2" fmla="*/ 81973 w 827635"/>
                  <a:gd name="connsiteY2" fmla="*/ 204429 h 822758"/>
                  <a:gd name="connsiteX3" fmla="*/ 395940 w 827635"/>
                  <a:gd name="connsiteY3" fmla="*/ 30527 h 822758"/>
                  <a:gd name="connsiteX4" fmla="*/ 503531 w 827635"/>
                  <a:gd name="connsiteY4" fmla="*/ 41146 h 822758"/>
                  <a:gd name="connsiteX5" fmla="*/ 785781 w 827635"/>
                  <a:gd name="connsiteY5" fmla="*/ 397271 h 822758"/>
                  <a:gd name="connsiteX6" fmla="*/ 754736 w 827635"/>
                  <a:gd name="connsiteY6" fmla="*/ 549382 h 822758"/>
                  <a:gd name="connsiteX7" fmla="*/ 508587 w 827635"/>
                  <a:gd name="connsiteY7" fmla="*/ 784342 h 822758"/>
                  <a:gd name="connsiteX8" fmla="*/ 439190 w 827635"/>
                  <a:gd name="connsiteY8" fmla="*/ 790563 h 822758"/>
                  <a:gd name="connsiteX9" fmla="*/ 414938 w 827635"/>
                  <a:gd name="connsiteY9" fmla="*/ 790325 h 822758"/>
                  <a:gd name="connsiteX10" fmla="*/ 390370 w 827635"/>
                  <a:gd name="connsiteY10" fmla="*/ 790048 h 822758"/>
                  <a:gd name="connsiteX11" fmla="*/ 350478 w 827635"/>
                  <a:gd name="connsiteY11" fmla="*/ 791554 h 822758"/>
                  <a:gd name="connsiteX12" fmla="*/ 163456 w 827635"/>
                  <a:gd name="connsiteY12" fmla="*/ 699868 h 822758"/>
                  <a:gd name="connsiteX13" fmla="*/ 395189 w 827635"/>
                  <a:gd name="connsiteY13" fmla="*/ 820597 h 822758"/>
                  <a:gd name="connsiteX14" fmla="*/ 420270 w 827635"/>
                  <a:gd name="connsiteY14" fmla="*/ 820835 h 822758"/>
                  <a:gd name="connsiteX15" fmla="*/ 445706 w 827635"/>
                  <a:gd name="connsiteY15" fmla="*/ 821112 h 822758"/>
                  <a:gd name="connsiteX16" fmla="*/ 522529 w 827635"/>
                  <a:gd name="connsiteY16" fmla="*/ 814218 h 822758"/>
                  <a:gd name="connsiteX17" fmla="*/ 793128 w 827635"/>
                  <a:gd name="connsiteY17" fmla="*/ 561348 h 822758"/>
                  <a:gd name="connsiteX18" fmla="*/ 827175 w 827635"/>
                  <a:gd name="connsiteY18" fmla="*/ 397985 h 822758"/>
                  <a:gd name="connsiteX19" fmla="*/ 516447 w 827635"/>
                  <a:gd name="connsiteY19" fmla="*/ 11152 h 822758"/>
                  <a:gd name="connsiteX20" fmla="*/ 400955 w 827635"/>
                  <a:gd name="connsiteY20" fmla="*/ -62 h 822758"/>
                  <a:gd name="connsiteX21" fmla="*/ 56220 w 827635"/>
                  <a:gd name="connsiteY21" fmla="*/ 188897 h 822758"/>
                  <a:gd name="connsiteX22" fmla="*/ 2661 w 827635"/>
                  <a:gd name="connsiteY22" fmla="*/ 479726 h 822758"/>
                  <a:gd name="connsiteX23" fmla="*/ 143984 w 827635"/>
                  <a:gd name="connsiteY23" fmla="*/ 721620 h 822758"/>
                  <a:gd name="connsiteX24" fmla="*/ 340050 w 827635"/>
                  <a:gd name="connsiteY24" fmla="*/ 822697 h 822758"/>
                  <a:gd name="connsiteX25" fmla="*/ 355967 w 827635"/>
                  <a:gd name="connsiteY25" fmla="*/ 822023 h 822758"/>
                  <a:gd name="connsiteX26" fmla="*/ 395189 w 827635"/>
                  <a:gd name="connsiteY26" fmla="*/ 820597 h 82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7635" h="822758">
                    <a:moveTo>
                      <a:pt x="163456" y="699868"/>
                    </a:moveTo>
                    <a:cubicBezTo>
                      <a:pt x="104961" y="638810"/>
                      <a:pt x="41803" y="566102"/>
                      <a:pt x="33035" y="476199"/>
                    </a:cubicBezTo>
                    <a:cubicBezTo>
                      <a:pt x="23240" y="376034"/>
                      <a:pt x="41053" y="276978"/>
                      <a:pt x="81973" y="204429"/>
                    </a:cubicBezTo>
                    <a:cubicBezTo>
                      <a:pt x="162982" y="60680"/>
                      <a:pt x="297432" y="30527"/>
                      <a:pt x="395940" y="30527"/>
                    </a:cubicBezTo>
                    <a:cubicBezTo>
                      <a:pt x="430303" y="30527"/>
                      <a:pt x="466522" y="33855"/>
                      <a:pt x="503531" y="41146"/>
                    </a:cubicBezTo>
                    <a:cubicBezTo>
                      <a:pt x="663930" y="72606"/>
                      <a:pt x="793562" y="236484"/>
                      <a:pt x="785781" y="397271"/>
                    </a:cubicBezTo>
                    <a:cubicBezTo>
                      <a:pt x="782898" y="456824"/>
                      <a:pt x="773102" y="506629"/>
                      <a:pt x="754736" y="549382"/>
                    </a:cubicBezTo>
                    <a:cubicBezTo>
                      <a:pt x="696516" y="684653"/>
                      <a:pt x="618311" y="759301"/>
                      <a:pt x="508587" y="784342"/>
                    </a:cubicBezTo>
                    <a:cubicBezTo>
                      <a:pt x="484730" y="789810"/>
                      <a:pt x="460162" y="790563"/>
                      <a:pt x="439190" y="790563"/>
                    </a:cubicBezTo>
                    <a:cubicBezTo>
                      <a:pt x="431132" y="790563"/>
                      <a:pt x="423034" y="790444"/>
                      <a:pt x="414938" y="790325"/>
                    </a:cubicBezTo>
                    <a:cubicBezTo>
                      <a:pt x="406722" y="790167"/>
                      <a:pt x="398546" y="790048"/>
                      <a:pt x="390370" y="790048"/>
                    </a:cubicBezTo>
                    <a:cubicBezTo>
                      <a:pt x="374729" y="790048"/>
                      <a:pt x="362051" y="790523"/>
                      <a:pt x="350478" y="791554"/>
                    </a:cubicBezTo>
                    <a:cubicBezTo>
                      <a:pt x="288506" y="797022"/>
                      <a:pt x="226692" y="765918"/>
                      <a:pt x="163456" y="699868"/>
                    </a:cubicBezTo>
                    <a:close/>
                    <a:moveTo>
                      <a:pt x="395189" y="820597"/>
                    </a:moveTo>
                    <a:cubicBezTo>
                      <a:pt x="403523" y="820597"/>
                      <a:pt x="411897" y="820715"/>
                      <a:pt x="420270" y="820835"/>
                    </a:cubicBezTo>
                    <a:cubicBezTo>
                      <a:pt x="428762" y="820954"/>
                      <a:pt x="437254" y="821112"/>
                      <a:pt x="445706" y="821112"/>
                    </a:cubicBezTo>
                    <a:cubicBezTo>
                      <a:pt x="468615" y="821112"/>
                      <a:pt x="495631" y="820280"/>
                      <a:pt x="522529" y="814218"/>
                    </a:cubicBezTo>
                    <a:cubicBezTo>
                      <a:pt x="643747" y="786918"/>
                      <a:pt x="729734" y="706564"/>
                      <a:pt x="793128" y="561348"/>
                    </a:cubicBezTo>
                    <a:cubicBezTo>
                      <a:pt x="813311" y="515069"/>
                      <a:pt x="824450" y="461658"/>
                      <a:pt x="827175" y="397985"/>
                    </a:cubicBezTo>
                    <a:cubicBezTo>
                      <a:pt x="834838" y="218218"/>
                      <a:pt x="695489" y="44672"/>
                      <a:pt x="516447" y="11152"/>
                    </a:cubicBezTo>
                    <a:cubicBezTo>
                      <a:pt x="476791" y="3702"/>
                      <a:pt x="437886" y="-62"/>
                      <a:pt x="400955" y="-62"/>
                    </a:cubicBezTo>
                    <a:cubicBezTo>
                      <a:pt x="246125" y="-62"/>
                      <a:pt x="126881" y="65276"/>
                      <a:pt x="56220" y="188897"/>
                    </a:cubicBezTo>
                    <a:cubicBezTo>
                      <a:pt x="11588" y="266914"/>
                      <a:pt x="-7924" y="372943"/>
                      <a:pt x="2661" y="479726"/>
                    </a:cubicBezTo>
                    <a:cubicBezTo>
                      <a:pt x="12496" y="578821"/>
                      <a:pt x="80748" y="656560"/>
                      <a:pt x="143984" y="721620"/>
                    </a:cubicBezTo>
                    <a:cubicBezTo>
                      <a:pt x="209116" y="788701"/>
                      <a:pt x="275077" y="822737"/>
                      <a:pt x="340050" y="822697"/>
                    </a:cubicBezTo>
                    <a:cubicBezTo>
                      <a:pt x="345303" y="822697"/>
                      <a:pt x="350636" y="822459"/>
                      <a:pt x="355967" y="822023"/>
                    </a:cubicBezTo>
                    <a:cubicBezTo>
                      <a:pt x="367224" y="821033"/>
                      <a:pt x="379706" y="820597"/>
                      <a:pt x="395189" y="820597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01A92291-8065-B842-BC04-38D2A5696D03}"/>
                  </a:ext>
                </a:extLst>
              </p:cNvPr>
              <p:cNvSpPr/>
              <p:nvPr/>
            </p:nvSpPr>
            <p:spPr>
              <a:xfrm>
                <a:off x="9344316" y="1728144"/>
                <a:ext cx="90678" cy="38406"/>
              </a:xfrm>
              <a:custGeom>
                <a:avLst/>
                <a:gdLst>
                  <a:gd name="connsiteX0" fmla="*/ 8373 w 168034"/>
                  <a:gd name="connsiteY0" fmla="*/ 66575 h 71169"/>
                  <a:gd name="connsiteX1" fmla="*/ 164429 w 168034"/>
                  <a:gd name="connsiteY1" fmla="*/ 20533 h 71169"/>
                  <a:gd name="connsiteX2" fmla="*/ 147563 w 168034"/>
                  <a:gd name="connsiteY2" fmla="*/ 3536 h 71169"/>
                  <a:gd name="connsiteX3" fmla="*/ 14733 w 168034"/>
                  <a:gd name="connsiteY3" fmla="*/ 43435 h 71169"/>
                  <a:gd name="connsiteX4" fmla="*/ 8373 w 168034"/>
                  <a:gd name="connsiteY4" fmla="*/ 66575 h 71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34" h="71169">
                    <a:moveTo>
                      <a:pt x="8373" y="66575"/>
                    </a:moveTo>
                    <a:cubicBezTo>
                      <a:pt x="65605" y="79967"/>
                      <a:pt x="123825" y="63088"/>
                      <a:pt x="164429" y="20533"/>
                    </a:cubicBezTo>
                    <a:cubicBezTo>
                      <a:pt x="175133" y="9360"/>
                      <a:pt x="158267" y="-7598"/>
                      <a:pt x="147563" y="3536"/>
                    </a:cubicBezTo>
                    <a:cubicBezTo>
                      <a:pt x="112766" y="39989"/>
                      <a:pt x="63867" y="54965"/>
                      <a:pt x="14733" y="43435"/>
                    </a:cubicBezTo>
                    <a:cubicBezTo>
                      <a:pt x="-238" y="39909"/>
                      <a:pt x="-6636" y="63049"/>
                      <a:pt x="8373" y="66575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1CCD6A91-9A90-1041-90C6-3651717CFEDF}"/>
                  </a:ext>
                </a:extLst>
              </p:cNvPr>
              <p:cNvSpPr/>
              <p:nvPr/>
            </p:nvSpPr>
            <p:spPr>
              <a:xfrm>
                <a:off x="9244603" y="1855632"/>
                <a:ext cx="46789" cy="100609"/>
              </a:xfrm>
              <a:custGeom>
                <a:avLst/>
                <a:gdLst>
                  <a:gd name="connsiteX0" fmla="*/ 20527 w 86704"/>
                  <a:gd name="connsiteY0" fmla="*/ 183112 h 186436"/>
                  <a:gd name="connsiteX1" fmla="*/ 85184 w 86704"/>
                  <a:gd name="connsiteY1" fmla="*/ 11349 h 186436"/>
                  <a:gd name="connsiteX2" fmla="*/ 61209 w 86704"/>
                  <a:gd name="connsiteY2" fmla="*/ 11349 h 186436"/>
                  <a:gd name="connsiteX3" fmla="*/ 3582 w 86704"/>
                  <a:gd name="connsiteY3" fmla="*/ 166154 h 186436"/>
                  <a:gd name="connsiteX4" fmla="*/ 20527 w 86704"/>
                  <a:gd name="connsiteY4" fmla="*/ 183112 h 186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04" h="186436">
                    <a:moveTo>
                      <a:pt x="20527" y="183112"/>
                    </a:moveTo>
                    <a:cubicBezTo>
                      <a:pt x="68635" y="139171"/>
                      <a:pt x="92571" y="76251"/>
                      <a:pt x="85184" y="11349"/>
                    </a:cubicBezTo>
                    <a:cubicBezTo>
                      <a:pt x="83446" y="-3786"/>
                      <a:pt x="59472" y="-3985"/>
                      <a:pt x="61209" y="11349"/>
                    </a:cubicBezTo>
                    <a:cubicBezTo>
                      <a:pt x="67963" y="70545"/>
                      <a:pt x="47582" y="125977"/>
                      <a:pt x="3582" y="166154"/>
                    </a:cubicBezTo>
                    <a:cubicBezTo>
                      <a:pt x="-7833" y="176575"/>
                      <a:pt x="9152" y="193493"/>
                      <a:pt x="20527" y="183112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92B34445-488D-E544-91E2-837D95F61791}"/>
                  </a:ext>
                </a:extLst>
              </p:cNvPr>
              <p:cNvSpPr/>
              <p:nvPr/>
            </p:nvSpPr>
            <p:spPr>
              <a:xfrm>
                <a:off x="9242770" y="2038606"/>
                <a:ext cx="51991" cy="96802"/>
              </a:xfrm>
              <a:custGeom>
                <a:avLst/>
                <a:gdLst>
                  <a:gd name="connsiteX0" fmla="*/ 2950 w 96344"/>
                  <a:gd name="connsiteY0" fmla="*/ 20790 h 179381"/>
                  <a:gd name="connsiteX1" fmla="*/ 72900 w 96344"/>
                  <a:gd name="connsiteY1" fmla="*/ 170642 h 179381"/>
                  <a:gd name="connsiteX2" fmla="*/ 95967 w 96344"/>
                  <a:gd name="connsiteY2" fmla="*/ 164302 h 179381"/>
                  <a:gd name="connsiteX3" fmla="*/ 19894 w 96344"/>
                  <a:gd name="connsiteY3" fmla="*/ 3832 h 179381"/>
                  <a:gd name="connsiteX4" fmla="*/ 2950 w 96344"/>
                  <a:gd name="connsiteY4" fmla="*/ 20790 h 1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44" h="179381">
                    <a:moveTo>
                      <a:pt x="2950" y="20790"/>
                    </a:moveTo>
                    <a:cubicBezTo>
                      <a:pt x="40828" y="63701"/>
                      <a:pt x="63934" y="114180"/>
                      <a:pt x="72900" y="170642"/>
                    </a:cubicBezTo>
                    <a:cubicBezTo>
                      <a:pt x="75309" y="185857"/>
                      <a:pt x="98376" y="179398"/>
                      <a:pt x="95967" y="164302"/>
                    </a:cubicBezTo>
                    <a:cubicBezTo>
                      <a:pt x="86408" y="103799"/>
                      <a:pt x="60301" y="49675"/>
                      <a:pt x="19894" y="3832"/>
                    </a:cubicBezTo>
                    <a:cubicBezTo>
                      <a:pt x="9665" y="-7778"/>
                      <a:pt x="-7241" y="9260"/>
                      <a:pt x="2950" y="20790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29FCD132-04A8-5144-B74A-2AEAB44AE30E}"/>
                  </a:ext>
                </a:extLst>
              </p:cNvPr>
              <p:cNvSpPr/>
              <p:nvPr/>
            </p:nvSpPr>
            <p:spPr>
              <a:xfrm>
                <a:off x="9542120" y="2283541"/>
                <a:ext cx="88549" cy="25305"/>
              </a:xfrm>
              <a:custGeom>
                <a:avLst/>
                <a:gdLst>
                  <a:gd name="connsiteX0" fmla="*/ 148888 w 164088"/>
                  <a:gd name="connsiteY0" fmla="*/ 169 h 46892"/>
                  <a:gd name="connsiteX1" fmla="*/ 8474 w 164088"/>
                  <a:gd name="connsiteY1" fmla="*/ 23546 h 46892"/>
                  <a:gd name="connsiteX2" fmla="*/ 14872 w 164088"/>
                  <a:gd name="connsiteY2" fmla="*/ 46685 h 46892"/>
                  <a:gd name="connsiteX3" fmla="*/ 155247 w 164088"/>
                  <a:gd name="connsiteY3" fmla="*/ 23308 h 46892"/>
                  <a:gd name="connsiteX4" fmla="*/ 148888 w 164088"/>
                  <a:gd name="connsiteY4" fmla="*/ 169 h 4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088" h="46892">
                    <a:moveTo>
                      <a:pt x="148888" y="169"/>
                    </a:moveTo>
                    <a:cubicBezTo>
                      <a:pt x="102123" y="7974"/>
                      <a:pt x="55318" y="15740"/>
                      <a:pt x="8474" y="23546"/>
                    </a:cubicBezTo>
                    <a:cubicBezTo>
                      <a:pt x="-6654" y="26042"/>
                      <a:pt x="-216" y="49182"/>
                      <a:pt x="14872" y="46685"/>
                    </a:cubicBezTo>
                    <a:cubicBezTo>
                      <a:pt x="61677" y="38880"/>
                      <a:pt x="108481" y="31074"/>
                      <a:pt x="155247" y="23308"/>
                    </a:cubicBezTo>
                    <a:cubicBezTo>
                      <a:pt x="170453" y="20812"/>
                      <a:pt x="164015" y="-2327"/>
                      <a:pt x="148888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35474F91-AF8E-F845-B12F-7F17E8F36BBF}"/>
                  </a:ext>
                </a:extLst>
              </p:cNvPr>
              <p:cNvSpPr/>
              <p:nvPr/>
            </p:nvSpPr>
            <p:spPr>
              <a:xfrm>
                <a:off x="9744209" y="2161035"/>
                <a:ext cx="62665" cy="69717"/>
              </a:xfrm>
              <a:custGeom>
                <a:avLst/>
                <a:gdLst>
                  <a:gd name="connsiteX0" fmla="*/ 98033 w 116123"/>
                  <a:gd name="connsiteY0" fmla="*/ 1557 h 129191"/>
                  <a:gd name="connsiteX1" fmla="*/ 711 w 116123"/>
                  <a:gd name="connsiteY1" fmla="*/ 114678 h 129191"/>
                  <a:gd name="connsiteX2" fmla="*/ 23817 w 116123"/>
                  <a:gd name="connsiteY2" fmla="*/ 121057 h 129191"/>
                  <a:gd name="connsiteX3" fmla="*/ 110119 w 116123"/>
                  <a:gd name="connsiteY3" fmla="*/ 22279 h 129191"/>
                  <a:gd name="connsiteX4" fmla="*/ 98033 w 116123"/>
                  <a:gd name="connsiteY4" fmla="*/ 1557 h 12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23" h="129191">
                    <a:moveTo>
                      <a:pt x="98033" y="1557"/>
                    </a:moveTo>
                    <a:cubicBezTo>
                      <a:pt x="52571" y="26717"/>
                      <a:pt x="19117" y="66181"/>
                      <a:pt x="711" y="114678"/>
                    </a:cubicBezTo>
                    <a:cubicBezTo>
                      <a:pt x="-4780" y="129140"/>
                      <a:pt x="18326" y="135361"/>
                      <a:pt x="23817" y="121057"/>
                    </a:cubicBezTo>
                    <a:cubicBezTo>
                      <a:pt x="40011" y="78423"/>
                      <a:pt x="70345" y="44269"/>
                      <a:pt x="110119" y="22279"/>
                    </a:cubicBezTo>
                    <a:cubicBezTo>
                      <a:pt x="123588" y="14830"/>
                      <a:pt x="111501" y="-5893"/>
                      <a:pt x="98033" y="1557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913D878C-4C3A-B545-9E35-0FCD9BE5FA7D}"/>
                  </a:ext>
                </a:extLst>
              </p:cNvPr>
              <p:cNvSpPr/>
              <p:nvPr/>
            </p:nvSpPr>
            <p:spPr>
              <a:xfrm>
                <a:off x="9839681" y="1932786"/>
                <a:ext cx="23533" cy="92140"/>
              </a:xfrm>
              <a:custGeom>
                <a:avLst/>
                <a:gdLst>
                  <a:gd name="connsiteX0" fmla="*/ 23940 w 43608"/>
                  <a:gd name="connsiteY0" fmla="*/ 159295 h 170742"/>
                  <a:gd name="connsiteX1" fmla="*/ 43373 w 43608"/>
                  <a:gd name="connsiteY1" fmla="*/ 11345 h 170742"/>
                  <a:gd name="connsiteX2" fmla="*/ 19438 w 43608"/>
                  <a:gd name="connsiteY2" fmla="*/ 11345 h 170742"/>
                  <a:gd name="connsiteX3" fmla="*/ 5 w 43608"/>
                  <a:gd name="connsiteY3" fmla="*/ 159295 h 170742"/>
                  <a:gd name="connsiteX4" fmla="*/ 23940 w 43608"/>
                  <a:gd name="connsiteY4" fmla="*/ 159295 h 17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08" h="170742">
                    <a:moveTo>
                      <a:pt x="23940" y="159295"/>
                    </a:moveTo>
                    <a:cubicBezTo>
                      <a:pt x="30418" y="109965"/>
                      <a:pt x="36896" y="60635"/>
                      <a:pt x="43373" y="11345"/>
                    </a:cubicBezTo>
                    <a:cubicBezTo>
                      <a:pt x="45387" y="-3949"/>
                      <a:pt x="21452" y="-3791"/>
                      <a:pt x="19438" y="11345"/>
                    </a:cubicBezTo>
                    <a:cubicBezTo>
                      <a:pt x="12960" y="60635"/>
                      <a:pt x="6483" y="109965"/>
                      <a:pt x="5" y="159295"/>
                    </a:cubicBezTo>
                    <a:cubicBezTo>
                      <a:pt x="-2009" y="174549"/>
                      <a:pt x="21926" y="174391"/>
                      <a:pt x="23940" y="159295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6FDBE0B1-0FB8-6243-BE81-BFA7DFC5C83C}"/>
                  </a:ext>
                </a:extLst>
              </p:cNvPr>
              <p:cNvSpPr/>
              <p:nvPr/>
            </p:nvSpPr>
            <p:spPr>
              <a:xfrm>
                <a:off x="9758899" y="1736640"/>
                <a:ext cx="61333" cy="107454"/>
              </a:xfrm>
              <a:custGeom>
                <a:avLst/>
                <a:gdLst>
                  <a:gd name="connsiteX0" fmla="*/ 110036 w 113655"/>
                  <a:gd name="connsiteY0" fmla="*/ 178502 h 199120"/>
                  <a:gd name="connsiteX1" fmla="*/ 23141 w 113655"/>
                  <a:gd name="connsiteY1" fmla="*/ 8561 h 199120"/>
                  <a:gd name="connsiteX2" fmla="*/ 75 w 113655"/>
                  <a:gd name="connsiteY2" fmla="*/ 14980 h 199120"/>
                  <a:gd name="connsiteX3" fmla="*/ 93091 w 113655"/>
                  <a:gd name="connsiteY3" fmla="*/ 195500 h 199120"/>
                  <a:gd name="connsiteX4" fmla="*/ 110036 w 113655"/>
                  <a:gd name="connsiteY4" fmla="*/ 178502 h 19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55" h="199120">
                    <a:moveTo>
                      <a:pt x="110036" y="178502"/>
                    </a:moveTo>
                    <a:cubicBezTo>
                      <a:pt x="63231" y="131510"/>
                      <a:pt x="34082" y="73978"/>
                      <a:pt x="23141" y="8561"/>
                    </a:cubicBezTo>
                    <a:cubicBezTo>
                      <a:pt x="20573" y="-6614"/>
                      <a:pt x="-2493" y="-155"/>
                      <a:pt x="75" y="14980"/>
                    </a:cubicBezTo>
                    <a:cubicBezTo>
                      <a:pt x="11648" y="84161"/>
                      <a:pt x="43641" y="145853"/>
                      <a:pt x="93091" y="195500"/>
                    </a:cubicBezTo>
                    <a:cubicBezTo>
                      <a:pt x="103954" y="206436"/>
                      <a:pt x="120898" y="189438"/>
                      <a:pt x="110036" y="178502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FE3E502F-5308-8244-8113-9FB3ACB22D85}"/>
                  </a:ext>
                </a:extLst>
              </p:cNvPr>
              <p:cNvSpPr/>
              <p:nvPr/>
            </p:nvSpPr>
            <p:spPr>
              <a:xfrm>
                <a:off x="9547041" y="1681313"/>
                <a:ext cx="147660" cy="34753"/>
              </a:xfrm>
              <a:custGeom>
                <a:avLst/>
                <a:gdLst>
                  <a:gd name="connsiteX0" fmla="*/ 5916 w 273626"/>
                  <a:gd name="connsiteY0" fmla="*/ 22002 h 64400"/>
                  <a:gd name="connsiteX1" fmla="*/ 264863 w 273626"/>
                  <a:gd name="connsiteY1" fmla="*/ 55087 h 64400"/>
                  <a:gd name="connsiteX2" fmla="*/ 258504 w 273626"/>
                  <a:gd name="connsiteY2" fmla="*/ 31948 h 64400"/>
                  <a:gd name="connsiteX3" fmla="*/ 18002 w 273626"/>
                  <a:gd name="connsiteY3" fmla="*/ 1280 h 64400"/>
                  <a:gd name="connsiteX4" fmla="*/ 5916 w 273626"/>
                  <a:gd name="connsiteY4" fmla="*/ 22002 h 6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626" h="64400">
                    <a:moveTo>
                      <a:pt x="5916" y="22002"/>
                    </a:moveTo>
                    <a:cubicBezTo>
                      <a:pt x="87637" y="63170"/>
                      <a:pt x="175440" y="74462"/>
                      <a:pt x="264863" y="55087"/>
                    </a:cubicBezTo>
                    <a:cubicBezTo>
                      <a:pt x="279952" y="51838"/>
                      <a:pt x="273552" y="28699"/>
                      <a:pt x="258504" y="31948"/>
                    </a:cubicBezTo>
                    <a:cubicBezTo>
                      <a:pt x="175599" y="49897"/>
                      <a:pt x="93799" y="39515"/>
                      <a:pt x="18002" y="1280"/>
                    </a:cubicBezTo>
                    <a:cubicBezTo>
                      <a:pt x="4297" y="-5614"/>
                      <a:pt x="-7869" y="15069"/>
                      <a:pt x="5916" y="22002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94762A06-BC04-0A4F-8BFE-2774619B5033}"/>
                  </a:ext>
                </a:extLst>
              </p:cNvPr>
              <p:cNvSpPr/>
              <p:nvPr/>
            </p:nvSpPr>
            <p:spPr>
              <a:xfrm>
                <a:off x="9314972" y="1813558"/>
                <a:ext cx="89631" cy="371043"/>
              </a:xfrm>
              <a:custGeom>
                <a:avLst/>
                <a:gdLst>
                  <a:gd name="connsiteX0" fmla="*/ 157342 w 166093"/>
                  <a:gd name="connsiteY0" fmla="*/ 27241 h 687570"/>
                  <a:gd name="connsiteX1" fmla="*/ 164649 w 166093"/>
                  <a:gd name="connsiteY1" fmla="*/ 17969 h 687570"/>
                  <a:gd name="connsiteX2" fmla="*/ 159357 w 166093"/>
                  <a:gd name="connsiteY2" fmla="*/ 1248 h 687570"/>
                  <a:gd name="connsiteX3" fmla="*/ 143952 w 166093"/>
                  <a:gd name="connsiteY3" fmla="*/ 6241 h 687570"/>
                  <a:gd name="connsiteX4" fmla="*/ 139607 w 166093"/>
                  <a:gd name="connsiteY4" fmla="*/ 11154 h 687570"/>
                  <a:gd name="connsiteX5" fmla="*/ 128824 w 166093"/>
                  <a:gd name="connsiteY5" fmla="*/ 682912 h 687570"/>
                  <a:gd name="connsiteX6" fmla="*/ 138225 w 166093"/>
                  <a:gd name="connsiteY6" fmla="*/ 687508 h 687570"/>
                  <a:gd name="connsiteX7" fmla="*/ 145572 w 166093"/>
                  <a:gd name="connsiteY7" fmla="*/ 684932 h 687570"/>
                  <a:gd name="connsiteX8" fmla="*/ 147626 w 166093"/>
                  <a:gd name="connsiteY8" fmla="*/ 668093 h 687570"/>
                  <a:gd name="connsiteX9" fmla="*/ 157342 w 166093"/>
                  <a:gd name="connsiteY9" fmla="*/ 27241 h 68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093" h="687570">
                    <a:moveTo>
                      <a:pt x="157342" y="27241"/>
                    </a:moveTo>
                    <a:cubicBezTo>
                      <a:pt x="162280" y="21773"/>
                      <a:pt x="163622" y="20267"/>
                      <a:pt x="164649" y="17969"/>
                    </a:cubicBezTo>
                    <a:cubicBezTo>
                      <a:pt x="167533" y="11986"/>
                      <a:pt x="165321" y="4022"/>
                      <a:pt x="159357" y="1248"/>
                    </a:cubicBezTo>
                    <a:cubicBezTo>
                      <a:pt x="153313" y="-1604"/>
                      <a:pt x="146677" y="258"/>
                      <a:pt x="143952" y="6241"/>
                    </a:cubicBezTo>
                    <a:cubicBezTo>
                      <a:pt x="143202" y="7113"/>
                      <a:pt x="141740" y="8737"/>
                      <a:pt x="139607" y="11154"/>
                    </a:cubicBezTo>
                    <a:cubicBezTo>
                      <a:pt x="53266" y="106881"/>
                      <a:pt x="-120603" y="363991"/>
                      <a:pt x="128824" y="682912"/>
                    </a:cubicBezTo>
                    <a:cubicBezTo>
                      <a:pt x="131194" y="685923"/>
                      <a:pt x="134710" y="687508"/>
                      <a:pt x="138225" y="687508"/>
                    </a:cubicBezTo>
                    <a:cubicBezTo>
                      <a:pt x="140832" y="687508"/>
                      <a:pt x="143438" y="686675"/>
                      <a:pt x="145572" y="684932"/>
                    </a:cubicBezTo>
                    <a:cubicBezTo>
                      <a:pt x="150825" y="680851"/>
                      <a:pt x="151694" y="673323"/>
                      <a:pt x="147626" y="668093"/>
                    </a:cubicBezTo>
                    <a:cubicBezTo>
                      <a:pt x="-90545" y="363516"/>
                      <a:pt x="75108" y="118491"/>
                      <a:pt x="157342" y="27241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93D49018-577C-9545-91ED-6B1C4515C63A}"/>
                  </a:ext>
                </a:extLst>
              </p:cNvPr>
              <p:cNvSpPr/>
              <p:nvPr/>
            </p:nvSpPr>
            <p:spPr>
              <a:xfrm>
                <a:off x="9570472" y="1972385"/>
                <a:ext cx="230750" cy="278542"/>
              </a:xfrm>
              <a:custGeom>
                <a:avLst/>
                <a:gdLst>
                  <a:gd name="connsiteX0" fmla="*/ 301119 w 427598"/>
                  <a:gd name="connsiteY0" fmla="*/ 356000 h 516160"/>
                  <a:gd name="connsiteX1" fmla="*/ 15274 w 427598"/>
                  <a:gd name="connsiteY1" fmla="*/ 491985 h 516160"/>
                  <a:gd name="connsiteX2" fmla="*/ 11324 w 427598"/>
                  <a:gd name="connsiteY2" fmla="*/ 492143 h 516160"/>
                  <a:gd name="connsiteX3" fmla="*/ -129 w 427598"/>
                  <a:gd name="connsiteY3" fmla="*/ 504624 h 516160"/>
                  <a:gd name="connsiteX4" fmla="*/ 11838 w 427598"/>
                  <a:gd name="connsiteY4" fmla="*/ 516114 h 516160"/>
                  <a:gd name="connsiteX5" fmla="*/ 12351 w 427598"/>
                  <a:gd name="connsiteY5" fmla="*/ 516114 h 516160"/>
                  <a:gd name="connsiteX6" fmla="*/ 16104 w 427598"/>
                  <a:gd name="connsiteY6" fmla="*/ 515956 h 516160"/>
                  <a:gd name="connsiteX7" fmla="*/ 320236 w 427598"/>
                  <a:gd name="connsiteY7" fmla="*/ 370463 h 516160"/>
                  <a:gd name="connsiteX8" fmla="*/ 423680 w 427598"/>
                  <a:gd name="connsiteY8" fmla="*/ 10058 h 516160"/>
                  <a:gd name="connsiteX9" fmla="*/ 410015 w 427598"/>
                  <a:gd name="connsiteY9" fmla="*/ 113 h 516160"/>
                  <a:gd name="connsiteX10" fmla="*/ 400061 w 427598"/>
                  <a:gd name="connsiteY10" fmla="*/ 13862 h 516160"/>
                  <a:gd name="connsiteX11" fmla="*/ 301119 w 427598"/>
                  <a:gd name="connsiteY11" fmla="*/ 356000 h 516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7598" h="516160">
                    <a:moveTo>
                      <a:pt x="301119" y="356000"/>
                    </a:moveTo>
                    <a:cubicBezTo>
                      <a:pt x="256684" y="414959"/>
                      <a:pt x="170975" y="486438"/>
                      <a:pt x="15274" y="491985"/>
                    </a:cubicBezTo>
                    <a:lnTo>
                      <a:pt x="11324" y="492143"/>
                    </a:lnTo>
                    <a:cubicBezTo>
                      <a:pt x="4729" y="492421"/>
                      <a:pt x="-406" y="498007"/>
                      <a:pt x="-129" y="504624"/>
                    </a:cubicBezTo>
                    <a:cubicBezTo>
                      <a:pt x="147" y="511082"/>
                      <a:pt x="5440" y="516114"/>
                      <a:pt x="11838" y="516114"/>
                    </a:cubicBezTo>
                    <a:lnTo>
                      <a:pt x="12351" y="516114"/>
                    </a:lnTo>
                    <a:lnTo>
                      <a:pt x="16104" y="515956"/>
                    </a:lnTo>
                    <a:cubicBezTo>
                      <a:pt x="181243" y="510092"/>
                      <a:pt x="272642" y="433581"/>
                      <a:pt x="320236" y="370463"/>
                    </a:cubicBezTo>
                    <a:cubicBezTo>
                      <a:pt x="446707" y="202623"/>
                      <a:pt x="428617" y="40765"/>
                      <a:pt x="423680" y="10058"/>
                    </a:cubicBezTo>
                    <a:cubicBezTo>
                      <a:pt x="422614" y="3481"/>
                      <a:pt x="416334" y="-957"/>
                      <a:pt x="410015" y="113"/>
                    </a:cubicBezTo>
                    <a:cubicBezTo>
                      <a:pt x="403497" y="1143"/>
                      <a:pt x="398994" y="7324"/>
                      <a:pt x="400061" y="13862"/>
                    </a:cubicBezTo>
                    <a:cubicBezTo>
                      <a:pt x="404722" y="42905"/>
                      <a:pt x="421745" y="195926"/>
                      <a:pt x="301119" y="356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394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EBA1744-A8C3-4F23-B8F2-39361305BAAC}"/>
                </a:ext>
              </a:extLst>
            </p:cNvPr>
            <p:cNvSpPr txBox="1"/>
            <p:nvPr/>
          </p:nvSpPr>
          <p:spPr>
            <a:xfrm>
              <a:off x="10046732" y="4148804"/>
              <a:ext cx="1180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[ Cohere API ]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1CCF94-3C8E-E663-165C-DE8CE6AA76F1}"/>
              </a:ext>
            </a:extLst>
          </p:cNvPr>
          <p:cNvGrpSpPr/>
          <p:nvPr/>
        </p:nvGrpSpPr>
        <p:grpSpPr>
          <a:xfrm>
            <a:off x="6354460" y="1439491"/>
            <a:ext cx="495698" cy="706606"/>
            <a:chOff x="5903838" y="1660123"/>
            <a:chExt cx="999565" cy="1469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5F456E-F443-3665-1485-40C10E1F5F55}"/>
                </a:ext>
              </a:extLst>
            </p:cNvPr>
            <p:cNvSpPr/>
            <p:nvPr/>
          </p:nvSpPr>
          <p:spPr>
            <a:xfrm>
              <a:off x="6066167" y="1660123"/>
              <a:ext cx="675039" cy="675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699B084-4576-AD9B-AE35-8FAE06200B4A}"/>
                </a:ext>
              </a:extLst>
            </p:cNvPr>
            <p:cNvSpPr/>
            <p:nvPr/>
          </p:nvSpPr>
          <p:spPr>
            <a:xfrm>
              <a:off x="5903838" y="2215590"/>
              <a:ext cx="999565" cy="914400"/>
            </a:xfrm>
            <a:custGeom>
              <a:avLst/>
              <a:gdLst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197 h 914597"/>
                <a:gd name="connsiteX1" fmla="*/ 159846 w 914400"/>
                <a:gd name="connsiteY1" fmla="*/ 197 h 914597"/>
                <a:gd name="connsiteX2" fmla="*/ 197941 w 914400"/>
                <a:gd name="connsiteY2" fmla="*/ 62986 h 914597"/>
                <a:gd name="connsiteX3" fmla="*/ 455474 w 914400"/>
                <a:gd name="connsiteY3" fmla="*/ 184438 h 914597"/>
                <a:gd name="connsiteX4" fmla="*/ 713009 w 914400"/>
                <a:gd name="connsiteY4" fmla="*/ 62986 h 914597"/>
                <a:gd name="connsiteX5" fmla="*/ 751104 w 914400"/>
                <a:gd name="connsiteY5" fmla="*/ 197 h 914597"/>
                <a:gd name="connsiteX6" fmla="*/ 761997 w 914400"/>
                <a:gd name="connsiteY6" fmla="*/ 197 h 914597"/>
                <a:gd name="connsiteX7" fmla="*/ 914400 w 914400"/>
                <a:gd name="connsiteY7" fmla="*/ 152600 h 914597"/>
                <a:gd name="connsiteX8" fmla="*/ 914400 w 914400"/>
                <a:gd name="connsiteY8" fmla="*/ 914597 h 914597"/>
                <a:gd name="connsiteX9" fmla="*/ 0 w 914400"/>
                <a:gd name="connsiteY9" fmla="*/ 914597 h 914597"/>
                <a:gd name="connsiteX10" fmla="*/ 0 w 914400"/>
                <a:gd name="connsiteY10" fmla="*/ 152600 h 914597"/>
                <a:gd name="connsiteX11" fmla="*/ 152403 w 914400"/>
                <a:gd name="connsiteY11" fmla="*/ 197 h 914597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14400 w 914400"/>
                <a:gd name="connsiteY7" fmla="*/ 152403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898050 w 914400"/>
                <a:gd name="connsiteY7" fmla="*/ 161339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06226 w 914400"/>
                <a:gd name="connsiteY7" fmla="*/ 161339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08952 w 914400"/>
                <a:gd name="connsiteY7" fmla="*/ 155382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08952 w 914400"/>
                <a:gd name="connsiteY7" fmla="*/ 155382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08952 w 914400"/>
                <a:gd name="connsiteY7" fmla="*/ 155382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08952 w 914400"/>
                <a:gd name="connsiteY7" fmla="*/ 155382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08952 w 914400"/>
                <a:gd name="connsiteY7" fmla="*/ 155382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08952 w 914400"/>
                <a:gd name="connsiteY7" fmla="*/ 155382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08952 w 914400"/>
                <a:gd name="connsiteY7" fmla="*/ 155382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403 w 914400"/>
                <a:gd name="connsiteY0" fmla="*/ 0 h 914400"/>
                <a:gd name="connsiteX1" fmla="*/ 159846 w 914400"/>
                <a:gd name="connsiteY1" fmla="*/ 0 h 914400"/>
                <a:gd name="connsiteX2" fmla="*/ 197941 w 914400"/>
                <a:gd name="connsiteY2" fmla="*/ 62789 h 914400"/>
                <a:gd name="connsiteX3" fmla="*/ 455474 w 914400"/>
                <a:gd name="connsiteY3" fmla="*/ 184241 h 914400"/>
                <a:gd name="connsiteX4" fmla="*/ 713009 w 914400"/>
                <a:gd name="connsiteY4" fmla="*/ 62789 h 914400"/>
                <a:gd name="connsiteX5" fmla="*/ 751104 w 914400"/>
                <a:gd name="connsiteY5" fmla="*/ 0 h 914400"/>
                <a:gd name="connsiteX6" fmla="*/ 761997 w 914400"/>
                <a:gd name="connsiteY6" fmla="*/ 0 h 914400"/>
                <a:gd name="connsiteX7" fmla="*/ 908952 w 914400"/>
                <a:gd name="connsiteY7" fmla="*/ 155382 h 914400"/>
                <a:gd name="connsiteX8" fmla="*/ 914400 w 914400"/>
                <a:gd name="connsiteY8" fmla="*/ 914400 h 914400"/>
                <a:gd name="connsiteX9" fmla="*/ 0 w 914400"/>
                <a:gd name="connsiteY9" fmla="*/ 914400 h 914400"/>
                <a:gd name="connsiteX10" fmla="*/ 0 w 914400"/>
                <a:gd name="connsiteY10" fmla="*/ 152403 h 914400"/>
                <a:gd name="connsiteX11" fmla="*/ 152403 w 914400"/>
                <a:gd name="connsiteY11" fmla="*/ 0 h 914400"/>
                <a:gd name="connsiteX0" fmla="*/ 152521 w 914518"/>
                <a:gd name="connsiteY0" fmla="*/ 0 h 914400"/>
                <a:gd name="connsiteX1" fmla="*/ 159964 w 914518"/>
                <a:gd name="connsiteY1" fmla="*/ 0 h 914400"/>
                <a:gd name="connsiteX2" fmla="*/ 198059 w 914518"/>
                <a:gd name="connsiteY2" fmla="*/ 62789 h 914400"/>
                <a:gd name="connsiteX3" fmla="*/ 455592 w 914518"/>
                <a:gd name="connsiteY3" fmla="*/ 184241 h 914400"/>
                <a:gd name="connsiteX4" fmla="*/ 713127 w 914518"/>
                <a:gd name="connsiteY4" fmla="*/ 62789 h 914400"/>
                <a:gd name="connsiteX5" fmla="*/ 751222 w 914518"/>
                <a:gd name="connsiteY5" fmla="*/ 0 h 914400"/>
                <a:gd name="connsiteX6" fmla="*/ 762115 w 914518"/>
                <a:gd name="connsiteY6" fmla="*/ 0 h 914400"/>
                <a:gd name="connsiteX7" fmla="*/ 909070 w 914518"/>
                <a:gd name="connsiteY7" fmla="*/ 155382 h 914400"/>
                <a:gd name="connsiteX8" fmla="*/ 914518 w 914518"/>
                <a:gd name="connsiteY8" fmla="*/ 914400 h 914400"/>
                <a:gd name="connsiteX9" fmla="*/ 118 w 914518"/>
                <a:gd name="connsiteY9" fmla="*/ 914400 h 914400"/>
                <a:gd name="connsiteX10" fmla="*/ 118 w 914518"/>
                <a:gd name="connsiteY10" fmla="*/ 152403 h 914400"/>
                <a:gd name="connsiteX11" fmla="*/ 152521 w 914518"/>
                <a:gd name="connsiteY11" fmla="*/ 0 h 914400"/>
                <a:gd name="connsiteX0" fmla="*/ 152521 w 914518"/>
                <a:gd name="connsiteY0" fmla="*/ 0 h 914400"/>
                <a:gd name="connsiteX1" fmla="*/ 159964 w 914518"/>
                <a:gd name="connsiteY1" fmla="*/ 0 h 914400"/>
                <a:gd name="connsiteX2" fmla="*/ 198059 w 914518"/>
                <a:gd name="connsiteY2" fmla="*/ 62789 h 914400"/>
                <a:gd name="connsiteX3" fmla="*/ 455592 w 914518"/>
                <a:gd name="connsiteY3" fmla="*/ 184241 h 914400"/>
                <a:gd name="connsiteX4" fmla="*/ 713127 w 914518"/>
                <a:gd name="connsiteY4" fmla="*/ 62789 h 914400"/>
                <a:gd name="connsiteX5" fmla="*/ 751222 w 914518"/>
                <a:gd name="connsiteY5" fmla="*/ 0 h 914400"/>
                <a:gd name="connsiteX6" fmla="*/ 762115 w 914518"/>
                <a:gd name="connsiteY6" fmla="*/ 0 h 914400"/>
                <a:gd name="connsiteX7" fmla="*/ 909070 w 914518"/>
                <a:gd name="connsiteY7" fmla="*/ 155382 h 914400"/>
                <a:gd name="connsiteX8" fmla="*/ 914518 w 914518"/>
                <a:gd name="connsiteY8" fmla="*/ 914400 h 914400"/>
                <a:gd name="connsiteX9" fmla="*/ 118 w 914518"/>
                <a:gd name="connsiteY9" fmla="*/ 914400 h 914400"/>
                <a:gd name="connsiteX10" fmla="*/ 118 w 914518"/>
                <a:gd name="connsiteY10" fmla="*/ 152403 h 914400"/>
                <a:gd name="connsiteX11" fmla="*/ 152521 w 914518"/>
                <a:gd name="connsiteY1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4518" h="914400">
                  <a:moveTo>
                    <a:pt x="152521" y="0"/>
                  </a:moveTo>
                  <a:lnTo>
                    <a:pt x="159964" y="0"/>
                  </a:lnTo>
                  <a:lnTo>
                    <a:pt x="198059" y="62789"/>
                  </a:lnTo>
                  <a:cubicBezTo>
                    <a:pt x="259273" y="136963"/>
                    <a:pt x="351912" y="184241"/>
                    <a:pt x="455592" y="184241"/>
                  </a:cubicBezTo>
                  <a:cubicBezTo>
                    <a:pt x="559274" y="184241"/>
                    <a:pt x="651913" y="136963"/>
                    <a:pt x="713127" y="62789"/>
                  </a:cubicBezTo>
                  <a:lnTo>
                    <a:pt x="751222" y="0"/>
                  </a:lnTo>
                  <a:lnTo>
                    <a:pt x="762115" y="0"/>
                  </a:lnTo>
                  <a:cubicBezTo>
                    <a:pt x="788072" y="18311"/>
                    <a:pt x="907002" y="35654"/>
                    <a:pt x="909070" y="155382"/>
                  </a:cubicBezTo>
                  <a:cubicBezTo>
                    <a:pt x="911795" y="406402"/>
                    <a:pt x="911793" y="663380"/>
                    <a:pt x="914518" y="914400"/>
                  </a:cubicBezTo>
                  <a:lnTo>
                    <a:pt x="118" y="914400"/>
                  </a:lnTo>
                  <a:lnTo>
                    <a:pt x="118" y="152403"/>
                  </a:lnTo>
                  <a:cubicBezTo>
                    <a:pt x="-2380" y="82341"/>
                    <a:pt x="34037" y="53916"/>
                    <a:pt x="1525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aphic 43">
            <a:extLst>
              <a:ext uri="{FF2B5EF4-FFF2-40B4-BE49-F238E27FC236}">
                <a16:creationId xmlns:a16="http://schemas.microsoft.com/office/drawing/2014/main" id="{EB96A7BF-E811-D7C7-22E8-82E72EF3E9C3}"/>
              </a:ext>
            </a:extLst>
          </p:cNvPr>
          <p:cNvGrpSpPr/>
          <p:nvPr/>
        </p:nvGrpSpPr>
        <p:grpSpPr>
          <a:xfrm rot="13632078">
            <a:off x="5689299" y="2532696"/>
            <a:ext cx="1210428" cy="1078104"/>
            <a:chOff x="5270496" y="2952750"/>
            <a:chExt cx="1652164" cy="946643"/>
          </a:xfrm>
          <a:solidFill>
            <a:schemeClr val="bg1"/>
          </a:solidFill>
        </p:grpSpPr>
        <p:sp>
          <p:nvSpPr>
            <p:cNvPr id="42" name="Freeform 64">
              <a:extLst>
                <a:ext uri="{FF2B5EF4-FFF2-40B4-BE49-F238E27FC236}">
                  <a16:creationId xmlns:a16="http://schemas.microsoft.com/office/drawing/2014/main" id="{CC23F5D4-CB19-A3D0-BB2E-FF475DFB3871}"/>
                </a:ext>
              </a:extLst>
            </p:cNvPr>
            <p:cNvSpPr/>
            <p:nvPr/>
          </p:nvSpPr>
          <p:spPr>
            <a:xfrm>
              <a:off x="5270496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" name="Freeform 65">
              <a:extLst>
                <a:ext uri="{FF2B5EF4-FFF2-40B4-BE49-F238E27FC236}">
                  <a16:creationId xmlns:a16="http://schemas.microsoft.com/office/drawing/2014/main" id="{A579F334-139A-0CDF-7632-568742E59D8B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D0FECD5-F5E0-57C8-0B04-3885F8490E19}"/>
              </a:ext>
            </a:extLst>
          </p:cNvPr>
          <p:cNvSpPr txBox="1"/>
          <p:nvPr/>
        </p:nvSpPr>
        <p:spPr>
          <a:xfrm>
            <a:off x="6309298" y="2140799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USER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8B4269-24BB-E2B2-A6AB-663AD28D4034}"/>
              </a:ext>
            </a:extLst>
          </p:cNvPr>
          <p:cNvSpPr txBox="1"/>
          <p:nvPr/>
        </p:nvSpPr>
        <p:spPr>
          <a:xfrm>
            <a:off x="7395005" y="2842745"/>
            <a:ext cx="62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QUERY</a:t>
            </a:r>
            <a:endParaRPr lang="en-LT" sz="1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95711B-84F4-E388-3CFB-0711BA8CECD2}"/>
              </a:ext>
            </a:extLst>
          </p:cNvPr>
          <p:cNvSpPr txBox="1"/>
          <p:nvPr/>
        </p:nvSpPr>
        <p:spPr>
          <a:xfrm>
            <a:off x="5065727" y="2750412"/>
            <a:ext cx="86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RELEVANT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77"/>
              </a:rPr>
              <a:t>RESULTS</a:t>
            </a:r>
            <a:endParaRPr lang="en-LT" sz="12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6F85D5DE-6A8B-E6A9-A40E-E012B1CB74EF}"/>
              </a:ext>
            </a:extLst>
          </p:cNvPr>
          <p:cNvGrpSpPr/>
          <p:nvPr/>
        </p:nvGrpSpPr>
        <p:grpSpPr>
          <a:xfrm rot="2973880">
            <a:off x="6350844" y="2526412"/>
            <a:ext cx="1210430" cy="1078104"/>
            <a:chOff x="5270494" y="2952750"/>
            <a:chExt cx="1652166" cy="946643"/>
          </a:xfrm>
          <a:solidFill>
            <a:schemeClr val="bg1"/>
          </a:solidFill>
        </p:grpSpPr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3C9598A1-1230-14D7-B3B8-3DD30C81AC50}"/>
                </a:ext>
              </a:extLst>
            </p:cNvPr>
            <p:cNvSpPr/>
            <p:nvPr/>
          </p:nvSpPr>
          <p:spPr>
            <a:xfrm>
              <a:off x="5270494" y="2952750"/>
              <a:ext cx="1519202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 dirty="0"/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CE700296-E662-D341-F389-F9D4E2CFD0D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757A963-6000-0B0D-0849-9218461CE70C}"/>
              </a:ext>
            </a:extLst>
          </p:cNvPr>
          <p:cNvSpPr txBox="1"/>
          <p:nvPr/>
        </p:nvSpPr>
        <p:spPr>
          <a:xfrm>
            <a:off x="6039081" y="2829430"/>
            <a:ext cx="1180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STEP#1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3" name="Graphic 42" descr="Coffee">
            <a:hlinkClick r:id="rId7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0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13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837728" y="583080"/>
            <a:ext cx="3159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FUTURE WORK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540000">
            <a:off x="4838937" y="1112148"/>
            <a:ext cx="3158257" cy="16597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D28395C-A7F9-48E8-9833-D3938F44DBF0}"/>
              </a:ext>
            </a:extLst>
          </p:cNvPr>
          <p:cNvGrpSpPr/>
          <p:nvPr/>
        </p:nvGrpSpPr>
        <p:grpSpPr>
          <a:xfrm>
            <a:off x="935442" y="5561837"/>
            <a:ext cx="827568" cy="828000"/>
            <a:chOff x="935442" y="5561837"/>
            <a:chExt cx="827568" cy="828000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37208C3-569D-4716-AB24-9D39FEAAF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442" y="556183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8" name="Graphic 7" descr="Brain in head with solid fill">
              <a:extLst>
                <a:ext uri="{FF2B5EF4-FFF2-40B4-BE49-F238E27FC236}">
                  <a16:creationId xmlns:a16="http://schemas.microsoft.com/office/drawing/2014/main" id="{03C44B24-FE8B-4761-93FB-F80AFCDDB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2951" y="5645987"/>
              <a:ext cx="713117" cy="669985"/>
            </a:xfrm>
            <a:prstGeom prst="rect">
              <a:avLst/>
            </a:prstGeom>
          </p:spPr>
        </p:pic>
      </p:grpSp>
      <p:pic>
        <p:nvPicPr>
          <p:cNvPr id="399" name="Graphic 5" descr="Users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D69369BF-0C70-47CA-9A17-F1D01D7197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07178" y="536275"/>
            <a:ext cx="669985" cy="655608"/>
          </a:xfrm>
          <a:prstGeom prst="rect">
            <a:avLst/>
          </a:prstGeom>
        </p:spPr>
      </p:pic>
      <p:pic>
        <p:nvPicPr>
          <p:cNvPr id="400" name="Graphic 2" descr="Question mark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53158AB7-2918-4742-8355-140B01BFE6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1030" y="1866769"/>
            <a:ext cx="702734" cy="6462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1F7291C-A9DB-43FC-8DB3-ACE7205B2844}"/>
              </a:ext>
            </a:extLst>
          </p:cNvPr>
          <p:cNvGrpSpPr/>
          <p:nvPr/>
        </p:nvGrpSpPr>
        <p:grpSpPr>
          <a:xfrm>
            <a:off x="3335564" y="1669376"/>
            <a:ext cx="6530809" cy="4867107"/>
            <a:chOff x="3385869" y="1669376"/>
            <a:chExt cx="6530809" cy="486710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CDB238-57EE-4533-91BB-22F25DC6D3B5}"/>
                </a:ext>
              </a:extLst>
            </p:cNvPr>
            <p:cNvGrpSpPr/>
            <p:nvPr/>
          </p:nvGrpSpPr>
          <p:grpSpPr>
            <a:xfrm>
              <a:off x="3385869" y="3511153"/>
              <a:ext cx="1749773" cy="933686"/>
              <a:chOff x="2028265" y="1984241"/>
              <a:chExt cx="1749773" cy="93368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59193F-82B7-F942-B129-9A334DC7FC6C}"/>
                  </a:ext>
                </a:extLst>
              </p:cNvPr>
              <p:cNvSpPr txBox="1"/>
              <p:nvPr/>
            </p:nvSpPr>
            <p:spPr>
              <a:xfrm>
                <a:off x="2182056" y="1984241"/>
                <a:ext cx="1442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300" dirty="0">
                    <a:solidFill>
                      <a:schemeClr val="bg1"/>
                    </a:solidFill>
                    <a:latin typeface="Montserrat" pitchFamily="2" charset="77"/>
                  </a:rPr>
                  <a:t>Accuracy</a:t>
                </a:r>
                <a:endParaRPr lang="en-LT" sz="20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F644E9-73CF-D845-84F0-69E0B1B80C5D}"/>
                  </a:ext>
                </a:extLst>
              </p:cNvPr>
              <p:cNvSpPr txBox="1"/>
              <p:nvPr/>
            </p:nvSpPr>
            <p:spPr>
              <a:xfrm>
                <a:off x="2028265" y="2394707"/>
                <a:ext cx="1749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Improve the accuracy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of Semantic Search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45F2F2-E620-414B-B230-A94B641248E9}"/>
                </a:ext>
              </a:extLst>
            </p:cNvPr>
            <p:cNvGrpSpPr/>
            <p:nvPr/>
          </p:nvGrpSpPr>
          <p:grpSpPr>
            <a:xfrm>
              <a:off x="4096988" y="5337313"/>
              <a:ext cx="4714367" cy="1199170"/>
              <a:chOff x="7923270" y="4164845"/>
              <a:chExt cx="4714367" cy="119917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4FF2D29-9577-EC48-9172-2DD4504B00E2}"/>
                  </a:ext>
                </a:extLst>
              </p:cNvPr>
              <p:cNvSpPr txBox="1"/>
              <p:nvPr/>
            </p:nvSpPr>
            <p:spPr>
              <a:xfrm>
                <a:off x="8885552" y="4164845"/>
                <a:ext cx="27898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300" dirty="0">
                    <a:solidFill>
                      <a:schemeClr val="bg1"/>
                    </a:solidFill>
                    <a:latin typeface="Montserrat" pitchFamily="2" charset="77"/>
                  </a:rPr>
                  <a:t>More Video/Audio</a:t>
                </a:r>
              </a:p>
              <a:p>
                <a:pPr algn="ctr"/>
                <a:r>
                  <a:rPr lang="en-US" sz="2000" b="1" spc="300" dirty="0">
                    <a:solidFill>
                      <a:schemeClr val="bg1"/>
                    </a:solidFill>
                    <a:latin typeface="Montserrat" pitchFamily="2" charset="77"/>
                  </a:rPr>
                  <a:t>Files at a time</a:t>
                </a:r>
                <a:endParaRPr lang="en-LT" sz="20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5B2518-5CF6-754C-ADFD-E0FA4F864C6B}"/>
                  </a:ext>
                </a:extLst>
              </p:cNvPr>
              <p:cNvSpPr txBox="1"/>
              <p:nvPr/>
            </p:nvSpPr>
            <p:spPr>
              <a:xfrm>
                <a:off x="7923270" y="4840795"/>
                <a:ext cx="4714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Semantic Search in more than one video/audio file at a time, 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instead of only one video</a:t>
                </a:r>
                <a:endParaRPr lang="en-LT" sz="14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4B2FEC-89BE-4A78-B171-0FD6583A55C7}"/>
                </a:ext>
              </a:extLst>
            </p:cNvPr>
            <p:cNvGrpSpPr/>
            <p:nvPr/>
          </p:nvGrpSpPr>
          <p:grpSpPr>
            <a:xfrm>
              <a:off x="3760645" y="1669376"/>
              <a:ext cx="5387052" cy="910639"/>
              <a:chOff x="7555548" y="2057716"/>
              <a:chExt cx="5387052" cy="9106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26CC9E-7366-104E-ADB1-8ABEA7CD4B6A}"/>
                  </a:ext>
                </a:extLst>
              </p:cNvPr>
              <p:cNvSpPr txBox="1"/>
              <p:nvPr/>
            </p:nvSpPr>
            <p:spPr>
              <a:xfrm>
                <a:off x="8958432" y="2057716"/>
                <a:ext cx="258128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300" dirty="0">
                    <a:solidFill>
                      <a:schemeClr val="bg1"/>
                    </a:solidFill>
                    <a:latin typeface="Montserrat" pitchFamily="2" charset="77"/>
                  </a:rPr>
                  <a:t>Any Video/Audio</a:t>
                </a:r>
              </a:p>
              <a:p>
                <a:pPr algn="ctr"/>
                <a:r>
                  <a:rPr lang="en-US" sz="2000" b="1" spc="300" dirty="0">
                    <a:solidFill>
                      <a:schemeClr val="bg1"/>
                    </a:solidFill>
                    <a:latin typeface="Montserrat" pitchFamily="2" charset="77"/>
                  </a:rPr>
                  <a:t>File</a:t>
                </a:r>
                <a:endParaRPr lang="en-LT" sz="20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95A42-27A8-094C-BA83-F911FB70BB86}"/>
                  </a:ext>
                </a:extLst>
              </p:cNvPr>
              <p:cNvSpPr txBox="1"/>
              <p:nvPr/>
            </p:nvSpPr>
            <p:spPr>
              <a:xfrm>
                <a:off x="7555548" y="2660578"/>
                <a:ext cx="5387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Semantic Search in any video/audio file, instead of only </a:t>
                </a:r>
                <a:r>
                  <a:rPr lang="en-US" sz="1400" dirty="0" err="1">
                    <a:solidFill>
                      <a:schemeClr val="bg1"/>
                    </a:solidFill>
                    <a:latin typeface="Montserrat" pitchFamily="2" charset="77"/>
                  </a:rPr>
                  <a:t>Youtube</a:t>
                </a:r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 Videos</a:t>
                </a:r>
                <a:endParaRPr lang="en-LT" sz="14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AADDB6-347D-4BBD-A995-87BDA678B28C}"/>
                </a:ext>
              </a:extLst>
            </p:cNvPr>
            <p:cNvGrpSpPr/>
            <p:nvPr/>
          </p:nvGrpSpPr>
          <p:grpSpPr>
            <a:xfrm>
              <a:off x="7839122" y="3511153"/>
              <a:ext cx="2077556" cy="933686"/>
              <a:chOff x="1511854" y="4230668"/>
              <a:chExt cx="2077556" cy="93368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702226-72CD-D343-946A-ED25CB1CD199}"/>
                  </a:ext>
                </a:extLst>
              </p:cNvPr>
              <p:cNvSpPr txBox="1"/>
              <p:nvPr/>
            </p:nvSpPr>
            <p:spPr>
              <a:xfrm>
                <a:off x="2033501" y="4230668"/>
                <a:ext cx="10342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300" dirty="0">
                    <a:solidFill>
                      <a:schemeClr val="bg1"/>
                    </a:solidFill>
                    <a:latin typeface="Montserrat" pitchFamily="2" charset="77"/>
                  </a:rPr>
                  <a:t>Speed</a:t>
                </a:r>
                <a:endParaRPr lang="en-LT" sz="2000" b="1" spc="3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A05247-7A12-6E42-9BAF-C07372449A55}"/>
                  </a:ext>
                </a:extLst>
              </p:cNvPr>
              <p:cNvSpPr txBox="1"/>
              <p:nvPr/>
            </p:nvSpPr>
            <p:spPr>
              <a:xfrm>
                <a:off x="1511854" y="4641134"/>
                <a:ext cx="20775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Improve the speed of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itchFamily="2" charset="77"/>
                  </a:rPr>
                  <a:t>Semantic search response</a:t>
                </a:r>
                <a:endParaRPr lang="en-LT" sz="14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1E12BF8-8800-4F5E-8C58-EDF9531602FA}"/>
                </a:ext>
              </a:extLst>
            </p:cNvPr>
            <p:cNvGrpSpPr/>
            <p:nvPr/>
          </p:nvGrpSpPr>
          <p:grpSpPr>
            <a:xfrm>
              <a:off x="5437278" y="2903076"/>
              <a:ext cx="2100208" cy="2111176"/>
              <a:chOff x="5220199" y="2456802"/>
              <a:chExt cx="2100208" cy="2111176"/>
            </a:xfrm>
          </p:grpSpPr>
          <p:pic>
            <p:nvPicPr>
              <p:cNvPr id="401" name="Graphic 7" descr="Brain in head with solid fill">
                <a:extLst>
                  <a:ext uri="{FF2B5EF4-FFF2-40B4-BE49-F238E27FC236}">
                    <a16:creationId xmlns:a16="http://schemas.microsoft.com/office/drawing/2014/main" id="{5B379021-6C92-46DF-9AC7-B076611B4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5501484" y="2819059"/>
                <a:ext cx="1537639" cy="1444637"/>
              </a:xfrm>
              <a:prstGeom prst="rect">
                <a:avLst/>
              </a:prstGeom>
            </p:spPr>
          </p:pic>
          <p:sp>
            <p:nvSpPr>
              <p:cNvPr id="404" name="Hexagon 403">
                <a:extLst>
                  <a:ext uri="{FF2B5EF4-FFF2-40B4-BE49-F238E27FC236}">
                    <a16:creationId xmlns:a16="http://schemas.microsoft.com/office/drawing/2014/main" id="{D225B0A4-C1DE-4A68-92E1-BB96F6786942}"/>
                  </a:ext>
                </a:extLst>
              </p:cNvPr>
              <p:cNvSpPr/>
              <p:nvPr/>
            </p:nvSpPr>
            <p:spPr>
              <a:xfrm>
                <a:off x="5220199" y="2456802"/>
                <a:ext cx="2100208" cy="2111176"/>
              </a:xfrm>
              <a:prstGeom prst="hexagon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181</Words>
  <Application>Microsoft Office PowerPoint</Application>
  <PresentationFormat>Widescreen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Ahtesham Sarwar ag-6068</cp:lastModifiedBy>
  <cp:revision>298</cp:revision>
  <dcterms:created xsi:type="dcterms:W3CDTF">2020-07-14T16:36:24Z</dcterms:created>
  <dcterms:modified xsi:type="dcterms:W3CDTF">2022-12-23T10:09:43Z</dcterms:modified>
</cp:coreProperties>
</file>