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4" r:id="rId3"/>
    <p:sldId id="275" r:id="rId4"/>
    <p:sldId id="295" r:id="rId5"/>
    <p:sldId id="305" r:id="rId6"/>
    <p:sldId id="271" r:id="rId7"/>
    <p:sldId id="302" r:id="rId8"/>
    <p:sldId id="300" r:id="rId9"/>
    <p:sldId id="301" r:id="rId10"/>
    <p:sldId id="306" r:id="rId11"/>
    <p:sldId id="277" r:id="rId12"/>
    <p:sldId id="280" r:id="rId13"/>
    <p:sldId id="286" r:id="rId14"/>
    <p:sldId id="296" r:id="rId15"/>
    <p:sldId id="297" r:id="rId16"/>
    <p:sldId id="303" r:id="rId17"/>
    <p:sldId id="299" r:id="rId18"/>
    <p:sldId id="270" r:id="rId19"/>
    <p:sldId id="307" r:id="rId20"/>
    <p:sldId id="281" r:id="rId21"/>
    <p:sldId id="282" r:id="rId22"/>
    <p:sldId id="284" r:id="rId23"/>
    <p:sldId id="283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4246" autoAdjust="0"/>
  </p:normalViewPr>
  <p:slideViewPr>
    <p:cSldViewPr>
      <p:cViewPr varScale="1">
        <p:scale>
          <a:sx n="115" d="100"/>
          <a:sy n="115" d="100"/>
        </p:scale>
        <p:origin x="147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1E6A3-0325-46CC-AC2E-3E9CEBCCB368}" type="datetimeFigureOut">
              <a:rPr lang="zh-TW" altLang="en-US" smtClean="0"/>
              <a:pPr/>
              <a:t>2016/12/15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CF522-3682-4AAF-ADE1-2D8FE85D2C1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763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6B2CF-0407-49EA-AD87-8B3297602A76}" type="datetimeFigureOut">
              <a:rPr lang="zh-TW" altLang="en-US" smtClean="0"/>
              <a:pPr/>
              <a:t>2016/12/15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7BF6D-4AB5-43D6-AD1B-60F53B98C6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421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75B32-9DA4-4D3C-BA65-F5DBDDE3DF19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407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75B32-9DA4-4D3C-BA65-F5DBDDE3DF19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86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75B32-9DA4-4D3C-BA65-F5DBDDE3DF19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16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Connect</a:t>
            </a:r>
            <a:r>
              <a:rPr lang="en-US" altLang="zh-TW" baseline="0" dirty="0" smtClean="0"/>
              <a:t> mode: with browser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Socks server </a:t>
            </a:r>
            <a:r>
              <a:rPr lang="zh-TW" altLang="en-US" baseline="0" dirty="0" smtClean="0"/>
              <a:t>把從 </a:t>
            </a:r>
            <a:r>
              <a:rPr lang="en-US" altLang="zh-TW" baseline="0" dirty="0" smtClean="0"/>
              <a:t>client </a:t>
            </a:r>
            <a:r>
              <a:rPr lang="zh-TW" altLang="en-US" baseline="0" dirty="0" smtClean="0"/>
              <a:t>接收到訊息送給 </a:t>
            </a:r>
            <a:r>
              <a:rPr lang="en-US" altLang="zh-TW" baseline="0" dirty="0" smtClean="0"/>
              <a:t>host</a:t>
            </a:r>
            <a:r>
              <a:rPr lang="zh-TW" altLang="en-US" baseline="0" dirty="0" smtClean="0"/>
              <a:t>，反之亦然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寫好 </a:t>
            </a:r>
            <a:r>
              <a:rPr lang="en-US" altLang="zh-TW" baseline="0" dirty="0" smtClean="0"/>
              <a:t>socks server + connect mode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BF6D-4AB5-43D6-AD1B-60F53B98C632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83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75B32-9DA4-4D3C-BA65-F5DBDDE3DF19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098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BF6D-4AB5-43D6-AD1B-60F53B98C632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46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Connect mode: Last project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改好</a:t>
            </a:r>
            <a:r>
              <a:rPr lang="en-US" altLang="zh-TW" dirty="0" smtClean="0"/>
              <a:t>CGI</a:t>
            </a:r>
            <a:r>
              <a:rPr lang="zh-TW" altLang="en-US" baseline="0" dirty="0" smtClean="0"/>
              <a:t> 去讀 </a:t>
            </a:r>
            <a:r>
              <a:rPr lang="en-US" altLang="zh-TW" baseline="0" dirty="0" smtClean="0"/>
              <a:t>form_get2.htm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Remind:</a:t>
            </a:r>
            <a:r>
              <a:rPr lang="en-US" altLang="zh-TW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en-US" altLang="zh-TW" baseline="0" dirty="0" smtClean="0"/>
              <a:t>Given form_get2.htm</a:t>
            </a:r>
          </a:p>
          <a:p>
            <a:pPr marL="685800" lvl="1" indent="-228600">
              <a:buAutoNum type="arabicPeriod"/>
            </a:pPr>
            <a:r>
              <a:rPr lang="zh-TW" altLang="en-US" baseline="0" dirty="0" smtClean="0"/>
              <a:t>送出 </a:t>
            </a:r>
            <a:r>
              <a:rPr lang="en-US" altLang="zh-TW" baseline="0" dirty="0" smtClean="0"/>
              <a:t>-&gt; </a:t>
            </a:r>
            <a:r>
              <a:rPr lang="zh-TW" altLang="en-US" baseline="0" dirty="0" smtClean="0"/>
              <a:t>教起你們</a:t>
            </a:r>
            <a:r>
              <a:rPr lang="en-US" altLang="zh-TW" baseline="0" dirty="0" err="1" smtClean="0"/>
              <a:t>cgi</a:t>
            </a:r>
            <a:r>
              <a:rPr lang="zh-TW" altLang="en-US" baseline="0" dirty="0" smtClean="0"/>
              <a:t>給參數</a:t>
            </a:r>
            <a:endParaRPr lang="en-US" altLang="zh-TW" baseline="0" dirty="0" smtClean="0"/>
          </a:p>
          <a:p>
            <a:pPr marL="685800" lvl="1" indent="-228600">
              <a:buAutoNum type="arabicPeriod"/>
            </a:pPr>
            <a:r>
              <a:rPr lang="en-US" altLang="zh-TW" baseline="0" dirty="0" err="1" smtClean="0"/>
              <a:t>Cgi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要改成去 </a:t>
            </a:r>
            <a:r>
              <a:rPr lang="en-US" altLang="zh-TW" baseline="0" dirty="0" smtClean="0"/>
              <a:t>connect socks server</a:t>
            </a:r>
          </a:p>
          <a:p>
            <a:pPr marL="1143000" lvl="2" indent="-228600">
              <a:buAutoNum type="arabicPeriod"/>
            </a:pPr>
            <a:r>
              <a:rPr lang="en-US" altLang="zh-TW" baseline="0" dirty="0" smtClean="0"/>
              <a:t>Non-blocking connect with socks server</a:t>
            </a:r>
          </a:p>
          <a:p>
            <a:pPr marL="1143000" lvl="2" indent="-228600">
              <a:buAutoNum type="arabicPeriod"/>
            </a:pPr>
            <a:r>
              <a:rPr lang="zh-TW" altLang="en-US" baseline="0" dirty="0" smtClean="0"/>
              <a:t>送</a:t>
            </a:r>
            <a:r>
              <a:rPr lang="en-US" altLang="zh-TW" baseline="0" dirty="0" smtClean="0"/>
              <a:t>request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CGI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改完記得命名為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hw4.cgi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TW" baseline="0" dirty="0" smtClean="0"/>
          </a:p>
          <a:p>
            <a:pPr marL="228600" lvl="0" indent="-228600">
              <a:buAutoNum type="arabicPeriod"/>
            </a:pPr>
            <a:r>
              <a:rPr lang="en-US" altLang="zh-TW" baseline="0" dirty="0" smtClean="0"/>
              <a:t>SOCKS server </a:t>
            </a:r>
            <a:r>
              <a:rPr lang="zh-TW" altLang="en-US" baseline="0" dirty="0" smtClean="0"/>
              <a:t>和 </a:t>
            </a:r>
            <a:r>
              <a:rPr lang="en-US" altLang="zh-TW" baseline="0" dirty="0" smtClean="0"/>
              <a:t>RAS </a:t>
            </a:r>
            <a:r>
              <a:rPr lang="zh-TW" altLang="en-US" baseline="0" dirty="0" smtClean="0"/>
              <a:t>也是 </a:t>
            </a:r>
            <a:r>
              <a:rPr lang="en-US" altLang="zh-TW" baseline="0" dirty="0" err="1" smtClean="0"/>
              <a:t>nonblocking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BF6D-4AB5-43D6-AD1B-60F53B98C632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5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75B32-9DA4-4D3C-BA65-F5DBDDE3DF19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833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寫好 </a:t>
            </a:r>
            <a:r>
              <a:rPr lang="en-US" altLang="zh-TW" dirty="0" smtClean="0"/>
              <a:t>socks server + bind mode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 FTP transfer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BF6D-4AB5-43D6-AD1B-60F53B98C632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508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BF6D-4AB5-43D6-AD1B-60F53B98C632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28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tp://ftp.username.5gbfree.com/" TargetMode="External"/><Relationship Id="rId2" Type="http://schemas.openxmlformats.org/officeDocument/2006/relationships/hyperlink" Target="http://5gbfre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o.gl/UjrFwy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IV: </a:t>
            </a:r>
            <a:br>
              <a:rPr lang="en-US" dirty="0" smtClean="0"/>
            </a:br>
            <a:r>
              <a:rPr lang="en-US" dirty="0" smtClean="0"/>
              <a:t>SOCKS4 Server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 smtClean="0">
                <a:solidFill>
                  <a:srgbClr val="89898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指導教授</a:t>
            </a:r>
            <a:r>
              <a:rPr lang="en-US" dirty="0" smtClean="0">
                <a:solidFill>
                  <a:srgbClr val="89898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89898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 </a:t>
            </a:r>
            <a:r>
              <a:rPr lang="en-US" dirty="0" err="1" smtClean="0">
                <a:solidFill>
                  <a:srgbClr val="89898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吳毅成</a:t>
            </a:r>
            <a:endParaRPr lang="en-US" dirty="0" smtClean="0">
              <a:solidFill>
                <a:srgbClr val="898989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1470025"/>
          </a:xfrm>
        </p:spPr>
        <p:txBody>
          <a:bodyPr/>
          <a:lstStyle/>
          <a:p>
            <a:r>
              <a:rPr lang="en-US" altLang="zh-TW" dirty="0" smtClean="0"/>
              <a:t>Part III: Socks4 </a:t>
            </a:r>
            <a:r>
              <a:rPr lang="en-US" altLang="zh-TW" dirty="0"/>
              <a:t>Server </a:t>
            </a:r>
            <a:r>
              <a:rPr lang="en-US" altLang="zh-TW" dirty="0" smtClean="0">
                <a:solidFill>
                  <a:srgbClr val="FF0000"/>
                </a:solidFill>
              </a:rPr>
              <a:t>Bind</a:t>
            </a:r>
            <a:r>
              <a:rPr lang="en-US" altLang="zh-TW" dirty="0" smtClean="0"/>
              <a:t> </a:t>
            </a:r>
            <a:r>
              <a:rPr lang="en-US" altLang="zh-TW" dirty="0"/>
              <a:t>Mode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77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 Transfer(Bind mode)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720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FTP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58082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FTP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rot="10800000">
            <a:off x="1285852" y="3643314"/>
            <a:ext cx="2571768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929058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SOCKS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rot="10800000">
            <a:off x="4929190" y="3643314"/>
            <a:ext cx="2357454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5000628" y="3214686"/>
            <a:ext cx="2286016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1357290" y="3143248"/>
            <a:ext cx="2571768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571604" y="235743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FTP REQUEST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143504" y="235743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FTP REQUEST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500694" y="385762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REPLY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785918" y="385762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REPLY</a:t>
            </a:r>
          </a:p>
        </p:txBody>
      </p:sp>
      <p:cxnSp>
        <p:nvCxnSpPr>
          <p:cNvPr id="17" name="直線單箭頭接點 16"/>
          <p:cNvCxnSpPr/>
          <p:nvPr/>
        </p:nvCxnSpPr>
        <p:spPr>
          <a:xfrm rot="10800000">
            <a:off x="1285852" y="5500702"/>
            <a:ext cx="2571768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10800000">
            <a:off x="4929190" y="5500702"/>
            <a:ext cx="2357454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5000628" y="5072074"/>
            <a:ext cx="2286016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1357290" y="5000636"/>
            <a:ext cx="2571768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857356" y="457200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643570" y="4643446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643570" y="564357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857356" y="564357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FlashFXP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測試請不要用</a:t>
            </a:r>
            <a:r>
              <a:rPr lang="en-US" altLang="zh-TW" dirty="0"/>
              <a:t>FileZilla</a:t>
            </a:r>
          </a:p>
          <a:p>
            <a:r>
              <a:rPr lang="zh-TW" altLang="en-US" dirty="0"/>
              <a:t>建議使用</a:t>
            </a:r>
            <a:r>
              <a:rPr lang="en-US" altLang="zh-TW" dirty="0" err="1"/>
              <a:t>FlashFXP</a:t>
            </a:r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FlashFXP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Options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dirty="0" err="1" smtClean="0">
                <a:sym typeface="Wingdings" pitchFamily="2" charset="2"/>
              </a:rPr>
              <a:t>PreferencesConnectionProxy</a:t>
            </a:r>
            <a:endParaRPr lang="en-US" altLang="zh-TW" dirty="0" smtClean="0">
              <a:sym typeface="Wingdings" pitchFamily="2" charset="2"/>
            </a:endParaRPr>
          </a:p>
          <a:p>
            <a:pPr lvl="1"/>
            <a:r>
              <a:rPr lang="en-US" altLang="zh-TW" dirty="0" smtClean="0">
                <a:sym typeface="Wingdings" pitchFamily="2" charset="2"/>
              </a:rPr>
              <a:t>Add entry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Socks4, Host/Port</a:t>
            </a:r>
          </a:p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143248"/>
            <a:ext cx="4803431" cy="371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FlashFXP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Sites </a:t>
            </a:r>
            <a:r>
              <a:rPr lang="en-US" altLang="zh-TW" dirty="0">
                <a:sym typeface="Wingdings" pitchFamily="2" charset="2"/>
              </a:rPr>
              <a:t> </a:t>
            </a:r>
            <a:r>
              <a:rPr lang="en-US" altLang="zh-TW" dirty="0" smtClean="0">
                <a:sym typeface="Wingdings" pitchFamily="2" charset="2"/>
              </a:rPr>
              <a:t>Site </a:t>
            </a:r>
            <a:r>
              <a:rPr lang="en-US" altLang="zh-TW" dirty="0" err="1" smtClean="0">
                <a:sym typeface="Wingdings" pitchFamily="2" charset="2"/>
              </a:rPr>
              <a:t>ManagerFTP</a:t>
            </a:r>
            <a:r>
              <a:rPr lang="en-US" altLang="zh-TW" dirty="0" smtClean="0">
                <a:sym typeface="Wingdings" pitchFamily="2" charset="2"/>
              </a:rPr>
              <a:t> Data Connection Mode</a:t>
            </a:r>
          </a:p>
          <a:p>
            <a:pPr lvl="1"/>
            <a:r>
              <a:rPr lang="en-US" altLang="zh-TW" dirty="0" smtClean="0">
                <a:sym typeface="Wingdings" pitchFamily="2" charset="2"/>
              </a:rPr>
              <a:t>Change to Active Mode(PORT)</a:t>
            </a:r>
            <a:endParaRPr lang="en-US" altLang="zh-TW" dirty="0">
              <a:sym typeface="Wingdings" pitchFamily="2" charset="2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356992"/>
            <a:ext cx="4263802" cy="330100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91880" y="4149080"/>
            <a:ext cx="14401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9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FlashFXP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Sites </a:t>
            </a:r>
            <a:r>
              <a:rPr lang="en-US" altLang="zh-TW" dirty="0">
                <a:sym typeface="Wingdings" pitchFamily="2" charset="2"/>
              </a:rPr>
              <a:t> Site </a:t>
            </a:r>
            <a:r>
              <a:rPr lang="en-US" altLang="zh-TW" dirty="0" err="1">
                <a:sym typeface="Wingdings" pitchFamily="2" charset="2"/>
              </a:rPr>
              <a:t>Manager</a:t>
            </a:r>
            <a:r>
              <a:rPr lang="en-US" altLang="zh-TW" dirty="0" err="1" smtClean="0">
                <a:sym typeface="Wingdings" pitchFamily="2" charset="2"/>
              </a:rPr>
              <a:t>General</a:t>
            </a:r>
            <a:r>
              <a:rPr lang="en-US" altLang="zh-TW" dirty="0">
                <a:sym typeface="Wingdings" pitchFamily="2" charset="2"/>
              </a:rPr>
              <a:t>  </a:t>
            </a:r>
            <a:r>
              <a:rPr lang="en-US" altLang="zh-TW" dirty="0" smtClean="0">
                <a:sym typeface="Wingdings" pitchFamily="2" charset="2"/>
              </a:rPr>
              <a:t>Apply</a:t>
            </a:r>
          </a:p>
          <a:p>
            <a:pPr lvl="1"/>
            <a:r>
              <a:rPr lang="en-US" altLang="zh-TW" dirty="0" smtClean="0">
                <a:sym typeface="Wingdings" pitchFamily="2" charset="2"/>
              </a:rPr>
              <a:t>Connect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28344" t="22000" r="36237" b="30836"/>
          <a:stretch/>
        </p:blipFill>
        <p:spPr>
          <a:xfrm>
            <a:off x="2699792" y="2281765"/>
            <a:ext cx="5616624" cy="420716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64088" y="2996952"/>
            <a:ext cx="26642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97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FlashFXP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Sites </a:t>
            </a:r>
            <a:r>
              <a:rPr lang="en-US" altLang="zh-TW" dirty="0">
                <a:sym typeface="Wingdings" pitchFamily="2" charset="2"/>
              </a:rPr>
              <a:t> Site </a:t>
            </a:r>
            <a:r>
              <a:rPr lang="en-US" altLang="zh-TW" dirty="0" smtClean="0">
                <a:sym typeface="Wingdings" pitchFamily="2" charset="2"/>
              </a:rPr>
              <a:t>Manager </a:t>
            </a:r>
            <a:r>
              <a:rPr lang="en-US" altLang="zh-TW" dirty="0">
                <a:sym typeface="Wingdings" pitchFamily="2" charset="2"/>
              </a:rPr>
              <a:t>General  </a:t>
            </a:r>
            <a:r>
              <a:rPr lang="en-US" altLang="zh-TW" dirty="0" smtClean="0">
                <a:sym typeface="Wingdings" pitchFamily="2" charset="2"/>
              </a:rPr>
              <a:t>Proxy Server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708920"/>
            <a:ext cx="6232763" cy="405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43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FlashFXP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需要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FTP Server </a:t>
            </a:r>
            <a:r>
              <a:rPr lang="zh-TW" altLang="en-US" dirty="0" smtClean="0"/>
              <a:t>來測試 </a:t>
            </a:r>
            <a:r>
              <a:rPr lang="en-US" altLang="zh-TW" dirty="0" smtClean="0"/>
              <a:t>Bind mode</a:t>
            </a:r>
          </a:p>
          <a:p>
            <a:pPr lvl="1"/>
            <a:r>
              <a:rPr lang="zh-TW" altLang="en-US" dirty="0" smtClean="0"/>
              <a:t>網路上申請可當</a:t>
            </a:r>
            <a:r>
              <a:rPr lang="en-US" altLang="zh-TW" dirty="0" smtClean="0"/>
              <a:t>FTP server</a:t>
            </a:r>
            <a:r>
              <a:rPr lang="zh-TW" altLang="en-US" dirty="0" smtClean="0"/>
              <a:t>上傳</a:t>
            </a:r>
            <a:r>
              <a:rPr lang="en-US" altLang="zh-TW" dirty="0" smtClean="0"/>
              <a:t>/</a:t>
            </a:r>
            <a:r>
              <a:rPr lang="zh-TW" altLang="en-US" dirty="0" smtClean="0"/>
              <a:t>下載的空間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可以在 </a:t>
            </a:r>
            <a:r>
              <a:rPr lang="en-US" altLang="zh-TW" dirty="0">
                <a:hlinkClick r:id="rId2"/>
              </a:rPr>
              <a:t>http://5gbfree.com</a:t>
            </a:r>
            <a:r>
              <a:rPr lang="en-US" altLang="zh-TW" dirty="0" smtClean="0">
                <a:hlinkClick r:id="rId2"/>
              </a:rPr>
              <a:t>/</a:t>
            </a:r>
            <a:r>
              <a:rPr lang="zh-TW" altLang="en-US" dirty="0" smtClean="0"/>
              <a:t> </a:t>
            </a:r>
            <a:r>
              <a:rPr lang="zh-TW" altLang="en-US" dirty="0"/>
              <a:t>申請一個 </a:t>
            </a:r>
            <a:r>
              <a:rPr lang="en-US" altLang="zh-TW" dirty="0" smtClean="0"/>
              <a:t>5GB</a:t>
            </a:r>
            <a:r>
              <a:rPr lang="zh-TW" altLang="en-US" dirty="0" smtClean="0"/>
              <a:t>的空間</a:t>
            </a:r>
            <a:endParaRPr lang="en-US" altLang="zh-TW" dirty="0" smtClean="0"/>
          </a:p>
          <a:p>
            <a:pPr lvl="3"/>
            <a:r>
              <a:rPr lang="zh-TW" altLang="en-US" dirty="0"/>
              <a:t>假設你申請的帳戶名為</a:t>
            </a:r>
            <a:r>
              <a:rPr lang="en-US" altLang="zh-TW" dirty="0"/>
              <a:t>: </a:t>
            </a:r>
            <a:r>
              <a:rPr lang="en-US" altLang="zh-TW" dirty="0" err="1" smtClean="0"/>
              <a:t>UserName</a:t>
            </a:r>
            <a:endParaRPr lang="en-US" altLang="zh-TW" dirty="0" smtClean="0"/>
          </a:p>
          <a:p>
            <a:pPr lvl="4"/>
            <a:r>
              <a:rPr lang="en-US" altLang="zh-TW" dirty="0" smtClean="0"/>
              <a:t>Server: </a:t>
            </a:r>
            <a:r>
              <a:rPr lang="en-US" altLang="zh-TW" b="1" dirty="0" smtClean="0">
                <a:hlinkClick r:id="rId3"/>
              </a:rPr>
              <a:t>ftp.UserName.5gbfree.com:21</a:t>
            </a:r>
            <a:r>
              <a:rPr lang="en-US" altLang="zh-TW" b="1" dirty="0" smtClean="0"/>
              <a:t>  </a:t>
            </a:r>
          </a:p>
          <a:p>
            <a:pPr lvl="4"/>
            <a:r>
              <a:rPr lang="en-US" altLang="zh-TW" dirty="0" smtClean="0"/>
              <a:t>Account</a:t>
            </a:r>
            <a:r>
              <a:rPr lang="en-US" altLang="zh-TW" dirty="0"/>
              <a:t>: </a:t>
            </a:r>
            <a:r>
              <a:rPr lang="en-US" altLang="zh-TW" dirty="0" err="1" smtClean="0"/>
              <a:t>UserName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或是自行在自己電腦架設 </a:t>
            </a:r>
            <a:r>
              <a:rPr lang="en-US" altLang="zh-TW" dirty="0"/>
              <a:t>FTP </a:t>
            </a:r>
            <a:r>
              <a:rPr lang="en-US" altLang="zh-TW" dirty="0" smtClean="0"/>
              <a:t>server</a:t>
            </a:r>
          </a:p>
          <a:p>
            <a:pPr lvl="2"/>
            <a:r>
              <a:rPr lang="zh-TW" altLang="en-US" dirty="0"/>
              <a:t>可</a:t>
            </a:r>
            <a:r>
              <a:rPr lang="zh-TW" altLang="en-US" dirty="0" smtClean="0"/>
              <a:t>參考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goo.gl/UjrFwy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整體流程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下載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設定</a:t>
            </a:r>
            <a:r>
              <a:rPr lang="zh-TW" altLang="en-US" dirty="0"/>
              <a:t>好</a:t>
            </a:r>
            <a:r>
              <a:rPr lang="en-US" altLang="zh-TW" dirty="0" err="1" smtClean="0"/>
              <a:t>FlashFXP</a:t>
            </a:r>
            <a:endParaRPr lang="en-US" altLang="zh-TW" dirty="0"/>
          </a:p>
          <a:p>
            <a:pPr lvl="2"/>
            <a:r>
              <a:rPr lang="zh-TW" altLang="en-US" dirty="0"/>
              <a:t>透過</a:t>
            </a:r>
            <a:r>
              <a:rPr lang="en-US" altLang="zh-TW" dirty="0"/>
              <a:t>Socks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active mode</a:t>
            </a:r>
            <a:r>
              <a:rPr lang="zh-TW" altLang="en-US" dirty="0" smtClean="0"/>
              <a:t>連線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連線至</a:t>
            </a:r>
            <a:r>
              <a:rPr lang="en-US" altLang="zh-TW" dirty="0" smtClean="0"/>
              <a:t>FTP server</a:t>
            </a:r>
            <a:endParaRPr lang="en-US" altLang="zh-TW" dirty="0"/>
          </a:p>
          <a:p>
            <a:pPr lvl="1"/>
            <a:r>
              <a:rPr lang="zh-TW" altLang="en-US" dirty="0" smtClean="0"/>
              <a:t>開始上</a:t>
            </a:r>
            <a:r>
              <a:rPr lang="zh-TW" altLang="en-US" dirty="0"/>
              <a:t>傳和下載資料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66046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00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504" y="2130425"/>
            <a:ext cx="8928992" cy="14700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Part I: Socks4 Server </a:t>
            </a:r>
            <a:r>
              <a:rPr lang="en-US" altLang="zh-TW" dirty="0" smtClean="0">
                <a:solidFill>
                  <a:srgbClr val="FF0000"/>
                </a:solidFill>
              </a:rPr>
              <a:t>Connect</a:t>
            </a:r>
            <a:r>
              <a:rPr lang="en-US" altLang="zh-TW" dirty="0" smtClean="0"/>
              <a:t> Mode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7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90614"/>
            <a:ext cx="9020175" cy="5667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0" y="5500702"/>
            <a:ext cx="4572000" cy="1143008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00100" y="2214554"/>
            <a:ext cx="87868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read(sock, buffer, size);</a:t>
            </a:r>
          </a:p>
          <a:p>
            <a:r>
              <a:rPr lang="en-US" altLang="zh-TW" sz="2400" dirty="0" smtClean="0"/>
              <a:t>unsigned char VN = buffer[0] ;</a:t>
            </a:r>
          </a:p>
          <a:p>
            <a:r>
              <a:rPr lang="en-US" altLang="zh-TW" sz="2400" dirty="0" smtClean="0"/>
              <a:t>unsigned char CD = buffer[1] ;</a:t>
            </a:r>
          </a:p>
          <a:p>
            <a:r>
              <a:rPr lang="en-US" altLang="zh-TW" sz="2400" dirty="0" smtClean="0"/>
              <a:t>unsigned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DST_PORT = buffer[2] &lt;&lt; 8 | </a:t>
            </a:r>
          </a:p>
          <a:p>
            <a:r>
              <a:rPr lang="en-US" altLang="zh-TW" sz="2400" dirty="0" smtClean="0"/>
              <a:t>                                               buffer[3] ;</a:t>
            </a:r>
          </a:p>
          <a:p>
            <a:r>
              <a:rPr lang="en-US" altLang="zh-TW" sz="2400" dirty="0" smtClean="0"/>
              <a:t>unsigned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DST_IP = buffer[4] &lt;&lt; 24 |</a:t>
            </a:r>
          </a:p>
          <a:p>
            <a:r>
              <a:rPr lang="en-US" altLang="zh-TW" sz="2400" dirty="0" smtClean="0"/>
              <a:t>                                        buffer[5] &lt;&lt; 16 | </a:t>
            </a:r>
          </a:p>
          <a:p>
            <a:r>
              <a:rPr lang="en-US" altLang="zh-TW" sz="2400" dirty="0" smtClean="0"/>
              <a:t>                                        buffer[6] &lt;&lt; 8 | </a:t>
            </a:r>
          </a:p>
          <a:p>
            <a:r>
              <a:rPr lang="en-US" altLang="zh-TW" sz="2400" dirty="0" smtClean="0"/>
              <a:t>                                        buffer[7] ;</a:t>
            </a:r>
          </a:p>
          <a:p>
            <a:r>
              <a:rPr lang="en-US" altLang="zh-TW" sz="2400" dirty="0" smtClean="0"/>
              <a:t>char* USER_ID = buffer + 8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4" y="2157413"/>
            <a:ext cx="10434679" cy="384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0" y="4643446"/>
            <a:ext cx="4143372" cy="1428760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Reply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00100" y="2214554"/>
            <a:ext cx="87868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    package[0] = 0;</a:t>
            </a:r>
          </a:p>
          <a:p>
            <a:r>
              <a:rPr lang="en-US" altLang="zh-TW" sz="2400" dirty="0" smtClean="0"/>
              <a:t>    package[1] = (unsigned char) CD ; // 90 or 91 </a:t>
            </a:r>
          </a:p>
          <a:p>
            <a:r>
              <a:rPr lang="en-US" altLang="zh-TW" sz="2400" dirty="0" smtClean="0"/>
              <a:t>    package[2] = port / 256;</a:t>
            </a:r>
          </a:p>
          <a:p>
            <a:r>
              <a:rPr lang="en-US" altLang="zh-TW" sz="2400" dirty="0" smtClean="0"/>
              <a:t>    package[3] = port % 256;</a:t>
            </a:r>
          </a:p>
          <a:p>
            <a:r>
              <a:rPr lang="en-US" altLang="zh-TW" sz="2400" dirty="0" smtClean="0"/>
              <a:t>    package[4] = </a:t>
            </a:r>
            <a:r>
              <a:rPr lang="en-US" altLang="zh-TW" sz="2400" dirty="0" err="1" smtClean="0"/>
              <a:t>ip</a:t>
            </a:r>
            <a:r>
              <a:rPr lang="en-US" altLang="zh-TW" sz="2400" dirty="0" smtClean="0"/>
              <a:t> &gt;&gt; 24; 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// </a:t>
            </a:r>
            <a:r>
              <a:rPr lang="en-US" altLang="zh-TW" sz="2400" dirty="0" err="1" smtClean="0"/>
              <a:t>ip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ip</a:t>
            </a:r>
            <a:r>
              <a:rPr lang="en-US" altLang="zh-TW" sz="2400" dirty="0" smtClean="0"/>
              <a:t> in SOCKS4_REQUEST for connect mode</a:t>
            </a:r>
          </a:p>
          <a:p>
            <a:r>
              <a:rPr lang="en-US" altLang="zh-TW" sz="2400" dirty="0" smtClean="0"/>
              <a:t>	// </a:t>
            </a:r>
            <a:r>
              <a:rPr lang="en-US" altLang="zh-TW" sz="2400" dirty="0" err="1" smtClean="0"/>
              <a:t>ip</a:t>
            </a:r>
            <a:r>
              <a:rPr lang="en-US" altLang="zh-TW" sz="2400" dirty="0" smtClean="0"/>
              <a:t> = 0 for bind mode</a:t>
            </a:r>
          </a:p>
          <a:p>
            <a:r>
              <a:rPr lang="en-US" altLang="zh-TW" sz="2400" dirty="0" smtClean="0"/>
              <a:t>    package[5] = (</a:t>
            </a:r>
            <a:r>
              <a:rPr lang="en-US" altLang="zh-TW" sz="2400" dirty="0" err="1" smtClean="0"/>
              <a:t>ip</a:t>
            </a:r>
            <a:r>
              <a:rPr lang="en-US" altLang="zh-TW" sz="2400" dirty="0" smtClean="0"/>
              <a:t> &gt;&gt; 16) &amp; 0xFF;</a:t>
            </a:r>
          </a:p>
          <a:p>
            <a:r>
              <a:rPr lang="en-US" altLang="zh-TW" sz="2400" dirty="0" smtClean="0"/>
              <a:t>    package[6] = (</a:t>
            </a:r>
            <a:r>
              <a:rPr lang="en-US" altLang="zh-TW" sz="2400" dirty="0" err="1" smtClean="0"/>
              <a:t>ip</a:t>
            </a:r>
            <a:r>
              <a:rPr lang="en-US" altLang="zh-TW" sz="2400" dirty="0" smtClean="0"/>
              <a:t> &gt;&gt; 8)  &amp; 0xFF;</a:t>
            </a:r>
          </a:p>
          <a:p>
            <a:r>
              <a:rPr lang="en-US" altLang="zh-TW" sz="2400" dirty="0" smtClean="0"/>
              <a:t>    package[7] = </a:t>
            </a:r>
            <a:r>
              <a:rPr lang="en-US" altLang="zh-TW" sz="2400" dirty="0" err="1" smtClean="0"/>
              <a:t>ip</a:t>
            </a:r>
            <a:r>
              <a:rPr lang="en-US" altLang="zh-TW" sz="2400" dirty="0" smtClean="0"/>
              <a:t> &amp; 0xFF;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write(sock, package, 8);</a:t>
            </a:r>
            <a:r>
              <a:rPr lang="en-US" altLang="zh-TW" sz="2400" dirty="0" smtClean="0"/>
              <a:t>	</a:t>
            </a:r>
          </a:p>
          <a:p>
            <a:r>
              <a:rPr lang="en-US" altLang="zh-TW" sz="2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Browser(Connect mode)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720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Browser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58082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rot="10800000">
            <a:off x="1285852" y="4572008"/>
            <a:ext cx="2571768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929058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SOCKS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rot="10800000">
            <a:off x="4929190" y="4572008"/>
            <a:ext cx="2357454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5000628" y="4143380"/>
            <a:ext cx="2286016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1357290" y="4071942"/>
            <a:ext cx="2571768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571604" y="3286124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HTTP REQUEST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143504" y="3286124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HTTP REQUEST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500694" y="4929198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REPLY</a:t>
            </a:r>
          </a:p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HTML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85918" y="4929198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REPLY</a:t>
            </a:r>
          </a:p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HTML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Browser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97150"/>
            <a:ext cx="7344816" cy="54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5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Part II: CGI Proxy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1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CGI Connection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720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Browser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5918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00430" y="2071678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CGI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43868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RAS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86446" y="2000240"/>
            <a:ext cx="1000132" cy="121444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SOCKS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>
            <a:stCxn id="4" idx="3"/>
            <a:endCxn id="11" idx="1"/>
          </p:cNvCxnSpPr>
          <p:nvPr/>
        </p:nvCxnSpPr>
        <p:spPr>
          <a:xfrm>
            <a:off x="1285852" y="4071942"/>
            <a:ext cx="500066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2786050" y="4071942"/>
            <a:ext cx="642942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4714876" y="5429264"/>
            <a:ext cx="3429024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6786578" y="2428868"/>
            <a:ext cx="1357322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10800000">
            <a:off x="1285852" y="4572008"/>
            <a:ext cx="428628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10800000">
            <a:off x="2786050" y="4572008"/>
            <a:ext cx="642942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10800000">
            <a:off x="4572000" y="5786454"/>
            <a:ext cx="3500462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10800000">
            <a:off x="6786578" y="2928934"/>
            <a:ext cx="1285884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10800000">
            <a:off x="4500562" y="2928934"/>
            <a:ext cx="1285884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4572000" y="2428868"/>
            <a:ext cx="1214446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4500562" y="164305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COMMAND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786578" y="164305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COMMAND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572132" y="4929198"/>
            <a:ext cx="150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COMMAND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572000" y="3286124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6929454" y="3286124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5643570" y="600076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0" y="1340768"/>
            <a:ext cx="3571869" cy="2443410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CGI </a:t>
            </a:r>
            <a:r>
              <a:rPr lang="en-US" altLang="zh-TW" dirty="0" smtClean="0"/>
              <a:t>Connection</a:t>
            </a:r>
            <a:r>
              <a:rPr lang="en-US" altLang="zh-TW" dirty="0"/>
              <a:t>(Connect mode)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720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Browser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5918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00430" y="2071678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CGI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43868" y="2000240"/>
            <a:ext cx="1000132" cy="414340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RAS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86446" y="2000240"/>
            <a:ext cx="1000132" cy="121444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SOCKS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zh-TW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>
            <a:stCxn id="4" idx="3"/>
            <a:endCxn id="11" idx="1"/>
          </p:cNvCxnSpPr>
          <p:nvPr/>
        </p:nvCxnSpPr>
        <p:spPr>
          <a:xfrm>
            <a:off x="1285852" y="4071942"/>
            <a:ext cx="500066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2786050" y="4071942"/>
            <a:ext cx="642942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4714876" y="5429264"/>
            <a:ext cx="3429024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6786578" y="2428868"/>
            <a:ext cx="1357322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10800000">
            <a:off x="1285852" y="4572008"/>
            <a:ext cx="428628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10800000">
            <a:off x="2786050" y="4572008"/>
            <a:ext cx="642942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10800000">
            <a:off x="4572000" y="5786454"/>
            <a:ext cx="3500462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10800000">
            <a:off x="6786578" y="2928934"/>
            <a:ext cx="1285884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10800000">
            <a:off x="4500562" y="2928934"/>
            <a:ext cx="1285884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4572000" y="2428868"/>
            <a:ext cx="1214446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4500562" y="164305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COMMAND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786578" y="164305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COMMAND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572132" y="4929198"/>
            <a:ext cx="150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COMMAND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572000" y="3286124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6929454" y="3286124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5643570" y="600076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36280" y="4076825"/>
            <a:ext cx="3571869" cy="2443410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1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71" b="67001"/>
          <a:stretch/>
        </p:blipFill>
        <p:spPr bwMode="auto">
          <a:xfrm>
            <a:off x="548921" y="1600200"/>
            <a:ext cx="8435253" cy="2764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3347864" y="1772816"/>
            <a:ext cx="1008112" cy="297722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972236" y="2074076"/>
            <a:ext cx="3848236" cy="1426931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096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069" b="61639"/>
          <a:stretch/>
        </p:blipFill>
        <p:spPr bwMode="auto">
          <a:xfrm>
            <a:off x="259905" y="1988840"/>
            <a:ext cx="888409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843808" y="2132856"/>
            <a:ext cx="576064" cy="297722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84168" y="2136395"/>
            <a:ext cx="2448272" cy="297722"/>
          </a:xfrm>
          <a:prstGeom prst="rect">
            <a:avLst/>
          </a:prstGeom>
          <a:solidFill>
            <a:schemeClr val="accent1">
              <a:alpha val="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574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417</Words>
  <Application>Microsoft Office PowerPoint</Application>
  <PresentationFormat>如螢幕大小 (4:3)</PresentationFormat>
  <Paragraphs>150</Paragraphs>
  <Slides>23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Project IV:  SOCKS4 Server</vt:lpstr>
      <vt:lpstr>Part I: Socks4 Server Connect Mode</vt:lpstr>
      <vt:lpstr>Web Browser(Connect mode)</vt:lpstr>
      <vt:lpstr>Browser Setting</vt:lpstr>
      <vt:lpstr>Part II: CGI Proxy</vt:lpstr>
      <vt:lpstr>CGI Connection</vt:lpstr>
      <vt:lpstr>CGI Connection(Connect mode)</vt:lpstr>
      <vt:lpstr>Demo</vt:lpstr>
      <vt:lpstr>Demo</vt:lpstr>
      <vt:lpstr>Part III: Socks4 Server Bind Mode</vt:lpstr>
      <vt:lpstr>FTP Transfer(Bind mode)</vt:lpstr>
      <vt:lpstr>FlashFXP</vt:lpstr>
      <vt:lpstr>FlashFXP</vt:lpstr>
      <vt:lpstr>FlashFXP</vt:lpstr>
      <vt:lpstr>FlashFXP</vt:lpstr>
      <vt:lpstr>FlashFXP</vt:lpstr>
      <vt:lpstr>FlashFXP</vt:lpstr>
      <vt:lpstr>END</vt:lpstr>
      <vt:lpstr>Implementation</vt:lpstr>
      <vt:lpstr>Implementation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GDB: How to Use it?</dc:title>
  <dc:creator>lala</dc:creator>
  <cp:lastModifiedBy>iceman126</cp:lastModifiedBy>
  <cp:revision>114</cp:revision>
  <dcterms:created xsi:type="dcterms:W3CDTF">2011-10-12T14:54:46Z</dcterms:created>
  <dcterms:modified xsi:type="dcterms:W3CDTF">2016-12-15T05:53:20Z</dcterms:modified>
</cp:coreProperties>
</file>