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A0949F6-DAFF-4FAF-8417-81539526414A}">
          <p14:sldIdLst>
            <p14:sldId id="256"/>
            <p14:sldId id="257"/>
            <p14:sldId id="258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F442-2F53-44A6-B590-9FA11C154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CucONNECT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A8528-C038-4950-9F16-9CFD3889F2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Project by: Team 41</a:t>
            </a:r>
          </a:p>
          <a:p>
            <a:r>
              <a:rPr lang="en-US" dirty="0" err="1"/>
              <a:t>Jayakrishnan</a:t>
            </a:r>
            <a:r>
              <a:rPr lang="en-US" dirty="0"/>
              <a:t> HJ</a:t>
            </a:r>
          </a:p>
          <a:p>
            <a:r>
              <a:rPr lang="en-US" dirty="0"/>
              <a:t>Richard Noronha</a:t>
            </a:r>
          </a:p>
        </p:txBody>
      </p:sp>
    </p:spTree>
    <p:extLst>
      <p:ext uri="{BB962C8B-B14F-4D97-AF65-F5344CB8AC3E}">
        <p14:creationId xmlns:p14="http://schemas.microsoft.com/office/powerpoint/2010/main" val="318350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E4D3-7599-4BF7-AFE6-62DD5397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A9FBA-CE4A-4D14-8A0A-1F6BE42E3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2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A357-AA5C-43EB-930A-6851DC9B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8650"/>
          </a:xfrm>
        </p:spPr>
        <p:txBody>
          <a:bodyPr>
            <a:normAutofit fontScale="90000"/>
          </a:bodyPr>
          <a:lstStyle/>
          <a:p>
            <a:r>
              <a:rPr lang="en-US" dirty="0"/>
              <a:t>Strategy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971B37-D4C6-4CCB-8EA8-F0DAF8F1E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19225"/>
            <a:ext cx="9601200" cy="403276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B24958-4DB1-4AFA-8D62-A7C271BB1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5556762"/>
            <a:ext cx="10096500" cy="295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4C5335-10B4-4960-8196-134B5E647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325" y="4500562"/>
            <a:ext cx="5200650" cy="809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EDC01F-5A66-49FE-A66E-8DB664670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4289938"/>
            <a:ext cx="3170250" cy="116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6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773F-7468-45EF-B692-829F47E1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275"/>
          </a:xfrm>
        </p:spPr>
        <p:txBody>
          <a:bodyPr>
            <a:normAutofit fontScale="90000"/>
          </a:bodyPr>
          <a:lstStyle/>
          <a:p>
            <a:r>
              <a:rPr lang="en-US" dirty="0"/>
              <a:t>Composite Design Pattern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832AC1-70AE-4BA2-BF8C-7BAF028D1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1338" y="1438183"/>
            <a:ext cx="4874838" cy="442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2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C35E-0226-4FBA-9EAB-3097995D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0138"/>
          </a:xfrm>
        </p:spPr>
        <p:txBody>
          <a:bodyPr/>
          <a:lstStyle/>
          <a:p>
            <a:r>
              <a:rPr lang="en-US" dirty="0"/>
              <a:t>MVC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FDDF0F-CC00-4BE8-8DB6-BAD910448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9295"/>
          <a:stretch/>
        </p:blipFill>
        <p:spPr>
          <a:xfrm>
            <a:off x="1929769" y="1819722"/>
            <a:ext cx="8484861" cy="3560145"/>
          </a:xfrm>
        </p:spPr>
      </p:pic>
    </p:spTree>
    <p:extLst>
      <p:ext uri="{BB962C8B-B14F-4D97-AF65-F5344CB8AC3E}">
        <p14:creationId xmlns:p14="http://schemas.microsoft.com/office/powerpoint/2010/main" val="34701148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36</TotalTime>
  <Words>17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CucONNECT</vt:lpstr>
      <vt:lpstr>Video</vt:lpstr>
      <vt:lpstr>Strategy Design</vt:lpstr>
      <vt:lpstr>Composite Design Pattern</vt:lpstr>
      <vt:lpstr>MVC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CucONNECT</dc:title>
  <dc:creator>Richard Noronha</dc:creator>
  <cp:lastModifiedBy>Richard Noronha</cp:lastModifiedBy>
  <cp:revision>4</cp:revision>
  <dcterms:created xsi:type="dcterms:W3CDTF">2018-04-27T16:07:34Z</dcterms:created>
  <dcterms:modified xsi:type="dcterms:W3CDTF">2018-04-27T16:44:34Z</dcterms:modified>
</cp:coreProperties>
</file>