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0.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702" r:id="rId2"/>
    <p:sldId id="688" r:id="rId3"/>
    <p:sldId id="706" r:id="rId4"/>
    <p:sldId id="689" r:id="rId5"/>
    <p:sldId id="748" r:id="rId6"/>
    <p:sldId id="744" r:id="rId7"/>
    <p:sldId id="745" r:id="rId8"/>
    <p:sldId id="749" r:id="rId9"/>
    <p:sldId id="750" r:id="rId10"/>
    <p:sldId id="746" r:id="rId11"/>
    <p:sldId id="690" r:id="rId12"/>
    <p:sldId id="704" r:id="rId13"/>
    <p:sldId id="703" r:id="rId14"/>
    <p:sldId id="691" r:id="rId15"/>
    <p:sldId id="708" r:id="rId16"/>
    <p:sldId id="692" r:id="rId17"/>
    <p:sldId id="693" r:id="rId18"/>
    <p:sldId id="694" r:id="rId19"/>
    <p:sldId id="700" r:id="rId20"/>
    <p:sldId id="695" r:id="rId21"/>
    <p:sldId id="701" r:id="rId22"/>
    <p:sldId id="696" r:id="rId23"/>
    <p:sldId id="697" r:id="rId24"/>
    <p:sldId id="698" r:id="rId25"/>
    <p:sldId id="713" r:id="rId26"/>
    <p:sldId id="714" r:id="rId27"/>
    <p:sldId id="715" r:id="rId28"/>
    <p:sldId id="716" r:id="rId29"/>
    <p:sldId id="717" r:id="rId30"/>
    <p:sldId id="718" r:id="rId31"/>
    <p:sldId id="719" r:id="rId32"/>
    <p:sldId id="709" r:id="rId33"/>
    <p:sldId id="740" r:id="rId34"/>
    <p:sldId id="729" r:id="rId35"/>
    <p:sldId id="730" r:id="rId36"/>
    <p:sldId id="731" r:id="rId37"/>
    <p:sldId id="732" r:id="rId38"/>
    <p:sldId id="733" r:id="rId39"/>
    <p:sldId id="734" r:id="rId40"/>
    <p:sldId id="737" r:id="rId41"/>
    <p:sldId id="736" r:id="rId42"/>
    <p:sldId id="741" r:id="rId43"/>
    <p:sldId id="726" r:id="rId44"/>
    <p:sldId id="720" r:id="rId45"/>
    <p:sldId id="721" r:id="rId46"/>
    <p:sldId id="722" r:id="rId47"/>
    <p:sldId id="723" r:id="rId48"/>
    <p:sldId id="725" r:id="rId4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00"/>
    <a:srgbClr val="4F81BD"/>
    <a:srgbClr val="0000CC"/>
    <a:srgbClr val="99CCFF"/>
    <a:srgbClr val="CCFFCC"/>
    <a:srgbClr val="B2B2B2"/>
    <a:srgbClr val="FFFFFF"/>
    <a:srgbClr val="0066FF"/>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7" d="100"/>
          <a:sy n="77" d="100"/>
        </p:scale>
        <p:origin x="-95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28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_rels/data12.xml.rels><?xml version="1.0" encoding="UTF-8" standalone="yes"?>
<Relationships xmlns="http://schemas.openxmlformats.org/package/2006/relationships"><Relationship Id="rId1" Type="http://schemas.openxmlformats.org/officeDocument/2006/relationships/hyperlink" Target="http://www.114java.com/MyEclipse_Eclipseshiyong/" TargetMode="External"/></Relationships>
</file>

<file path=ppt/diagrams/_rels/data8.xml.rels><?xml version="1.0" encoding="UTF-8" standalone="yes"?>
<Relationships xmlns="http://schemas.openxmlformats.org/package/2006/relationships"><Relationship Id="rId1" Type="http://schemas.openxmlformats.org/officeDocument/2006/relationships/hyperlink" Target="http://subclipse.tigris.org/update_1.6.x" TargetMode="External"/></Relationships>
</file>

<file path=ppt/diagrams/_rels/drawing12.xml.rels><?xml version="1.0" encoding="UTF-8" standalone="yes"?>
<Relationships xmlns="http://schemas.openxmlformats.org/package/2006/relationships"><Relationship Id="rId1" Type="http://schemas.openxmlformats.org/officeDocument/2006/relationships/hyperlink" Target="http://www.114java.com/MyEclipse_Eclipseshiyong/"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ubclipse.tigris.org/update_1.6.x"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EE99F-97CA-4E3C-A8BA-F77788D1ED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D03A58F-6663-418B-A6F7-06A352D1A0E7}">
      <dgm:prSet/>
      <dgm:spPr/>
      <dgm:t>
        <a:bodyPr/>
        <a:lstStyle/>
        <a:p>
          <a:pPr rtl="0"/>
          <a:r>
            <a:rPr lang="zh-CN" dirty="0" smtClean="0"/>
            <a:t>选择 </a:t>
          </a:r>
          <a:r>
            <a:rPr lang="en-US" dirty="0" smtClean="0"/>
            <a:t>window-preference</a:t>
          </a:r>
          <a:endParaRPr lang="zh-CN" dirty="0"/>
        </a:p>
      </dgm:t>
    </dgm:pt>
    <dgm:pt modelId="{A40DDCB7-9702-47AB-921D-A6C791F08640}" type="parTrans" cxnId="{D871509C-0C47-4C16-AD31-D22F234CB6CD}">
      <dgm:prSet/>
      <dgm:spPr/>
      <dgm:t>
        <a:bodyPr/>
        <a:lstStyle/>
        <a:p>
          <a:endParaRPr lang="zh-CN" altLang="en-US"/>
        </a:p>
      </dgm:t>
    </dgm:pt>
    <dgm:pt modelId="{DD6B6CF4-0CCC-45D6-B377-B1737CC412A8}" type="sibTrans" cxnId="{D871509C-0C47-4C16-AD31-D22F234CB6CD}">
      <dgm:prSet/>
      <dgm:spPr/>
      <dgm:t>
        <a:bodyPr/>
        <a:lstStyle/>
        <a:p>
          <a:endParaRPr lang="zh-CN" altLang="en-US"/>
        </a:p>
      </dgm:t>
    </dgm:pt>
    <dgm:pt modelId="{BC8C4489-D5FE-4C9E-A9AC-7B3C625EDA57}" type="pres">
      <dgm:prSet presAssocID="{191EE99F-97CA-4E3C-A8BA-F77788D1EDB9}" presName="linear" presStyleCnt="0">
        <dgm:presLayoutVars>
          <dgm:animLvl val="lvl"/>
          <dgm:resizeHandles val="exact"/>
        </dgm:presLayoutVars>
      </dgm:prSet>
      <dgm:spPr/>
      <dgm:t>
        <a:bodyPr/>
        <a:lstStyle/>
        <a:p>
          <a:endParaRPr lang="zh-CN" altLang="en-US"/>
        </a:p>
      </dgm:t>
    </dgm:pt>
    <dgm:pt modelId="{09726A35-4A41-47C2-B8C3-E4B301E939D8}" type="pres">
      <dgm:prSet presAssocID="{CD03A58F-6663-418B-A6F7-06A352D1A0E7}" presName="parentText" presStyleLbl="node1" presStyleIdx="0" presStyleCnt="1" custLinFactNeighborY="-89614">
        <dgm:presLayoutVars>
          <dgm:chMax val="0"/>
          <dgm:bulletEnabled val="1"/>
        </dgm:presLayoutVars>
      </dgm:prSet>
      <dgm:spPr/>
      <dgm:t>
        <a:bodyPr/>
        <a:lstStyle/>
        <a:p>
          <a:endParaRPr lang="zh-CN" altLang="en-US"/>
        </a:p>
      </dgm:t>
    </dgm:pt>
  </dgm:ptLst>
  <dgm:cxnLst>
    <dgm:cxn modelId="{D871509C-0C47-4C16-AD31-D22F234CB6CD}" srcId="{191EE99F-97CA-4E3C-A8BA-F77788D1EDB9}" destId="{CD03A58F-6663-418B-A6F7-06A352D1A0E7}" srcOrd="0" destOrd="0" parTransId="{A40DDCB7-9702-47AB-921D-A6C791F08640}" sibTransId="{DD6B6CF4-0CCC-45D6-B377-B1737CC412A8}"/>
    <dgm:cxn modelId="{52B17111-69F1-43EB-BEFF-235B1D9A213C}" type="presOf" srcId="{CD03A58F-6663-418B-A6F7-06A352D1A0E7}" destId="{09726A35-4A41-47C2-B8C3-E4B301E939D8}" srcOrd="0" destOrd="0" presId="urn:microsoft.com/office/officeart/2005/8/layout/vList2"/>
    <dgm:cxn modelId="{D787FFAD-F9BA-4EA3-8C3E-3E01E5BBD04D}" type="presOf" srcId="{191EE99F-97CA-4E3C-A8BA-F77788D1EDB9}" destId="{BC8C4489-D5FE-4C9E-A9AC-7B3C625EDA57}" srcOrd="0" destOrd="0" presId="urn:microsoft.com/office/officeart/2005/8/layout/vList2"/>
    <dgm:cxn modelId="{5E025826-5AEF-402E-96CC-851635320835}" type="presParOf" srcId="{BC8C4489-D5FE-4C9E-A9AC-7B3C625EDA57}" destId="{09726A35-4A41-47C2-B8C3-E4B301E939D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EDE75C7-DB81-4547-8770-B41BE68B930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3A48017A-F668-49EB-97BD-1AFA4EC3BC7E}">
      <dgm:prSet custT="1"/>
      <dgm:spPr/>
      <dgm:t>
        <a:bodyPr/>
        <a:lstStyle/>
        <a:p>
          <a:pPr rtl="0"/>
          <a:r>
            <a:rPr lang="zh-CN" sz="2000" dirty="0" smtClean="0">
              <a:latin typeface="微软雅黑" panose="020B0503020204020204" pitchFamily="34" charset="-122"/>
              <a:ea typeface="微软雅黑" panose="020B0503020204020204" pitchFamily="34" charset="-122"/>
            </a:rPr>
            <a:t>下载</a:t>
          </a:r>
          <a:r>
            <a:rPr lang="en-US" sz="2000" dirty="0" smtClean="0">
              <a:latin typeface="微软雅黑" panose="020B0503020204020204" pitchFamily="34" charset="-122"/>
              <a:ea typeface="微软雅黑" panose="020B0503020204020204" pitchFamily="34" charset="-122"/>
            </a:rPr>
            <a:t>SVN</a:t>
          </a:r>
          <a:r>
            <a:rPr lang="zh-CN" sz="2000" dirty="0" smtClean="0">
              <a:latin typeface="微软雅黑" panose="020B0503020204020204" pitchFamily="34" charset="-122"/>
              <a:ea typeface="微软雅黑" panose="020B0503020204020204" pitchFamily="34" charset="-122"/>
            </a:rPr>
            <a:t>插件：</a:t>
          </a:r>
          <a:r>
            <a:rPr lang="en-US" sz="2000" dirty="0" smtClean="0">
              <a:latin typeface="微软雅黑" panose="020B0503020204020204" pitchFamily="34" charset="-122"/>
              <a:ea typeface="微软雅黑" panose="020B0503020204020204" pitchFamily="34" charset="-122"/>
            </a:rPr>
            <a:t>site-1.6.10.zip</a:t>
          </a:r>
          <a:endParaRPr lang="zh-CN" sz="2000" dirty="0">
            <a:latin typeface="微软雅黑" panose="020B0503020204020204" pitchFamily="34" charset="-122"/>
            <a:ea typeface="微软雅黑" panose="020B0503020204020204" pitchFamily="34" charset="-122"/>
          </a:endParaRPr>
        </a:p>
      </dgm:t>
    </dgm:pt>
    <dgm:pt modelId="{3D542873-F871-4F98-9365-5B0A7220EFD6}" type="parTrans" cxnId="{F37FC13E-4D3E-4B1B-B7B4-2464C5388F0A}">
      <dgm:prSet/>
      <dgm:spPr/>
      <dgm:t>
        <a:bodyPr/>
        <a:lstStyle/>
        <a:p>
          <a:endParaRPr lang="zh-CN" altLang="en-US"/>
        </a:p>
      </dgm:t>
    </dgm:pt>
    <dgm:pt modelId="{B3011DCB-898F-4855-A95E-0FAC2CED688D}" type="sibTrans" cxnId="{F37FC13E-4D3E-4B1B-B7B4-2464C5388F0A}">
      <dgm:prSet/>
      <dgm:spPr/>
      <dgm:t>
        <a:bodyPr/>
        <a:lstStyle/>
        <a:p>
          <a:endParaRPr lang="zh-CN" altLang="en-US"/>
        </a:p>
      </dgm:t>
    </dgm:pt>
    <dgm:pt modelId="{B123DB14-435A-4CD0-B6D9-5886757AAFD9}">
      <dgm:prSet custT="1"/>
      <dgm:spPr/>
      <dgm:t>
        <a:bodyPr/>
        <a:lstStyle/>
        <a:p>
          <a:pPr rtl="0"/>
          <a:r>
            <a:rPr lang="zh-CN" sz="2000" dirty="0" smtClean="0">
              <a:latin typeface="微软雅黑" panose="020B0503020204020204" pitchFamily="34" charset="-122"/>
              <a:ea typeface="微软雅黑" panose="020B0503020204020204" pitchFamily="34" charset="-122"/>
            </a:rPr>
            <a:t>解压后将其全部文件拷贝至：</a:t>
          </a:r>
          <a:r>
            <a:rPr lang="en-US" sz="2000" dirty="0" smtClean="0">
              <a:latin typeface="微软雅黑" panose="020B0503020204020204" pitchFamily="34" charset="-122"/>
              <a:ea typeface="微软雅黑" panose="020B0503020204020204" pitchFamily="34" charset="-122"/>
            </a:rPr>
            <a:t>                      D:\MyEclipse 8.6\</a:t>
          </a:r>
          <a:r>
            <a:rPr lang="en-US" sz="2000" dirty="0" err="1" smtClean="0">
              <a:latin typeface="微软雅黑" panose="020B0503020204020204" pitchFamily="34" charset="-122"/>
              <a:ea typeface="微软雅黑" panose="020B0503020204020204" pitchFamily="34" charset="-122"/>
            </a:rPr>
            <a:t>dropins</a:t>
          </a:r>
          <a:endParaRPr lang="zh-CN" sz="2000" dirty="0">
            <a:latin typeface="微软雅黑" panose="020B0503020204020204" pitchFamily="34" charset="-122"/>
            <a:ea typeface="微软雅黑" panose="020B0503020204020204" pitchFamily="34" charset="-122"/>
          </a:endParaRPr>
        </a:p>
      </dgm:t>
    </dgm:pt>
    <dgm:pt modelId="{2AB349EA-4CAC-403D-8D55-06C86C080800}" type="parTrans" cxnId="{779BF177-4D78-4DD1-921D-596923FC699E}">
      <dgm:prSet/>
      <dgm:spPr/>
      <dgm:t>
        <a:bodyPr/>
        <a:lstStyle/>
        <a:p>
          <a:endParaRPr lang="zh-CN" altLang="en-US"/>
        </a:p>
      </dgm:t>
    </dgm:pt>
    <dgm:pt modelId="{F6855130-A7E8-4D02-9308-140CE4F73CF7}" type="sibTrans" cxnId="{779BF177-4D78-4DD1-921D-596923FC699E}">
      <dgm:prSet/>
      <dgm:spPr/>
      <dgm:t>
        <a:bodyPr/>
        <a:lstStyle/>
        <a:p>
          <a:endParaRPr lang="zh-CN" altLang="en-US"/>
        </a:p>
      </dgm:t>
    </dgm:pt>
    <dgm:pt modelId="{70C670DB-92F7-4BA9-8B31-47E3AE17652C}">
      <dgm:prSet custT="1"/>
      <dgm:spPr/>
      <dgm:t>
        <a:bodyPr/>
        <a:lstStyle/>
        <a:p>
          <a:pPr rtl="0"/>
          <a:r>
            <a:rPr lang="zh-CN" sz="2800" dirty="0" smtClean="0">
              <a:latin typeface="微软雅黑" panose="020B0503020204020204" pitchFamily="34" charset="-122"/>
              <a:ea typeface="微软雅黑" panose="020B0503020204020204" pitchFamily="34" charset="-122"/>
            </a:rPr>
            <a:t>重启</a:t>
          </a:r>
          <a:r>
            <a:rPr lang="en-US" sz="2800" dirty="0" smtClean="0">
              <a:latin typeface="微软雅黑" panose="020B0503020204020204" pitchFamily="34" charset="-122"/>
              <a:ea typeface="微软雅黑" panose="020B0503020204020204" pitchFamily="34" charset="-122"/>
            </a:rPr>
            <a:t>MyEclipse</a:t>
          </a:r>
          <a:r>
            <a:rPr lang="zh-CN" sz="2800" dirty="0" smtClean="0">
              <a:latin typeface="微软雅黑" panose="020B0503020204020204" pitchFamily="34" charset="-122"/>
              <a:ea typeface="微软雅黑" panose="020B0503020204020204" pitchFamily="34" charset="-122"/>
            </a:rPr>
            <a:t>！</a:t>
          </a:r>
          <a:endParaRPr lang="zh-CN" sz="2800" dirty="0">
            <a:latin typeface="微软雅黑" panose="020B0503020204020204" pitchFamily="34" charset="-122"/>
            <a:ea typeface="微软雅黑" panose="020B0503020204020204" pitchFamily="34" charset="-122"/>
          </a:endParaRPr>
        </a:p>
      </dgm:t>
    </dgm:pt>
    <dgm:pt modelId="{7473E0CB-C9C7-4FEB-8D0B-ABF55BBA974A}" type="parTrans" cxnId="{87595397-12CB-4F7F-A42D-92F3AAA7FCE8}">
      <dgm:prSet/>
      <dgm:spPr/>
      <dgm:t>
        <a:bodyPr/>
        <a:lstStyle/>
        <a:p>
          <a:endParaRPr lang="zh-CN" altLang="en-US"/>
        </a:p>
      </dgm:t>
    </dgm:pt>
    <dgm:pt modelId="{C6BDF62B-CC42-41DE-83C9-ACD9EFBE78A6}" type="sibTrans" cxnId="{87595397-12CB-4F7F-A42D-92F3AAA7FCE8}">
      <dgm:prSet/>
      <dgm:spPr/>
      <dgm:t>
        <a:bodyPr/>
        <a:lstStyle/>
        <a:p>
          <a:endParaRPr lang="zh-CN" altLang="en-US"/>
        </a:p>
      </dgm:t>
    </dgm:pt>
    <dgm:pt modelId="{DDEDB56C-2427-4693-A0BF-1A86194ECF3D}" type="pres">
      <dgm:prSet presAssocID="{9EDE75C7-DB81-4547-8770-B41BE68B930E}" presName="Name0" presStyleCnt="0">
        <dgm:presLayoutVars>
          <dgm:dir/>
          <dgm:resizeHandles val="exact"/>
        </dgm:presLayoutVars>
      </dgm:prSet>
      <dgm:spPr/>
      <dgm:t>
        <a:bodyPr/>
        <a:lstStyle/>
        <a:p>
          <a:endParaRPr lang="zh-CN" altLang="en-US"/>
        </a:p>
      </dgm:t>
    </dgm:pt>
    <dgm:pt modelId="{E6A111D9-CDCC-42B3-BC11-30846C9533D1}" type="pres">
      <dgm:prSet presAssocID="{3A48017A-F668-49EB-97BD-1AFA4EC3BC7E}" presName="node" presStyleLbl="node1" presStyleIdx="0" presStyleCnt="3">
        <dgm:presLayoutVars>
          <dgm:bulletEnabled val="1"/>
        </dgm:presLayoutVars>
      </dgm:prSet>
      <dgm:spPr/>
      <dgm:t>
        <a:bodyPr/>
        <a:lstStyle/>
        <a:p>
          <a:endParaRPr lang="zh-CN" altLang="en-US"/>
        </a:p>
      </dgm:t>
    </dgm:pt>
    <dgm:pt modelId="{FFBD0835-D3D8-4560-91C6-8827FB8E9291}" type="pres">
      <dgm:prSet presAssocID="{B3011DCB-898F-4855-A95E-0FAC2CED688D}" presName="sibTrans" presStyleLbl="sibTrans2D1" presStyleIdx="0" presStyleCnt="2"/>
      <dgm:spPr/>
      <dgm:t>
        <a:bodyPr/>
        <a:lstStyle/>
        <a:p>
          <a:endParaRPr lang="zh-CN" altLang="en-US"/>
        </a:p>
      </dgm:t>
    </dgm:pt>
    <dgm:pt modelId="{5CA940DF-3353-4BE2-ABD3-CF1B041E11F4}" type="pres">
      <dgm:prSet presAssocID="{B3011DCB-898F-4855-A95E-0FAC2CED688D}" presName="connectorText" presStyleLbl="sibTrans2D1" presStyleIdx="0" presStyleCnt="2"/>
      <dgm:spPr/>
      <dgm:t>
        <a:bodyPr/>
        <a:lstStyle/>
        <a:p>
          <a:endParaRPr lang="zh-CN" altLang="en-US"/>
        </a:p>
      </dgm:t>
    </dgm:pt>
    <dgm:pt modelId="{9AAF0ED7-DF31-4825-B905-26B9625CD8B4}" type="pres">
      <dgm:prSet presAssocID="{B123DB14-435A-4CD0-B6D9-5886757AAFD9}" presName="node" presStyleLbl="node1" presStyleIdx="1" presStyleCnt="3">
        <dgm:presLayoutVars>
          <dgm:bulletEnabled val="1"/>
        </dgm:presLayoutVars>
      </dgm:prSet>
      <dgm:spPr/>
      <dgm:t>
        <a:bodyPr/>
        <a:lstStyle/>
        <a:p>
          <a:endParaRPr lang="zh-CN" altLang="en-US"/>
        </a:p>
      </dgm:t>
    </dgm:pt>
    <dgm:pt modelId="{1B552B1A-6938-428E-9E16-90512B262FA6}" type="pres">
      <dgm:prSet presAssocID="{F6855130-A7E8-4D02-9308-140CE4F73CF7}" presName="sibTrans" presStyleLbl="sibTrans2D1" presStyleIdx="1" presStyleCnt="2"/>
      <dgm:spPr/>
      <dgm:t>
        <a:bodyPr/>
        <a:lstStyle/>
        <a:p>
          <a:endParaRPr lang="zh-CN" altLang="en-US"/>
        </a:p>
      </dgm:t>
    </dgm:pt>
    <dgm:pt modelId="{EBC35AB3-41FD-4BA5-B8F0-390A54F3212C}" type="pres">
      <dgm:prSet presAssocID="{F6855130-A7E8-4D02-9308-140CE4F73CF7}" presName="connectorText" presStyleLbl="sibTrans2D1" presStyleIdx="1" presStyleCnt="2"/>
      <dgm:spPr/>
      <dgm:t>
        <a:bodyPr/>
        <a:lstStyle/>
        <a:p>
          <a:endParaRPr lang="zh-CN" altLang="en-US"/>
        </a:p>
      </dgm:t>
    </dgm:pt>
    <dgm:pt modelId="{480DA2E2-38A7-495D-8E0E-208724A396DC}" type="pres">
      <dgm:prSet presAssocID="{70C670DB-92F7-4BA9-8B31-47E3AE17652C}" presName="node" presStyleLbl="node1" presStyleIdx="2" presStyleCnt="3">
        <dgm:presLayoutVars>
          <dgm:bulletEnabled val="1"/>
        </dgm:presLayoutVars>
      </dgm:prSet>
      <dgm:spPr/>
      <dgm:t>
        <a:bodyPr/>
        <a:lstStyle/>
        <a:p>
          <a:endParaRPr lang="zh-CN" altLang="en-US"/>
        </a:p>
      </dgm:t>
    </dgm:pt>
  </dgm:ptLst>
  <dgm:cxnLst>
    <dgm:cxn modelId="{0E65D606-6736-40E6-A37C-FAB3FEDFF388}" type="presOf" srcId="{F6855130-A7E8-4D02-9308-140CE4F73CF7}" destId="{EBC35AB3-41FD-4BA5-B8F0-390A54F3212C}" srcOrd="1" destOrd="0" presId="urn:microsoft.com/office/officeart/2005/8/layout/process1"/>
    <dgm:cxn modelId="{4712D978-FBCD-4E5D-8649-0949AA8BDEF7}" type="presOf" srcId="{B3011DCB-898F-4855-A95E-0FAC2CED688D}" destId="{5CA940DF-3353-4BE2-ABD3-CF1B041E11F4}" srcOrd="1" destOrd="0" presId="urn:microsoft.com/office/officeart/2005/8/layout/process1"/>
    <dgm:cxn modelId="{779BF177-4D78-4DD1-921D-596923FC699E}" srcId="{9EDE75C7-DB81-4547-8770-B41BE68B930E}" destId="{B123DB14-435A-4CD0-B6D9-5886757AAFD9}" srcOrd="1" destOrd="0" parTransId="{2AB349EA-4CAC-403D-8D55-06C86C080800}" sibTransId="{F6855130-A7E8-4D02-9308-140CE4F73CF7}"/>
    <dgm:cxn modelId="{9607083E-F3AD-429F-B96E-F0D39E4633F8}" type="presOf" srcId="{3A48017A-F668-49EB-97BD-1AFA4EC3BC7E}" destId="{E6A111D9-CDCC-42B3-BC11-30846C9533D1}" srcOrd="0" destOrd="0" presId="urn:microsoft.com/office/officeart/2005/8/layout/process1"/>
    <dgm:cxn modelId="{BBF10D71-20AF-45AB-80BC-FCB1F07194C4}" type="presOf" srcId="{B3011DCB-898F-4855-A95E-0FAC2CED688D}" destId="{FFBD0835-D3D8-4560-91C6-8827FB8E9291}" srcOrd="0" destOrd="0" presId="urn:microsoft.com/office/officeart/2005/8/layout/process1"/>
    <dgm:cxn modelId="{2B012FB3-A522-493B-9CE8-1F4A3240712D}" type="presOf" srcId="{70C670DB-92F7-4BA9-8B31-47E3AE17652C}" destId="{480DA2E2-38A7-495D-8E0E-208724A396DC}" srcOrd="0" destOrd="0" presId="urn:microsoft.com/office/officeart/2005/8/layout/process1"/>
    <dgm:cxn modelId="{9F390B8A-D808-44E1-99D2-0DB0748DE3AA}" type="presOf" srcId="{B123DB14-435A-4CD0-B6D9-5886757AAFD9}" destId="{9AAF0ED7-DF31-4825-B905-26B9625CD8B4}" srcOrd="0" destOrd="0" presId="urn:microsoft.com/office/officeart/2005/8/layout/process1"/>
    <dgm:cxn modelId="{87595397-12CB-4F7F-A42D-92F3AAA7FCE8}" srcId="{9EDE75C7-DB81-4547-8770-B41BE68B930E}" destId="{70C670DB-92F7-4BA9-8B31-47E3AE17652C}" srcOrd="2" destOrd="0" parTransId="{7473E0CB-C9C7-4FEB-8D0B-ABF55BBA974A}" sibTransId="{C6BDF62B-CC42-41DE-83C9-ACD9EFBE78A6}"/>
    <dgm:cxn modelId="{E1A95F7C-48F6-43C8-A621-8216AACA6C70}" type="presOf" srcId="{F6855130-A7E8-4D02-9308-140CE4F73CF7}" destId="{1B552B1A-6938-428E-9E16-90512B262FA6}" srcOrd="0" destOrd="0" presId="urn:microsoft.com/office/officeart/2005/8/layout/process1"/>
    <dgm:cxn modelId="{F37FC13E-4D3E-4B1B-B7B4-2464C5388F0A}" srcId="{9EDE75C7-DB81-4547-8770-B41BE68B930E}" destId="{3A48017A-F668-49EB-97BD-1AFA4EC3BC7E}" srcOrd="0" destOrd="0" parTransId="{3D542873-F871-4F98-9365-5B0A7220EFD6}" sibTransId="{B3011DCB-898F-4855-A95E-0FAC2CED688D}"/>
    <dgm:cxn modelId="{04388B37-829A-4FD8-8829-A7DB3DFE0A6D}" type="presOf" srcId="{9EDE75C7-DB81-4547-8770-B41BE68B930E}" destId="{DDEDB56C-2427-4693-A0BF-1A86194ECF3D}" srcOrd="0" destOrd="0" presId="urn:microsoft.com/office/officeart/2005/8/layout/process1"/>
    <dgm:cxn modelId="{1C7FC02B-C91D-44DF-9900-D45591D22203}" type="presParOf" srcId="{DDEDB56C-2427-4693-A0BF-1A86194ECF3D}" destId="{E6A111D9-CDCC-42B3-BC11-30846C9533D1}" srcOrd="0" destOrd="0" presId="urn:microsoft.com/office/officeart/2005/8/layout/process1"/>
    <dgm:cxn modelId="{178B8B3D-8433-4802-9291-3D6A8D2473DE}" type="presParOf" srcId="{DDEDB56C-2427-4693-A0BF-1A86194ECF3D}" destId="{FFBD0835-D3D8-4560-91C6-8827FB8E9291}" srcOrd="1" destOrd="0" presId="urn:microsoft.com/office/officeart/2005/8/layout/process1"/>
    <dgm:cxn modelId="{8B718969-F3E2-4DDF-AB43-799920A87FF9}" type="presParOf" srcId="{FFBD0835-D3D8-4560-91C6-8827FB8E9291}" destId="{5CA940DF-3353-4BE2-ABD3-CF1B041E11F4}" srcOrd="0" destOrd="0" presId="urn:microsoft.com/office/officeart/2005/8/layout/process1"/>
    <dgm:cxn modelId="{D0C6188C-2C6B-46C6-9C20-C3EF673C7446}" type="presParOf" srcId="{DDEDB56C-2427-4693-A0BF-1A86194ECF3D}" destId="{9AAF0ED7-DF31-4825-B905-26B9625CD8B4}" srcOrd="2" destOrd="0" presId="urn:microsoft.com/office/officeart/2005/8/layout/process1"/>
    <dgm:cxn modelId="{E44B71FB-8E23-4E9A-907E-FA705A9980FF}" type="presParOf" srcId="{DDEDB56C-2427-4693-A0BF-1A86194ECF3D}" destId="{1B552B1A-6938-428E-9E16-90512B262FA6}" srcOrd="3" destOrd="0" presId="urn:microsoft.com/office/officeart/2005/8/layout/process1"/>
    <dgm:cxn modelId="{F0CBDB74-C1D5-4304-866A-89FA52893924}" type="presParOf" srcId="{1B552B1A-6938-428E-9E16-90512B262FA6}" destId="{EBC35AB3-41FD-4BA5-B8F0-390A54F3212C}" srcOrd="0" destOrd="0" presId="urn:microsoft.com/office/officeart/2005/8/layout/process1"/>
    <dgm:cxn modelId="{B35D6791-3A7B-4138-90D0-1EE5909AF34D}" type="presParOf" srcId="{DDEDB56C-2427-4693-A0BF-1A86194ECF3D}" destId="{480DA2E2-38A7-495D-8E0E-208724A396D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E2B22CE-19EC-4ECD-926F-9481C04D56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DC50729-895E-47F7-8F96-1F4AB8488F48}">
      <dgm:prSet/>
      <dgm:spPr/>
      <dgm:t>
        <a:bodyPr/>
        <a:lstStyle/>
        <a:p>
          <a:pPr rtl="0"/>
          <a:r>
            <a:rPr lang="zh-CN" b="1" dirty="0" smtClean="0"/>
            <a:t>去除不需要加载的模块</a:t>
          </a:r>
          <a:endParaRPr lang="zh-CN" dirty="0"/>
        </a:p>
      </dgm:t>
    </dgm:pt>
    <dgm:pt modelId="{6AA00D55-1947-431E-B4AE-3486A2E0B0C1}" type="parTrans" cxnId="{F6351476-2486-4F90-84A1-010EC37ADAF5}">
      <dgm:prSet/>
      <dgm:spPr/>
      <dgm:t>
        <a:bodyPr/>
        <a:lstStyle/>
        <a:p>
          <a:endParaRPr lang="zh-CN" altLang="en-US"/>
        </a:p>
      </dgm:t>
    </dgm:pt>
    <dgm:pt modelId="{2E88F6D9-32F7-406D-8D9E-0B04C8EB07D0}" type="sibTrans" cxnId="{F6351476-2486-4F90-84A1-010EC37ADAF5}">
      <dgm:prSet/>
      <dgm:spPr/>
      <dgm:t>
        <a:bodyPr/>
        <a:lstStyle/>
        <a:p>
          <a:endParaRPr lang="zh-CN" altLang="en-US"/>
        </a:p>
      </dgm:t>
    </dgm:pt>
    <dgm:pt modelId="{909945CF-BB69-4381-B7C8-14745E76986F}">
      <dgm:prSet/>
      <dgm:spPr/>
      <dgm:t>
        <a:bodyPr/>
        <a:lstStyle/>
        <a:p>
          <a:pPr rtl="0"/>
          <a:r>
            <a:rPr lang="zh-CN" b="1" dirty="0" smtClean="0"/>
            <a:t>取消</a:t>
          </a:r>
          <a:r>
            <a:rPr lang="en-US" b="1" dirty="0" smtClean="0"/>
            <a:t>MyEclipse</a:t>
          </a:r>
          <a:r>
            <a:rPr lang="zh-CN" b="1" dirty="0" smtClean="0"/>
            <a:t>在启动时自动验证项目配置文件</a:t>
          </a:r>
          <a:endParaRPr lang="zh-CN" dirty="0"/>
        </a:p>
      </dgm:t>
    </dgm:pt>
    <dgm:pt modelId="{27840C0C-572D-4638-AAC2-64B3B213CC93}" type="parTrans" cxnId="{886C87A8-4120-4F5C-8098-8C53694767D9}">
      <dgm:prSet/>
      <dgm:spPr/>
      <dgm:t>
        <a:bodyPr/>
        <a:lstStyle/>
        <a:p>
          <a:endParaRPr lang="zh-CN" altLang="en-US"/>
        </a:p>
      </dgm:t>
    </dgm:pt>
    <dgm:pt modelId="{7BB29E89-DF33-4FEB-B4E1-75F8FC45ECAA}" type="sibTrans" cxnId="{886C87A8-4120-4F5C-8098-8C53694767D9}">
      <dgm:prSet/>
      <dgm:spPr/>
      <dgm:t>
        <a:bodyPr/>
        <a:lstStyle/>
        <a:p>
          <a:endParaRPr lang="zh-CN" altLang="en-US"/>
        </a:p>
      </dgm:t>
    </dgm:pt>
    <dgm:pt modelId="{B0154D58-542D-4935-B1C0-754F29E2F506}">
      <dgm:prSet/>
      <dgm:spPr/>
      <dgm:t>
        <a:bodyPr/>
        <a:lstStyle/>
        <a:p>
          <a:pPr rtl="0"/>
          <a:r>
            <a:rPr lang="zh-CN" b="1" dirty="0" smtClean="0"/>
            <a:t>去掉拼写检查</a:t>
          </a:r>
          <a:endParaRPr lang="zh-CN" dirty="0"/>
        </a:p>
      </dgm:t>
    </dgm:pt>
    <dgm:pt modelId="{2921DEC4-15EE-4DAC-9AAF-91E5A4DD967D}" type="parTrans" cxnId="{938E826A-02C6-47EC-A9BE-BF5376D7954B}">
      <dgm:prSet/>
      <dgm:spPr/>
      <dgm:t>
        <a:bodyPr/>
        <a:lstStyle/>
        <a:p>
          <a:endParaRPr lang="zh-CN" altLang="en-US"/>
        </a:p>
      </dgm:t>
    </dgm:pt>
    <dgm:pt modelId="{E13B19A5-32F0-4674-AA90-2B0AB0D1CDFA}" type="sibTrans" cxnId="{938E826A-02C6-47EC-A9BE-BF5376D7954B}">
      <dgm:prSet/>
      <dgm:spPr/>
      <dgm:t>
        <a:bodyPr/>
        <a:lstStyle/>
        <a:p>
          <a:endParaRPr lang="zh-CN" altLang="en-US"/>
        </a:p>
      </dgm:t>
    </dgm:pt>
    <dgm:pt modelId="{95F773D2-A0AF-4C2D-A89B-BE9BFB5E354E}">
      <dgm:prSet/>
      <dgm:spPr/>
      <dgm:t>
        <a:bodyPr/>
        <a:lstStyle/>
        <a:p>
          <a:pPr rtl="0"/>
          <a:r>
            <a:rPr lang="zh-CN" b="1" smtClean="0"/>
            <a:t>关闭自动更新</a:t>
          </a:r>
          <a:endParaRPr lang="zh-CN"/>
        </a:p>
      </dgm:t>
    </dgm:pt>
    <dgm:pt modelId="{090D84F7-C977-4D00-B292-983C0D01E4F4}" type="parTrans" cxnId="{1B2E9022-98B0-45C1-A6AC-37A42EE097CE}">
      <dgm:prSet/>
      <dgm:spPr/>
      <dgm:t>
        <a:bodyPr/>
        <a:lstStyle/>
        <a:p>
          <a:endParaRPr lang="zh-CN" altLang="en-US"/>
        </a:p>
      </dgm:t>
    </dgm:pt>
    <dgm:pt modelId="{6B5B2E87-A860-421E-B363-1AF23C1D3D52}" type="sibTrans" cxnId="{1B2E9022-98B0-45C1-A6AC-37A42EE097CE}">
      <dgm:prSet/>
      <dgm:spPr/>
      <dgm:t>
        <a:bodyPr/>
        <a:lstStyle/>
        <a:p>
          <a:endParaRPr lang="zh-CN" altLang="en-US"/>
        </a:p>
      </dgm:t>
    </dgm:pt>
    <dgm:pt modelId="{2A427504-2F05-4333-9C52-251AF69353DA}">
      <dgm:prSet/>
      <dgm:spPr/>
      <dgm:t>
        <a:bodyPr/>
        <a:lstStyle/>
        <a:p>
          <a:pPr rtl="0"/>
          <a:r>
            <a:rPr lang="zh-CN" b="1" smtClean="0"/>
            <a:t>加大</a:t>
          </a:r>
          <a:r>
            <a:rPr lang="en-US" b="1" smtClean="0"/>
            <a:t>JVM</a:t>
          </a:r>
          <a:r>
            <a:rPr lang="zh-CN" b="1" smtClean="0"/>
            <a:t>的非堆内存</a:t>
          </a:r>
          <a:endParaRPr lang="zh-CN"/>
        </a:p>
      </dgm:t>
    </dgm:pt>
    <dgm:pt modelId="{AE762BB9-D002-4A6B-8B26-5AF5571AE96E}" type="parTrans" cxnId="{3C4B14BF-F0F8-40FE-8700-F6CA5EBE8F77}">
      <dgm:prSet/>
      <dgm:spPr/>
      <dgm:t>
        <a:bodyPr/>
        <a:lstStyle/>
        <a:p>
          <a:endParaRPr lang="zh-CN" altLang="en-US"/>
        </a:p>
      </dgm:t>
    </dgm:pt>
    <dgm:pt modelId="{43D35B98-D7C4-4286-8685-7487B2275CBF}" type="sibTrans" cxnId="{3C4B14BF-F0F8-40FE-8700-F6CA5EBE8F77}">
      <dgm:prSet/>
      <dgm:spPr/>
      <dgm:t>
        <a:bodyPr/>
        <a:lstStyle/>
        <a:p>
          <a:endParaRPr lang="zh-CN" altLang="en-US"/>
        </a:p>
      </dgm:t>
    </dgm:pt>
    <dgm:pt modelId="{15C593F9-6301-4190-BD31-7B71A7B6016C}">
      <dgm:prSet/>
      <dgm:spPr/>
      <dgm:t>
        <a:bodyPr/>
        <a:lstStyle/>
        <a:p>
          <a:pPr rtl="0"/>
          <a:r>
            <a:rPr lang="zh-CN" b="1" dirty="0" smtClean="0"/>
            <a:t>替换</a:t>
          </a:r>
          <a:r>
            <a:rPr lang="en-US" b="1" dirty="0" smtClean="0"/>
            <a:t>MyEclipse</a:t>
          </a:r>
          <a:r>
            <a:rPr lang="zh-CN" b="1" dirty="0" smtClean="0"/>
            <a:t>自带的</a:t>
          </a:r>
          <a:r>
            <a:rPr lang="en-US" b="1" dirty="0" smtClean="0"/>
            <a:t>JDK</a:t>
          </a:r>
          <a:endParaRPr lang="zh-CN" dirty="0"/>
        </a:p>
      </dgm:t>
    </dgm:pt>
    <dgm:pt modelId="{3C55E5DB-0E67-4405-BE92-2B54DD646B94}" type="parTrans" cxnId="{BFC6EAD5-C8AF-4004-BE4E-EF4897EA82C4}">
      <dgm:prSet/>
      <dgm:spPr/>
      <dgm:t>
        <a:bodyPr/>
        <a:lstStyle/>
        <a:p>
          <a:endParaRPr lang="zh-CN" altLang="en-US"/>
        </a:p>
      </dgm:t>
    </dgm:pt>
    <dgm:pt modelId="{CE4DD1DF-81C3-4C72-A934-68DB6D85C012}" type="sibTrans" cxnId="{BFC6EAD5-C8AF-4004-BE4E-EF4897EA82C4}">
      <dgm:prSet/>
      <dgm:spPr/>
      <dgm:t>
        <a:bodyPr/>
        <a:lstStyle/>
        <a:p>
          <a:endParaRPr lang="zh-CN" altLang="en-US"/>
        </a:p>
      </dgm:t>
    </dgm:pt>
    <dgm:pt modelId="{93B5FB98-D10D-4CB7-A21F-8A5F33C5E36B}" type="pres">
      <dgm:prSet presAssocID="{8E2B22CE-19EC-4ECD-926F-9481C04D5622}" presName="linear" presStyleCnt="0">
        <dgm:presLayoutVars>
          <dgm:animLvl val="lvl"/>
          <dgm:resizeHandles val="exact"/>
        </dgm:presLayoutVars>
      </dgm:prSet>
      <dgm:spPr/>
      <dgm:t>
        <a:bodyPr/>
        <a:lstStyle/>
        <a:p>
          <a:endParaRPr lang="zh-CN" altLang="en-US"/>
        </a:p>
      </dgm:t>
    </dgm:pt>
    <dgm:pt modelId="{0650EE6C-3E4C-4F33-88D3-94CA8D402696}" type="pres">
      <dgm:prSet presAssocID="{BDC50729-895E-47F7-8F96-1F4AB8488F48}" presName="parentText" presStyleLbl="node1" presStyleIdx="0" presStyleCnt="6">
        <dgm:presLayoutVars>
          <dgm:chMax val="0"/>
          <dgm:bulletEnabled val="1"/>
        </dgm:presLayoutVars>
      </dgm:prSet>
      <dgm:spPr/>
      <dgm:t>
        <a:bodyPr/>
        <a:lstStyle/>
        <a:p>
          <a:endParaRPr lang="zh-CN" altLang="en-US"/>
        </a:p>
      </dgm:t>
    </dgm:pt>
    <dgm:pt modelId="{F658DE6F-AFF8-4ADB-B2F8-72B95203886A}" type="pres">
      <dgm:prSet presAssocID="{2E88F6D9-32F7-406D-8D9E-0B04C8EB07D0}" presName="spacer" presStyleCnt="0"/>
      <dgm:spPr/>
    </dgm:pt>
    <dgm:pt modelId="{A31A8C40-F176-4B93-9FC6-FD7F6C46548B}" type="pres">
      <dgm:prSet presAssocID="{909945CF-BB69-4381-B7C8-14745E76986F}" presName="parentText" presStyleLbl="node1" presStyleIdx="1" presStyleCnt="6">
        <dgm:presLayoutVars>
          <dgm:chMax val="0"/>
          <dgm:bulletEnabled val="1"/>
        </dgm:presLayoutVars>
      </dgm:prSet>
      <dgm:spPr/>
      <dgm:t>
        <a:bodyPr/>
        <a:lstStyle/>
        <a:p>
          <a:endParaRPr lang="zh-CN" altLang="en-US"/>
        </a:p>
      </dgm:t>
    </dgm:pt>
    <dgm:pt modelId="{C15087BD-4341-438B-BF65-68A89ACF0899}" type="pres">
      <dgm:prSet presAssocID="{7BB29E89-DF33-4FEB-B4E1-75F8FC45ECAA}" presName="spacer" presStyleCnt="0"/>
      <dgm:spPr/>
    </dgm:pt>
    <dgm:pt modelId="{9993E0D0-D0D0-4BDF-A5B0-F098F0B4CBC3}" type="pres">
      <dgm:prSet presAssocID="{B0154D58-542D-4935-B1C0-754F29E2F506}" presName="parentText" presStyleLbl="node1" presStyleIdx="2" presStyleCnt="6">
        <dgm:presLayoutVars>
          <dgm:chMax val="0"/>
          <dgm:bulletEnabled val="1"/>
        </dgm:presLayoutVars>
      </dgm:prSet>
      <dgm:spPr/>
      <dgm:t>
        <a:bodyPr/>
        <a:lstStyle/>
        <a:p>
          <a:endParaRPr lang="zh-CN" altLang="en-US"/>
        </a:p>
      </dgm:t>
    </dgm:pt>
    <dgm:pt modelId="{130228F9-2E4F-4A73-A1C8-CE738DBD0962}" type="pres">
      <dgm:prSet presAssocID="{E13B19A5-32F0-4674-AA90-2B0AB0D1CDFA}" presName="spacer" presStyleCnt="0"/>
      <dgm:spPr/>
    </dgm:pt>
    <dgm:pt modelId="{76C0FB79-82B3-4619-BBF2-4887DDEE13D9}" type="pres">
      <dgm:prSet presAssocID="{95F773D2-A0AF-4C2D-A89B-BE9BFB5E354E}" presName="parentText" presStyleLbl="node1" presStyleIdx="3" presStyleCnt="6">
        <dgm:presLayoutVars>
          <dgm:chMax val="0"/>
          <dgm:bulletEnabled val="1"/>
        </dgm:presLayoutVars>
      </dgm:prSet>
      <dgm:spPr/>
      <dgm:t>
        <a:bodyPr/>
        <a:lstStyle/>
        <a:p>
          <a:endParaRPr lang="zh-CN" altLang="en-US"/>
        </a:p>
      </dgm:t>
    </dgm:pt>
    <dgm:pt modelId="{73885DEF-202D-40F4-9802-89FC942B0563}" type="pres">
      <dgm:prSet presAssocID="{6B5B2E87-A860-421E-B363-1AF23C1D3D52}" presName="spacer" presStyleCnt="0"/>
      <dgm:spPr/>
    </dgm:pt>
    <dgm:pt modelId="{33F3509C-2E6B-4B2B-B2FD-1A22B7AC7A84}" type="pres">
      <dgm:prSet presAssocID="{2A427504-2F05-4333-9C52-251AF69353DA}" presName="parentText" presStyleLbl="node1" presStyleIdx="4" presStyleCnt="6">
        <dgm:presLayoutVars>
          <dgm:chMax val="0"/>
          <dgm:bulletEnabled val="1"/>
        </dgm:presLayoutVars>
      </dgm:prSet>
      <dgm:spPr/>
      <dgm:t>
        <a:bodyPr/>
        <a:lstStyle/>
        <a:p>
          <a:endParaRPr lang="zh-CN" altLang="en-US"/>
        </a:p>
      </dgm:t>
    </dgm:pt>
    <dgm:pt modelId="{E052CC33-C47B-42C1-939F-54AF06F15C31}" type="pres">
      <dgm:prSet presAssocID="{43D35B98-D7C4-4286-8685-7487B2275CBF}" presName="spacer" presStyleCnt="0"/>
      <dgm:spPr/>
    </dgm:pt>
    <dgm:pt modelId="{7A808277-470A-4BF2-8F0A-C7C08C033C2E}" type="pres">
      <dgm:prSet presAssocID="{15C593F9-6301-4190-BD31-7B71A7B6016C}" presName="parentText" presStyleLbl="node1" presStyleIdx="5" presStyleCnt="6">
        <dgm:presLayoutVars>
          <dgm:chMax val="0"/>
          <dgm:bulletEnabled val="1"/>
        </dgm:presLayoutVars>
      </dgm:prSet>
      <dgm:spPr/>
      <dgm:t>
        <a:bodyPr/>
        <a:lstStyle/>
        <a:p>
          <a:endParaRPr lang="zh-CN" altLang="en-US"/>
        </a:p>
      </dgm:t>
    </dgm:pt>
  </dgm:ptLst>
  <dgm:cxnLst>
    <dgm:cxn modelId="{D061557C-298B-42D1-8F62-F3300E62A8D6}" type="presOf" srcId="{B0154D58-542D-4935-B1C0-754F29E2F506}" destId="{9993E0D0-D0D0-4BDF-A5B0-F098F0B4CBC3}" srcOrd="0" destOrd="0" presId="urn:microsoft.com/office/officeart/2005/8/layout/vList2"/>
    <dgm:cxn modelId="{938E826A-02C6-47EC-A9BE-BF5376D7954B}" srcId="{8E2B22CE-19EC-4ECD-926F-9481C04D5622}" destId="{B0154D58-542D-4935-B1C0-754F29E2F506}" srcOrd="2" destOrd="0" parTransId="{2921DEC4-15EE-4DAC-9AAF-91E5A4DD967D}" sibTransId="{E13B19A5-32F0-4674-AA90-2B0AB0D1CDFA}"/>
    <dgm:cxn modelId="{943BA27C-6E02-4F49-99F6-7E53EB5EF2B8}" type="presOf" srcId="{2A427504-2F05-4333-9C52-251AF69353DA}" destId="{33F3509C-2E6B-4B2B-B2FD-1A22B7AC7A84}" srcOrd="0" destOrd="0" presId="urn:microsoft.com/office/officeart/2005/8/layout/vList2"/>
    <dgm:cxn modelId="{3C4B14BF-F0F8-40FE-8700-F6CA5EBE8F77}" srcId="{8E2B22CE-19EC-4ECD-926F-9481C04D5622}" destId="{2A427504-2F05-4333-9C52-251AF69353DA}" srcOrd="4" destOrd="0" parTransId="{AE762BB9-D002-4A6B-8B26-5AF5571AE96E}" sibTransId="{43D35B98-D7C4-4286-8685-7487B2275CBF}"/>
    <dgm:cxn modelId="{1B2E9022-98B0-45C1-A6AC-37A42EE097CE}" srcId="{8E2B22CE-19EC-4ECD-926F-9481C04D5622}" destId="{95F773D2-A0AF-4C2D-A89B-BE9BFB5E354E}" srcOrd="3" destOrd="0" parTransId="{090D84F7-C977-4D00-B292-983C0D01E4F4}" sibTransId="{6B5B2E87-A860-421E-B363-1AF23C1D3D52}"/>
    <dgm:cxn modelId="{886C87A8-4120-4F5C-8098-8C53694767D9}" srcId="{8E2B22CE-19EC-4ECD-926F-9481C04D5622}" destId="{909945CF-BB69-4381-B7C8-14745E76986F}" srcOrd="1" destOrd="0" parTransId="{27840C0C-572D-4638-AAC2-64B3B213CC93}" sibTransId="{7BB29E89-DF33-4FEB-B4E1-75F8FC45ECAA}"/>
    <dgm:cxn modelId="{0805B82B-D45A-4FD9-901F-07C359B28F65}" type="presOf" srcId="{15C593F9-6301-4190-BD31-7B71A7B6016C}" destId="{7A808277-470A-4BF2-8F0A-C7C08C033C2E}" srcOrd="0" destOrd="0" presId="urn:microsoft.com/office/officeart/2005/8/layout/vList2"/>
    <dgm:cxn modelId="{663E7B10-F0A1-458A-810D-ED49BFBEE4DB}" type="presOf" srcId="{8E2B22CE-19EC-4ECD-926F-9481C04D5622}" destId="{93B5FB98-D10D-4CB7-A21F-8A5F33C5E36B}" srcOrd="0" destOrd="0" presId="urn:microsoft.com/office/officeart/2005/8/layout/vList2"/>
    <dgm:cxn modelId="{E0CA3A06-EFE6-477D-937B-12314BC30DC7}" type="presOf" srcId="{909945CF-BB69-4381-B7C8-14745E76986F}" destId="{A31A8C40-F176-4B93-9FC6-FD7F6C46548B}" srcOrd="0" destOrd="0" presId="urn:microsoft.com/office/officeart/2005/8/layout/vList2"/>
    <dgm:cxn modelId="{47A96C05-CD8B-428A-84CB-07EB877F711F}" type="presOf" srcId="{BDC50729-895E-47F7-8F96-1F4AB8488F48}" destId="{0650EE6C-3E4C-4F33-88D3-94CA8D402696}" srcOrd="0" destOrd="0" presId="urn:microsoft.com/office/officeart/2005/8/layout/vList2"/>
    <dgm:cxn modelId="{61CCF434-5B9D-4B15-89A0-8C0C8B866943}" type="presOf" srcId="{95F773D2-A0AF-4C2D-A89B-BE9BFB5E354E}" destId="{76C0FB79-82B3-4619-BBF2-4887DDEE13D9}" srcOrd="0" destOrd="0" presId="urn:microsoft.com/office/officeart/2005/8/layout/vList2"/>
    <dgm:cxn modelId="{BFC6EAD5-C8AF-4004-BE4E-EF4897EA82C4}" srcId="{8E2B22CE-19EC-4ECD-926F-9481C04D5622}" destId="{15C593F9-6301-4190-BD31-7B71A7B6016C}" srcOrd="5" destOrd="0" parTransId="{3C55E5DB-0E67-4405-BE92-2B54DD646B94}" sibTransId="{CE4DD1DF-81C3-4C72-A934-68DB6D85C012}"/>
    <dgm:cxn modelId="{F6351476-2486-4F90-84A1-010EC37ADAF5}" srcId="{8E2B22CE-19EC-4ECD-926F-9481C04D5622}" destId="{BDC50729-895E-47F7-8F96-1F4AB8488F48}" srcOrd="0" destOrd="0" parTransId="{6AA00D55-1947-431E-B4AE-3486A2E0B0C1}" sibTransId="{2E88F6D9-32F7-406D-8D9E-0B04C8EB07D0}"/>
    <dgm:cxn modelId="{20A0F7A3-DB16-4113-A8C5-6E0191DF8B96}" type="presParOf" srcId="{93B5FB98-D10D-4CB7-A21F-8A5F33C5E36B}" destId="{0650EE6C-3E4C-4F33-88D3-94CA8D402696}" srcOrd="0" destOrd="0" presId="urn:microsoft.com/office/officeart/2005/8/layout/vList2"/>
    <dgm:cxn modelId="{1A339095-46D9-45E7-B431-FEAD7383EAD3}" type="presParOf" srcId="{93B5FB98-D10D-4CB7-A21F-8A5F33C5E36B}" destId="{F658DE6F-AFF8-4ADB-B2F8-72B95203886A}" srcOrd="1" destOrd="0" presId="urn:microsoft.com/office/officeart/2005/8/layout/vList2"/>
    <dgm:cxn modelId="{7213285F-0593-4B7A-A9C8-2181B92FE697}" type="presParOf" srcId="{93B5FB98-D10D-4CB7-A21F-8A5F33C5E36B}" destId="{A31A8C40-F176-4B93-9FC6-FD7F6C46548B}" srcOrd="2" destOrd="0" presId="urn:microsoft.com/office/officeart/2005/8/layout/vList2"/>
    <dgm:cxn modelId="{69EB5678-6748-4AAA-A52E-B84304BE1E5B}" type="presParOf" srcId="{93B5FB98-D10D-4CB7-A21F-8A5F33C5E36B}" destId="{C15087BD-4341-438B-BF65-68A89ACF0899}" srcOrd="3" destOrd="0" presId="urn:microsoft.com/office/officeart/2005/8/layout/vList2"/>
    <dgm:cxn modelId="{250B08D5-9EA2-4C44-9F06-6715FA5D3161}" type="presParOf" srcId="{93B5FB98-D10D-4CB7-A21F-8A5F33C5E36B}" destId="{9993E0D0-D0D0-4BDF-A5B0-F098F0B4CBC3}" srcOrd="4" destOrd="0" presId="urn:microsoft.com/office/officeart/2005/8/layout/vList2"/>
    <dgm:cxn modelId="{AC73CC8C-3B4C-4EDE-8815-9C751B65AD9E}" type="presParOf" srcId="{93B5FB98-D10D-4CB7-A21F-8A5F33C5E36B}" destId="{130228F9-2E4F-4A73-A1C8-CE738DBD0962}" srcOrd="5" destOrd="0" presId="urn:microsoft.com/office/officeart/2005/8/layout/vList2"/>
    <dgm:cxn modelId="{6D32CAD9-A332-4E8B-8265-CB7E5129D542}" type="presParOf" srcId="{93B5FB98-D10D-4CB7-A21F-8A5F33C5E36B}" destId="{76C0FB79-82B3-4619-BBF2-4887DDEE13D9}" srcOrd="6" destOrd="0" presId="urn:microsoft.com/office/officeart/2005/8/layout/vList2"/>
    <dgm:cxn modelId="{C4E3F3B6-5DA7-458C-A81E-B35213F101D0}" type="presParOf" srcId="{93B5FB98-D10D-4CB7-A21F-8A5F33C5E36B}" destId="{73885DEF-202D-40F4-9802-89FC942B0563}" srcOrd="7" destOrd="0" presId="urn:microsoft.com/office/officeart/2005/8/layout/vList2"/>
    <dgm:cxn modelId="{B69FC679-AECA-4631-B8BE-72D5603564EC}" type="presParOf" srcId="{93B5FB98-D10D-4CB7-A21F-8A5F33C5E36B}" destId="{33F3509C-2E6B-4B2B-B2FD-1A22B7AC7A84}" srcOrd="8" destOrd="0" presId="urn:microsoft.com/office/officeart/2005/8/layout/vList2"/>
    <dgm:cxn modelId="{6B762F0C-3043-489A-8D03-97C1871B4940}" type="presParOf" srcId="{93B5FB98-D10D-4CB7-A21F-8A5F33C5E36B}" destId="{E052CC33-C47B-42C1-939F-54AF06F15C31}" srcOrd="9" destOrd="0" presId="urn:microsoft.com/office/officeart/2005/8/layout/vList2"/>
    <dgm:cxn modelId="{CBFDF572-9E55-4152-A6A8-FF2D1EC19D9C}" type="presParOf" srcId="{93B5FB98-D10D-4CB7-A21F-8A5F33C5E36B}" destId="{7A808277-470A-4BF2-8F0A-C7C08C033C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A604B1-1D71-44BE-9F35-75AE4455338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79A50966-FEA7-464D-8915-BA711C37B4FB}">
      <dgm:prSet/>
      <dgm:spPr/>
      <dgm:t>
        <a:bodyPr/>
        <a:lstStyle/>
        <a:p>
          <a:pPr rtl="0"/>
          <a:r>
            <a:rPr lang="en-US" smtClean="0"/>
            <a:t>Windows – Preferences - General - Startup and Shutdown</a:t>
          </a:r>
          <a:r>
            <a:rPr lang="zh-CN" smtClean="0"/>
            <a:t>，这个时候在右侧就显示出了</a:t>
          </a:r>
          <a:r>
            <a:rPr lang="en-US" smtClean="0"/>
            <a:t>Eclipse</a:t>
          </a:r>
          <a:r>
            <a:rPr lang="zh-CN" smtClean="0"/>
            <a:t>启动时加载的模块，可以根据自己的实际情况去除一些模块。关掉没用的启动项：</a:t>
          </a:r>
          <a:endParaRPr lang="zh-CN"/>
        </a:p>
      </dgm:t>
    </dgm:pt>
    <dgm:pt modelId="{E5C2CF04-ADC5-404A-807B-325253572B1D}" type="parTrans" cxnId="{6C1133E3-E39B-4F97-8108-A7D7A461DF89}">
      <dgm:prSet/>
      <dgm:spPr/>
      <dgm:t>
        <a:bodyPr/>
        <a:lstStyle/>
        <a:p>
          <a:endParaRPr lang="zh-CN" altLang="en-US"/>
        </a:p>
      </dgm:t>
    </dgm:pt>
    <dgm:pt modelId="{878A03D9-23F3-454D-8CFD-53884C9180E4}" type="sibTrans" cxnId="{6C1133E3-E39B-4F97-8108-A7D7A461DF89}">
      <dgm:prSet/>
      <dgm:spPr/>
      <dgm:t>
        <a:bodyPr/>
        <a:lstStyle/>
        <a:p>
          <a:endParaRPr lang="zh-CN" altLang="en-US"/>
        </a:p>
      </dgm:t>
    </dgm:pt>
    <dgm:pt modelId="{1828BDCB-A075-4106-96A3-12A38BA90E59}">
      <dgm:prSet/>
      <dgm:spPr/>
      <dgm:t>
        <a:bodyPr/>
        <a:lstStyle/>
        <a:p>
          <a:pPr rtl="0"/>
          <a:r>
            <a:rPr lang="en-US" dirty="0" smtClean="0"/>
            <a:t>WTP </a:t>
          </a:r>
          <a:r>
            <a:rPr lang="zh-CN" dirty="0" smtClean="0"/>
            <a:t>：一个跟</a:t>
          </a:r>
          <a:r>
            <a:rPr lang="en-US" u="sng" dirty="0" smtClean="0">
              <a:hlinkClick xmlns:r="http://schemas.openxmlformats.org/officeDocument/2006/relationships" r:id="rId1"/>
            </a:rPr>
            <a:t>myeclipse</a:t>
          </a:r>
          <a:r>
            <a:rPr lang="zh-CN" dirty="0" smtClean="0"/>
            <a:t>差不多的</a:t>
          </a:r>
          <a:r>
            <a:rPr lang="en-US" altLang="zh-CN" dirty="0" smtClean="0"/>
            <a:t>IDE</a:t>
          </a:r>
          <a:r>
            <a:rPr lang="zh-CN" dirty="0" smtClean="0"/>
            <a:t>，主要差别是 </a:t>
          </a:r>
          <a:r>
            <a:rPr lang="en-US" dirty="0" smtClean="0"/>
            <a:t>WTP </a:t>
          </a:r>
          <a:r>
            <a:rPr lang="zh-CN" dirty="0" smtClean="0"/>
            <a:t>是免费的，如果使用</a:t>
          </a:r>
          <a:r>
            <a:rPr lang="en-US" dirty="0" smtClean="0"/>
            <a:t>myeclipse</a:t>
          </a:r>
          <a:r>
            <a:rPr lang="zh-CN" dirty="0" smtClean="0"/>
            <a:t>，这个可以取消</a:t>
          </a:r>
          <a:endParaRPr lang="zh-CN" dirty="0"/>
        </a:p>
      </dgm:t>
    </dgm:pt>
    <dgm:pt modelId="{B5208AC8-B218-4C1D-AB37-E47586A6FFE3}" type="parTrans" cxnId="{49C063AD-DA27-4997-9749-A06FAFA2F958}">
      <dgm:prSet/>
      <dgm:spPr/>
      <dgm:t>
        <a:bodyPr/>
        <a:lstStyle/>
        <a:p>
          <a:endParaRPr lang="zh-CN" altLang="en-US"/>
        </a:p>
      </dgm:t>
    </dgm:pt>
    <dgm:pt modelId="{6A5D95D9-EFD4-4AB9-B59E-2C0C04DB7DB4}" type="sibTrans" cxnId="{49C063AD-DA27-4997-9749-A06FAFA2F958}">
      <dgm:prSet/>
      <dgm:spPr/>
      <dgm:t>
        <a:bodyPr/>
        <a:lstStyle/>
        <a:p>
          <a:endParaRPr lang="zh-CN" altLang="en-US"/>
        </a:p>
      </dgm:t>
    </dgm:pt>
    <dgm:pt modelId="{ECAE69E0-B062-4011-B645-CCB61E5E89A8}">
      <dgm:prSet/>
      <dgm:spPr/>
      <dgm:t>
        <a:bodyPr/>
        <a:lstStyle/>
        <a:p>
          <a:pPr rtl="0"/>
          <a:r>
            <a:rPr lang="en-US" dirty="0" smtClean="0"/>
            <a:t>Mylyn</a:t>
          </a:r>
          <a:r>
            <a:rPr lang="zh-CN" dirty="0" smtClean="0"/>
            <a:t>：组队任务管理工具，类似于 </a:t>
          </a:r>
          <a:r>
            <a:rPr lang="en-US" dirty="0" smtClean="0"/>
            <a:t>CVS </a:t>
          </a:r>
          <a:r>
            <a:rPr lang="zh-CN" dirty="0" smtClean="0"/>
            <a:t>，以任务为单位管理项目进度，没用到的可以取消</a:t>
          </a:r>
          <a:endParaRPr lang="zh-CN" dirty="0"/>
        </a:p>
      </dgm:t>
    </dgm:pt>
    <dgm:pt modelId="{A77C48FF-5A97-47B1-9582-320EAE259EE4}" type="parTrans" cxnId="{3E5FE484-CA09-4458-9F80-929BDA4D7001}">
      <dgm:prSet/>
      <dgm:spPr/>
      <dgm:t>
        <a:bodyPr/>
        <a:lstStyle/>
        <a:p>
          <a:endParaRPr lang="zh-CN" altLang="en-US"/>
        </a:p>
      </dgm:t>
    </dgm:pt>
    <dgm:pt modelId="{80BC5ACE-7DF4-49E7-BE6A-DF9D3D0F6494}" type="sibTrans" cxnId="{3E5FE484-CA09-4458-9F80-929BDA4D7001}">
      <dgm:prSet/>
      <dgm:spPr/>
      <dgm:t>
        <a:bodyPr/>
        <a:lstStyle/>
        <a:p>
          <a:endParaRPr lang="zh-CN" altLang="en-US"/>
        </a:p>
      </dgm:t>
    </dgm:pt>
    <dgm:pt modelId="{E247C1A2-673B-4CB7-896C-56A810CE379B}">
      <dgm:prSet/>
      <dgm:spPr/>
      <dgm:t>
        <a:bodyPr/>
        <a:lstStyle/>
        <a:p>
          <a:pPr rtl="0"/>
          <a:r>
            <a:rPr lang="en-US" dirty="0" smtClean="0"/>
            <a:t>Derby</a:t>
          </a:r>
          <a:r>
            <a:rPr lang="zh-CN" dirty="0" smtClean="0"/>
            <a:t>：一种保存成 </a:t>
          </a:r>
          <a:r>
            <a:rPr lang="en-US" dirty="0" smtClean="0"/>
            <a:t>jar </a:t>
          </a:r>
          <a:r>
            <a:rPr lang="zh-CN" dirty="0" smtClean="0"/>
            <a:t>形式的数据库，我没用到，取消</a:t>
          </a:r>
          <a:endParaRPr lang="zh-CN" dirty="0"/>
        </a:p>
      </dgm:t>
    </dgm:pt>
    <dgm:pt modelId="{B504EA43-8839-4D84-AFDF-F67173200F80}" type="parTrans" cxnId="{9BE7EDFE-C46A-4265-BE10-3475B35B0B8F}">
      <dgm:prSet/>
      <dgm:spPr/>
      <dgm:t>
        <a:bodyPr/>
        <a:lstStyle/>
        <a:p>
          <a:endParaRPr lang="zh-CN" altLang="en-US"/>
        </a:p>
      </dgm:t>
    </dgm:pt>
    <dgm:pt modelId="{AC89FE7F-36FE-4FB6-A481-01AD7EED13FC}" type="sibTrans" cxnId="{9BE7EDFE-C46A-4265-BE10-3475B35B0B8F}">
      <dgm:prSet/>
      <dgm:spPr/>
      <dgm:t>
        <a:bodyPr/>
        <a:lstStyle/>
        <a:p>
          <a:endParaRPr lang="zh-CN" altLang="en-US"/>
        </a:p>
      </dgm:t>
    </dgm:pt>
    <dgm:pt modelId="{3F88D009-434B-43BF-B4B9-0BE1CF349C7B}">
      <dgm:prSet/>
      <dgm:spPr/>
      <dgm:t>
        <a:bodyPr/>
        <a:lstStyle/>
        <a:p>
          <a:pPr rtl="0"/>
          <a:r>
            <a:rPr lang="zh-CN" dirty="0" smtClean="0"/>
            <a:t>一大排以 </a:t>
          </a:r>
          <a:r>
            <a:rPr lang="en-US" dirty="0" smtClean="0"/>
            <a:t>MyEclipse EASIE </a:t>
          </a:r>
          <a:r>
            <a:rPr lang="zh-CN" dirty="0" smtClean="0"/>
            <a:t>打头的启动项：</a:t>
          </a:r>
          <a:r>
            <a:rPr lang="en-US" dirty="0" smtClean="0"/>
            <a:t>myeclipse </a:t>
          </a:r>
          <a:r>
            <a:rPr lang="zh-CN" dirty="0" smtClean="0"/>
            <a:t>支持的服务器，只选自己用的，其他取消</a:t>
          </a:r>
          <a:endParaRPr lang="zh-CN" dirty="0"/>
        </a:p>
      </dgm:t>
    </dgm:pt>
    <dgm:pt modelId="{AAF94F00-54BA-4A5A-A262-289C301FDAF7}" type="parTrans" cxnId="{48D12D61-0653-46F6-B245-0FE3CCCEBE07}">
      <dgm:prSet/>
      <dgm:spPr/>
      <dgm:t>
        <a:bodyPr/>
        <a:lstStyle/>
        <a:p>
          <a:endParaRPr lang="zh-CN" altLang="en-US"/>
        </a:p>
      </dgm:t>
    </dgm:pt>
    <dgm:pt modelId="{96FCBEC6-6968-4AE3-83A1-1F31AB9F767B}" type="sibTrans" cxnId="{48D12D61-0653-46F6-B245-0FE3CCCEBE07}">
      <dgm:prSet/>
      <dgm:spPr/>
      <dgm:t>
        <a:bodyPr/>
        <a:lstStyle/>
        <a:p>
          <a:endParaRPr lang="zh-CN" altLang="en-US"/>
        </a:p>
      </dgm:t>
    </dgm:pt>
    <dgm:pt modelId="{1C943E28-0FD4-44AB-898A-604CB8651D08}" type="pres">
      <dgm:prSet presAssocID="{30A604B1-1D71-44BE-9F35-75AE4455338B}" presName="Name0" presStyleCnt="0">
        <dgm:presLayoutVars>
          <dgm:dir/>
          <dgm:animLvl val="lvl"/>
          <dgm:resizeHandles val="exact"/>
        </dgm:presLayoutVars>
      </dgm:prSet>
      <dgm:spPr/>
      <dgm:t>
        <a:bodyPr/>
        <a:lstStyle/>
        <a:p>
          <a:endParaRPr lang="zh-CN" altLang="en-US"/>
        </a:p>
      </dgm:t>
    </dgm:pt>
    <dgm:pt modelId="{46C309B4-C898-4373-8D16-5530B493DFFE}" type="pres">
      <dgm:prSet presAssocID="{79A50966-FEA7-464D-8915-BA711C37B4FB}" presName="composite" presStyleCnt="0"/>
      <dgm:spPr/>
    </dgm:pt>
    <dgm:pt modelId="{CA3D1989-7DB5-4435-BD9C-0E86538D668D}" type="pres">
      <dgm:prSet presAssocID="{79A50966-FEA7-464D-8915-BA711C37B4FB}" presName="parTx" presStyleLbl="alignNode1" presStyleIdx="0" presStyleCnt="1">
        <dgm:presLayoutVars>
          <dgm:chMax val="0"/>
          <dgm:chPref val="0"/>
          <dgm:bulletEnabled val="1"/>
        </dgm:presLayoutVars>
      </dgm:prSet>
      <dgm:spPr/>
      <dgm:t>
        <a:bodyPr/>
        <a:lstStyle/>
        <a:p>
          <a:endParaRPr lang="zh-CN" altLang="en-US"/>
        </a:p>
      </dgm:t>
    </dgm:pt>
    <dgm:pt modelId="{80C78971-21D3-43D4-974A-B73F01B48568}" type="pres">
      <dgm:prSet presAssocID="{79A50966-FEA7-464D-8915-BA711C37B4FB}" presName="desTx" presStyleLbl="alignAccFollowNode1" presStyleIdx="0" presStyleCnt="1">
        <dgm:presLayoutVars>
          <dgm:bulletEnabled val="1"/>
        </dgm:presLayoutVars>
      </dgm:prSet>
      <dgm:spPr/>
      <dgm:t>
        <a:bodyPr/>
        <a:lstStyle/>
        <a:p>
          <a:endParaRPr lang="zh-CN" altLang="en-US"/>
        </a:p>
      </dgm:t>
    </dgm:pt>
  </dgm:ptLst>
  <dgm:cxnLst>
    <dgm:cxn modelId="{F9BAC760-98BF-4169-9DDC-3ABDCF72BDA8}" type="presOf" srcId="{E247C1A2-673B-4CB7-896C-56A810CE379B}" destId="{80C78971-21D3-43D4-974A-B73F01B48568}" srcOrd="0" destOrd="2" presId="urn:microsoft.com/office/officeart/2005/8/layout/hList1"/>
    <dgm:cxn modelId="{6C1133E3-E39B-4F97-8108-A7D7A461DF89}" srcId="{30A604B1-1D71-44BE-9F35-75AE4455338B}" destId="{79A50966-FEA7-464D-8915-BA711C37B4FB}" srcOrd="0" destOrd="0" parTransId="{E5C2CF04-ADC5-404A-807B-325253572B1D}" sibTransId="{878A03D9-23F3-454D-8CFD-53884C9180E4}"/>
    <dgm:cxn modelId="{AC356E3B-7EA4-4744-BF45-849A039E9ECE}" type="presOf" srcId="{79A50966-FEA7-464D-8915-BA711C37B4FB}" destId="{CA3D1989-7DB5-4435-BD9C-0E86538D668D}" srcOrd="0" destOrd="0" presId="urn:microsoft.com/office/officeart/2005/8/layout/hList1"/>
    <dgm:cxn modelId="{48D12D61-0653-46F6-B245-0FE3CCCEBE07}" srcId="{79A50966-FEA7-464D-8915-BA711C37B4FB}" destId="{3F88D009-434B-43BF-B4B9-0BE1CF349C7B}" srcOrd="3" destOrd="0" parTransId="{AAF94F00-54BA-4A5A-A262-289C301FDAF7}" sibTransId="{96FCBEC6-6968-4AE3-83A1-1F31AB9F767B}"/>
    <dgm:cxn modelId="{D4D68FD6-1B5E-4278-B606-6A4E6E31B700}" type="presOf" srcId="{3F88D009-434B-43BF-B4B9-0BE1CF349C7B}" destId="{80C78971-21D3-43D4-974A-B73F01B48568}" srcOrd="0" destOrd="3" presId="urn:microsoft.com/office/officeart/2005/8/layout/hList1"/>
    <dgm:cxn modelId="{15918F13-D76E-4709-B464-5E7EAF03F5C5}" type="presOf" srcId="{1828BDCB-A075-4106-96A3-12A38BA90E59}" destId="{80C78971-21D3-43D4-974A-B73F01B48568}" srcOrd="0" destOrd="0" presId="urn:microsoft.com/office/officeart/2005/8/layout/hList1"/>
    <dgm:cxn modelId="{D1D42916-0417-44B1-BECB-A8814EA8B51F}" type="presOf" srcId="{ECAE69E0-B062-4011-B645-CCB61E5E89A8}" destId="{80C78971-21D3-43D4-974A-B73F01B48568}" srcOrd="0" destOrd="1" presId="urn:microsoft.com/office/officeart/2005/8/layout/hList1"/>
    <dgm:cxn modelId="{D8FE64E9-8A66-4880-B214-BE658F708924}" type="presOf" srcId="{30A604B1-1D71-44BE-9F35-75AE4455338B}" destId="{1C943E28-0FD4-44AB-898A-604CB8651D08}" srcOrd="0" destOrd="0" presId="urn:microsoft.com/office/officeart/2005/8/layout/hList1"/>
    <dgm:cxn modelId="{49C063AD-DA27-4997-9749-A06FAFA2F958}" srcId="{79A50966-FEA7-464D-8915-BA711C37B4FB}" destId="{1828BDCB-A075-4106-96A3-12A38BA90E59}" srcOrd="0" destOrd="0" parTransId="{B5208AC8-B218-4C1D-AB37-E47586A6FFE3}" sibTransId="{6A5D95D9-EFD4-4AB9-B59E-2C0C04DB7DB4}"/>
    <dgm:cxn modelId="{3E5FE484-CA09-4458-9F80-929BDA4D7001}" srcId="{79A50966-FEA7-464D-8915-BA711C37B4FB}" destId="{ECAE69E0-B062-4011-B645-CCB61E5E89A8}" srcOrd="1" destOrd="0" parTransId="{A77C48FF-5A97-47B1-9582-320EAE259EE4}" sibTransId="{80BC5ACE-7DF4-49E7-BE6A-DF9D3D0F6494}"/>
    <dgm:cxn modelId="{9BE7EDFE-C46A-4265-BE10-3475B35B0B8F}" srcId="{79A50966-FEA7-464D-8915-BA711C37B4FB}" destId="{E247C1A2-673B-4CB7-896C-56A810CE379B}" srcOrd="2" destOrd="0" parTransId="{B504EA43-8839-4D84-AFDF-F67173200F80}" sibTransId="{AC89FE7F-36FE-4FB6-A481-01AD7EED13FC}"/>
    <dgm:cxn modelId="{48A4B3AE-ABE9-4562-9766-AD3F8979E28B}" type="presParOf" srcId="{1C943E28-0FD4-44AB-898A-604CB8651D08}" destId="{46C309B4-C898-4373-8D16-5530B493DFFE}" srcOrd="0" destOrd="0" presId="urn:microsoft.com/office/officeart/2005/8/layout/hList1"/>
    <dgm:cxn modelId="{9EAD3250-68DE-47C5-91BB-623FD1DBD2F3}" type="presParOf" srcId="{46C309B4-C898-4373-8D16-5530B493DFFE}" destId="{CA3D1989-7DB5-4435-BD9C-0E86538D668D}" srcOrd="0" destOrd="0" presId="urn:microsoft.com/office/officeart/2005/8/layout/hList1"/>
    <dgm:cxn modelId="{A37F333C-73FA-47B6-A8C5-3A1691E44006}" type="presParOf" srcId="{46C309B4-C898-4373-8D16-5530B493DFFE}" destId="{80C78971-21D3-43D4-974A-B73F01B485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1A9DB7-5555-47CD-B5B2-1F30C61F9AC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774C43D1-CE4F-4315-BA66-045B84703A06}">
      <dgm:prSet/>
      <dgm:spPr/>
      <dgm:t>
        <a:bodyPr/>
        <a:lstStyle/>
        <a:p>
          <a:pPr rtl="0"/>
          <a:r>
            <a:rPr lang="zh-CN" dirty="0" smtClean="0"/>
            <a:t>默认情况下</a:t>
          </a:r>
          <a:r>
            <a:rPr lang="en-US" dirty="0" smtClean="0"/>
            <a:t>MyEclipse</a:t>
          </a:r>
          <a:r>
            <a:rPr lang="zh-CN" dirty="0" smtClean="0"/>
            <a:t>在启动的时候会自动验证每个项目的配置文件，这是一个非常耗时的过程。</a:t>
          </a:r>
          <a:endParaRPr lang="zh-CN" dirty="0"/>
        </a:p>
      </dgm:t>
    </dgm:pt>
    <dgm:pt modelId="{6B7C025D-407E-4D9F-8555-618058811F0E}" type="parTrans" cxnId="{8851D09C-F7E3-4343-BD86-21F0C124552D}">
      <dgm:prSet/>
      <dgm:spPr/>
      <dgm:t>
        <a:bodyPr/>
        <a:lstStyle/>
        <a:p>
          <a:endParaRPr lang="zh-CN" altLang="en-US"/>
        </a:p>
      </dgm:t>
    </dgm:pt>
    <dgm:pt modelId="{DF4D5AD8-0C73-4BE6-B94C-EE385B64F1DE}" type="sibTrans" cxnId="{8851D09C-F7E3-4343-BD86-21F0C124552D}">
      <dgm:prSet/>
      <dgm:spPr/>
      <dgm:t>
        <a:bodyPr/>
        <a:lstStyle/>
        <a:p>
          <a:endParaRPr lang="zh-CN" altLang="en-US"/>
        </a:p>
      </dgm:t>
    </dgm:pt>
    <dgm:pt modelId="{98876842-8D10-495F-9C4E-B94B98A98017}">
      <dgm:prSet/>
      <dgm:spPr/>
      <dgm:t>
        <a:bodyPr/>
        <a:lstStyle/>
        <a:p>
          <a:pPr rtl="0"/>
          <a:r>
            <a:rPr lang="zh-CN" dirty="0" smtClean="0"/>
            <a:t>在</a:t>
          </a:r>
          <a:r>
            <a:rPr lang="en-US" dirty="0" smtClean="0"/>
            <a:t>Preferences</a:t>
          </a:r>
          <a:r>
            <a:rPr lang="zh-CN" dirty="0" smtClean="0"/>
            <a:t>窗口依次选择 </a:t>
          </a:r>
          <a:r>
            <a:rPr lang="en-US" dirty="0" smtClean="0"/>
            <a:t>MyEclipse Enterprise Workbench - Validation</a:t>
          </a:r>
          <a:r>
            <a:rPr lang="zh-CN" dirty="0" smtClean="0"/>
            <a:t>，</a:t>
          </a:r>
          <a:endParaRPr lang="zh-CN" dirty="0"/>
        </a:p>
      </dgm:t>
    </dgm:pt>
    <dgm:pt modelId="{B9DE9113-3D4B-4B7C-93FF-1F9B8E05083E}" type="parTrans" cxnId="{6409B80F-CDA0-4786-8FA3-45F0A3C3767D}">
      <dgm:prSet/>
      <dgm:spPr/>
      <dgm:t>
        <a:bodyPr/>
        <a:lstStyle/>
        <a:p>
          <a:endParaRPr lang="zh-CN" altLang="en-US"/>
        </a:p>
      </dgm:t>
    </dgm:pt>
    <dgm:pt modelId="{8BE8B204-642D-4653-9E88-8FB8B803CB12}" type="sibTrans" cxnId="{6409B80F-CDA0-4786-8FA3-45F0A3C3767D}">
      <dgm:prSet/>
      <dgm:spPr/>
      <dgm:t>
        <a:bodyPr/>
        <a:lstStyle/>
        <a:p>
          <a:endParaRPr lang="zh-CN" altLang="en-US"/>
        </a:p>
      </dgm:t>
    </dgm:pt>
    <dgm:pt modelId="{577BAAD3-C6E4-4FBE-BB25-0CBA87E24927}">
      <dgm:prSet/>
      <dgm:spPr/>
      <dgm:t>
        <a:bodyPr/>
        <a:lstStyle/>
        <a:p>
          <a:pPr rtl="0"/>
          <a:r>
            <a:rPr lang="zh-CN" smtClean="0"/>
            <a:t>在右侧的</a:t>
          </a:r>
          <a:r>
            <a:rPr lang="en-US" smtClean="0"/>
            <a:t>Validator</a:t>
          </a:r>
          <a:r>
            <a:rPr lang="zh-CN" smtClean="0"/>
            <a:t>列表中只保留 </a:t>
          </a:r>
          <a:r>
            <a:rPr lang="en-US" smtClean="0"/>
            <a:t>Manual </a:t>
          </a:r>
          <a:r>
            <a:rPr lang="zh-CN" smtClean="0"/>
            <a:t>项</a:t>
          </a:r>
          <a:r>
            <a:rPr lang="en-US" smtClean="0"/>
            <a:t>(Manual</a:t>
          </a:r>
          <a:r>
            <a:rPr lang="zh-CN" smtClean="0"/>
            <a:t>全部勾选，</a:t>
          </a:r>
          <a:r>
            <a:rPr lang="en-US" smtClean="0"/>
            <a:t>Bulid</a:t>
          </a:r>
          <a:r>
            <a:rPr lang="zh-CN" smtClean="0"/>
            <a:t>项只留下第一项</a:t>
          </a:r>
          <a:r>
            <a:rPr lang="en-US" smtClean="0"/>
            <a:t>)</a:t>
          </a:r>
          <a:r>
            <a:rPr lang="zh-CN" smtClean="0"/>
            <a:t>。</a:t>
          </a:r>
          <a:endParaRPr lang="zh-CN"/>
        </a:p>
      </dgm:t>
    </dgm:pt>
    <dgm:pt modelId="{3E24FCC7-B857-404C-BD75-6F213626A76E}" type="parTrans" cxnId="{4A0E621D-5C89-41E9-AAD1-0BECF7CA5FCA}">
      <dgm:prSet/>
      <dgm:spPr/>
      <dgm:t>
        <a:bodyPr/>
        <a:lstStyle/>
        <a:p>
          <a:endParaRPr lang="zh-CN" altLang="en-US"/>
        </a:p>
      </dgm:t>
    </dgm:pt>
    <dgm:pt modelId="{E0007B47-74A5-450A-BB78-F1B29172495B}" type="sibTrans" cxnId="{4A0E621D-5C89-41E9-AAD1-0BECF7CA5FCA}">
      <dgm:prSet/>
      <dgm:spPr/>
      <dgm:t>
        <a:bodyPr/>
        <a:lstStyle/>
        <a:p>
          <a:endParaRPr lang="zh-CN" altLang="en-US"/>
        </a:p>
      </dgm:t>
    </dgm:pt>
    <dgm:pt modelId="{7313B115-171E-48E8-B7E1-A1A6BAB892D2}">
      <dgm:prSet/>
      <dgm:spPr/>
      <dgm:t>
        <a:bodyPr/>
        <a:lstStyle/>
        <a:p>
          <a:pPr rtl="0"/>
          <a:r>
            <a:rPr lang="zh-CN" dirty="0" smtClean="0"/>
            <a:t>需要验证的时候只需选中文件，然后右键选择 </a:t>
          </a:r>
          <a:r>
            <a:rPr lang="en-US" dirty="0" smtClean="0"/>
            <a:t>MyEclipse - Run Validation</a:t>
          </a:r>
          <a:r>
            <a:rPr lang="zh-CN" dirty="0" smtClean="0"/>
            <a:t>。</a:t>
          </a:r>
          <a:endParaRPr lang="zh-CN" dirty="0"/>
        </a:p>
      </dgm:t>
    </dgm:pt>
    <dgm:pt modelId="{0C6351FA-CBAE-4C1F-AB6D-8290E059BA3A}" type="parTrans" cxnId="{34FEFC1C-08D9-443B-AC39-1A66F9DC31F4}">
      <dgm:prSet/>
      <dgm:spPr/>
      <dgm:t>
        <a:bodyPr/>
        <a:lstStyle/>
        <a:p>
          <a:endParaRPr lang="zh-CN" altLang="en-US"/>
        </a:p>
      </dgm:t>
    </dgm:pt>
    <dgm:pt modelId="{AFFF43A8-DAC0-4D6B-8891-F1FB57CB420E}" type="sibTrans" cxnId="{34FEFC1C-08D9-443B-AC39-1A66F9DC31F4}">
      <dgm:prSet/>
      <dgm:spPr/>
      <dgm:t>
        <a:bodyPr/>
        <a:lstStyle/>
        <a:p>
          <a:endParaRPr lang="zh-CN" altLang="en-US"/>
        </a:p>
      </dgm:t>
    </dgm:pt>
    <dgm:pt modelId="{CF85F84A-70C3-4591-9D17-F2E8FC1249DA}" type="pres">
      <dgm:prSet presAssocID="{7C1A9DB7-5555-47CD-B5B2-1F30C61F9ACF}" presName="Name0" presStyleCnt="0">
        <dgm:presLayoutVars>
          <dgm:dir/>
          <dgm:animLvl val="lvl"/>
          <dgm:resizeHandles val="exact"/>
        </dgm:presLayoutVars>
      </dgm:prSet>
      <dgm:spPr/>
      <dgm:t>
        <a:bodyPr/>
        <a:lstStyle/>
        <a:p>
          <a:endParaRPr lang="zh-CN" altLang="en-US"/>
        </a:p>
      </dgm:t>
    </dgm:pt>
    <dgm:pt modelId="{2ED81717-D9BA-47F0-B174-EFA2FF41BB3E}" type="pres">
      <dgm:prSet presAssocID="{774C43D1-CE4F-4315-BA66-045B84703A06}" presName="composite" presStyleCnt="0"/>
      <dgm:spPr/>
    </dgm:pt>
    <dgm:pt modelId="{94B02945-E31E-4AD5-BE44-EEC6E3215915}" type="pres">
      <dgm:prSet presAssocID="{774C43D1-CE4F-4315-BA66-045B84703A06}" presName="parTx" presStyleLbl="alignNode1" presStyleIdx="0" presStyleCnt="1">
        <dgm:presLayoutVars>
          <dgm:chMax val="0"/>
          <dgm:chPref val="0"/>
          <dgm:bulletEnabled val="1"/>
        </dgm:presLayoutVars>
      </dgm:prSet>
      <dgm:spPr/>
      <dgm:t>
        <a:bodyPr/>
        <a:lstStyle/>
        <a:p>
          <a:endParaRPr lang="zh-CN" altLang="en-US"/>
        </a:p>
      </dgm:t>
    </dgm:pt>
    <dgm:pt modelId="{8D98A2A1-7491-49EC-91C8-A2960144C1F7}" type="pres">
      <dgm:prSet presAssocID="{774C43D1-CE4F-4315-BA66-045B84703A06}" presName="desTx" presStyleLbl="alignAccFollowNode1" presStyleIdx="0" presStyleCnt="1">
        <dgm:presLayoutVars>
          <dgm:bulletEnabled val="1"/>
        </dgm:presLayoutVars>
      </dgm:prSet>
      <dgm:spPr/>
      <dgm:t>
        <a:bodyPr/>
        <a:lstStyle/>
        <a:p>
          <a:endParaRPr lang="zh-CN" altLang="en-US"/>
        </a:p>
      </dgm:t>
    </dgm:pt>
  </dgm:ptLst>
  <dgm:cxnLst>
    <dgm:cxn modelId="{34FEFC1C-08D9-443B-AC39-1A66F9DC31F4}" srcId="{774C43D1-CE4F-4315-BA66-045B84703A06}" destId="{7313B115-171E-48E8-B7E1-A1A6BAB892D2}" srcOrd="2" destOrd="0" parTransId="{0C6351FA-CBAE-4C1F-AB6D-8290E059BA3A}" sibTransId="{AFFF43A8-DAC0-4D6B-8891-F1FB57CB420E}"/>
    <dgm:cxn modelId="{BC5FD382-4E54-456E-B0D9-A60694E4CA83}" type="presOf" srcId="{7C1A9DB7-5555-47CD-B5B2-1F30C61F9ACF}" destId="{CF85F84A-70C3-4591-9D17-F2E8FC1249DA}" srcOrd="0" destOrd="0" presId="urn:microsoft.com/office/officeart/2005/8/layout/hList1"/>
    <dgm:cxn modelId="{6409B80F-CDA0-4786-8FA3-45F0A3C3767D}" srcId="{774C43D1-CE4F-4315-BA66-045B84703A06}" destId="{98876842-8D10-495F-9C4E-B94B98A98017}" srcOrd="0" destOrd="0" parTransId="{B9DE9113-3D4B-4B7C-93FF-1F9B8E05083E}" sibTransId="{8BE8B204-642D-4653-9E88-8FB8B803CB12}"/>
    <dgm:cxn modelId="{55AF9BE4-CCE2-490B-854D-4696EDA43578}" type="presOf" srcId="{577BAAD3-C6E4-4FBE-BB25-0CBA87E24927}" destId="{8D98A2A1-7491-49EC-91C8-A2960144C1F7}" srcOrd="0" destOrd="1" presId="urn:microsoft.com/office/officeart/2005/8/layout/hList1"/>
    <dgm:cxn modelId="{9903963F-7FD1-4EB7-A1D1-9311E370CBC7}" type="presOf" srcId="{98876842-8D10-495F-9C4E-B94B98A98017}" destId="{8D98A2A1-7491-49EC-91C8-A2960144C1F7}" srcOrd="0" destOrd="0" presId="urn:microsoft.com/office/officeart/2005/8/layout/hList1"/>
    <dgm:cxn modelId="{012B1DAB-6123-482C-89A5-8B3C5DCB5641}" type="presOf" srcId="{774C43D1-CE4F-4315-BA66-045B84703A06}" destId="{94B02945-E31E-4AD5-BE44-EEC6E3215915}" srcOrd="0" destOrd="0" presId="urn:microsoft.com/office/officeart/2005/8/layout/hList1"/>
    <dgm:cxn modelId="{C324378C-0C81-45EB-9E8F-8D6F8C10836E}" type="presOf" srcId="{7313B115-171E-48E8-B7E1-A1A6BAB892D2}" destId="{8D98A2A1-7491-49EC-91C8-A2960144C1F7}" srcOrd="0" destOrd="2" presId="urn:microsoft.com/office/officeart/2005/8/layout/hList1"/>
    <dgm:cxn modelId="{8851D09C-F7E3-4343-BD86-21F0C124552D}" srcId="{7C1A9DB7-5555-47CD-B5B2-1F30C61F9ACF}" destId="{774C43D1-CE4F-4315-BA66-045B84703A06}" srcOrd="0" destOrd="0" parTransId="{6B7C025D-407E-4D9F-8555-618058811F0E}" sibTransId="{DF4D5AD8-0C73-4BE6-B94C-EE385B64F1DE}"/>
    <dgm:cxn modelId="{4A0E621D-5C89-41E9-AAD1-0BECF7CA5FCA}" srcId="{774C43D1-CE4F-4315-BA66-045B84703A06}" destId="{577BAAD3-C6E4-4FBE-BB25-0CBA87E24927}" srcOrd="1" destOrd="0" parTransId="{3E24FCC7-B857-404C-BD75-6F213626A76E}" sibTransId="{E0007B47-74A5-450A-BB78-F1B29172495B}"/>
    <dgm:cxn modelId="{4FAC8FCB-0B1D-4E84-B5D1-47327DA1D606}" type="presParOf" srcId="{CF85F84A-70C3-4591-9D17-F2E8FC1249DA}" destId="{2ED81717-D9BA-47F0-B174-EFA2FF41BB3E}" srcOrd="0" destOrd="0" presId="urn:microsoft.com/office/officeart/2005/8/layout/hList1"/>
    <dgm:cxn modelId="{14FB7002-0189-419B-8033-3E9CE83FC504}" type="presParOf" srcId="{2ED81717-D9BA-47F0-B174-EFA2FF41BB3E}" destId="{94B02945-E31E-4AD5-BE44-EEC6E3215915}" srcOrd="0" destOrd="0" presId="urn:microsoft.com/office/officeart/2005/8/layout/hList1"/>
    <dgm:cxn modelId="{15E51D12-EFB6-4BB0-BEE7-EE87C7B90F38}" type="presParOf" srcId="{2ED81717-D9BA-47F0-B174-EFA2FF41BB3E}" destId="{8D98A2A1-7491-49EC-91C8-A2960144C1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D486ABD-0504-4AF5-9665-B089A7FA1BF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CD485FC2-C242-43C8-B618-82A8EA46445A}">
      <dgm:prSet/>
      <dgm:spPr/>
      <dgm:t>
        <a:bodyPr/>
        <a:lstStyle/>
        <a:p>
          <a:pPr rtl="0"/>
          <a:r>
            <a:rPr lang="zh-CN" smtClean="0"/>
            <a:t>拼写检查会给我们带来不少的麻烦，我们的方法命名都会是单词的缩写，他也会提示有错，所以最好去掉，没有多大的用处：</a:t>
          </a:r>
          <a:endParaRPr lang="zh-CN"/>
        </a:p>
      </dgm:t>
    </dgm:pt>
    <dgm:pt modelId="{8EA5B350-2EAF-4C09-A887-472FC04B078E}" type="parTrans" cxnId="{C742C738-FDE1-4F33-ADA7-684C0D328EA8}">
      <dgm:prSet/>
      <dgm:spPr/>
      <dgm:t>
        <a:bodyPr/>
        <a:lstStyle/>
        <a:p>
          <a:endParaRPr lang="zh-CN" altLang="en-US"/>
        </a:p>
      </dgm:t>
    </dgm:pt>
    <dgm:pt modelId="{B3776703-78EF-4D39-BE37-365114346EEA}" type="sibTrans" cxnId="{C742C738-FDE1-4F33-ADA7-684C0D328EA8}">
      <dgm:prSet/>
      <dgm:spPr/>
      <dgm:t>
        <a:bodyPr/>
        <a:lstStyle/>
        <a:p>
          <a:endParaRPr lang="zh-CN" altLang="en-US"/>
        </a:p>
      </dgm:t>
    </dgm:pt>
    <dgm:pt modelId="{14C89B6D-4A47-48A5-AB79-D6A31BF0355F}">
      <dgm:prSet/>
      <dgm:spPr/>
      <dgm:t>
        <a:bodyPr/>
        <a:lstStyle/>
        <a:p>
          <a:pPr rtl="0"/>
          <a:r>
            <a:rPr lang="en-US" dirty="0" smtClean="0"/>
            <a:t>windows–&gt;perferences–&gt;general–&gt;editors-&gt;Text Editors-&gt;spelling</a:t>
          </a:r>
          <a:endParaRPr lang="zh-CN" dirty="0"/>
        </a:p>
      </dgm:t>
    </dgm:pt>
    <dgm:pt modelId="{EDF8D3DA-5E30-4E83-8F75-0A32606A4E58}" type="parTrans" cxnId="{CC9F4D1E-CEE7-4CB2-80D6-2840F8EABF7B}">
      <dgm:prSet/>
      <dgm:spPr/>
      <dgm:t>
        <a:bodyPr/>
        <a:lstStyle/>
        <a:p>
          <a:endParaRPr lang="zh-CN" altLang="en-US"/>
        </a:p>
      </dgm:t>
    </dgm:pt>
    <dgm:pt modelId="{985B5C03-E5D6-444E-8621-2883CD9B3C77}" type="sibTrans" cxnId="{CC9F4D1E-CEE7-4CB2-80D6-2840F8EABF7B}">
      <dgm:prSet/>
      <dgm:spPr/>
      <dgm:t>
        <a:bodyPr/>
        <a:lstStyle/>
        <a:p>
          <a:endParaRPr lang="zh-CN" altLang="en-US"/>
        </a:p>
      </dgm:t>
    </dgm:pt>
    <dgm:pt modelId="{2660038B-45D3-4066-9B11-0B9DFF35331C}" type="pres">
      <dgm:prSet presAssocID="{BD486ABD-0504-4AF5-9665-B089A7FA1BF1}" presName="Name0" presStyleCnt="0">
        <dgm:presLayoutVars>
          <dgm:dir/>
          <dgm:animLvl val="lvl"/>
          <dgm:resizeHandles val="exact"/>
        </dgm:presLayoutVars>
      </dgm:prSet>
      <dgm:spPr/>
      <dgm:t>
        <a:bodyPr/>
        <a:lstStyle/>
        <a:p>
          <a:endParaRPr lang="zh-CN" altLang="en-US"/>
        </a:p>
      </dgm:t>
    </dgm:pt>
    <dgm:pt modelId="{068D89AB-E58C-4A38-9FEE-1368C9985775}" type="pres">
      <dgm:prSet presAssocID="{CD485FC2-C242-43C8-B618-82A8EA46445A}" presName="composite" presStyleCnt="0"/>
      <dgm:spPr/>
    </dgm:pt>
    <dgm:pt modelId="{1971D462-9EBD-403F-AC4C-42875B8C3E87}" type="pres">
      <dgm:prSet presAssocID="{CD485FC2-C242-43C8-B618-82A8EA46445A}" presName="parTx" presStyleLbl="alignNode1" presStyleIdx="0" presStyleCnt="1">
        <dgm:presLayoutVars>
          <dgm:chMax val="0"/>
          <dgm:chPref val="0"/>
          <dgm:bulletEnabled val="1"/>
        </dgm:presLayoutVars>
      </dgm:prSet>
      <dgm:spPr/>
      <dgm:t>
        <a:bodyPr/>
        <a:lstStyle/>
        <a:p>
          <a:endParaRPr lang="zh-CN" altLang="en-US"/>
        </a:p>
      </dgm:t>
    </dgm:pt>
    <dgm:pt modelId="{FB52EA7B-4BAF-48CF-8453-FC4EC85E0F0C}" type="pres">
      <dgm:prSet presAssocID="{CD485FC2-C242-43C8-B618-82A8EA46445A}" presName="desTx" presStyleLbl="alignAccFollowNode1" presStyleIdx="0" presStyleCnt="1">
        <dgm:presLayoutVars>
          <dgm:bulletEnabled val="1"/>
        </dgm:presLayoutVars>
      </dgm:prSet>
      <dgm:spPr/>
      <dgm:t>
        <a:bodyPr/>
        <a:lstStyle/>
        <a:p>
          <a:endParaRPr lang="zh-CN" altLang="en-US"/>
        </a:p>
      </dgm:t>
    </dgm:pt>
  </dgm:ptLst>
  <dgm:cxnLst>
    <dgm:cxn modelId="{C742C738-FDE1-4F33-ADA7-684C0D328EA8}" srcId="{BD486ABD-0504-4AF5-9665-B089A7FA1BF1}" destId="{CD485FC2-C242-43C8-B618-82A8EA46445A}" srcOrd="0" destOrd="0" parTransId="{8EA5B350-2EAF-4C09-A887-472FC04B078E}" sibTransId="{B3776703-78EF-4D39-BE37-365114346EEA}"/>
    <dgm:cxn modelId="{4194B829-4D5B-496F-A720-FA08821667C7}" type="presOf" srcId="{BD486ABD-0504-4AF5-9665-B089A7FA1BF1}" destId="{2660038B-45D3-4066-9B11-0B9DFF35331C}" srcOrd="0" destOrd="0" presId="urn:microsoft.com/office/officeart/2005/8/layout/hList1"/>
    <dgm:cxn modelId="{77A93961-763B-45B1-9CDF-990BB1E0D40E}" type="presOf" srcId="{CD485FC2-C242-43C8-B618-82A8EA46445A}" destId="{1971D462-9EBD-403F-AC4C-42875B8C3E87}" srcOrd="0" destOrd="0" presId="urn:microsoft.com/office/officeart/2005/8/layout/hList1"/>
    <dgm:cxn modelId="{3E26874C-BF59-4AF5-A616-DC87228610F9}" type="presOf" srcId="{14C89B6D-4A47-48A5-AB79-D6A31BF0355F}" destId="{FB52EA7B-4BAF-48CF-8453-FC4EC85E0F0C}" srcOrd="0" destOrd="0" presId="urn:microsoft.com/office/officeart/2005/8/layout/hList1"/>
    <dgm:cxn modelId="{CC9F4D1E-CEE7-4CB2-80D6-2840F8EABF7B}" srcId="{CD485FC2-C242-43C8-B618-82A8EA46445A}" destId="{14C89B6D-4A47-48A5-AB79-D6A31BF0355F}" srcOrd="0" destOrd="0" parTransId="{EDF8D3DA-5E30-4E83-8F75-0A32606A4E58}" sibTransId="{985B5C03-E5D6-444E-8621-2883CD9B3C77}"/>
    <dgm:cxn modelId="{FBE2F2EC-7B7F-4EC9-A4F8-4DDDDE9BD4B4}" type="presParOf" srcId="{2660038B-45D3-4066-9B11-0B9DFF35331C}" destId="{068D89AB-E58C-4A38-9FEE-1368C9985775}" srcOrd="0" destOrd="0" presId="urn:microsoft.com/office/officeart/2005/8/layout/hList1"/>
    <dgm:cxn modelId="{AD76BE88-DE96-4BEF-BB88-9899D62FE8D1}" type="presParOf" srcId="{068D89AB-E58C-4A38-9FEE-1368C9985775}" destId="{1971D462-9EBD-403F-AC4C-42875B8C3E87}" srcOrd="0" destOrd="0" presId="urn:microsoft.com/office/officeart/2005/8/layout/hList1"/>
    <dgm:cxn modelId="{936E4BFF-978C-42FB-93C4-BCC2476F1395}" type="presParOf" srcId="{068D89AB-E58C-4A38-9FEE-1368C9985775}" destId="{FB52EA7B-4BAF-48CF-8453-FC4EC85E0F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7E2F41-3B69-47CC-8741-81A10DCFFE74}"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zh-CN" altLang="en-US"/>
        </a:p>
      </dgm:t>
    </dgm:pt>
    <dgm:pt modelId="{E36C870A-408F-468F-9FEC-8548BFA90ACF}">
      <dgm:prSet/>
      <dgm:spPr/>
      <dgm:t>
        <a:bodyPr/>
        <a:lstStyle/>
        <a:p>
          <a:pPr rtl="0"/>
          <a:r>
            <a:rPr lang="zh-CN" dirty="0" smtClean="0"/>
            <a:t>关掉</a:t>
          </a:r>
          <a:r>
            <a:rPr lang="en-US" dirty="0" smtClean="0"/>
            <a:t>maven</a:t>
          </a:r>
          <a:r>
            <a:rPr lang="zh-CN" dirty="0" smtClean="0"/>
            <a:t>自动更新：</a:t>
          </a:r>
          <a:r>
            <a:rPr lang="en-US" dirty="0" smtClean="0"/>
            <a:t>window-preferences-MyEclipse Enterprise Workbench-Maven4MyEclipse-Maven,</a:t>
          </a:r>
          <a:r>
            <a:rPr lang="zh-CN" dirty="0" smtClean="0"/>
            <a:t>关闭所有</a:t>
          </a:r>
          <a:r>
            <a:rPr lang="en-US" dirty="0" smtClean="0"/>
            <a:t>Download</a:t>
          </a:r>
          <a:r>
            <a:rPr lang="zh-CN" dirty="0" smtClean="0"/>
            <a:t>和</a:t>
          </a:r>
          <a:r>
            <a:rPr lang="en-US" dirty="0" smtClean="0"/>
            <a:t>Update</a:t>
          </a:r>
          <a:r>
            <a:rPr lang="zh-CN" dirty="0" smtClean="0"/>
            <a:t>开头的选项，共四项（去掉前面的勾）</a:t>
          </a:r>
          <a:endParaRPr lang="zh-CN" dirty="0"/>
        </a:p>
      </dgm:t>
    </dgm:pt>
    <dgm:pt modelId="{616E90A5-6694-41BC-8792-CA8B28FFF8E9}" type="parTrans" cxnId="{46ADC963-CDBD-4869-B60B-F82D59AA0831}">
      <dgm:prSet/>
      <dgm:spPr/>
      <dgm:t>
        <a:bodyPr/>
        <a:lstStyle/>
        <a:p>
          <a:endParaRPr lang="zh-CN" altLang="en-US"/>
        </a:p>
      </dgm:t>
    </dgm:pt>
    <dgm:pt modelId="{E2563750-426D-4D1C-8ACD-68465BE43495}" type="sibTrans" cxnId="{46ADC963-CDBD-4869-B60B-F82D59AA0831}">
      <dgm:prSet/>
      <dgm:spPr/>
      <dgm:t>
        <a:bodyPr/>
        <a:lstStyle/>
        <a:p>
          <a:endParaRPr lang="zh-CN" altLang="en-US"/>
        </a:p>
      </dgm:t>
    </dgm:pt>
    <dgm:pt modelId="{EC8AF80A-1233-4FD9-B435-BC9E40C151F4}">
      <dgm:prSet/>
      <dgm:spPr/>
      <dgm:t>
        <a:bodyPr/>
        <a:lstStyle/>
        <a:p>
          <a:pPr rtl="0"/>
          <a:r>
            <a:rPr lang="zh-CN" smtClean="0"/>
            <a:t>关闭更新调度：</a:t>
          </a:r>
          <a:r>
            <a:rPr lang="en-US" smtClean="0"/>
            <a:t>window –&gt; preferences –&gt; General –&gt; Startup and Shutdown –&gt; Automatic Updates Scheduler</a:t>
          </a:r>
          <a:r>
            <a:rPr lang="zh-CN" smtClean="0"/>
            <a:t>（去掉前面的勾）</a:t>
          </a:r>
          <a:endParaRPr lang="zh-CN"/>
        </a:p>
      </dgm:t>
    </dgm:pt>
    <dgm:pt modelId="{233F149C-0AFB-4ADC-9BFC-534CAC9E0655}" type="parTrans" cxnId="{46204088-8465-4E15-8A80-5DAE74271676}">
      <dgm:prSet/>
      <dgm:spPr/>
      <dgm:t>
        <a:bodyPr/>
        <a:lstStyle/>
        <a:p>
          <a:endParaRPr lang="zh-CN" altLang="en-US"/>
        </a:p>
      </dgm:t>
    </dgm:pt>
    <dgm:pt modelId="{72866B17-649B-4B6F-A608-9BA606C95F9C}" type="sibTrans" cxnId="{46204088-8465-4E15-8A80-5DAE74271676}">
      <dgm:prSet/>
      <dgm:spPr/>
      <dgm:t>
        <a:bodyPr/>
        <a:lstStyle/>
        <a:p>
          <a:endParaRPr lang="zh-CN" altLang="en-US"/>
        </a:p>
      </dgm:t>
    </dgm:pt>
    <dgm:pt modelId="{ECD8E019-ED51-4B68-8EBB-12038ED9E0E0}">
      <dgm:prSet/>
      <dgm:spPr/>
      <dgm:t>
        <a:bodyPr/>
        <a:lstStyle/>
        <a:p>
          <a:pPr rtl="0"/>
          <a:r>
            <a:rPr lang="en-US" dirty="0" smtClean="0"/>
            <a:t>window –&gt; preferences –&gt;Myeclipse Dashboard,</a:t>
          </a:r>
          <a:r>
            <a:rPr lang="zh-CN" dirty="0" smtClean="0"/>
            <a:t>关闭</a:t>
          </a:r>
          <a:r>
            <a:rPr lang="en-US" dirty="0" smtClean="0"/>
            <a:t>Show Myeclipse Dashboard on startup</a:t>
          </a:r>
          <a:endParaRPr lang="zh-CN" dirty="0"/>
        </a:p>
      </dgm:t>
    </dgm:pt>
    <dgm:pt modelId="{141EE62F-22F8-4C1E-9739-76952994E216}" type="parTrans" cxnId="{AD8F4C1A-6FFD-4FE1-AF23-A5DABA06D409}">
      <dgm:prSet/>
      <dgm:spPr/>
      <dgm:t>
        <a:bodyPr/>
        <a:lstStyle/>
        <a:p>
          <a:endParaRPr lang="zh-CN" altLang="en-US"/>
        </a:p>
      </dgm:t>
    </dgm:pt>
    <dgm:pt modelId="{2404FB63-5F44-4B2F-A662-8E86E449E0FD}" type="sibTrans" cxnId="{AD8F4C1A-6FFD-4FE1-AF23-A5DABA06D409}">
      <dgm:prSet/>
      <dgm:spPr/>
      <dgm:t>
        <a:bodyPr/>
        <a:lstStyle/>
        <a:p>
          <a:endParaRPr lang="zh-CN" altLang="en-US"/>
        </a:p>
      </dgm:t>
    </dgm:pt>
    <dgm:pt modelId="{D858786A-F75C-4076-A3F3-52F76A84D87C}" type="pres">
      <dgm:prSet presAssocID="{467E2F41-3B69-47CC-8741-81A10DCFFE74}" presName="linear" presStyleCnt="0">
        <dgm:presLayoutVars>
          <dgm:animLvl val="lvl"/>
          <dgm:resizeHandles val="exact"/>
        </dgm:presLayoutVars>
      </dgm:prSet>
      <dgm:spPr/>
      <dgm:t>
        <a:bodyPr/>
        <a:lstStyle/>
        <a:p>
          <a:endParaRPr lang="zh-CN" altLang="en-US"/>
        </a:p>
      </dgm:t>
    </dgm:pt>
    <dgm:pt modelId="{1709787B-5E6B-416C-BA6F-1A4D2DBA19C3}" type="pres">
      <dgm:prSet presAssocID="{E36C870A-408F-468F-9FEC-8548BFA90ACF}" presName="parentText" presStyleLbl="node1" presStyleIdx="0" presStyleCnt="3">
        <dgm:presLayoutVars>
          <dgm:chMax val="0"/>
          <dgm:bulletEnabled val="1"/>
        </dgm:presLayoutVars>
      </dgm:prSet>
      <dgm:spPr/>
      <dgm:t>
        <a:bodyPr/>
        <a:lstStyle/>
        <a:p>
          <a:endParaRPr lang="zh-CN" altLang="en-US"/>
        </a:p>
      </dgm:t>
    </dgm:pt>
    <dgm:pt modelId="{8E303BF3-4B0F-44B7-9F4E-3BE079B50C26}" type="pres">
      <dgm:prSet presAssocID="{E2563750-426D-4D1C-8ACD-68465BE43495}" presName="spacer" presStyleCnt="0"/>
      <dgm:spPr/>
    </dgm:pt>
    <dgm:pt modelId="{F036FE56-4E28-4867-A277-1CDEF8C65B5E}" type="pres">
      <dgm:prSet presAssocID="{EC8AF80A-1233-4FD9-B435-BC9E40C151F4}" presName="parentText" presStyleLbl="node1" presStyleIdx="1" presStyleCnt="3">
        <dgm:presLayoutVars>
          <dgm:chMax val="0"/>
          <dgm:bulletEnabled val="1"/>
        </dgm:presLayoutVars>
      </dgm:prSet>
      <dgm:spPr/>
      <dgm:t>
        <a:bodyPr/>
        <a:lstStyle/>
        <a:p>
          <a:endParaRPr lang="zh-CN" altLang="en-US"/>
        </a:p>
      </dgm:t>
    </dgm:pt>
    <dgm:pt modelId="{C84F21F8-4FF3-40C4-BBFD-1616C9E4932E}" type="pres">
      <dgm:prSet presAssocID="{72866B17-649B-4B6F-A608-9BA606C95F9C}" presName="spacer" presStyleCnt="0"/>
      <dgm:spPr/>
    </dgm:pt>
    <dgm:pt modelId="{6675369F-CE78-4279-9995-854C7B8382A9}" type="pres">
      <dgm:prSet presAssocID="{ECD8E019-ED51-4B68-8EBB-12038ED9E0E0}" presName="parentText" presStyleLbl="node1" presStyleIdx="2" presStyleCnt="3">
        <dgm:presLayoutVars>
          <dgm:chMax val="0"/>
          <dgm:bulletEnabled val="1"/>
        </dgm:presLayoutVars>
      </dgm:prSet>
      <dgm:spPr/>
      <dgm:t>
        <a:bodyPr/>
        <a:lstStyle/>
        <a:p>
          <a:endParaRPr lang="zh-CN" altLang="en-US"/>
        </a:p>
      </dgm:t>
    </dgm:pt>
  </dgm:ptLst>
  <dgm:cxnLst>
    <dgm:cxn modelId="{E2DDF708-D172-4EC8-B069-DCA3DB230EF9}" type="presOf" srcId="{467E2F41-3B69-47CC-8741-81A10DCFFE74}" destId="{D858786A-F75C-4076-A3F3-52F76A84D87C}" srcOrd="0" destOrd="0" presId="urn:microsoft.com/office/officeart/2005/8/layout/vList2"/>
    <dgm:cxn modelId="{9982FB6F-6A2A-4321-9176-7DC1F87CCE47}" type="presOf" srcId="{ECD8E019-ED51-4B68-8EBB-12038ED9E0E0}" destId="{6675369F-CE78-4279-9995-854C7B8382A9}" srcOrd="0" destOrd="0" presId="urn:microsoft.com/office/officeart/2005/8/layout/vList2"/>
    <dgm:cxn modelId="{46ADC963-CDBD-4869-B60B-F82D59AA0831}" srcId="{467E2F41-3B69-47CC-8741-81A10DCFFE74}" destId="{E36C870A-408F-468F-9FEC-8548BFA90ACF}" srcOrd="0" destOrd="0" parTransId="{616E90A5-6694-41BC-8792-CA8B28FFF8E9}" sibTransId="{E2563750-426D-4D1C-8ACD-68465BE43495}"/>
    <dgm:cxn modelId="{F98FBBF5-FFB6-4F8B-B144-00870CC67D47}" type="presOf" srcId="{EC8AF80A-1233-4FD9-B435-BC9E40C151F4}" destId="{F036FE56-4E28-4867-A277-1CDEF8C65B5E}" srcOrd="0" destOrd="0" presId="urn:microsoft.com/office/officeart/2005/8/layout/vList2"/>
    <dgm:cxn modelId="{0EEF8615-A82A-4A80-8B98-5930D5FEACFC}" type="presOf" srcId="{E36C870A-408F-468F-9FEC-8548BFA90ACF}" destId="{1709787B-5E6B-416C-BA6F-1A4D2DBA19C3}" srcOrd="0" destOrd="0" presId="urn:microsoft.com/office/officeart/2005/8/layout/vList2"/>
    <dgm:cxn modelId="{AD8F4C1A-6FFD-4FE1-AF23-A5DABA06D409}" srcId="{467E2F41-3B69-47CC-8741-81A10DCFFE74}" destId="{ECD8E019-ED51-4B68-8EBB-12038ED9E0E0}" srcOrd="2" destOrd="0" parTransId="{141EE62F-22F8-4C1E-9739-76952994E216}" sibTransId="{2404FB63-5F44-4B2F-A662-8E86E449E0FD}"/>
    <dgm:cxn modelId="{46204088-8465-4E15-8A80-5DAE74271676}" srcId="{467E2F41-3B69-47CC-8741-81A10DCFFE74}" destId="{EC8AF80A-1233-4FD9-B435-BC9E40C151F4}" srcOrd="1" destOrd="0" parTransId="{233F149C-0AFB-4ADC-9BFC-534CAC9E0655}" sibTransId="{72866B17-649B-4B6F-A608-9BA606C95F9C}"/>
    <dgm:cxn modelId="{2908235B-C922-48B0-BF56-2ABFBA0C2F32}" type="presParOf" srcId="{D858786A-F75C-4076-A3F3-52F76A84D87C}" destId="{1709787B-5E6B-416C-BA6F-1A4D2DBA19C3}" srcOrd="0" destOrd="0" presId="urn:microsoft.com/office/officeart/2005/8/layout/vList2"/>
    <dgm:cxn modelId="{12DD8BB5-A754-4ACB-81D1-11D601F93A43}" type="presParOf" srcId="{D858786A-F75C-4076-A3F3-52F76A84D87C}" destId="{8E303BF3-4B0F-44B7-9F4E-3BE079B50C26}" srcOrd="1" destOrd="0" presId="urn:microsoft.com/office/officeart/2005/8/layout/vList2"/>
    <dgm:cxn modelId="{D603B6C6-C380-434E-86B0-E2D94ECCA042}" type="presParOf" srcId="{D858786A-F75C-4076-A3F3-52F76A84D87C}" destId="{F036FE56-4E28-4867-A277-1CDEF8C65B5E}" srcOrd="2" destOrd="0" presId="urn:microsoft.com/office/officeart/2005/8/layout/vList2"/>
    <dgm:cxn modelId="{A7E7A68C-8D01-4DED-92F1-82CF76768D19}" type="presParOf" srcId="{D858786A-F75C-4076-A3F3-52F76A84D87C}" destId="{C84F21F8-4FF3-40C4-BBFD-1616C9E4932E}" srcOrd="3" destOrd="0" presId="urn:microsoft.com/office/officeart/2005/8/layout/vList2"/>
    <dgm:cxn modelId="{A5518892-667B-4C81-BC6E-30E75FD65DA0}" type="presParOf" srcId="{D858786A-F75C-4076-A3F3-52F76A84D87C}" destId="{6675369F-CE78-4279-9995-854C7B8382A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05EC83-DD88-4544-93E0-694EF199068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2567BBD4-9A1E-4673-8DBB-A9DF91C0F4E9}">
      <dgm:prSet/>
      <dgm:spPr/>
      <dgm:t>
        <a:bodyPr/>
        <a:lstStyle/>
        <a:p>
          <a:pPr rtl="0"/>
          <a:r>
            <a:rPr lang="zh-CN" dirty="0" smtClean="0"/>
            <a:t>打开 </a:t>
          </a:r>
          <a:r>
            <a:rPr lang="en-US" dirty="0" smtClean="0"/>
            <a:t>myeclipse.ini </a:t>
          </a:r>
          <a:r>
            <a:rPr lang="zh-CN" dirty="0" smtClean="0"/>
            <a:t>：</a:t>
          </a:r>
          <a:r>
            <a:rPr lang="en-US" dirty="0" smtClean="0"/>
            <a:t>                                                                                 -Xmx512m						           -XX:MaxPermSize=512m 					          -XX:ReservedCodeCacheSize=128m</a:t>
          </a:r>
          <a:endParaRPr lang="zh-CN" dirty="0"/>
        </a:p>
      </dgm:t>
    </dgm:pt>
    <dgm:pt modelId="{8B1F2B83-752C-48C2-9D3C-A210375BE4EF}" type="parTrans" cxnId="{4D933189-F634-4A22-B7A3-3E31781F00D3}">
      <dgm:prSet/>
      <dgm:spPr/>
      <dgm:t>
        <a:bodyPr/>
        <a:lstStyle/>
        <a:p>
          <a:endParaRPr lang="zh-CN" altLang="en-US"/>
        </a:p>
      </dgm:t>
    </dgm:pt>
    <dgm:pt modelId="{48E2A8BE-83B6-42A8-B3FE-95284A97E966}" type="sibTrans" cxnId="{4D933189-F634-4A22-B7A3-3E31781F00D3}">
      <dgm:prSet/>
      <dgm:spPr/>
      <dgm:t>
        <a:bodyPr/>
        <a:lstStyle/>
        <a:p>
          <a:endParaRPr lang="zh-CN" altLang="en-US"/>
        </a:p>
      </dgm:t>
    </dgm:pt>
    <dgm:pt modelId="{C14D8F74-5FA9-4767-B576-AD4547DDF7B0}">
      <dgm:prSet/>
      <dgm:spPr/>
      <dgm:t>
        <a:bodyPr/>
        <a:lstStyle/>
        <a:p>
          <a:pPr rtl="0"/>
          <a:r>
            <a:rPr lang="zh-CN" dirty="0" smtClean="0"/>
            <a:t>修改</a:t>
          </a:r>
          <a:r>
            <a:rPr lang="en-US" dirty="0" smtClean="0"/>
            <a:t>-Xmx</a:t>
          </a:r>
          <a:r>
            <a:rPr lang="zh-CN" dirty="0" smtClean="0"/>
            <a:t>，</a:t>
          </a:r>
          <a:r>
            <a:rPr lang="en-US" dirty="0" smtClean="0"/>
            <a:t>-XX:MaxPermSize</a:t>
          </a:r>
          <a:r>
            <a:rPr lang="zh-CN" dirty="0" smtClean="0"/>
            <a:t>，</a:t>
          </a:r>
          <a:r>
            <a:rPr lang="en-US" dirty="0" smtClean="0"/>
            <a:t>-XX:ReservedCodeCacheSize</a:t>
          </a:r>
          <a:r>
            <a:rPr lang="zh-CN" dirty="0" smtClean="0"/>
            <a:t>，将这三项的值调大，但并不是越大越好（（视具体的计算机配置而定）</a:t>
          </a:r>
          <a:endParaRPr lang="zh-CN" dirty="0"/>
        </a:p>
      </dgm:t>
    </dgm:pt>
    <dgm:pt modelId="{7F224C07-6CC2-403E-83F0-9AE574616F04}" type="parTrans" cxnId="{CC6AF811-F5FE-4C83-9EBD-A4FD290A8C19}">
      <dgm:prSet/>
      <dgm:spPr/>
      <dgm:t>
        <a:bodyPr/>
        <a:lstStyle/>
        <a:p>
          <a:endParaRPr lang="zh-CN" altLang="en-US"/>
        </a:p>
      </dgm:t>
    </dgm:pt>
    <dgm:pt modelId="{627E650E-A72A-4C4D-9D07-D68ED04052AA}" type="sibTrans" cxnId="{CC6AF811-F5FE-4C83-9EBD-A4FD290A8C19}">
      <dgm:prSet/>
      <dgm:spPr/>
      <dgm:t>
        <a:bodyPr/>
        <a:lstStyle/>
        <a:p>
          <a:endParaRPr lang="zh-CN" altLang="en-US"/>
        </a:p>
      </dgm:t>
    </dgm:pt>
    <dgm:pt modelId="{30BCFD9F-A88D-4230-AB56-A283A1F718AD}">
      <dgm:prSet/>
      <dgm:spPr/>
      <dgm:t>
        <a:bodyPr/>
        <a:lstStyle/>
        <a:p>
          <a:pPr rtl="0"/>
          <a:r>
            <a:rPr lang="en-US" dirty="0" smtClean="0"/>
            <a:t>-Xmx</a:t>
          </a:r>
          <a:r>
            <a:rPr lang="zh-CN" dirty="0" smtClean="0"/>
            <a:t>，</a:t>
          </a:r>
          <a:r>
            <a:rPr lang="en-US" dirty="0" smtClean="0"/>
            <a:t>-XX:MaxPermSize</a:t>
          </a:r>
          <a:r>
            <a:rPr lang="zh-CN" dirty="0" smtClean="0"/>
            <a:t>的值设为同样大小且两者之和不能超出你的计算机本身的内存大小</a:t>
          </a:r>
          <a:endParaRPr lang="zh-CN" dirty="0"/>
        </a:p>
      </dgm:t>
    </dgm:pt>
    <dgm:pt modelId="{46647360-7834-4CAF-A112-623AF8CF8AD3}" type="parTrans" cxnId="{82A91E81-F79F-4244-82F6-3C2CD114B35C}">
      <dgm:prSet/>
      <dgm:spPr/>
      <dgm:t>
        <a:bodyPr/>
        <a:lstStyle/>
        <a:p>
          <a:endParaRPr lang="zh-CN" altLang="en-US"/>
        </a:p>
      </dgm:t>
    </dgm:pt>
    <dgm:pt modelId="{1476A113-9E7F-4D5B-8E25-F98B5E3C2908}" type="sibTrans" cxnId="{82A91E81-F79F-4244-82F6-3C2CD114B35C}">
      <dgm:prSet/>
      <dgm:spPr/>
      <dgm:t>
        <a:bodyPr/>
        <a:lstStyle/>
        <a:p>
          <a:endParaRPr lang="zh-CN" altLang="en-US"/>
        </a:p>
      </dgm:t>
    </dgm:pt>
    <dgm:pt modelId="{0DF92C65-F15A-41B1-A4B5-C7F58C4EDAE5}" type="pres">
      <dgm:prSet presAssocID="{3905EC83-DD88-4544-93E0-694EF1990680}" presName="linear" presStyleCnt="0">
        <dgm:presLayoutVars>
          <dgm:animLvl val="lvl"/>
          <dgm:resizeHandles val="exact"/>
        </dgm:presLayoutVars>
      </dgm:prSet>
      <dgm:spPr/>
      <dgm:t>
        <a:bodyPr/>
        <a:lstStyle/>
        <a:p>
          <a:endParaRPr lang="zh-CN" altLang="en-US"/>
        </a:p>
      </dgm:t>
    </dgm:pt>
    <dgm:pt modelId="{AA10FDF8-7A9B-441F-9AD0-998CE7971EBF}" type="pres">
      <dgm:prSet presAssocID="{2567BBD4-9A1E-4673-8DBB-A9DF91C0F4E9}" presName="parentText" presStyleLbl="node1" presStyleIdx="0" presStyleCnt="3">
        <dgm:presLayoutVars>
          <dgm:chMax val="0"/>
          <dgm:bulletEnabled val="1"/>
        </dgm:presLayoutVars>
      </dgm:prSet>
      <dgm:spPr/>
      <dgm:t>
        <a:bodyPr/>
        <a:lstStyle/>
        <a:p>
          <a:endParaRPr lang="zh-CN" altLang="en-US"/>
        </a:p>
      </dgm:t>
    </dgm:pt>
    <dgm:pt modelId="{D89C9283-2651-4295-8946-3A370AABF141}" type="pres">
      <dgm:prSet presAssocID="{48E2A8BE-83B6-42A8-B3FE-95284A97E966}" presName="spacer" presStyleCnt="0"/>
      <dgm:spPr/>
    </dgm:pt>
    <dgm:pt modelId="{B796BA59-C7AA-4E35-8F2A-C55D56EA381C}" type="pres">
      <dgm:prSet presAssocID="{C14D8F74-5FA9-4767-B576-AD4547DDF7B0}" presName="parentText" presStyleLbl="node1" presStyleIdx="1" presStyleCnt="3">
        <dgm:presLayoutVars>
          <dgm:chMax val="0"/>
          <dgm:bulletEnabled val="1"/>
        </dgm:presLayoutVars>
      </dgm:prSet>
      <dgm:spPr/>
      <dgm:t>
        <a:bodyPr/>
        <a:lstStyle/>
        <a:p>
          <a:endParaRPr lang="zh-CN" altLang="en-US"/>
        </a:p>
      </dgm:t>
    </dgm:pt>
    <dgm:pt modelId="{ADC47B04-0661-4BE9-AB79-A4D1FAC9056F}" type="pres">
      <dgm:prSet presAssocID="{627E650E-A72A-4C4D-9D07-D68ED04052AA}" presName="spacer" presStyleCnt="0"/>
      <dgm:spPr/>
    </dgm:pt>
    <dgm:pt modelId="{28695613-65ED-45CA-90D0-97B1DDAA40C5}" type="pres">
      <dgm:prSet presAssocID="{30BCFD9F-A88D-4230-AB56-A283A1F718AD}" presName="parentText" presStyleLbl="node1" presStyleIdx="2" presStyleCnt="3">
        <dgm:presLayoutVars>
          <dgm:chMax val="0"/>
          <dgm:bulletEnabled val="1"/>
        </dgm:presLayoutVars>
      </dgm:prSet>
      <dgm:spPr/>
      <dgm:t>
        <a:bodyPr/>
        <a:lstStyle/>
        <a:p>
          <a:endParaRPr lang="zh-CN" altLang="en-US"/>
        </a:p>
      </dgm:t>
    </dgm:pt>
  </dgm:ptLst>
  <dgm:cxnLst>
    <dgm:cxn modelId="{4D933189-F634-4A22-B7A3-3E31781F00D3}" srcId="{3905EC83-DD88-4544-93E0-694EF1990680}" destId="{2567BBD4-9A1E-4673-8DBB-A9DF91C0F4E9}" srcOrd="0" destOrd="0" parTransId="{8B1F2B83-752C-48C2-9D3C-A210375BE4EF}" sibTransId="{48E2A8BE-83B6-42A8-B3FE-95284A97E966}"/>
    <dgm:cxn modelId="{83C2B742-2949-4C31-A0C7-F95F8AE10235}" type="presOf" srcId="{3905EC83-DD88-4544-93E0-694EF1990680}" destId="{0DF92C65-F15A-41B1-A4B5-C7F58C4EDAE5}" srcOrd="0" destOrd="0" presId="urn:microsoft.com/office/officeart/2005/8/layout/vList2"/>
    <dgm:cxn modelId="{6E9287E5-59F6-4284-9B50-FC53D50A857E}" type="presOf" srcId="{2567BBD4-9A1E-4673-8DBB-A9DF91C0F4E9}" destId="{AA10FDF8-7A9B-441F-9AD0-998CE7971EBF}" srcOrd="0" destOrd="0" presId="urn:microsoft.com/office/officeart/2005/8/layout/vList2"/>
    <dgm:cxn modelId="{81EA7AC3-54B1-47C3-9369-7009AB87E38C}" type="presOf" srcId="{30BCFD9F-A88D-4230-AB56-A283A1F718AD}" destId="{28695613-65ED-45CA-90D0-97B1DDAA40C5}" srcOrd="0" destOrd="0" presId="urn:microsoft.com/office/officeart/2005/8/layout/vList2"/>
    <dgm:cxn modelId="{330CD3F5-1780-47AD-9F32-F5F3265F788C}" type="presOf" srcId="{C14D8F74-5FA9-4767-B576-AD4547DDF7B0}" destId="{B796BA59-C7AA-4E35-8F2A-C55D56EA381C}" srcOrd="0" destOrd="0" presId="urn:microsoft.com/office/officeart/2005/8/layout/vList2"/>
    <dgm:cxn modelId="{82A91E81-F79F-4244-82F6-3C2CD114B35C}" srcId="{3905EC83-DD88-4544-93E0-694EF1990680}" destId="{30BCFD9F-A88D-4230-AB56-A283A1F718AD}" srcOrd="2" destOrd="0" parTransId="{46647360-7834-4CAF-A112-623AF8CF8AD3}" sibTransId="{1476A113-9E7F-4D5B-8E25-F98B5E3C2908}"/>
    <dgm:cxn modelId="{CC6AF811-F5FE-4C83-9EBD-A4FD290A8C19}" srcId="{3905EC83-DD88-4544-93E0-694EF1990680}" destId="{C14D8F74-5FA9-4767-B576-AD4547DDF7B0}" srcOrd="1" destOrd="0" parTransId="{7F224C07-6CC2-403E-83F0-9AE574616F04}" sibTransId="{627E650E-A72A-4C4D-9D07-D68ED04052AA}"/>
    <dgm:cxn modelId="{5F15106F-6865-4FA4-9F3B-50E690C3790E}" type="presParOf" srcId="{0DF92C65-F15A-41B1-A4B5-C7F58C4EDAE5}" destId="{AA10FDF8-7A9B-441F-9AD0-998CE7971EBF}" srcOrd="0" destOrd="0" presId="urn:microsoft.com/office/officeart/2005/8/layout/vList2"/>
    <dgm:cxn modelId="{6A170AAE-46B5-4D55-80E9-5BE7450E0C4F}" type="presParOf" srcId="{0DF92C65-F15A-41B1-A4B5-C7F58C4EDAE5}" destId="{D89C9283-2651-4295-8946-3A370AABF141}" srcOrd="1" destOrd="0" presId="urn:microsoft.com/office/officeart/2005/8/layout/vList2"/>
    <dgm:cxn modelId="{10E058AF-3EDB-4C0E-8AB7-73DF0D7031FE}" type="presParOf" srcId="{0DF92C65-F15A-41B1-A4B5-C7F58C4EDAE5}" destId="{B796BA59-C7AA-4E35-8F2A-C55D56EA381C}" srcOrd="2" destOrd="0" presId="urn:microsoft.com/office/officeart/2005/8/layout/vList2"/>
    <dgm:cxn modelId="{7B763DA7-EA44-44D7-BE7F-4D12CDD9EB15}" type="presParOf" srcId="{0DF92C65-F15A-41B1-A4B5-C7F58C4EDAE5}" destId="{ADC47B04-0661-4BE9-AB79-A4D1FAC9056F}" srcOrd="3" destOrd="0" presId="urn:microsoft.com/office/officeart/2005/8/layout/vList2"/>
    <dgm:cxn modelId="{74BA8D4A-AC75-45FA-A711-D5FDF065540D}" type="presParOf" srcId="{0DF92C65-F15A-41B1-A4B5-C7F58C4EDAE5}" destId="{28695613-65ED-45CA-90D0-97B1DDAA40C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819DEF7-5D9C-4423-92E0-38A3742EE02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zh-CN" altLang="en-US"/>
        </a:p>
      </dgm:t>
    </dgm:pt>
    <dgm:pt modelId="{66A89EAB-E08B-4D2F-B7ED-F904E33CC154}">
      <dgm:prSet/>
      <dgm:spPr/>
      <dgm:t>
        <a:bodyPr/>
        <a:lstStyle/>
        <a:p>
          <a:pPr rtl="0"/>
          <a:r>
            <a:rPr lang="en-US" dirty="0" smtClean="0"/>
            <a:t>window-preferences-MyEclipse-Maven4MyEclipse-Maven</a:t>
          </a:r>
          <a:r>
            <a:rPr lang="zh-CN" dirty="0" smtClean="0"/>
            <a:t>，   将</a:t>
          </a:r>
          <a:r>
            <a:rPr lang="en-US" dirty="0" smtClean="0"/>
            <a:t>Maven JDK</a:t>
          </a:r>
          <a:r>
            <a:rPr lang="zh-CN" dirty="0" smtClean="0"/>
            <a:t>改为电脑上安装的</a:t>
          </a:r>
          <a:r>
            <a:rPr lang="en-US" dirty="0" smtClean="0"/>
            <a:t>JDK</a:t>
          </a:r>
          <a:r>
            <a:rPr lang="zh-CN" dirty="0" smtClean="0"/>
            <a:t>，即不使用</a:t>
          </a:r>
          <a:r>
            <a:rPr lang="en-US" dirty="0" smtClean="0"/>
            <a:t>myeclipse</a:t>
          </a:r>
          <a:r>
            <a:rPr lang="zh-CN" dirty="0" smtClean="0"/>
            <a:t>提供的</a:t>
          </a:r>
          <a:r>
            <a:rPr lang="en-US" dirty="0" smtClean="0"/>
            <a:t>JDK</a:t>
          </a:r>
          <a:r>
            <a:rPr lang="zh-CN" dirty="0" smtClean="0"/>
            <a:t>，点击</a:t>
          </a:r>
          <a:r>
            <a:rPr lang="en-US" dirty="0" smtClean="0"/>
            <a:t>add</a:t>
          </a:r>
          <a:r>
            <a:rPr lang="zh-CN" dirty="0" smtClean="0"/>
            <a:t>按钮，选择你的电脑上的</a:t>
          </a:r>
          <a:r>
            <a:rPr lang="en-US" dirty="0" smtClean="0"/>
            <a:t>JDK</a:t>
          </a:r>
          <a:r>
            <a:rPr lang="zh-CN" dirty="0" smtClean="0"/>
            <a:t>即可（注意：不是</a:t>
          </a:r>
          <a:r>
            <a:rPr lang="en-US" dirty="0" smtClean="0"/>
            <a:t>JRE</a:t>
          </a:r>
          <a:r>
            <a:rPr lang="zh-CN" dirty="0" smtClean="0"/>
            <a:t>）</a:t>
          </a:r>
          <a:endParaRPr lang="zh-CN" dirty="0"/>
        </a:p>
      </dgm:t>
    </dgm:pt>
    <dgm:pt modelId="{A7DAB09D-8883-4EED-86D0-53401985CAF8}" type="parTrans" cxnId="{70CC7410-3F18-4306-8C34-415F9F13C93D}">
      <dgm:prSet/>
      <dgm:spPr/>
      <dgm:t>
        <a:bodyPr/>
        <a:lstStyle/>
        <a:p>
          <a:endParaRPr lang="zh-CN" altLang="en-US"/>
        </a:p>
      </dgm:t>
    </dgm:pt>
    <dgm:pt modelId="{36677C13-51B3-494D-B1B7-BAE1567AF993}" type="sibTrans" cxnId="{70CC7410-3F18-4306-8C34-415F9F13C93D}">
      <dgm:prSet/>
      <dgm:spPr/>
      <dgm:t>
        <a:bodyPr/>
        <a:lstStyle/>
        <a:p>
          <a:endParaRPr lang="zh-CN" altLang="en-US"/>
        </a:p>
      </dgm:t>
    </dgm:pt>
    <dgm:pt modelId="{4AA4184B-A20A-4E32-BE3B-94C510CD297E}">
      <dgm:prSet/>
      <dgm:spPr/>
      <dgm:t>
        <a:bodyPr/>
        <a:lstStyle/>
        <a:p>
          <a:pPr rtl="0"/>
          <a:r>
            <a:rPr lang="en-US" dirty="0" smtClean="0"/>
            <a:t>window-preferences-MyEclipse-Matisse4Myeclipse/Swing,     </a:t>
          </a:r>
          <a:r>
            <a:rPr lang="zh-CN" dirty="0" smtClean="0"/>
            <a:t>将</a:t>
          </a:r>
          <a:r>
            <a:rPr lang="en-US" dirty="0" smtClean="0"/>
            <a:t>Design-time information(dt.jar) location </a:t>
          </a:r>
          <a:r>
            <a:rPr lang="zh-CN" dirty="0" smtClean="0"/>
            <a:t>改用电脑安装的</a:t>
          </a:r>
          <a:r>
            <a:rPr lang="en-US" dirty="0" smtClean="0"/>
            <a:t>JDK</a:t>
          </a:r>
          <a:r>
            <a:rPr lang="zh-CN" dirty="0" smtClean="0"/>
            <a:t>的</a:t>
          </a:r>
          <a:r>
            <a:rPr lang="en-US" dirty="0" smtClean="0"/>
            <a:t>dt.jar</a:t>
          </a:r>
          <a:r>
            <a:rPr lang="zh-CN" dirty="0" smtClean="0"/>
            <a:t>（即不使用</a:t>
          </a:r>
          <a:r>
            <a:rPr lang="en-US" dirty="0" smtClean="0"/>
            <a:t>myeclipse</a:t>
          </a:r>
          <a:r>
            <a:rPr lang="zh-CN" dirty="0" smtClean="0"/>
            <a:t>提供的</a:t>
          </a:r>
          <a:r>
            <a:rPr lang="en-US" dirty="0" smtClean="0"/>
            <a:t>dt.jar</a:t>
          </a:r>
          <a:r>
            <a:rPr lang="zh-CN" dirty="0" smtClean="0"/>
            <a:t>）</a:t>
          </a:r>
          <a:endParaRPr lang="zh-CN" dirty="0"/>
        </a:p>
      </dgm:t>
    </dgm:pt>
    <dgm:pt modelId="{64C01A9A-A048-440E-B431-30118068EAC0}" type="parTrans" cxnId="{138221B0-90DE-4BC4-AF65-F93C8F3C3172}">
      <dgm:prSet/>
      <dgm:spPr/>
      <dgm:t>
        <a:bodyPr/>
        <a:lstStyle/>
        <a:p>
          <a:endParaRPr lang="zh-CN" altLang="en-US"/>
        </a:p>
      </dgm:t>
    </dgm:pt>
    <dgm:pt modelId="{FD88E7A1-8EF8-42CA-80C6-4D43C9FE6163}" type="sibTrans" cxnId="{138221B0-90DE-4BC4-AF65-F93C8F3C3172}">
      <dgm:prSet/>
      <dgm:spPr/>
      <dgm:t>
        <a:bodyPr/>
        <a:lstStyle/>
        <a:p>
          <a:endParaRPr lang="zh-CN" altLang="en-US"/>
        </a:p>
      </dgm:t>
    </dgm:pt>
    <dgm:pt modelId="{3B6A3C4C-F6CD-4775-8FA1-30C9747769E3}" type="pres">
      <dgm:prSet presAssocID="{0819DEF7-5D9C-4423-92E0-38A3742EE029}" presName="linear" presStyleCnt="0">
        <dgm:presLayoutVars>
          <dgm:animLvl val="lvl"/>
          <dgm:resizeHandles val="exact"/>
        </dgm:presLayoutVars>
      </dgm:prSet>
      <dgm:spPr/>
      <dgm:t>
        <a:bodyPr/>
        <a:lstStyle/>
        <a:p>
          <a:endParaRPr lang="zh-CN" altLang="en-US"/>
        </a:p>
      </dgm:t>
    </dgm:pt>
    <dgm:pt modelId="{9FD13AC6-79C7-41BD-B70A-78693C1C8234}" type="pres">
      <dgm:prSet presAssocID="{66A89EAB-E08B-4D2F-B7ED-F904E33CC154}" presName="parentText" presStyleLbl="node1" presStyleIdx="0" presStyleCnt="2">
        <dgm:presLayoutVars>
          <dgm:chMax val="0"/>
          <dgm:bulletEnabled val="1"/>
        </dgm:presLayoutVars>
      </dgm:prSet>
      <dgm:spPr/>
      <dgm:t>
        <a:bodyPr/>
        <a:lstStyle/>
        <a:p>
          <a:endParaRPr lang="zh-CN" altLang="en-US"/>
        </a:p>
      </dgm:t>
    </dgm:pt>
    <dgm:pt modelId="{A9503AC7-73B2-40AF-A5E8-CD0415E0FA0C}" type="pres">
      <dgm:prSet presAssocID="{36677C13-51B3-494D-B1B7-BAE1567AF993}" presName="spacer" presStyleCnt="0"/>
      <dgm:spPr/>
    </dgm:pt>
    <dgm:pt modelId="{A888B321-71C4-4B27-B5E6-CE601BADD66E}" type="pres">
      <dgm:prSet presAssocID="{4AA4184B-A20A-4E32-BE3B-94C510CD297E}" presName="parentText" presStyleLbl="node1" presStyleIdx="1" presStyleCnt="2">
        <dgm:presLayoutVars>
          <dgm:chMax val="0"/>
          <dgm:bulletEnabled val="1"/>
        </dgm:presLayoutVars>
      </dgm:prSet>
      <dgm:spPr/>
      <dgm:t>
        <a:bodyPr/>
        <a:lstStyle/>
        <a:p>
          <a:endParaRPr lang="zh-CN" altLang="en-US"/>
        </a:p>
      </dgm:t>
    </dgm:pt>
  </dgm:ptLst>
  <dgm:cxnLst>
    <dgm:cxn modelId="{0E882BBA-C492-4956-B390-25F9F8BD921A}" type="presOf" srcId="{66A89EAB-E08B-4D2F-B7ED-F904E33CC154}" destId="{9FD13AC6-79C7-41BD-B70A-78693C1C8234}" srcOrd="0" destOrd="0" presId="urn:microsoft.com/office/officeart/2005/8/layout/vList2"/>
    <dgm:cxn modelId="{C6CBE753-2E74-4BB4-8196-D644AC174297}" type="presOf" srcId="{0819DEF7-5D9C-4423-92E0-38A3742EE029}" destId="{3B6A3C4C-F6CD-4775-8FA1-30C9747769E3}" srcOrd="0" destOrd="0" presId="urn:microsoft.com/office/officeart/2005/8/layout/vList2"/>
    <dgm:cxn modelId="{B77DF6BD-AEC5-40D6-8D4B-B697D61C8FA7}" type="presOf" srcId="{4AA4184B-A20A-4E32-BE3B-94C510CD297E}" destId="{A888B321-71C4-4B27-B5E6-CE601BADD66E}" srcOrd="0" destOrd="0" presId="urn:microsoft.com/office/officeart/2005/8/layout/vList2"/>
    <dgm:cxn modelId="{70CC7410-3F18-4306-8C34-415F9F13C93D}" srcId="{0819DEF7-5D9C-4423-92E0-38A3742EE029}" destId="{66A89EAB-E08B-4D2F-B7ED-F904E33CC154}" srcOrd="0" destOrd="0" parTransId="{A7DAB09D-8883-4EED-86D0-53401985CAF8}" sibTransId="{36677C13-51B3-494D-B1B7-BAE1567AF993}"/>
    <dgm:cxn modelId="{138221B0-90DE-4BC4-AF65-F93C8F3C3172}" srcId="{0819DEF7-5D9C-4423-92E0-38A3742EE029}" destId="{4AA4184B-A20A-4E32-BE3B-94C510CD297E}" srcOrd="1" destOrd="0" parTransId="{64C01A9A-A048-440E-B431-30118068EAC0}" sibTransId="{FD88E7A1-8EF8-42CA-80C6-4D43C9FE6163}"/>
    <dgm:cxn modelId="{AF8B7C0A-8E38-44E2-994F-C410C3B589DB}" type="presParOf" srcId="{3B6A3C4C-F6CD-4775-8FA1-30C9747769E3}" destId="{9FD13AC6-79C7-41BD-B70A-78693C1C8234}" srcOrd="0" destOrd="0" presId="urn:microsoft.com/office/officeart/2005/8/layout/vList2"/>
    <dgm:cxn modelId="{010ECE19-EBC9-46D2-B609-5F19448E6919}" type="presParOf" srcId="{3B6A3C4C-F6CD-4775-8FA1-30C9747769E3}" destId="{A9503AC7-73B2-40AF-A5E8-CD0415E0FA0C}" srcOrd="1" destOrd="0" presId="urn:microsoft.com/office/officeart/2005/8/layout/vList2"/>
    <dgm:cxn modelId="{C9559B77-80B3-4E09-ADBB-E494C89C1534}" type="presParOf" srcId="{3B6A3C4C-F6CD-4775-8FA1-30C9747769E3}" destId="{A888B321-71C4-4B27-B5E6-CE601BADD6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82D1EE5-49A1-4FB8-A146-58C298CEC3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2F78C6B-DB1E-48DD-A407-CAF185EB3DD6}">
      <dgm:prSet/>
      <dgm:spPr/>
      <dgm:t>
        <a:bodyPr/>
        <a:lstStyle/>
        <a:p>
          <a:pPr rtl="0"/>
          <a:r>
            <a:rPr lang="en-US" dirty="0" smtClean="0"/>
            <a:t>Alt+/       </a:t>
          </a:r>
          <a:r>
            <a:rPr lang="zh-CN" dirty="0" smtClean="0"/>
            <a:t>代码助手</a:t>
          </a:r>
          <a:r>
            <a:rPr lang="en-US" dirty="0" smtClean="0"/>
            <a:t>     </a:t>
          </a:r>
          <a:r>
            <a:rPr lang="zh-CN" dirty="0" smtClean="0"/>
            <a:t>完成一些代码的插入</a:t>
          </a:r>
          <a:r>
            <a:rPr lang="en-US" dirty="0" smtClean="0"/>
            <a:t>(</a:t>
          </a:r>
          <a:r>
            <a:rPr lang="zh-CN" dirty="0" smtClean="0"/>
            <a:t>但一般和输入法有冲突</a:t>
          </a:r>
          <a:r>
            <a:rPr lang="en-US" dirty="0" smtClean="0"/>
            <a:t>,</a:t>
          </a:r>
          <a:r>
            <a:rPr lang="zh-CN" dirty="0" smtClean="0"/>
            <a:t>可以修改输入法的热键</a:t>
          </a:r>
          <a:r>
            <a:rPr lang="en-US" dirty="0" smtClean="0"/>
            <a:t>,</a:t>
          </a:r>
          <a:r>
            <a:rPr lang="zh-CN" dirty="0" smtClean="0"/>
            <a:t>也可以暂用</a:t>
          </a:r>
          <a:r>
            <a:rPr lang="en-US" dirty="0" smtClean="0"/>
            <a:t>Alt+/</a:t>
          </a:r>
          <a:r>
            <a:rPr lang="zh-CN" dirty="0" smtClean="0"/>
            <a:t>来代替</a:t>
          </a:r>
          <a:r>
            <a:rPr lang="en-US" dirty="0" smtClean="0"/>
            <a:t>)</a:t>
          </a:r>
          <a:endParaRPr lang="zh-CN" dirty="0"/>
        </a:p>
      </dgm:t>
    </dgm:pt>
    <dgm:pt modelId="{CDC8DF23-F1A4-46B1-B3E6-8C863842EF84}" type="parTrans" cxnId="{C81980C1-BE81-472F-8FC0-AF1DC1A61465}">
      <dgm:prSet/>
      <dgm:spPr/>
      <dgm:t>
        <a:bodyPr/>
        <a:lstStyle/>
        <a:p>
          <a:endParaRPr lang="zh-CN" altLang="en-US"/>
        </a:p>
      </dgm:t>
    </dgm:pt>
    <dgm:pt modelId="{6D33FB4E-EC89-453B-8F7C-D189D316CDE2}" type="sibTrans" cxnId="{C81980C1-BE81-472F-8FC0-AF1DC1A61465}">
      <dgm:prSet/>
      <dgm:spPr/>
      <dgm:t>
        <a:bodyPr/>
        <a:lstStyle/>
        <a:p>
          <a:endParaRPr lang="zh-CN" altLang="en-US"/>
        </a:p>
      </dgm:t>
    </dgm:pt>
    <dgm:pt modelId="{FD68DBA0-E0EC-4A14-984A-BF7CB6D2871D}">
      <dgm:prSet/>
      <dgm:spPr/>
      <dgm:t>
        <a:bodyPr/>
        <a:lstStyle/>
        <a:p>
          <a:pPr rtl="0"/>
          <a:r>
            <a:rPr lang="en-US" dirty="0" smtClean="0"/>
            <a:t>Ctrl+1:    </a:t>
          </a:r>
          <a:r>
            <a:rPr lang="zh-CN" dirty="0" smtClean="0"/>
            <a:t>快速重构</a:t>
          </a:r>
          <a:r>
            <a:rPr lang="en-US" dirty="0" smtClean="0"/>
            <a:t>     </a:t>
          </a:r>
          <a:r>
            <a:rPr lang="zh-CN" dirty="0" smtClean="0"/>
            <a:t>光标停在某变量上，按</a:t>
          </a:r>
          <a:r>
            <a:rPr lang="en-US" dirty="0" smtClean="0"/>
            <a:t>Ctrl+1</a:t>
          </a:r>
          <a:r>
            <a:rPr lang="zh-CN" dirty="0" smtClean="0"/>
            <a:t>键，可以提供快速重构方案。选中若干行，按</a:t>
          </a:r>
          <a:r>
            <a:rPr lang="en-US" dirty="0" smtClean="0"/>
            <a:t>Ctrl+1</a:t>
          </a:r>
          <a:r>
            <a:rPr lang="zh-CN" dirty="0" smtClean="0"/>
            <a:t>键可将此段代码放入</a:t>
          </a:r>
          <a:r>
            <a:rPr lang="en-US" dirty="0" smtClean="0"/>
            <a:t>for</a:t>
          </a:r>
          <a:r>
            <a:rPr lang="zh-CN" dirty="0" smtClean="0"/>
            <a:t>、</a:t>
          </a:r>
          <a:r>
            <a:rPr lang="en-US" dirty="0" smtClean="0"/>
            <a:t>while</a:t>
          </a:r>
          <a:r>
            <a:rPr lang="zh-CN" dirty="0" smtClean="0"/>
            <a:t>、</a:t>
          </a:r>
          <a:r>
            <a:rPr lang="en-US" dirty="0" smtClean="0"/>
            <a:t>if</a:t>
          </a:r>
          <a:r>
            <a:rPr lang="zh-CN" dirty="0" smtClean="0"/>
            <a:t>、</a:t>
          </a:r>
          <a:r>
            <a:rPr lang="en-US" dirty="0" smtClean="0"/>
            <a:t>do</a:t>
          </a:r>
          <a:r>
            <a:rPr lang="zh-CN" dirty="0" smtClean="0"/>
            <a:t>或</a:t>
          </a:r>
          <a:r>
            <a:rPr lang="en-US" dirty="0" smtClean="0"/>
            <a:t>try</a:t>
          </a:r>
          <a:r>
            <a:rPr lang="zh-CN" dirty="0" smtClean="0"/>
            <a:t>等代码块中。双击左括号（小括号、中括号、大括号），将选择括号内的所有内容。</a:t>
          </a:r>
          <a:endParaRPr lang="zh-CN" dirty="0"/>
        </a:p>
      </dgm:t>
    </dgm:pt>
    <dgm:pt modelId="{F4BCFF17-E84D-4BE4-8BE0-3C35662A2743}" type="parTrans" cxnId="{99AFEF5A-9C76-4F79-81D0-7D2FADC503F5}">
      <dgm:prSet/>
      <dgm:spPr/>
      <dgm:t>
        <a:bodyPr/>
        <a:lstStyle/>
        <a:p>
          <a:endParaRPr lang="zh-CN" altLang="en-US"/>
        </a:p>
      </dgm:t>
    </dgm:pt>
    <dgm:pt modelId="{B05ABDED-71CB-489F-A90C-087F7F3D7EAC}" type="sibTrans" cxnId="{99AFEF5A-9C76-4F79-81D0-7D2FADC503F5}">
      <dgm:prSet/>
      <dgm:spPr/>
      <dgm:t>
        <a:bodyPr/>
        <a:lstStyle/>
        <a:p>
          <a:endParaRPr lang="zh-CN" altLang="en-US"/>
        </a:p>
      </dgm:t>
    </dgm:pt>
    <dgm:pt modelId="{8D29A71B-425D-4CC4-A8FD-6A69C5420D6A}">
      <dgm:prSet/>
      <dgm:spPr/>
      <dgm:t>
        <a:bodyPr/>
        <a:lstStyle/>
        <a:p>
          <a:pPr rtl="0"/>
          <a:r>
            <a:rPr lang="en-US" dirty="0" err="1" smtClean="0"/>
            <a:t>Alt+Enter</a:t>
          </a:r>
          <a:r>
            <a:rPr lang="en-US" dirty="0" smtClean="0"/>
            <a:t>  </a:t>
          </a:r>
          <a:r>
            <a:rPr lang="zh-CN" dirty="0" smtClean="0"/>
            <a:t>显示当前选择资源</a:t>
          </a:r>
          <a:r>
            <a:rPr lang="en-US" dirty="0" smtClean="0"/>
            <a:t>(</a:t>
          </a:r>
          <a:r>
            <a:rPr lang="zh-CN" dirty="0" smtClean="0"/>
            <a:t>工程</a:t>
          </a:r>
          <a:r>
            <a:rPr lang="en-US" dirty="0" smtClean="0"/>
            <a:t>,or </a:t>
          </a:r>
          <a:r>
            <a:rPr lang="zh-CN" dirty="0" smtClean="0"/>
            <a:t>文件</a:t>
          </a:r>
          <a:r>
            <a:rPr lang="en-US" dirty="0" smtClean="0"/>
            <a:t> or</a:t>
          </a:r>
          <a:r>
            <a:rPr lang="zh-CN" dirty="0" smtClean="0"/>
            <a:t>文件</a:t>
          </a:r>
          <a:r>
            <a:rPr lang="en-US" dirty="0" smtClean="0"/>
            <a:t>)</a:t>
          </a:r>
          <a:r>
            <a:rPr lang="zh-CN" dirty="0" smtClean="0"/>
            <a:t>的属性</a:t>
          </a:r>
          <a:r>
            <a:rPr lang="en-US" b="1" dirty="0" smtClean="0"/>
            <a:t/>
          </a:r>
          <a:br>
            <a:rPr lang="en-US" b="1" dirty="0" smtClean="0"/>
          </a:br>
          <a:endParaRPr lang="zh-CN" dirty="0"/>
        </a:p>
      </dgm:t>
    </dgm:pt>
    <dgm:pt modelId="{B9C72C45-AF14-4DE2-BB34-7B88B3629E85}" type="parTrans" cxnId="{983CF5A7-8E39-451F-846A-506656659643}">
      <dgm:prSet/>
      <dgm:spPr/>
      <dgm:t>
        <a:bodyPr/>
        <a:lstStyle/>
        <a:p>
          <a:endParaRPr lang="zh-CN" altLang="en-US"/>
        </a:p>
      </dgm:t>
    </dgm:pt>
    <dgm:pt modelId="{4803B015-31FB-4B6F-B5D3-86113620F2B2}" type="sibTrans" cxnId="{983CF5A7-8E39-451F-846A-506656659643}">
      <dgm:prSet/>
      <dgm:spPr/>
      <dgm:t>
        <a:bodyPr/>
        <a:lstStyle/>
        <a:p>
          <a:endParaRPr lang="zh-CN" altLang="en-US"/>
        </a:p>
      </dgm:t>
    </dgm:pt>
    <dgm:pt modelId="{3C7529C3-D7D8-4476-859B-ECFE5EFEF02C}" type="pres">
      <dgm:prSet presAssocID="{782D1EE5-49A1-4FB8-A146-58C298CEC362}" presName="linear" presStyleCnt="0">
        <dgm:presLayoutVars>
          <dgm:animLvl val="lvl"/>
          <dgm:resizeHandles val="exact"/>
        </dgm:presLayoutVars>
      </dgm:prSet>
      <dgm:spPr/>
      <dgm:t>
        <a:bodyPr/>
        <a:lstStyle/>
        <a:p>
          <a:endParaRPr lang="zh-CN" altLang="en-US"/>
        </a:p>
      </dgm:t>
    </dgm:pt>
    <dgm:pt modelId="{988B2317-A8AC-4B3D-A626-768C67B23014}" type="pres">
      <dgm:prSet presAssocID="{42F78C6B-DB1E-48DD-A407-CAF185EB3DD6}" presName="parentText" presStyleLbl="node1" presStyleIdx="0" presStyleCnt="3">
        <dgm:presLayoutVars>
          <dgm:chMax val="0"/>
          <dgm:bulletEnabled val="1"/>
        </dgm:presLayoutVars>
      </dgm:prSet>
      <dgm:spPr/>
      <dgm:t>
        <a:bodyPr/>
        <a:lstStyle/>
        <a:p>
          <a:endParaRPr lang="zh-CN" altLang="en-US"/>
        </a:p>
      </dgm:t>
    </dgm:pt>
    <dgm:pt modelId="{2C8A4B66-E27E-497F-B775-8679460FE35E}" type="pres">
      <dgm:prSet presAssocID="{6D33FB4E-EC89-453B-8F7C-D189D316CDE2}" presName="spacer" presStyleCnt="0"/>
      <dgm:spPr/>
    </dgm:pt>
    <dgm:pt modelId="{F87223D5-8FEB-4B68-ABAF-5B910A988F6A}" type="pres">
      <dgm:prSet presAssocID="{FD68DBA0-E0EC-4A14-984A-BF7CB6D2871D}" presName="parentText" presStyleLbl="node1" presStyleIdx="1" presStyleCnt="3">
        <dgm:presLayoutVars>
          <dgm:chMax val="0"/>
          <dgm:bulletEnabled val="1"/>
        </dgm:presLayoutVars>
      </dgm:prSet>
      <dgm:spPr/>
      <dgm:t>
        <a:bodyPr/>
        <a:lstStyle/>
        <a:p>
          <a:endParaRPr lang="zh-CN" altLang="en-US"/>
        </a:p>
      </dgm:t>
    </dgm:pt>
    <dgm:pt modelId="{334B1EAA-FEEB-4D62-B50A-D363F0C9F603}" type="pres">
      <dgm:prSet presAssocID="{B05ABDED-71CB-489F-A90C-087F7F3D7EAC}" presName="spacer" presStyleCnt="0"/>
      <dgm:spPr/>
    </dgm:pt>
    <dgm:pt modelId="{C93DF0F8-A671-4235-AC0D-58EDAFAF3127}" type="pres">
      <dgm:prSet presAssocID="{8D29A71B-425D-4CC4-A8FD-6A69C5420D6A}" presName="parentText" presStyleLbl="node1" presStyleIdx="2" presStyleCnt="3">
        <dgm:presLayoutVars>
          <dgm:chMax val="0"/>
          <dgm:bulletEnabled val="1"/>
        </dgm:presLayoutVars>
      </dgm:prSet>
      <dgm:spPr/>
      <dgm:t>
        <a:bodyPr/>
        <a:lstStyle/>
        <a:p>
          <a:endParaRPr lang="zh-CN" altLang="en-US"/>
        </a:p>
      </dgm:t>
    </dgm:pt>
  </dgm:ptLst>
  <dgm:cxnLst>
    <dgm:cxn modelId="{022DEC66-8FF0-454E-B52D-D138A49EAE12}" type="presOf" srcId="{42F78C6B-DB1E-48DD-A407-CAF185EB3DD6}" destId="{988B2317-A8AC-4B3D-A626-768C67B23014}" srcOrd="0" destOrd="0" presId="urn:microsoft.com/office/officeart/2005/8/layout/vList2"/>
    <dgm:cxn modelId="{C81980C1-BE81-472F-8FC0-AF1DC1A61465}" srcId="{782D1EE5-49A1-4FB8-A146-58C298CEC362}" destId="{42F78C6B-DB1E-48DD-A407-CAF185EB3DD6}" srcOrd="0" destOrd="0" parTransId="{CDC8DF23-F1A4-46B1-B3E6-8C863842EF84}" sibTransId="{6D33FB4E-EC89-453B-8F7C-D189D316CDE2}"/>
    <dgm:cxn modelId="{983CF5A7-8E39-451F-846A-506656659643}" srcId="{782D1EE5-49A1-4FB8-A146-58C298CEC362}" destId="{8D29A71B-425D-4CC4-A8FD-6A69C5420D6A}" srcOrd="2" destOrd="0" parTransId="{B9C72C45-AF14-4DE2-BB34-7B88B3629E85}" sibTransId="{4803B015-31FB-4B6F-B5D3-86113620F2B2}"/>
    <dgm:cxn modelId="{25D1644D-03EE-4DFE-9D4B-FAEFD6F80729}" type="presOf" srcId="{782D1EE5-49A1-4FB8-A146-58C298CEC362}" destId="{3C7529C3-D7D8-4476-859B-ECFE5EFEF02C}" srcOrd="0" destOrd="0" presId="urn:microsoft.com/office/officeart/2005/8/layout/vList2"/>
    <dgm:cxn modelId="{99AFEF5A-9C76-4F79-81D0-7D2FADC503F5}" srcId="{782D1EE5-49A1-4FB8-A146-58C298CEC362}" destId="{FD68DBA0-E0EC-4A14-984A-BF7CB6D2871D}" srcOrd="1" destOrd="0" parTransId="{F4BCFF17-E84D-4BE4-8BE0-3C35662A2743}" sibTransId="{B05ABDED-71CB-489F-A90C-087F7F3D7EAC}"/>
    <dgm:cxn modelId="{C4EAD3AA-5FDF-4929-8348-70E8FC00508F}" type="presOf" srcId="{8D29A71B-425D-4CC4-A8FD-6A69C5420D6A}" destId="{C93DF0F8-A671-4235-AC0D-58EDAFAF3127}" srcOrd="0" destOrd="0" presId="urn:microsoft.com/office/officeart/2005/8/layout/vList2"/>
    <dgm:cxn modelId="{9A5BF643-D2AB-4168-81B7-86025174740E}" type="presOf" srcId="{FD68DBA0-E0EC-4A14-984A-BF7CB6D2871D}" destId="{F87223D5-8FEB-4B68-ABAF-5B910A988F6A}" srcOrd="0" destOrd="0" presId="urn:microsoft.com/office/officeart/2005/8/layout/vList2"/>
    <dgm:cxn modelId="{52CD47FF-9C42-4CF7-A7B1-28E7B66DB9F3}" type="presParOf" srcId="{3C7529C3-D7D8-4476-859B-ECFE5EFEF02C}" destId="{988B2317-A8AC-4B3D-A626-768C67B23014}" srcOrd="0" destOrd="0" presId="urn:microsoft.com/office/officeart/2005/8/layout/vList2"/>
    <dgm:cxn modelId="{829A7A86-6178-4F9C-82E7-D20062902FDB}" type="presParOf" srcId="{3C7529C3-D7D8-4476-859B-ECFE5EFEF02C}" destId="{2C8A4B66-E27E-497F-B775-8679460FE35E}" srcOrd="1" destOrd="0" presId="urn:microsoft.com/office/officeart/2005/8/layout/vList2"/>
    <dgm:cxn modelId="{2ADA387D-068B-4EAD-84A3-B2F9C2577692}" type="presParOf" srcId="{3C7529C3-D7D8-4476-859B-ECFE5EFEF02C}" destId="{F87223D5-8FEB-4B68-ABAF-5B910A988F6A}" srcOrd="2" destOrd="0" presId="urn:microsoft.com/office/officeart/2005/8/layout/vList2"/>
    <dgm:cxn modelId="{2A5C5FA9-59A4-41AA-9CD2-132BF04CDE7B}" type="presParOf" srcId="{3C7529C3-D7D8-4476-859B-ECFE5EFEF02C}" destId="{334B1EAA-FEEB-4D62-B50A-D363F0C9F603}" srcOrd="3" destOrd="0" presId="urn:microsoft.com/office/officeart/2005/8/layout/vList2"/>
    <dgm:cxn modelId="{BBD4F3B0-85FC-45BD-A859-CEAA0CB2DEF6}" type="presParOf" srcId="{3C7529C3-D7D8-4476-859B-ECFE5EFEF02C}" destId="{C93DF0F8-A671-4235-AC0D-58EDAFAF312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ADAD748-F3D5-4E1C-B124-805CBF85E86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E01D2F80-5CE1-4B56-BD2E-06C43AF9A886}">
      <dgm:prSet/>
      <dgm:spPr/>
      <dgm:t>
        <a:bodyPr/>
        <a:lstStyle/>
        <a:p>
          <a:pPr rtl="0"/>
          <a:r>
            <a:rPr lang="en-US" dirty="0" err="1" smtClean="0">
              <a:solidFill>
                <a:srgbClr val="FFFF00"/>
              </a:solidFill>
            </a:rPr>
            <a:t>Ctrl+K</a:t>
          </a:r>
          <a:r>
            <a:rPr lang="en-US" dirty="0" smtClean="0">
              <a:solidFill>
                <a:srgbClr val="FFFF00"/>
              </a:solidFill>
            </a:rPr>
            <a:t>:</a:t>
          </a:r>
          <a:endParaRPr lang="zh-CN" dirty="0">
            <a:solidFill>
              <a:srgbClr val="FFFF00"/>
            </a:solidFill>
          </a:endParaRPr>
        </a:p>
      </dgm:t>
    </dgm:pt>
    <dgm:pt modelId="{A8439DAD-FAB3-45C5-965F-E64F50508C0D}" type="parTrans" cxnId="{AA4130D3-F44A-44FD-98F8-65BE3B1EA8EC}">
      <dgm:prSet/>
      <dgm:spPr/>
      <dgm:t>
        <a:bodyPr/>
        <a:lstStyle/>
        <a:p>
          <a:endParaRPr lang="zh-CN" altLang="en-US"/>
        </a:p>
      </dgm:t>
    </dgm:pt>
    <dgm:pt modelId="{D408031B-7A3E-40AE-A725-1E0E4CBD7066}" type="sibTrans" cxnId="{AA4130D3-F44A-44FD-98F8-65BE3B1EA8EC}">
      <dgm:prSet/>
      <dgm:spPr/>
      <dgm:t>
        <a:bodyPr/>
        <a:lstStyle/>
        <a:p>
          <a:endParaRPr lang="zh-CN" altLang="en-US"/>
        </a:p>
      </dgm:t>
    </dgm:pt>
    <dgm:pt modelId="{F7202850-98F3-4D6E-89D9-D902C9EDCCF7}">
      <dgm:prSet/>
      <dgm:spPr/>
      <dgm:t>
        <a:bodyPr/>
        <a:lstStyle/>
        <a:p>
          <a:pPr rtl="0"/>
          <a:r>
            <a:rPr lang="zh-CN" dirty="0" smtClean="0"/>
            <a:t>将光标停留在变量上，可以查找到下一个同样的变量</a:t>
          </a:r>
          <a:endParaRPr lang="zh-CN" dirty="0"/>
        </a:p>
      </dgm:t>
    </dgm:pt>
    <dgm:pt modelId="{DAC00319-A2E5-43B6-A811-0C8A59D4F5B7}" type="parTrans" cxnId="{E1957B7C-6A9D-4256-955B-DF0052668CB5}">
      <dgm:prSet/>
      <dgm:spPr/>
      <dgm:t>
        <a:bodyPr/>
        <a:lstStyle/>
        <a:p>
          <a:endParaRPr lang="zh-CN" altLang="en-US"/>
        </a:p>
      </dgm:t>
    </dgm:pt>
    <dgm:pt modelId="{43A3F8BA-07B1-4D07-992B-C13214DF49BA}" type="sibTrans" cxnId="{E1957B7C-6A9D-4256-955B-DF0052668CB5}">
      <dgm:prSet/>
      <dgm:spPr/>
      <dgm:t>
        <a:bodyPr/>
        <a:lstStyle/>
        <a:p>
          <a:endParaRPr lang="zh-CN" altLang="en-US"/>
        </a:p>
      </dgm:t>
    </dgm:pt>
    <dgm:pt modelId="{195074F7-471A-4ADE-939B-560AD731CE1E}">
      <dgm:prSet/>
      <dgm:spPr/>
      <dgm:t>
        <a:bodyPr/>
        <a:lstStyle/>
        <a:p>
          <a:pPr rtl="0"/>
          <a:r>
            <a:rPr lang="en-US" dirty="0" err="1" smtClean="0">
              <a:solidFill>
                <a:srgbClr val="FFFF00"/>
              </a:solidFill>
            </a:rPr>
            <a:t>Ctrl+Shift+K</a:t>
          </a:r>
          <a:r>
            <a:rPr lang="en-US" dirty="0" smtClean="0">
              <a:solidFill>
                <a:srgbClr val="FFFF00"/>
              </a:solidFill>
            </a:rPr>
            <a:t>: </a:t>
          </a:r>
          <a:endParaRPr lang="zh-CN" dirty="0">
            <a:solidFill>
              <a:srgbClr val="FFFF00"/>
            </a:solidFill>
          </a:endParaRPr>
        </a:p>
      </dgm:t>
    </dgm:pt>
    <dgm:pt modelId="{854EB81D-B644-4EBF-9A02-D0290E575362}" type="parTrans" cxnId="{5AEA34FA-9FCB-40E5-AADE-B2E52E2B4442}">
      <dgm:prSet/>
      <dgm:spPr/>
      <dgm:t>
        <a:bodyPr/>
        <a:lstStyle/>
        <a:p>
          <a:endParaRPr lang="zh-CN" altLang="en-US"/>
        </a:p>
      </dgm:t>
    </dgm:pt>
    <dgm:pt modelId="{E2553168-2EAC-4B82-B7FC-A922C0B05F64}" type="sibTrans" cxnId="{5AEA34FA-9FCB-40E5-AADE-B2E52E2B4442}">
      <dgm:prSet/>
      <dgm:spPr/>
      <dgm:t>
        <a:bodyPr/>
        <a:lstStyle/>
        <a:p>
          <a:endParaRPr lang="zh-CN" altLang="en-US"/>
        </a:p>
      </dgm:t>
    </dgm:pt>
    <dgm:pt modelId="{DA7B0A68-E47D-4D60-8A9F-0DD005E3B262}">
      <dgm:prSet/>
      <dgm:spPr/>
      <dgm:t>
        <a:bodyPr/>
        <a:lstStyle/>
        <a:p>
          <a:pPr rtl="0"/>
          <a:r>
            <a:rPr lang="zh-CN" smtClean="0"/>
            <a:t>和</a:t>
          </a:r>
          <a:r>
            <a:rPr lang="en-US" smtClean="0"/>
            <a:t>Ctrl+K</a:t>
          </a:r>
          <a:r>
            <a:rPr lang="zh-CN" smtClean="0"/>
            <a:t>查找的方向相反</a:t>
          </a:r>
          <a:endParaRPr lang="zh-CN"/>
        </a:p>
      </dgm:t>
    </dgm:pt>
    <dgm:pt modelId="{EC8A0A0D-56A2-4003-92DC-054E4AFF656D}" type="parTrans" cxnId="{E667B21F-7E27-47AB-BC4E-587C1244546E}">
      <dgm:prSet/>
      <dgm:spPr/>
      <dgm:t>
        <a:bodyPr/>
        <a:lstStyle/>
        <a:p>
          <a:endParaRPr lang="zh-CN" altLang="en-US"/>
        </a:p>
      </dgm:t>
    </dgm:pt>
    <dgm:pt modelId="{1668B1D5-6BC6-462F-9BD1-96B47C4A0441}" type="sibTrans" cxnId="{E667B21F-7E27-47AB-BC4E-587C1244546E}">
      <dgm:prSet/>
      <dgm:spPr/>
      <dgm:t>
        <a:bodyPr/>
        <a:lstStyle/>
        <a:p>
          <a:endParaRPr lang="zh-CN" altLang="en-US"/>
        </a:p>
      </dgm:t>
    </dgm:pt>
    <dgm:pt modelId="{854CBA19-0D91-466E-8E19-41EF504608EA}">
      <dgm:prSet/>
      <dgm:spPr/>
      <dgm:t>
        <a:bodyPr/>
        <a:lstStyle/>
        <a:p>
          <a:pPr rtl="0"/>
          <a:r>
            <a:rPr lang="en-US" smtClean="0"/>
            <a:t>Ctrl+E </a:t>
          </a:r>
          <a:endParaRPr lang="zh-CN"/>
        </a:p>
      </dgm:t>
    </dgm:pt>
    <dgm:pt modelId="{2F49CC68-7465-4B07-8E91-36FD70C6CD15}" type="parTrans" cxnId="{7E721B56-83CF-4D2A-9DE4-98C2326DE4D8}">
      <dgm:prSet/>
      <dgm:spPr/>
      <dgm:t>
        <a:bodyPr/>
        <a:lstStyle/>
        <a:p>
          <a:endParaRPr lang="zh-CN" altLang="en-US"/>
        </a:p>
      </dgm:t>
    </dgm:pt>
    <dgm:pt modelId="{899475E2-6476-45E6-96D7-0D2362403523}" type="sibTrans" cxnId="{7E721B56-83CF-4D2A-9DE4-98C2326DE4D8}">
      <dgm:prSet/>
      <dgm:spPr/>
      <dgm:t>
        <a:bodyPr/>
        <a:lstStyle/>
        <a:p>
          <a:endParaRPr lang="zh-CN" altLang="en-US"/>
        </a:p>
      </dgm:t>
    </dgm:pt>
    <dgm:pt modelId="{68FF6347-E8B3-4BB0-87A4-87DF2EF6B4A7}">
      <dgm:prSet/>
      <dgm:spPr/>
      <dgm:t>
        <a:bodyPr/>
        <a:lstStyle/>
        <a:p>
          <a:pPr rtl="0"/>
          <a:r>
            <a:rPr lang="zh-CN" dirty="0" smtClean="0"/>
            <a:t>快速显示当前</a:t>
          </a:r>
          <a:r>
            <a:rPr lang="en-US" dirty="0" smtClean="0"/>
            <a:t>Editer</a:t>
          </a:r>
          <a:r>
            <a:rPr lang="zh-CN" dirty="0" smtClean="0"/>
            <a:t>的下拉列表</a:t>
          </a:r>
          <a:r>
            <a:rPr lang="en-US" dirty="0" smtClean="0"/>
            <a:t>(</a:t>
          </a:r>
          <a:r>
            <a:rPr lang="zh-CN" dirty="0" smtClean="0"/>
            <a:t>如果当前页面没有显示的用黑体表示</a:t>
          </a:r>
          <a:r>
            <a:rPr lang="en-US" dirty="0" smtClean="0"/>
            <a:t>)</a:t>
          </a:r>
          <a:endParaRPr lang="zh-CN" dirty="0"/>
        </a:p>
      </dgm:t>
    </dgm:pt>
    <dgm:pt modelId="{7320890B-0F04-4050-BD64-4C73600C799C}" type="parTrans" cxnId="{FEA46ABC-763E-4512-A2EB-AB051DB6AF01}">
      <dgm:prSet/>
      <dgm:spPr/>
      <dgm:t>
        <a:bodyPr/>
        <a:lstStyle/>
        <a:p>
          <a:endParaRPr lang="zh-CN" altLang="en-US"/>
        </a:p>
      </dgm:t>
    </dgm:pt>
    <dgm:pt modelId="{1303C6FF-3455-407A-828C-7AE1A6AE4DBE}" type="sibTrans" cxnId="{FEA46ABC-763E-4512-A2EB-AB051DB6AF01}">
      <dgm:prSet/>
      <dgm:spPr/>
      <dgm:t>
        <a:bodyPr/>
        <a:lstStyle/>
        <a:p>
          <a:endParaRPr lang="zh-CN" altLang="en-US"/>
        </a:p>
      </dgm:t>
    </dgm:pt>
    <dgm:pt modelId="{0A8835EF-9FD9-4849-9E3F-EB888D8229CF}">
      <dgm:prSet/>
      <dgm:spPr/>
      <dgm:t>
        <a:bodyPr/>
        <a:lstStyle/>
        <a:p>
          <a:pPr rtl="0"/>
          <a:r>
            <a:rPr lang="en-US" smtClean="0"/>
            <a:t>Ctrl+Shift+E </a:t>
          </a:r>
          <a:endParaRPr lang="zh-CN"/>
        </a:p>
      </dgm:t>
    </dgm:pt>
    <dgm:pt modelId="{4EF9FE29-F3CD-4817-B537-09FF2DC409E4}" type="parTrans" cxnId="{93F02DE0-75C7-43D0-928A-9D95C71E0550}">
      <dgm:prSet/>
      <dgm:spPr/>
      <dgm:t>
        <a:bodyPr/>
        <a:lstStyle/>
        <a:p>
          <a:endParaRPr lang="zh-CN" altLang="en-US"/>
        </a:p>
      </dgm:t>
    </dgm:pt>
    <dgm:pt modelId="{B5E8582A-CF54-49DC-B8ED-8459E5CB058E}" type="sibTrans" cxnId="{93F02DE0-75C7-43D0-928A-9D95C71E0550}">
      <dgm:prSet/>
      <dgm:spPr/>
      <dgm:t>
        <a:bodyPr/>
        <a:lstStyle/>
        <a:p>
          <a:endParaRPr lang="zh-CN" altLang="en-US"/>
        </a:p>
      </dgm:t>
    </dgm:pt>
    <dgm:pt modelId="{747A5BAA-F12A-4DA3-A0BC-A8F25A36E2D8}">
      <dgm:prSet/>
      <dgm:spPr/>
      <dgm:t>
        <a:bodyPr/>
        <a:lstStyle/>
        <a:p>
          <a:pPr rtl="0"/>
          <a:r>
            <a:rPr lang="zh-CN" smtClean="0"/>
            <a:t>显示管理当前打开的所有的</a:t>
          </a:r>
          <a:r>
            <a:rPr lang="en-US" smtClean="0"/>
            <a:t>View</a:t>
          </a:r>
          <a:r>
            <a:rPr lang="zh-CN" smtClean="0"/>
            <a:t>的管理器</a:t>
          </a:r>
          <a:r>
            <a:rPr lang="en-US" smtClean="0"/>
            <a:t>(</a:t>
          </a:r>
          <a:r>
            <a:rPr lang="zh-CN" smtClean="0"/>
            <a:t>可以选择关闭</a:t>
          </a:r>
          <a:r>
            <a:rPr lang="en-US" smtClean="0"/>
            <a:t>,</a:t>
          </a:r>
          <a:r>
            <a:rPr lang="zh-CN" smtClean="0"/>
            <a:t>激活等操作</a:t>
          </a:r>
          <a:r>
            <a:rPr lang="en-US" smtClean="0"/>
            <a:t>)</a:t>
          </a:r>
          <a:endParaRPr lang="zh-CN"/>
        </a:p>
      </dgm:t>
    </dgm:pt>
    <dgm:pt modelId="{7E19A218-3E54-4A08-BEF7-C40D564BBFE4}" type="parTrans" cxnId="{A36F352F-7E41-4821-8739-ABF1B0ADBC05}">
      <dgm:prSet/>
      <dgm:spPr/>
      <dgm:t>
        <a:bodyPr/>
        <a:lstStyle/>
        <a:p>
          <a:endParaRPr lang="zh-CN" altLang="en-US"/>
        </a:p>
      </dgm:t>
    </dgm:pt>
    <dgm:pt modelId="{A4CD04ED-C132-4664-AA29-CABBD9E05E3B}" type="sibTrans" cxnId="{A36F352F-7E41-4821-8739-ABF1B0ADBC05}">
      <dgm:prSet/>
      <dgm:spPr/>
      <dgm:t>
        <a:bodyPr/>
        <a:lstStyle/>
        <a:p>
          <a:endParaRPr lang="zh-CN" altLang="en-US"/>
        </a:p>
      </dgm:t>
    </dgm:pt>
    <dgm:pt modelId="{321EDBA2-D361-4763-A381-2A4289F4C9E2}">
      <dgm:prSet/>
      <dgm:spPr/>
      <dgm:t>
        <a:bodyPr/>
        <a:lstStyle/>
        <a:p>
          <a:pPr rtl="0"/>
          <a:r>
            <a:rPr lang="en-US" smtClean="0"/>
            <a:t>Ctrl+Q </a:t>
          </a:r>
          <a:endParaRPr lang="zh-CN"/>
        </a:p>
      </dgm:t>
    </dgm:pt>
    <dgm:pt modelId="{27A2B127-9ACB-4346-855F-150CF8809609}" type="parTrans" cxnId="{6E2F3817-3100-491E-A2D4-410EB3D87415}">
      <dgm:prSet/>
      <dgm:spPr/>
      <dgm:t>
        <a:bodyPr/>
        <a:lstStyle/>
        <a:p>
          <a:endParaRPr lang="zh-CN" altLang="en-US"/>
        </a:p>
      </dgm:t>
    </dgm:pt>
    <dgm:pt modelId="{B8848347-A88B-4E01-A165-C930F279246A}" type="sibTrans" cxnId="{6E2F3817-3100-491E-A2D4-410EB3D87415}">
      <dgm:prSet/>
      <dgm:spPr/>
      <dgm:t>
        <a:bodyPr/>
        <a:lstStyle/>
        <a:p>
          <a:endParaRPr lang="zh-CN" altLang="en-US"/>
        </a:p>
      </dgm:t>
    </dgm:pt>
    <dgm:pt modelId="{AFCD36F7-D139-4BCF-A805-533665523AE9}">
      <dgm:prSet/>
      <dgm:spPr/>
      <dgm:t>
        <a:bodyPr/>
        <a:lstStyle/>
        <a:p>
          <a:pPr rtl="0"/>
          <a:r>
            <a:rPr lang="zh-CN" smtClean="0"/>
            <a:t>定位到最后编辑的地方</a:t>
          </a:r>
          <a:endParaRPr lang="zh-CN"/>
        </a:p>
      </dgm:t>
    </dgm:pt>
    <dgm:pt modelId="{5E9FC611-DC4B-4056-9C57-EF6797E5A310}" type="parTrans" cxnId="{9CC9BE08-7B92-4E9B-9AE6-2D49297954A3}">
      <dgm:prSet/>
      <dgm:spPr/>
      <dgm:t>
        <a:bodyPr/>
        <a:lstStyle/>
        <a:p>
          <a:endParaRPr lang="zh-CN" altLang="en-US"/>
        </a:p>
      </dgm:t>
    </dgm:pt>
    <dgm:pt modelId="{FBB0802E-7377-4668-AA39-9400D77FFDF2}" type="sibTrans" cxnId="{9CC9BE08-7B92-4E9B-9AE6-2D49297954A3}">
      <dgm:prSet/>
      <dgm:spPr/>
      <dgm:t>
        <a:bodyPr/>
        <a:lstStyle/>
        <a:p>
          <a:endParaRPr lang="zh-CN" altLang="en-US"/>
        </a:p>
      </dgm:t>
    </dgm:pt>
    <dgm:pt modelId="{F964261B-1EAF-485B-B40E-D9D03464ADA5}">
      <dgm:prSet/>
      <dgm:spPr/>
      <dgm:t>
        <a:bodyPr/>
        <a:lstStyle/>
        <a:p>
          <a:pPr rtl="0"/>
          <a:r>
            <a:rPr lang="en-US" smtClean="0"/>
            <a:t>Ctrl+L </a:t>
          </a:r>
          <a:endParaRPr lang="zh-CN"/>
        </a:p>
      </dgm:t>
    </dgm:pt>
    <dgm:pt modelId="{EE8A2D76-997E-4A08-86AE-075FE842A631}" type="parTrans" cxnId="{4679B2DD-F377-448D-B436-CDA4FF0FF497}">
      <dgm:prSet/>
      <dgm:spPr/>
      <dgm:t>
        <a:bodyPr/>
        <a:lstStyle/>
        <a:p>
          <a:endParaRPr lang="zh-CN" altLang="en-US"/>
        </a:p>
      </dgm:t>
    </dgm:pt>
    <dgm:pt modelId="{C4606E58-2ECB-433C-9F8C-A2A08EF25694}" type="sibTrans" cxnId="{4679B2DD-F377-448D-B436-CDA4FF0FF497}">
      <dgm:prSet/>
      <dgm:spPr/>
      <dgm:t>
        <a:bodyPr/>
        <a:lstStyle/>
        <a:p>
          <a:endParaRPr lang="zh-CN" altLang="en-US"/>
        </a:p>
      </dgm:t>
    </dgm:pt>
    <dgm:pt modelId="{C3188690-BB61-4524-ACAC-F3DF3FD28BDD}">
      <dgm:prSet/>
      <dgm:spPr/>
      <dgm:t>
        <a:bodyPr/>
        <a:lstStyle/>
        <a:p>
          <a:pPr rtl="0"/>
          <a:r>
            <a:rPr lang="zh-CN" dirty="0" smtClean="0"/>
            <a:t>定位在某行</a:t>
          </a:r>
          <a:r>
            <a:rPr lang="en-US" dirty="0" smtClean="0"/>
            <a:t> (</a:t>
          </a:r>
          <a:r>
            <a:rPr lang="zh-CN" dirty="0" smtClean="0"/>
            <a:t>对于程序超过</a:t>
          </a:r>
          <a:r>
            <a:rPr lang="en-US" dirty="0" smtClean="0"/>
            <a:t>100</a:t>
          </a:r>
          <a:r>
            <a:rPr lang="zh-CN" dirty="0" smtClean="0"/>
            <a:t>的人就有福音</a:t>
          </a:r>
          <a:r>
            <a:rPr lang="en-US" dirty="0" smtClean="0"/>
            <a:t>)</a:t>
          </a:r>
          <a:endParaRPr lang="zh-CN" dirty="0"/>
        </a:p>
      </dgm:t>
    </dgm:pt>
    <dgm:pt modelId="{4FE4BAF3-76D5-4BAF-880F-05216D406B73}" type="parTrans" cxnId="{6D88FB71-811B-49A6-9D21-EDCC4D2BF848}">
      <dgm:prSet/>
      <dgm:spPr/>
      <dgm:t>
        <a:bodyPr/>
        <a:lstStyle/>
        <a:p>
          <a:endParaRPr lang="zh-CN" altLang="en-US"/>
        </a:p>
      </dgm:t>
    </dgm:pt>
    <dgm:pt modelId="{012A5715-E085-40DA-B70C-7F46652FEA3B}" type="sibTrans" cxnId="{6D88FB71-811B-49A6-9D21-EDCC4D2BF848}">
      <dgm:prSet/>
      <dgm:spPr/>
      <dgm:t>
        <a:bodyPr/>
        <a:lstStyle/>
        <a:p>
          <a:endParaRPr lang="zh-CN" altLang="en-US"/>
        </a:p>
      </dgm:t>
    </dgm:pt>
    <dgm:pt modelId="{0EBC4CC6-6D3D-4BC9-A9F8-E631252ED1FE}">
      <dgm:prSet/>
      <dgm:spPr/>
      <dgm:t>
        <a:bodyPr/>
        <a:lstStyle/>
        <a:p>
          <a:pPr rtl="0"/>
          <a:r>
            <a:rPr lang="en-US" smtClean="0"/>
            <a:t>Ctrl+M </a:t>
          </a:r>
          <a:endParaRPr lang="zh-CN"/>
        </a:p>
      </dgm:t>
    </dgm:pt>
    <dgm:pt modelId="{CE47F9E4-5DEA-45AD-A708-D1E17D545C51}" type="parTrans" cxnId="{8C59E27A-7183-4BB4-90EB-10398985A02E}">
      <dgm:prSet/>
      <dgm:spPr/>
      <dgm:t>
        <a:bodyPr/>
        <a:lstStyle/>
        <a:p>
          <a:endParaRPr lang="zh-CN" altLang="en-US"/>
        </a:p>
      </dgm:t>
    </dgm:pt>
    <dgm:pt modelId="{C55D3B57-0154-4736-A348-8F5FB0CBECDC}" type="sibTrans" cxnId="{8C59E27A-7183-4BB4-90EB-10398985A02E}">
      <dgm:prSet/>
      <dgm:spPr/>
      <dgm:t>
        <a:bodyPr/>
        <a:lstStyle/>
        <a:p>
          <a:endParaRPr lang="zh-CN" altLang="en-US"/>
        </a:p>
      </dgm:t>
    </dgm:pt>
    <dgm:pt modelId="{40B3FCBD-1DAE-4A64-83BB-583CC22B9E70}">
      <dgm:prSet/>
      <dgm:spPr/>
      <dgm:t>
        <a:bodyPr/>
        <a:lstStyle/>
        <a:p>
          <a:pPr rtl="0"/>
          <a:r>
            <a:rPr lang="zh-CN" smtClean="0"/>
            <a:t>最大化当前的</a:t>
          </a:r>
          <a:r>
            <a:rPr lang="en-US" smtClean="0"/>
            <a:t>Edit</a:t>
          </a:r>
          <a:r>
            <a:rPr lang="zh-CN" smtClean="0"/>
            <a:t>或</a:t>
          </a:r>
          <a:r>
            <a:rPr lang="en-US" smtClean="0"/>
            <a:t>View (</a:t>
          </a:r>
          <a:r>
            <a:rPr lang="zh-CN" smtClean="0"/>
            <a:t>再按则反之</a:t>
          </a:r>
          <a:r>
            <a:rPr lang="en-US" smtClean="0"/>
            <a:t>)</a:t>
          </a:r>
          <a:endParaRPr lang="zh-CN"/>
        </a:p>
      </dgm:t>
    </dgm:pt>
    <dgm:pt modelId="{FB4970A8-D97D-4DF2-B726-A243A7598704}" type="parTrans" cxnId="{5C71648C-CF0C-451E-9D39-3A30BFBE56A0}">
      <dgm:prSet/>
      <dgm:spPr/>
      <dgm:t>
        <a:bodyPr/>
        <a:lstStyle/>
        <a:p>
          <a:endParaRPr lang="zh-CN" altLang="en-US"/>
        </a:p>
      </dgm:t>
    </dgm:pt>
    <dgm:pt modelId="{4572AB40-76E6-4E58-BFF9-18762ACD5DE8}" type="sibTrans" cxnId="{5C71648C-CF0C-451E-9D39-3A30BFBE56A0}">
      <dgm:prSet/>
      <dgm:spPr/>
      <dgm:t>
        <a:bodyPr/>
        <a:lstStyle/>
        <a:p>
          <a:endParaRPr lang="zh-CN" altLang="en-US"/>
        </a:p>
      </dgm:t>
    </dgm:pt>
    <dgm:pt modelId="{27AF797D-EB8B-4345-BCF7-709E2EDD0DA0}" type="pres">
      <dgm:prSet presAssocID="{FADAD748-F3D5-4E1C-B124-805CBF85E863}" presName="Name0" presStyleCnt="0">
        <dgm:presLayoutVars>
          <dgm:dir/>
          <dgm:animLvl val="lvl"/>
          <dgm:resizeHandles val="exact"/>
        </dgm:presLayoutVars>
      </dgm:prSet>
      <dgm:spPr/>
      <dgm:t>
        <a:bodyPr/>
        <a:lstStyle/>
        <a:p>
          <a:endParaRPr lang="zh-CN" altLang="en-US"/>
        </a:p>
      </dgm:t>
    </dgm:pt>
    <dgm:pt modelId="{8F518811-CEC8-4F58-9AA7-97EDC8225A30}" type="pres">
      <dgm:prSet presAssocID="{E01D2F80-5CE1-4B56-BD2E-06C43AF9A886}" presName="linNode" presStyleCnt="0"/>
      <dgm:spPr/>
    </dgm:pt>
    <dgm:pt modelId="{F4425191-57BC-4FAE-A811-1C0EE3DC36D0}" type="pres">
      <dgm:prSet presAssocID="{E01D2F80-5CE1-4B56-BD2E-06C43AF9A886}" presName="parentText" presStyleLbl="node1" presStyleIdx="0" presStyleCnt="7">
        <dgm:presLayoutVars>
          <dgm:chMax val="1"/>
          <dgm:bulletEnabled val="1"/>
        </dgm:presLayoutVars>
      </dgm:prSet>
      <dgm:spPr/>
      <dgm:t>
        <a:bodyPr/>
        <a:lstStyle/>
        <a:p>
          <a:endParaRPr lang="zh-CN" altLang="en-US"/>
        </a:p>
      </dgm:t>
    </dgm:pt>
    <dgm:pt modelId="{14ACC97F-E640-494A-8CEE-84A7C0B61D4C}" type="pres">
      <dgm:prSet presAssocID="{E01D2F80-5CE1-4B56-BD2E-06C43AF9A886}" presName="descendantText" presStyleLbl="alignAccFollowNode1" presStyleIdx="0" presStyleCnt="7" custLinFactNeighborX="776" custLinFactNeighborY="122">
        <dgm:presLayoutVars>
          <dgm:bulletEnabled val="1"/>
        </dgm:presLayoutVars>
      </dgm:prSet>
      <dgm:spPr/>
      <dgm:t>
        <a:bodyPr/>
        <a:lstStyle/>
        <a:p>
          <a:endParaRPr lang="zh-CN" altLang="en-US"/>
        </a:p>
      </dgm:t>
    </dgm:pt>
    <dgm:pt modelId="{B6687563-7272-4EA5-9BFA-BA1F1F732897}" type="pres">
      <dgm:prSet presAssocID="{D408031B-7A3E-40AE-A725-1E0E4CBD7066}" presName="sp" presStyleCnt="0"/>
      <dgm:spPr/>
    </dgm:pt>
    <dgm:pt modelId="{C51C3C07-D953-40D9-84E4-B27696528C58}" type="pres">
      <dgm:prSet presAssocID="{195074F7-471A-4ADE-939B-560AD731CE1E}" presName="linNode" presStyleCnt="0"/>
      <dgm:spPr/>
    </dgm:pt>
    <dgm:pt modelId="{302BC05F-03A2-4129-AAE6-D32572E1A2F6}" type="pres">
      <dgm:prSet presAssocID="{195074F7-471A-4ADE-939B-560AD731CE1E}" presName="parentText" presStyleLbl="node1" presStyleIdx="1" presStyleCnt="7">
        <dgm:presLayoutVars>
          <dgm:chMax val="1"/>
          <dgm:bulletEnabled val="1"/>
        </dgm:presLayoutVars>
      </dgm:prSet>
      <dgm:spPr/>
      <dgm:t>
        <a:bodyPr/>
        <a:lstStyle/>
        <a:p>
          <a:endParaRPr lang="zh-CN" altLang="en-US"/>
        </a:p>
      </dgm:t>
    </dgm:pt>
    <dgm:pt modelId="{0972B43A-B2E6-4F34-B246-D95F03CDA3CF}" type="pres">
      <dgm:prSet presAssocID="{195074F7-471A-4ADE-939B-560AD731CE1E}" presName="descendantText" presStyleLbl="alignAccFollowNode1" presStyleIdx="1" presStyleCnt="7">
        <dgm:presLayoutVars>
          <dgm:bulletEnabled val="1"/>
        </dgm:presLayoutVars>
      </dgm:prSet>
      <dgm:spPr/>
      <dgm:t>
        <a:bodyPr/>
        <a:lstStyle/>
        <a:p>
          <a:endParaRPr lang="zh-CN" altLang="en-US"/>
        </a:p>
      </dgm:t>
    </dgm:pt>
    <dgm:pt modelId="{AC821D1E-7234-40F6-8DDB-4D673CBEC5F1}" type="pres">
      <dgm:prSet presAssocID="{E2553168-2EAC-4B82-B7FC-A922C0B05F64}" presName="sp" presStyleCnt="0"/>
      <dgm:spPr/>
    </dgm:pt>
    <dgm:pt modelId="{A4659C59-4005-496B-A40E-31EF2E54F33F}" type="pres">
      <dgm:prSet presAssocID="{854CBA19-0D91-466E-8E19-41EF504608EA}" presName="linNode" presStyleCnt="0"/>
      <dgm:spPr/>
    </dgm:pt>
    <dgm:pt modelId="{BB5955DC-D4C5-4C51-B4A3-64A17B840B4F}" type="pres">
      <dgm:prSet presAssocID="{854CBA19-0D91-466E-8E19-41EF504608EA}" presName="parentText" presStyleLbl="node1" presStyleIdx="2" presStyleCnt="7">
        <dgm:presLayoutVars>
          <dgm:chMax val="1"/>
          <dgm:bulletEnabled val="1"/>
        </dgm:presLayoutVars>
      </dgm:prSet>
      <dgm:spPr/>
      <dgm:t>
        <a:bodyPr/>
        <a:lstStyle/>
        <a:p>
          <a:endParaRPr lang="zh-CN" altLang="en-US"/>
        </a:p>
      </dgm:t>
    </dgm:pt>
    <dgm:pt modelId="{BC6CE556-30A8-4A0F-A459-C57040E8DC2F}" type="pres">
      <dgm:prSet presAssocID="{854CBA19-0D91-466E-8E19-41EF504608EA}" presName="descendantText" presStyleLbl="alignAccFollowNode1" presStyleIdx="2" presStyleCnt="7">
        <dgm:presLayoutVars>
          <dgm:bulletEnabled val="1"/>
        </dgm:presLayoutVars>
      </dgm:prSet>
      <dgm:spPr/>
      <dgm:t>
        <a:bodyPr/>
        <a:lstStyle/>
        <a:p>
          <a:endParaRPr lang="zh-CN" altLang="en-US"/>
        </a:p>
      </dgm:t>
    </dgm:pt>
    <dgm:pt modelId="{5C6E2F70-989A-46B1-967F-DB9D680F8F46}" type="pres">
      <dgm:prSet presAssocID="{899475E2-6476-45E6-96D7-0D2362403523}" presName="sp" presStyleCnt="0"/>
      <dgm:spPr/>
    </dgm:pt>
    <dgm:pt modelId="{002938B3-D342-42B7-B10D-4A6209A5F3A0}" type="pres">
      <dgm:prSet presAssocID="{0A8835EF-9FD9-4849-9E3F-EB888D8229CF}" presName="linNode" presStyleCnt="0"/>
      <dgm:spPr/>
    </dgm:pt>
    <dgm:pt modelId="{B90E6037-4292-4FBB-A800-BA6B1DBE29D4}" type="pres">
      <dgm:prSet presAssocID="{0A8835EF-9FD9-4849-9E3F-EB888D8229CF}" presName="parentText" presStyleLbl="node1" presStyleIdx="3" presStyleCnt="7">
        <dgm:presLayoutVars>
          <dgm:chMax val="1"/>
          <dgm:bulletEnabled val="1"/>
        </dgm:presLayoutVars>
      </dgm:prSet>
      <dgm:spPr/>
      <dgm:t>
        <a:bodyPr/>
        <a:lstStyle/>
        <a:p>
          <a:endParaRPr lang="zh-CN" altLang="en-US"/>
        </a:p>
      </dgm:t>
    </dgm:pt>
    <dgm:pt modelId="{77C99143-F1BB-4FAE-A4A9-B4E3705B7831}" type="pres">
      <dgm:prSet presAssocID="{0A8835EF-9FD9-4849-9E3F-EB888D8229CF}" presName="descendantText" presStyleLbl="alignAccFollowNode1" presStyleIdx="3" presStyleCnt="7">
        <dgm:presLayoutVars>
          <dgm:bulletEnabled val="1"/>
        </dgm:presLayoutVars>
      </dgm:prSet>
      <dgm:spPr/>
      <dgm:t>
        <a:bodyPr/>
        <a:lstStyle/>
        <a:p>
          <a:endParaRPr lang="zh-CN" altLang="en-US"/>
        </a:p>
      </dgm:t>
    </dgm:pt>
    <dgm:pt modelId="{A77DE963-D5AE-4B2A-A588-08E689806892}" type="pres">
      <dgm:prSet presAssocID="{B5E8582A-CF54-49DC-B8ED-8459E5CB058E}" presName="sp" presStyleCnt="0"/>
      <dgm:spPr/>
    </dgm:pt>
    <dgm:pt modelId="{AEE4FBE7-2247-45C1-A740-F5F602A1211F}" type="pres">
      <dgm:prSet presAssocID="{321EDBA2-D361-4763-A381-2A4289F4C9E2}" presName="linNode" presStyleCnt="0"/>
      <dgm:spPr/>
    </dgm:pt>
    <dgm:pt modelId="{B2363DEB-76CA-49FB-9915-E72BE73E2BCC}" type="pres">
      <dgm:prSet presAssocID="{321EDBA2-D361-4763-A381-2A4289F4C9E2}" presName="parentText" presStyleLbl="node1" presStyleIdx="4" presStyleCnt="7">
        <dgm:presLayoutVars>
          <dgm:chMax val="1"/>
          <dgm:bulletEnabled val="1"/>
        </dgm:presLayoutVars>
      </dgm:prSet>
      <dgm:spPr/>
      <dgm:t>
        <a:bodyPr/>
        <a:lstStyle/>
        <a:p>
          <a:endParaRPr lang="zh-CN" altLang="en-US"/>
        </a:p>
      </dgm:t>
    </dgm:pt>
    <dgm:pt modelId="{9A1765DE-69DD-40A2-B51E-14017A71B57E}" type="pres">
      <dgm:prSet presAssocID="{321EDBA2-D361-4763-A381-2A4289F4C9E2}" presName="descendantText" presStyleLbl="alignAccFollowNode1" presStyleIdx="4" presStyleCnt="7">
        <dgm:presLayoutVars>
          <dgm:bulletEnabled val="1"/>
        </dgm:presLayoutVars>
      </dgm:prSet>
      <dgm:spPr/>
      <dgm:t>
        <a:bodyPr/>
        <a:lstStyle/>
        <a:p>
          <a:endParaRPr lang="zh-CN" altLang="en-US"/>
        </a:p>
      </dgm:t>
    </dgm:pt>
    <dgm:pt modelId="{968BC154-ACD6-4F22-9366-D87FA11B9F2E}" type="pres">
      <dgm:prSet presAssocID="{B8848347-A88B-4E01-A165-C930F279246A}" presName="sp" presStyleCnt="0"/>
      <dgm:spPr/>
    </dgm:pt>
    <dgm:pt modelId="{8F0328AA-4095-4DD9-9E44-45E74D47F8D1}" type="pres">
      <dgm:prSet presAssocID="{F964261B-1EAF-485B-B40E-D9D03464ADA5}" presName="linNode" presStyleCnt="0"/>
      <dgm:spPr/>
    </dgm:pt>
    <dgm:pt modelId="{21686BC1-1C64-4FC8-9B11-B8CDB42B89B9}" type="pres">
      <dgm:prSet presAssocID="{F964261B-1EAF-485B-B40E-D9D03464ADA5}" presName="parentText" presStyleLbl="node1" presStyleIdx="5" presStyleCnt="7">
        <dgm:presLayoutVars>
          <dgm:chMax val="1"/>
          <dgm:bulletEnabled val="1"/>
        </dgm:presLayoutVars>
      </dgm:prSet>
      <dgm:spPr/>
      <dgm:t>
        <a:bodyPr/>
        <a:lstStyle/>
        <a:p>
          <a:endParaRPr lang="zh-CN" altLang="en-US"/>
        </a:p>
      </dgm:t>
    </dgm:pt>
    <dgm:pt modelId="{504A1171-298E-4297-91D7-8CA00F7CB612}" type="pres">
      <dgm:prSet presAssocID="{F964261B-1EAF-485B-B40E-D9D03464ADA5}" presName="descendantText" presStyleLbl="alignAccFollowNode1" presStyleIdx="5" presStyleCnt="7">
        <dgm:presLayoutVars>
          <dgm:bulletEnabled val="1"/>
        </dgm:presLayoutVars>
      </dgm:prSet>
      <dgm:spPr/>
      <dgm:t>
        <a:bodyPr/>
        <a:lstStyle/>
        <a:p>
          <a:endParaRPr lang="zh-CN" altLang="en-US"/>
        </a:p>
      </dgm:t>
    </dgm:pt>
    <dgm:pt modelId="{33FFA721-D023-48D0-9018-9926B6DE8EA2}" type="pres">
      <dgm:prSet presAssocID="{C4606E58-2ECB-433C-9F8C-A2A08EF25694}" presName="sp" presStyleCnt="0"/>
      <dgm:spPr/>
    </dgm:pt>
    <dgm:pt modelId="{0E92FE6C-E4FF-4E53-AD65-34DA685C4F93}" type="pres">
      <dgm:prSet presAssocID="{0EBC4CC6-6D3D-4BC9-A9F8-E631252ED1FE}" presName="linNode" presStyleCnt="0"/>
      <dgm:spPr/>
    </dgm:pt>
    <dgm:pt modelId="{7A4486B2-C8D6-4F21-8487-70FB05E02FA2}" type="pres">
      <dgm:prSet presAssocID="{0EBC4CC6-6D3D-4BC9-A9F8-E631252ED1FE}" presName="parentText" presStyleLbl="node1" presStyleIdx="6" presStyleCnt="7">
        <dgm:presLayoutVars>
          <dgm:chMax val="1"/>
          <dgm:bulletEnabled val="1"/>
        </dgm:presLayoutVars>
      </dgm:prSet>
      <dgm:spPr/>
      <dgm:t>
        <a:bodyPr/>
        <a:lstStyle/>
        <a:p>
          <a:endParaRPr lang="zh-CN" altLang="en-US"/>
        </a:p>
      </dgm:t>
    </dgm:pt>
    <dgm:pt modelId="{4CCD3329-3754-4AFA-9BA2-7A4C0D0E2EE0}" type="pres">
      <dgm:prSet presAssocID="{0EBC4CC6-6D3D-4BC9-A9F8-E631252ED1FE}" presName="descendantText" presStyleLbl="alignAccFollowNode1" presStyleIdx="6" presStyleCnt="7">
        <dgm:presLayoutVars>
          <dgm:bulletEnabled val="1"/>
        </dgm:presLayoutVars>
      </dgm:prSet>
      <dgm:spPr/>
      <dgm:t>
        <a:bodyPr/>
        <a:lstStyle/>
        <a:p>
          <a:endParaRPr lang="zh-CN" altLang="en-US"/>
        </a:p>
      </dgm:t>
    </dgm:pt>
  </dgm:ptLst>
  <dgm:cxnLst>
    <dgm:cxn modelId="{5AEA34FA-9FCB-40E5-AADE-B2E52E2B4442}" srcId="{FADAD748-F3D5-4E1C-B124-805CBF85E863}" destId="{195074F7-471A-4ADE-939B-560AD731CE1E}" srcOrd="1" destOrd="0" parTransId="{854EB81D-B644-4EBF-9A02-D0290E575362}" sibTransId="{E2553168-2EAC-4B82-B7FC-A922C0B05F64}"/>
    <dgm:cxn modelId="{6E2F3817-3100-491E-A2D4-410EB3D87415}" srcId="{FADAD748-F3D5-4E1C-B124-805CBF85E863}" destId="{321EDBA2-D361-4763-A381-2A4289F4C9E2}" srcOrd="4" destOrd="0" parTransId="{27A2B127-9ACB-4346-855F-150CF8809609}" sibTransId="{B8848347-A88B-4E01-A165-C930F279246A}"/>
    <dgm:cxn modelId="{D43EF2F9-3CD3-4C96-90A3-FFEC922858F3}" type="presOf" srcId="{68FF6347-E8B3-4BB0-87A4-87DF2EF6B4A7}" destId="{BC6CE556-30A8-4A0F-A459-C57040E8DC2F}" srcOrd="0" destOrd="0" presId="urn:microsoft.com/office/officeart/2005/8/layout/vList5"/>
    <dgm:cxn modelId="{E667B21F-7E27-47AB-BC4E-587C1244546E}" srcId="{195074F7-471A-4ADE-939B-560AD731CE1E}" destId="{DA7B0A68-E47D-4D60-8A9F-0DD005E3B262}" srcOrd="0" destOrd="0" parTransId="{EC8A0A0D-56A2-4003-92DC-054E4AFF656D}" sibTransId="{1668B1D5-6BC6-462F-9BD1-96B47C4A0441}"/>
    <dgm:cxn modelId="{AA4130D3-F44A-44FD-98F8-65BE3B1EA8EC}" srcId="{FADAD748-F3D5-4E1C-B124-805CBF85E863}" destId="{E01D2F80-5CE1-4B56-BD2E-06C43AF9A886}" srcOrd="0" destOrd="0" parTransId="{A8439DAD-FAB3-45C5-965F-E64F50508C0D}" sibTransId="{D408031B-7A3E-40AE-A725-1E0E4CBD7066}"/>
    <dgm:cxn modelId="{4679B2DD-F377-448D-B436-CDA4FF0FF497}" srcId="{FADAD748-F3D5-4E1C-B124-805CBF85E863}" destId="{F964261B-1EAF-485B-B40E-D9D03464ADA5}" srcOrd="5" destOrd="0" parTransId="{EE8A2D76-997E-4A08-86AE-075FE842A631}" sibTransId="{C4606E58-2ECB-433C-9F8C-A2A08EF25694}"/>
    <dgm:cxn modelId="{619142E2-A2B2-4D60-8A74-424F2033DF0C}" type="presOf" srcId="{F964261B-1EAF-485B-B40E-D9D03464ADA5}" destId="{21686BC1-1C64-4FC8-9B11-B8CDB42B89B9}" srcOrd="0" destOrd="0" presId="urn:microsoft.com/office/officeart/2005/8/layout/vList5"/>
    <dgm:cxn modelId="{E1957B7C-6A9D-4256-955B-DF0052668CB5}" srcId="{E01D2F80-5CE1-4B56-BD2E-06C43AF9A886}" destId="{F7202850-98F3-4D6E-89D9-D902C9EDCCF7}" srcOrd="0" destOrd="0" parTransId="{DAC00319-A2E5-43B6-A811-0C8A59D4F5B7}" sibTransId="{43A3F8BA-07B1-4D07-992B-C13214DF49BA}"/>
    <dgm:cxn modelId="{7E721B56-83CF-4D2A-9DE4-98C2326DE4D8}" srcId="{FADAD748-F3D5-4E1C-B124-805CBF85E863}" destId="{854CBA19-0D91-466E-8E19-41EF504608EA}" srcOrd="2" destOrd="0" parTransId="{2F49CC68-7465-4B07-8E91-36FD70C6CD15}" sibTransId="{899475E2-6476-45E6-96D7-0D2362403523}"/>
    <dgm:cxn modelId="{9B96FF95-B554-49F1-9EF5-04D47B82BF7B}" type="presOf" srcId="{AFCD36F7-D139-4BCF-A805-533665523AE9}" destId="{9A1765DE-69DD-40A2-B51E-14017A71B57E}" srcOrd="0" destOrd="0" presId="urn:microsoft.com/office/officeart/2005/8/layout/vList5"/>
    <dgm:cxn modelId="{1EBD55BE-BCDE-48D0-A45F-4A2FDEF9BC52}" type="presOf" srcId="{747A5BAA-F12A-4DA3-A0BC-A8F25A36E2D8}" destId="{77C99143-F1BB-4FAE-A4A9-B4E3705B7831}" srcOrd="0" destOrd="0" presId="urn:microsoft.com/office/officeart/2005/8/layout/vList5"/>
    <dgm:cxn modelId="{FEA46ABC-763E-4512-A2EB-AB051DB6AF01}" srcId="{854CBA19-0D91-466E-8E19-41EF504608EA}" destId="{68FF6347-E8B3-4BB0-87A4-87DF2EF6B4A7}" srcOrd="0" destOrd="0" parTransId="{7320890B-0F04-4050-BD64-4C73600C799C}" sibTransId="{1303C6FF-3455-407A-828C-7AE1A6AE4DBE}"/>
    <dgm:cxn modelId="{4188B13D-6610-4FA3-9E0A-D69605D58964}" type="presOf" srcId="{195074F7-471A-4ADE-939B-560AD731CE1E}" destId="{302BC05F-03A2-4129-AAE6-D32572E1A2F6}" srcOrd="0" destOrd="0" presId="urn:microsoft.com/office/officeart/2005/8/layout/vList5"/>
    <dgm:cxn modelId="{BFF7B5E6-7769-4C92-B385-902329F404F3}" type="presOf" srcId="{321EDBA2-D361-4763-A381-2A4289F4C9E2}" destId="{B2363DEB-76CA-49FB-9915-E72BE73E2BCC}" srcOrd="0" destOrd="0" presId="urn:microsoft.com/office/officeart/2005/8/layout/vList5"/>
    <dgm:cxn modelId="{43696D5B-64B9-4606-A4F8-D160D14B30CF}" type="presOf" srcId="{DA7B0A68-E47D-4D60-8A9F-0DD005E3B262}" destId="{0972B43A-B2E6-4F34-B246-D95F03CDA3CF}" srcOrd="0" destOrd="0" presId="urn:microsoft.com/office/officeart/2005/8/layout/vList5"/>
    <dgm:cxn modelId="{93F02DE0-75C7-43D0-928A-9D95C71E0550}" srcId="{FADAD748-F3D5-4E1C-B124-805CBF85E863}" destId="{0A8835EF-9FD9-4849-9E3F-EB888D8229CF}" srcOrd="3" destOrd="0" parTransId="{4EF9FE29-F3CD-4817-B537-09FF2DC409E4}" sibTransId="{B5E8582A-CF54-49DC-B8ED-8459E5CB058E}"/>
    <dgm:cxn modelId="{915CCDC2-E4D4-464E-B7E5-17950E242C2D}" type="presOf" srcId="{40B3FCBD-1DAE-4A64-83BB-583CC22B9E70}" destId="{4CCD3329-3754-4AFA-9BA2-7A4C0D0E2EE0}" srcOrd="0" destOrd="0" presId="urn:microsoft.com/office/officeart/2005/8/layout/vList5"/>
    <dgm:cxn modelId="{A5DA852D-E24B-499F-8777-D543E117BFE8}" type="presOf" srcId="{C3188690-BB61-4524-ACAC-F3DF3FD28BDD}" destId="{504A1171-298E-4297-91D7-8CA00F7CB612}" srcOrd="0" destOrd="0" presId="urn:microsoft.com/office/officeart/2005/8/layout/vList5"/>
    <dgm:cxn modelId="{9CC9BE08-7B92-4E9B-9AE6-2D49297954A3}" srcId="{321EDBA2-D361-4763-A381-2A4289F4C9E2}" destId="{AFCD36F7-D139-4BCF-A805-533665523AE9}" srcOrd="0" destOrd="0" parTransId="{5E9FC611-DC4B-4056-9C57-EF6797E5A310}" sibTransId="{FBB0802E-7377-4668-AA39-9400D77FFDF2}"/>
    <dgm:cxn modelId="{A36F352F-7E41-4821-8739-ABF1B0ADBC05}" srcId="{0A8835EF-9FD9-4849-9E3F-EB888D8229CF}" destId="{747A5BAA-F12A-4DA3-A0BC-A8F25A36E2D8}" srcOrd="0" destOrd="0" parTransId="{7E19A218-3E54-4A08-BEF7-C40D564BBFE4}" sibTransId="{A4CD04ED-C132-4664-AA29-CABBD9E05E3B}"/>
    <dgm:cxn modelId="{433C107A-348B-4CDB-9D07-B54D97E88C43}" type="presOf" srcId="{0A8835EF-9FD9-4849-9E3F-EB888D8229CF}" destId="{B90E6037-4292-4FBB-A800-BA6B1DBE29D4}" srcOrd="0" destOrd="0" presId="urn:microsoft.com/office/officeart/2005/8/layout/vList5"/>
    <dgm:cxn modelId="{372592B6-A4DF-4B2A-B62F-50E298AF283E}" type="presOf" srcId="{E01D2F80-5CE1-4B56-BD2E-06C43AF9A886}" destId="{F4425191-57BC-4FAE-A811-1C0EE3DC36D0}" srcOrd="0" destOrd="0" presId="urn:microsoft.com/office/officeart/2005/8/layout/vList5"/>
    <dgm:cxn modelId="{8C59E27A-7183-4BB4-90EB-10398985A02E}" srcId="{FADAD748-F3D5-4E1C-B124-805CBF85E863}" destId="{0EBC4CC6-6D3D-4BC9-A9F8-E631252ED1FE}" srcOrd="6" destOrd="0" parTransId="{CE47F9E4-5DEA-45AD-A708-D1E17D545C51}" sibTransId="{C55D3B57-0154-4736-A348-8F5FB0CBECDC}"/>
    <dgm:cxn modelId="{FE5141F3-066E-4E24-BDAD-512AE1B56299}" type="presOf" srcId="{FADAD748-F3D5-4E1C-B124-805CBF85E863}" destId="{27AF797D-EB8B-4345-BCF7-709E2EDD0DA0}" srcOrd="0" destOrd="0" presId="urn:microsoft.com/office/officeart/2005/8/layout/vList5"/>
    <dgm:cxn modelId="{5C71648C-CF0C-451E-9D39-3A30BFBE56A0}" srcId="{0EBC4CC6-6D3D-4BC9-A9F8-E631252ED1FE}" destId="{40B3FCBD-1DAE-4A64-83BB-583CC22B9E70}" srcOrd="0" destOrd="0" parTransId="{FB4970A8-D97D-4DF2-B726-A243A7598704}" sibTransId="{4572AB40-76E6-4E58-BFF9-18762ACD5DE8}"/>
    <dgm:cxn modelId="{D97FDACF-62E2-479F-92EC-017AFD218895}" type="presOf" srcId="{854CBA19-0D91-466E-8E19-41EF504608EA}" destId="{BB5955DC-D4C5-4C51-B4A3-64A17B840B4F}" srcOrd="0" destOrd="0" presId="urn:microsoft.com/office/officeart/2005/8/layout/vList5"/>
    <dgm:cxn modelId="{6D88FB71-811B-49A6-9D21-EDCC4D2BF848}" srcId="{F964261B-1EAF-485B-B40E-D9D03464ADA5}" destId="{C3188690-BB61-4524-ACAC-F3DF3FD28BDD}" srcOrd="0" destOrd="0" parTransId="{4FE4BAF3-76D5-4BAF-880F-05216D406B73}" sibTransId="{012A5715-E085-40DA-B70C-7F46652FEA3B}"/>
    <dgm:cxn modelId="{9F26FB59-9AED-439C-BDBD-E615C70924ED}" type="presOf" srcId="{F7202850-98F3-4D6E-89D9-D902C9EDCCF7}" destId="{14ACC97F-E640-494A-8CEE-84A7C0B61D4C}" srcOrd="0" destOrd="0" presId="urn:microsoft.com/office/officeart/2005/8/layout/vList5"/>
    <dgm:cxn modelId="{7558E528-741C-445D-A99D-C1F47C594A4A}" type="presOf" srcId="{0EBC4CC6-6D3D-4BC9-A9F8-E631252ED1FE}" destId="{7A4486B2-C8D6-4F21-8487-70FB05E02FA2}" srcOrd="0" destOrd="0" presId="urn:microsoft.com/office/officeart/2005/8/layout/vList5"/>
    <dgm:cxn modelId="{353A8897-4E06-412B-BFB9-CFD3FF2B8CCB}" type="presParOf" srcId="{27AF797D-EB8B-4345-BCF7-709E2EDD0DA0}" destId="{8F518811-CEC8-4F58-9AA7-97EDC8225A30}" srcOrd="0" destOrd="0" presId="urn:microsoft.com/office/officeart/2005/8/layout/vList5"/>
    <dgm:cxn modelId="{2761A5ED-B08C-4E1B-9E8D-9A47CCCE13F5}" type="presParOf" srcId="{8F518811-CEC8-4F58-9AA7-97EDC8225A30}" destId="{F4425191-57BC-4FAE-A811-1C0EE3DC36D0}" srcOrd="0" destOrd="0" presId="urn:microsoft.com/office/officeart/2005/8/layout/vList5"/>
    <dgm:cxn modelId="{1161A89F-E1DB-4944-8398-D577DDB6123E}" type="presParOf" srcId="{8F518811-CEC8-4F58-9AA7-97EDC8225A30}" destId="{14ACC97F-E640-494A-8CEE-84A7C0B61D4C}" srcOrd="1" destOrd="0" presId="urn:microsoft.com/office/officeart/2005/8/layout/vList5"/>
    <dgm:cxn modelId="{A618BDD6-6D5D-4926-8C06-8BA97AE307FC}" type="presParOf" srcId="{27AF797D-EB8B-4345-BCF7-709E2EDD0DA0}" destId="{B6687563-7272-4EA5-9BFA-BA1F1F732897}" srcOrd="1" destOrd="0" presId="urn:microsoft.com/office/officeart/2005/8/layout/vList5"/>
    <dgm:cxn modelId="{4FC5219F-5E79-46A0-932F-4734123B9B9A}" type="presParOf" srcId="{27AF797D-EB8B-4345-BCF7-709E2EDD0DA0}" destId="{C51C3C07-D953-40D9-84E4-B27696528C58}" srcOrd="2" destOrd="0" presId="urn:microsoft.com/office/officeart/2005/8/layout/vList5"/>
    <dgm:cxn modelId="{663063EE-9F76-49B2-A8E2-ACF5A6DA9C41}" type="presParOf" srcId="{C51C3C07-D953-40D9-84E4-B27696528C58}" destId="{302BC05F-03A2-4129-AAE6-D32572E1A2F6}" srcOrd="0" destOrd="0" presId="urn:microsoft.com/office/officeart/2005/8/layout/vList5"/>
    <dgm:cxn modelId="{E676F65D-EC8B-40B1-9135-DA239996EBC3}" type="presParOf" srcId="{C51C3C07-D953-40D9-84E4-B27696528C58}" destId="{0972B43A-B2E6-4F34-B246-D95F03CDA3CF}" srcOrd="1" destOrd="0" presId="urn:microsoft.com/office/officeart/2005/8/layout/vList5"/>
    <dgm:cxn modelId="{D54554D1-2616-4E0B-AA12-873B7C97B14F}" type="presParOf" srcId="{27AF797D-EB8B-4345-BCF7-709E2EDD0DA0}" destId="{AC821D1E-7234-40F6-8DDB-4D673CBEC5F1}" srcOrd="3" destOrd="0" presId="urn:microsoft.com/office/officeart/2005/8/layout/vList5"/>
    <dgm:cxn modelId="{C9819A06-A50B-47A4-8928-C88F25DB9B07}" type="presParOf" srcId="{27AF797D-EB8B-4345-BCF7-709E2EDD0DA0}" destId="{A4659C59-4005-496B-A40E-31EF2E54F33F}" srcOrd="4" destOrd="0" presId="urn:microsoft.com/office/officeart/2005/8/layout/vList5"/>
    <dgm:cxn modelId="{C0CD5681-C236-4A7F-9512-7438DCDCFF5F}" type="presParOf" srcId="{A4659C59-4005-496B-A40E-31EF2E54F33F}" destId="{BB5955DC-D4C5-4C51-B4A3-64A17B840B4F}" srcOrd="0" destOrd="0" presId="urn:microsoft.com/office/officeart/2005/8/layout/vList5"/>
    <dgm:cxn modelId="{F6C7FC0A-37EF-4148-9CD3-743DB70A0D62}" type="presParOf" srcId="{A4659C59-4005-496B-A40E-31EF2E54F33F}" destId="{BC6CE556-30A8-4A0F-A459-C57040E8DC2F}" srcOrd="1" destOrd="0" presId="urn:microsoft.com/office/officeart/2005/8/layout/vList5"/>
    <dgm:cxn modelId="{B11DB7A1-19E7-47F0-8228-EFCAB1256E00}" type="presParOf" srcId="{27AF797D-EB8B-4345-BCF7-709E2EDD0DA0}" destId="{5C6E2F70-989A-46B1-967F-DB9D680F8F46}" srcOrd="5" destOrd="0" presId="urn:microsoft.com/office/officeart/2005/8/layout/vList5"/>
    <dgm:cxn modelId="{F274B2A1-66ED-4848-8FF0-9A0EFC22C85E}" type="presParOf" srcId="{27AF797D-EB8B-4345-BCF7-709E2EDD0DA0}" destId="{002938B3-D342-42B7-B10D-4A6209A5F3A0}" srcOrd="6" destOrd="0" presId="urn:microsoft.com/office/officeart/2005/8/layout/vList5"/>
    <dgm:cxn modelId="{41018F7D-267A-478B-9AA8-64495F131195}" type="presParOf" srcId="{002938B3-D342-42B7-B10D-4A6209A5F3A0}" destId="{B90E6037-4292-4FBB-A800-BA6B1DBE29D4}" srcOrd="0" destOrd="0" presId="urn:microsoft.com/office/officeart/2005/8/layout/vList5"/>
    <dgm:cxn modelId="{32ED4C77-006E-4655-982C-247244F63C71}" type="presParOf" srcId="{002938B3-D342-42B7-B10D-4A6209A5F3A0}" destId="{77C99143-F1BB-4FAE-A4A9-B4E3705B7831}" srcOrd="1" destOrd="0" presId="urn:microsoft.com/office/officeart/2005/8/layout/vList5"/>
    <dgm:cxn modelId="{501F0DAA-1BB7-4108-9847-E26BC79CE1A4}" type="presParOf" srcId="{27AF797D-EB8B-4345-BCF7-709E2EDD0DA0}" destId="{A77DE963-D5AE-4B2A-A588-08E689806892}" srcOrd="7" destOrd="0" presId="urn:microsoft.com/office/officeart/2005/8/layout/vList5"/>
    <dgm:cxn modelId="{5B664504-A9F8-4791-A990-571CE59E2ADA}" type="presParOf" srcId="{27AF797D-EB8B-4345-BCF7-709E2EDD0DA0}" destId="{AEE4FBE7-2247-45C1-A740-F5F602A1211F}" srcOrd="8" destOrd="0" presId="urn:microsoft.com/office/officeart/2005/8/layout/vList5"/>
    <dgm:cxn modelId="{8175FAC8-2633-426E-AF3F-92680737F3FA}" type="presParOf" srcId="{AEE4FBE7-2247-45C1-A740-F5F602A1211F}" destId="{B2363DEB-76CA-49FB-9915-E72BE73E2BCC}" srcOrd="0" destOrd="0" presId="urn:microsoft.com/office/officeart/2005/8/layout/vList5"/>
    <dgm:cxn modelId="{D121E461-9759-436F-8509-5D1332AB54E8}" type="presParOf" srcId="{AEE4FBE7-2247-45C1-A740-F5F602A1211F}" destId="{9A1765DE-69DD-40A2-B51E-14017A71B57E}" srcOrd="1" destOrd="0" presId="urn:microsoft.com/office/officeart/2005/8/layout/vList5"/>
    <dgm:cxn modelId="{0BFAB37C-0ECD-4BFC-B4A4-02F1AB2E8ACC}" type="presParOf" srcId="{27AF797D-EB8B-4345-BCF7-709E2EDD0DA0}" destId="{968BC154-ACD6-4F22-9366-D87FA11B9F2E}" srcOrd="9" destOrd="0" presId="urn:microsoft.com/office/officeart/2005/8/layout/vList5"/>
    <dgm:cxn modelId="{49B6A0D1-52CD-4C31-9AC2-27C109A684DF}" type="presParOf" srcId="{27AF797D-EB8B-4345-BCF7-709E2EDD0DA0}" destId="{8F0328AA-4095-4DD9-9E44-45E74D47F8D1}" srcOrd="10" destOrd="0" presId="urn:microsoft.com/office/officeart/2005/8/layout/vList5"/>
    <dgm:cxn modelId="{A7B2C50B-3297-4C7B-B95C-01DC78501378}" type="presParOf" srcId="{8F0328AA-4095-4DD9-9E44-45E74D47F8D1}" destId="{21686BC1-1C64-4FC8-9B11-B8CDB42B89B9}" srcOrd="0" destOrd="0" presId="urn:microsoft.com/office/officeart/2005/8/layout/vList5"/>
    <dgm:cxn modelId="{59981602-A39A-400C-BBB0-E63B2545B88D}" type="presParOf" srcId="{8F0328AA-4095-4DD9-9E44-45E74D47F8D1}" destId="{504A1171-298E-4297-91D7-8CA00F7CB612}" srcOrd="1" destOrd="0" presId="urn:microsoft.com/office/officeart/2005/8/layout/vList5"/>
    <dgm:cxn modelId="{6E62DCB8-175B-48B6-A7D5-B90BF9EA3904}" type="presParOf" srcId="{27AF797D-EB8B-4345-BCF7-709E2EDD0DA0}" destId="{33FFA721-D023-48D0-9018-9926B6DE8EA2}" srcOrd="11" destOrd="0" presId="urn:microsoft.com/office/officeart/2005/8/layout/vList5"/>
    <dgm:cxn modelId="{47A35D01-B563-42AD-8BF4-A67C7DADF6C3}" type="presParOf" srcId="{27AF797D-EB8B-4345-BCF7-709E2EDD0DA0}" destId="{0E92FE6C-E4FF-4E53-AD65-34DA685C4F93}" srcOrd="12" destOrd="0" presId="urn:microsoft.com/office/officeart/2005/8/layout/vList5"/>
    <dgm:cxn modelId="{E613BDE9-6783-4B70-A885-A5F106ABDAE3}" type="presParOf" srcId="{0E92FE6C-E4FF-4E53-AD65-34DA685C4F93}" destId="{7A4486B2-C8D6-4F21-8487-70FB05E02FA2}" srcOrd="0" destOrd="0" presId="urn:microsoft.com/office/officeart/2005/8/layout/vList5"/>
    <dgm:cxn modelId="{09509775-3A33-4ACE-AB13-DD8FA034535F}" type="presParOf" srcId="{0E92FE6C-E4FF-4E53-AD65-34DA685C4F93}" destId="{4CCD3329-3754-4AFA-9BA2-7A4C0D0E2EE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DA6595-0B28-4AA6-83ED-6692C7CA59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41D1006-7FA0-4E62-BC53-2FD14764F68C}">
      <dgm:prSet/>
      <dgm:spPr/>
      <dgm:t>
        <a:bodyPr/>
        <a:lstStyle/>
        <a:p>
          <a:pPr rtl="0"/>
          <a:r>
            <a:rPr lang="zh-CN" dirty="0" smtClean="0"/>
            <a:t>点击  </a:t>
          </a:r>
          <a:r>
            <a:rPr lang="en-US" dirty="0" smtClean="0"/>
            <a:t>Java – Installed JREs ,</a:t>
          </a:r>
          <a:r>
            <a:rPr lang="zh-CN" dirty="0" smtClean="0"/>
            <a:t>添加</a:t>
          </a:r>
          <a:r>
            <a:rPr lang="en-US" dirty="0" smtClean="0"/>
            <a:t>JRE</a:t>
          </a:r>
          <a:endParaRPr lang="zh-CN" dirty="0"/>
        </a:p>
      </dgm:t>
    </dgm:pt>
    <dgm:pt modelId="{557F97D0-43E6-45CC-BAD4-28B25E9614F7}" type="parTrans" cxnId="{655C6CBC-56BC-48CD-B65A-13D4E43C3874}">
      <dgm:prSet/>
      <dgm:spPr/>
      <dgm:t>
        <a:bodyPr/>
        <a:lstStyle/>
        <a:p>
          <a:endParaRPr lang="zh-CN" altLang="en-US"/>
        </a:p>
      </dgm:t>
    </dgm:pt>
    <dgm:pt modelId="{A75EEF2B-A410-44C7-A47A-1778996EBE6F}" type="sibTrans" cxnId="{655C6CBC-56BC-48CD-B65A-13D4E43C3874}">
      <dgm:prSet/>
      <dgm:spPr/>
      <dgm:t>
        <a:bodyPr/>
        <a:lstStyle/>
        <a:p>
          <a:endParaRPr lang="zh-CN" altLang="en-US"/>
        </a:p>
      </dgm:t>
    </dgm:pt>
    <dgm:pt modelId="{88942243-D680-4302-BDEE-931F630EF46C}" type="pres">
      <dgm:prSet presAssocID="{A0DA6595-0B28-4AA6-83ED-6692C7CA592C}" presName="linear" presStyleCnt="0">
        <dgm:presLayoutVars>
          <dgm:animLvl val="lvl"/>
          <dgm:resizeHandles val="exact"/>
        </dgm:presLayoutVars>
      </dgm:prSet>
      <dgm:spPr/>
      <dgm:t>
        <a:bodyPr/>
        <a:lstStyle/>
        <a:p>
          <a:endParaRPr lang="zh-CN" altLang="en-US"/>
        </a:p>
      </dgm:t>
    </dgm:pt>
    <dgm:pt modelId="{098CFFFB-6817-41D9-AC48-2C8131949016}" type="pres">
      <dgm:prSet presAssocID="{741D1006-7FA0-4E62-BC53-2FD14764F68C}" presName="parentText" presStyleLbl="node1" presStyleIdx="0" presStyleCnt="1">
        <dgm:presLayoutVars>
          <dgm:chMax val="0"/>
          <dgm:bulletEnabled val="1"/>
        </dgm:presLayoutVars>
      </dgm:prSet>
      <dgm:spPr/>
      <dgm:t>
        <a:bodyPr/>
        <a:lstStyle/>
        <a:p>
          <a:endParaRPr lang="zh-CN" altLang="en-US"/>
        </a:p>
      </dgm:t>
    </dgm:pt>
  </dgm:ptLst>
  <dgm:cxnLst>
    <dgm:cxn modelId="{655C6CBC-56BC-48CD-B65A-13D4E43C3874}" srcId="{A0DA6595-0B28-4AA6-83ED-6692C7CA592C}" destId="{741D1006-7FA0-4E62-BC53-2FD14764F68C}" srcOrd="0" destOrd="0" parTransId="{557F97D0-43E6-45CC-BAD4-28B25E9614F7}" sibTransId="{A75EEF2B-A410-44C7-A47A-1778996EBE6F}"/>
    <dgm:cxn modelId="{8700707F-1EB0-4493-A947-253442594E6D}" type="presOf" srcId="{741D1006-7FA0-4E62-BC53-2FD14764F68C}" destId="{098CFFFB-6817-41D9-AC48-2C8131949016}" srcOrd="0" destOrd="0" presId="urn:microsoft.com/office/officeart/2005/8/layout/vList2"/>
    <dgm:cxn modelId="{C439DC49-2F28-4B9D-AF2B-AEC9FEDB35A1}" type="presOf" srcId="{A0DA6595-0B28-4AA6-83ED-6692C7CA592C}" destId="{88942243-D680-4302-BDEE-931F630EF46C}" srcOrd="0" destOrd="0" presId="urn:microsoft.com/office/officeart/2005/8/layout/vList2"/>
    <dgm:cxn modelId="{E8E69CB8-5617-450D-B6D1-23A94B29EC4F}" type="presParOf" srcId="{88942243-D680-4302-BDEE-931F630EF46C}" destId="{098CFFFB-6817-41D9-AC48-2C81319490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6D3B7A0-3A33-474A-9186-28E3D926DCC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83029D5-F107-49B1-8DFB-D9328C8A973E}">
      <dgm:prSet/>
      <dgm:spPr/>
      <dgm:t>
        <a:bodyPr/>
        <a:lstStyle/>
        <a:p>
          <a:pPr rtl="0"/>
          <a:r>
            <a:rPr lang="en-US" smtClean="0"/>
            <a:t>Ctrl+/ </a:t>
          </a:r>
          <a:endParaRPr lang="zh-CN"/>
        </a:p>
      </dgm:t>
    </dgm:pt>
    <dgm:pt modelId="{FBF0E9B8-853B-462F-9DC4-280E1392E725}" type="parTrans" cxnId="{5BCAFB9F-F20B-4645-B73E-4590AFEB775B}">
      <dgm:prSet/>
      <dgm:spPr/>
      <dgm:t>
        <a:bodyPr/>
        <a:lstStyle/>
        <a:p>
          <a:endParaRPr lang="zh-CN" altLang="en-US"/>
        </a:p>
      </dgm:t>
    </dgm:pt>
    <dgm:pt modelId="{99119014-1620-44D4-B1F2-45089DCA4E29}" type="sibTrans" cxnId="{5BCAFB9F-F20B-4645-B73E-4590AFEB775B}">
      <dgm:prSet/>
      <dgm:spPr/>
      <dgm:t>
        <a:bodyPr/>
        <a:lstStyle/>
        <a:p>
          <a:endParaRPr lang="zh-CN" altLang="en-US"/>
        </a:p>
      </dgm:t>
    </dgm:pt>
    <dgm:pt modelId="{C8FFCCC2-22E7-4275-A10D-4936143AF0F5}">
      <dgm:prSet/>
      <dgm:spPr/>
      <dgm:t>
        <a:bodyPr/>
        <a:lstStyle/>
        <a:p>
          <a:pPr rtl="0"/>
          <a:r>
            <a:rPr lang="zh-CN" smtClean="0"/>
            <a:t>注释当前行</a:t>
          </a:r>
          <a:r>
            <a:rPr lang="en-US" smtClean="0"/>
            <a:t>,</a:t>
          </a:r>
          <a:r>
            <a:rPr lang="zh-CN" smtClean="0"/>
            <a:t>再按则取消注释</a:t>
          </a:r>
          <a:endParaRPr lang="zh-CN"/>
        </a:p>
      </dgm:t>
    </dgm:pt>
    <dgm:pt modelId="{691F85CC-68C4-404B-B885-2C873190EB8B}" type="parTrans" cxnId="{8236B79A-406F-4353-B5C2-70F9DA911E7C}">
      <dgm:prSet/>
      <dgm:spPr/>
      <dgm:t>
        <a:bodyPr/>
        <a:lstStyle/>
        <a:p>
          <a:endParaRPr lang="zh-CN" altLang="en-US"/>
        </a:p>
      </dgm:t>
    </dgm:pt>
    <dgm:pt modelId="{64D111A1-DD11-41A6-A6A4-D6521EC669D0}" type="sibTrans" cxnId="{8236B79A-406F-4353-B5C2-70F9DA911E7C}">
      <dgm:prSet/>
      <dgm:spPr/>
      <dgm:t>
        <a:bodyPr/>
        <a:lstStyle/>
        <a:p>
          <a:endParaRPr lang="zh-CN" altLang="en-US"/>
        </a:p>
      </dgm:t>
    </dgm:pt>
    <dgm:pt modelId="{DB1ED801-3EA6-497B-8894-56613F0A56B5}">
      <dgm:prSet/>
      <dgm:spPr/>
      <dgm:t>
        <a:bodyPr/>
        <a:lstStyle/>
        <a:p>
          <a:pPr rtl="0"/>
          <a:r>
            <a:rPr lang="en-US" smtClean="0"/>
            <a:t>Ctrl+T </a:t>
          </a:r>
          <a:endParaRPr lang="zh-CN"/>
        </a:p>
      </dgm:t>
    </dgm:pt>
    <dgm:pt modelId="{7DEBAE20-4E28-4CAC-852F-B0B969549CF9}" type="parTrans" cxnId="{8EB10D43-0BF1-4C66-B0DF-3DC4113EBC57}">
      <dgm:prSet/>
      <dgm:spPr/>
      <dgm:t>
        <a:bodyPr/>
        <a:lstStyle/>
        <a:p>
          <a:endParaRPr lang="zh-CN" altLang="en-US"/>
        </a:p>
      </dgm:t>
    </dgm:pt>
    <dgm:pt modelId="{72E7C1AF-6025-401F-8997-01F9C517F26A}" type="sibTrans" cxnId="{8EB10D43-0BF1-4C66-B0DF-3DC4113EBC57}">
      <dgm:prSet/>
      <dgm:spPr/>
      <dgm:t>
        <a:bodyPr/>
        <a:lstStyle/>
        <a:p>
          <a:endParaRPr lang="zh-CN" altLang="en-US"/>
        </a:p>
      </dgm:t>
    </dgm:pt>
    <dgm:pt modelId="{19C7A58F-93F5-45F0-AEE2-1520478F90D1}">
      <dgm:prSet/>
      <dgm:spPr/>
      <dgm:t>
        <a:bodyPr/>
        <a:lstStyle/>
        <a:p>
          <a:pPr rtl="0"/>
          <a:r>
            <a:rPr lang="zh-CN" smtClean="0"/>
            <a:t>快速显示当前类的继承结构</a:t>
          </a:r>
          <a:endParaRPr lang="zh-CN"/>
        </a:p>
      </dgm:t>
    </dgm:pt>
    <dgm:pt modelId="{67060902-162A-428D-B8C3-8B78EB637E27}" type="parTrans" cxnId="{B926C2AB-5718-477B-82F6-B028073A051F}">
      <dgm:prSet/>
      <dgm:spPr/>
      <dgm:t>
        <a:bodyPr/>
        <a:lstStyle/>
        <a:p>
          <a:endParaRPr lang="zh-CN" altLang="en-US"/>
        </a:p>
      </dgm:t>
    </dgm:pt>
    <dgm:pt modelId="{44C0B1F8-CC82-4392-B373-7EBC0C9D1819}" type="sibTrans" cxnId="{B926C2AB-5718-477B-82F6-B028073A051F}">
      <dgm:prSet/>
      <dgm:spPr/>
      <dgm:t>
        <a:bodyPr/>
        <a:lstStyle/>
        <a:p>
          <a:endParaRPr lang="zh-CN" altLang="en-US"/>
        </a:p>
      </dgm:t>
    </dgm:pt>
    <dgm:pt modelId="{8C12AA8B-F1BC-4D68-903A-B3E4801ED4EE}">
      <dgm:prSet/>
      <dgm:spPr/>
      <dgm:t>
        <a:bodyPr/>
        <a:lstStyle/>
        <a:p>
          <a:pPr rtl="0"/>
          <a:r>
            <a:rPr lang="en-US" smtClean="0"/>
            <a:t>Ctrl+Shift-T: </a:t>
          </a:r>
          <a:endParaRPr lang="zh-CN"/>
        </a:p>
      </dgm:t>
    </dgm:pt>
    <dgm:pt modelId="{07453C09-4C28-41AE-BCD4-EACD550BF6DA}" type="parTrans" cxnId="{134B67D7-741A-42BF-8124-6E7EFE447DF6}">
      <dgm:prSet/>
      <dgm:spPr/>
      <dgm:t>
        <a:bodyPr/>
        <a:lstStyle/>
        <a:p>
          <a:endParaRPr lang="zh-CN" altLang="en-US"/>
        </a:p>
      </dgm:t>
    </dgm:pt>
    <dgm:pt modelId="{D4ADD125-524A-4789-93DA-9C765E5EC164}" type="sibTrans" cxnId="{134B67D7-741A-42BF-8124-6E7EFE447DF6}">
      <dgm:prSet/>
      <dgm:spPr/>
      <dgm:t>
        <a:bodyPr/>
        <a:lstStyle/>
        <a:p>
          <a:endParaRPr lang="zh-CN" altLang="en-US"/>
        </a:p>
      </dgm:t>
    </dgm:pt>
    <dgm:pt modelId="{D69A3BF5-EDF4-413D-9D0F-B2F6A9ECBF91}">
      <dgm:prSet/>
      <dgm:spPr/>
      <dgm:t>
        <a:bodyPr/>
        <a:lstStyle/>
        <a:p>
          <a:pPr rtl="0"/>
          <a:r>
            <a:rPr lang="zh-CN" dirty="0" smtClean="0"/>
            <a:t>打开类型（</a:t>
          </a:r>
          <a:r>
            <a:rPr lang="en-US" dirty="0" smtClean="0"/>
            <a:t>Open type</a:t>
          </a:r>
          <a:r>
            <a:rPr lang="zh-CN" dirty="0" smtClean="0"/>
            <a:t>）。如果你不是有意磨洋工，还是忘记通过源码树（</a:t>
          </a:r>
          <a:r>
            <a:rPr lang="en-US" dirty="0" smtClean="0"/>
            <a:t>source tree</a:t>
          </a:r>
          <a:r>
            <a:rPr lang="zh-CN" dirty="0" smtClean="0"/>
            <a:t>）打开的方式吧。</a:t>
          </a:r>
          <a:endParaRPr lang="zh-CN" dirty="0"/>
        </a:p>
      </dgm:t>
    </dgm:pt>
    <dgm:pt modelId="{8205BEE2-CD75-4586-8DB6-359F8EADB12D}" type="parTrans" cxnId="{34BD575E-41B5-474F-BFCF-D2E41F6809FA}">
      <dgm:prSet/>
      <dgm:spPr/>
      <dgm:t>
        <a:bodyPr/>
        <a:lstStyle/>
        <a:p>
          <a:endParaRPr lang="zh-CN" altLang="en-US"/>
        </a:p>
      </dgm:t>
    </dgm:pt>
    <dgm:pt modelId="{4E8BAF67-6C6A-4119-A3DF-357DE608E1E8}" type="sibTrans" cxnId="{34BD575E-41B5-474F-BFCF-D2E41F6809FA}">
      <dgm:prSet/>
      <dgm:spPr/>
      <dgm:t>
        <a:bodyPr/>
        <a:lstStyle/>
        <a:p>
          <a:endParaRPr lang="zh-CN" altLang="en-US"/>
        </a:p>
      </dgm:t>
    </dgm:pt>
    <dgm:pt modelId="{CA59D0A9-7904-44C9-859F-0C5CEC1B29AE}">
      <dgm:prSet/>
      <dgm:spPr/>
      <dgm:t>
        <a:bodyPr/>
        <a:lstStyle/>
        <a:p>
          <a:pPr rtl="0"/>
          <a:r>
            <a:rPr lang="en-US" smtClean="0"/>
            <a:t>Ctrl+O:</a:t>
          </a:r>
          <a:endParaRPr lang="zh-CN"/>
        </a:p>
      </dgm:t>
    </dgm:pt>
    <dgm:pt modelId="{65CCA516-B6A8-47B8-B517-D7B24DD2C80D}" type="parTrans" cxnId="{C2BB6DAA-67A2-475D-A17D-22824D36634C}">
      <dgm:prSet/>
      <dgm:spPr/>
      <dgm:t>
        <a:bodyPr/>
        <a:lstStyle/>
        <a:p>
          <a:endParaRPr lang="zh-CN" altLang="en-US"/>
        </a:p>
      </dgm:t>
    </dgm:pt>
    <dgm:pt modelId="{B4C50F69-A972-4682-98CF-B7973E11240F}" type="sibTrans" cxnId="{C2BB6DAA-67A2-475D-A17D-22824D36634C}">
      <dgm:prSet/>
      <dgm:spPr/>
      <dgm:t>
        <a:bodyPr/>
        <a:lstStyle/>
        <a:p>
          <a:endParaRPr lang="zh-CN" altLang="en-US"/>
        </a:p>
      </dgm:t>
    </dgm:pt>
    <dgm:pt modelId="{82F3B77F-DF33-4C7C-AE1B-F92D97E33D76}">
      <dgm:prSet/>
      <dgm:spPr/>
      <dgm:t>
        <a:bodyPr/>
        <a:lstStyle/>
        <a:p>
          <a:pPr rtl="0"/>
          <a:r>
            <a:rPr lang="zh-CN" smtClean="0"/>
            <a:t>在代码中打开类似大纲视图的小窗口</a:t>
          </a:r>
          <a:endParaRPr lang="zh-CN"/>
        </a:p>
      </dgm:t>
    </dgm:pt>
    <dgm:pt modelId="{8552EE0A-18B7-4D1C-AF52-DA99C7FF3555}" type="parTrans" cxnId="{AFFCFCFA-01F6-44BF-89FF-A28283DE6811}">
      <dgm:prSet/>
      <dgm:spPr/>
      <dgm:t>
        <a:bodyPr/>
        <a:lstStyle/>
        <a:p>
          <a:endParaRPr lang="zh-CN" altLang="en-US"/>
        </a:p>
      </dgm:t>
    </dgm:pt>
    <dgm:pt modelId="{2498AE08-6180-4015-B1FB-8C3E233341C8}" type="sibTrans" cxnId="{AFFCFCFA-01F6-44BF-89FF-A28283DE6811}">
      <dgm:prSet/>
      <dgm:spPr/>
      <dgm:t>
        <a:bodyPr/>
        <a:lstStyle/>
        <a:p>
          <a:endParaRPr lang="zh-CN" altLang="en-US"/>
        </a:p>
      </dgm:t>
    </dgm:pt>
    <dgm:pt modelId="{6445956D-5415-4CEB-BC5E-902F03335377}">
      <dgm:prSet/>
      <dgm:spPr/>
      <dgm:t>
        <a:bodyPr/>
        <a:lstStyle/>
        <a:p>
          <a:pPr rtl="0"/>
          <a:r>
            <a:rPr lang="en-US" smtClean="0"/>
            <a:t>Ctrl+</a:t>
          </a:r>
          <a:endParaRPr lang="zh-CN"/>
        </a:p>
      </dgm:t>
    </dgm:pt>
    <dgm:pt modelId="{0780DECB-E80A-4C22-9906-BFB0052BD5AC}" type="parTrans" cxnId="{E6166797-1F24-49DE-9E4C-0927836A0FC1}">
      <dgm:prSet/>
      <dgm:spPr/>
      <dgm:t>
        <a:bodyPr/>
        <a:lstStyle/>
        <a:p>
          <a:endParaRPr lang="zh-CN" altLang="en-US"/>
        </a:p>
      </dgm:t>
    </dgm:pt>
    <dgm:pt modelId="{59794A6C-4AF0-437A-AC7A-136074EE2F71}" type="sibTrans" cxnId="{E6166797-1F24-49DE-9E4C-0927836A0FC1}">
      <dgm:prSet/>
      <dgm:spPr/>
      <dgm:t>
        <a:bodyPr/>
        <a:lstStyle/>
        <a:p>
          <a:endParaRPr lang="zh-CN" altLang="en-US"/>
        </a:p>
      </dgm:t>
    </dgm:pt>
    <dgm:pt modelId="{B036ECF4-3F0A-41A2-8CE5-50D9B9D9BADF}">
      <dgm:prSet/>
      <dgm:spPr/>
      <dgm:t>
        <a:bodyPr/>
        <a:lstStyle/>
        <a:p>
          <a:pPr rtl="0"/>
          <a:r>
            <a:rPr lang="zh-CN" smtClean="0"/>
            <a:t>鼠标停留</a:t>
          </a:r>
          <a:r>
            <a:rPr lang="en-US" smtClean="0"/>
            <a:t>:</a:t>
          </a:r>
          <a:r>
            <a:rPr lang="zh-CN" smtClean="0"/>
            <a:t>可以显示类和方法的源码</a:t>
          </a:r>
          <a:endParaRPr lang="zh-CN"/>
        </a:p>
      </dgm:t>
    </dgm:pt>
    <dgm:pt modelId="{71F1384F-34C1-42C2-A772-0328B1913A37}" type="parTrans" cxnId="{45C363FA-7D29-4FF1-87BE-6D5397B52663}">
      <dgm:prSet/>
      <dgm:spPr/>
      <dgm:t>
        <a:bodyPr/>
        <a:lstStyle/>
        <a:p>
          <a:endParaRPr lang="zh-CN" altLang="en-US"/>
        </a:p>
      </dgm:t>
    </dgm:pt>
    <dgm:pt modelId="{11C627A2-86FA-4247-A9E7-40562CB8466B}" type="sibTrans" cxnId="{45C363FA-7D29-4FF1-87BE-6D5397B52663}">
      <dgm:prSet/>
      <dgm:spPr/>
      <dgm:t>
        <a:bodyPr/>
        <a:lstStyle/>
        <a:p>
          <a:endParaRPr lang="zh-CN" altLang="en-US"/>
        </a:p>
      </dgm:t>
    </dgm:pt>
    <dgm:pt modelId="{6DCB1C2C-B090-4770-AFDA-EC693985A71F}">
      <dgm:prSet/>
      <dgm:spPr/>
      <dgm:t>
        <a:bodyPr/>
        <a:lstStyle/>
        <a:p>
          <a:pPr rtl="0"/>
          <a:r>
            <a:rPr lang="en-US" dirty="0" err="1" smtClean="0">
              <a:solidFill>
                <a:srgbClr val="FFFF00"/>
              </a:solidFill>
            </a:rPr>
            <a:t>Ctrl+H</a:t>
          </a:r>
          <a:r>
            <a:rPr lang="en-US" dirty="0" smtClean="0">
              <a:solidFill>
                <a:srgbClr val="FFFF00"/>
              </a:solidFill>
            </a:rPr>
            <a:t>:</a:t>
          </a:r>
          <a:endParaRPr lang="zh-CN" dirty="0">
            <a:solidFill>
              <a:srgbClr val="FFFF00"/>
            </a:solidFill>
          </a:endParaRPr>
        </a:p>
      </dgm:t>
    </dgm:pt>
    <dgm:pt modelId="{084461C5-02DA-4C29-97BE-E17673AA14D8}" type="parTrans" cxnId="{800F68CF-0EAA-4F84-A317-014B6C72B893}">
      <dgm:prSet/>
      <dgm:spPr/>
      <dgm:t>
        <a:bodyPr/>
        <a:lstStyle/>
        <a:p>
          <a:endParaRPr lang="zh-CN" altLang="en-US"/>
        </a:p>
      </dgm:t>
    </dgm:pt>
    <dgm:pt modelId="{CD2FED84-D3A4-4C94-974C-A3851E77555B}" type="sibTrans" cxnId="{800F68CF-0EAA-4F84-A317-014B6C72B893}">
      <dgm:prSet/>
      <dgm:spPr/>
      <dgm:t>
        <a:bodyPr/>
        <a:lstStyle/>
        <a:p>
          <a:endParaRPr lang="zh-CN" altLang="en-US"/>
        </a:p>
      </dgm:t>
    </dgm:pt>
    <dgm:pt modelId="{6D3DF2CE-73B7-4106-B86A-2316FDE4AE03}">
      <dgm:prSet/>
      <dgm:spPr/>
      <dgm:t>
        <a:bodyPr/>
        <a:lstStyle/>
        <a:p>
          <a:pPr rtl="0"/>
          <a:r>
            <a:rPr lang="zh-CN" dirty="0" smtClean="0"/>
            <a:t>打开搜索窗口</a:t>
          </a:r>
          <a:endParaRPr lang="zh-CN" dirty="0"/>
        </a:p>
      </dgm:t>
    </dgm:pt>
    <dgm:pt modelId="{6007DEDB-4A46-4B3D-AA52-95A8F8EC6488}" type="parTrans" cxnId="{7930548E-1AC4-4BC4-BE7F-10B7AFAAB578}">
      <dgm:prSet/>
      <dgm:spPr/>
      <dgm:t>
        <a:bodyPr/>
        <a:lstStyle/>
        <a:p>
          <a:endParaRPr lang="zh-CN" altLang="en-US"/>
        </a:p>
      </dgm:t>
    </dgm:pt>
    <dgm:pt modelId="{C0AAEA33-38AE-4572-8A7F-57D35C15B6A3}" type="sibTrans" cxnId="{7930548E-1AC4-4BC4-BE7F-10B7AFAAB578}">
      <dgm:prSet/>
      <dgm:spPr/>
      <dgm:t>
        <a:bodyPr/>
        <a:lstStyle/>
        <a:p>
          <a:endParaRPr lang="zh-CN" altLang="en-US"/>
        </a:p>
      </dgm:t>
    </dgm:pt>
    <dgm:pt modelId="{9EAB9479-B8B5-4307-9A55-C7477C3BBD26}">
      <dgm:prSet/>
      <dgm:spPr/>
      <dgm:t>
        <a:bodyPr/>
        <a:lstStyle/>
        <a:p>
          <a:pPr rtl="0"/>
          <a:r>
            <a:rPr lang="en-US" dirty="0" err="1" smtClean="0">
              <a:solidFill>
                <a:srgbClr val="FFFF00"/>
              </a:solidFill>
            </a:rPr>
            <a:t>Ctrl+</a:t>
          </a:r>
          <a:r>
            <a:rPr lang="en-US" altLang="zh-CN" dirty="0" err="1" smtClean="0">
              <a:solidFill>
                <a:srgbClr val="FFFF00"/>
              </a:solidFill>
            </a:rPr>
            <a:t>F</a:t>
          </a:r>
          <a:r>
            <a:rPr lang="en-US" dirty="0" smtClean="0">
              <a:solidFill>
                <a:srgbClr val="FFFF00"/>
              </a:solidFill>
            </a:rPr>
            <a:t>:</a:t>
          </a:r>
          <a:endParaRPr lang="zh-CN" dirty="0">
            <a:solidFill>
              <a:srgbClr val="FFFF00"/>
            </a:solidFill>
          </a:endParaRPr>
        </a:p>
      </dgm:t>
    </dgm:pt>
    <dgm:pt modelId="{801BF515-84EE-4EF4-B3CC-B2D980EC1C65}" type="parTrans" cxnId="{DD2C2FA7-0A74-411F-9313-61C9FE04797A}">
      <dgm:prSet/>
      <dgm:spPr/>
      <dgm:t>
        <a:bodyPr/>
        <a:lstStyle/>
        <a:p>
          <a:endParaRPr lang="zh-CN" altLang="en-US"/>
        </a:p>
      </dgm:t>
    </dgm:pt>
    <dgm:pt modelId="{F87A9912-24AC-4DED-98A5-3E849FF6805D}" type="sibTrans" cxnId="{DD2C2FA7-0A74-411F-9313-61C9FE04797A}">
      <dgm:prSet/>
      <dgm:spPr/>
      <dgm:t>
        <a:bodyPr/>
        <a:lstStyle/>
        <a:p>
          <a:endParaRPr lang="zh-CN" altLang="en-US"/>
        </a:p>
      </dgm:t>
    </dgm:pt>
    <dgm:pt modelId="{747B57FC-1B4E-4E46-997E-2DB4026B97CC}">
      <dgm:prSet/>
      <dgm:spPr/>
      <dgm:t>
        <a:bodyPr/>
        <a:lstStyle/>
        <a:p>
          <a:pPr rtl="0"/>
          <a:r>
            <a:rPr lang="zh-CN" dirty="0" smtClean="0"/>
            <a:t>打开</a:t>
          </a:r>
          <a:r>
            <a:rPr lang="zh-CN" altLang="en-US" dirty="0" smtClean="0"/>
            <a:t>当前文件内</a:t>
          </a:r>
          <a:r>
            <a:rPr lang="zh-CN" dirty="0" smtClean="0"/>
            <a:t>搜索窗口</a:t>
          </a:r>
          <a:endParaRPr lang="zh-CN" dirty="0">
            <a:solidFill>
              <a:srgbClr val="FFFF00"/>
            </a:solidFill>
          </a:endParaRPr>
        </a:p>
      </dgm:t>
    </dgm:pt>
    <dgm:pt modelId="{3C332652-C8D2-46EA-BAA2-F462D4058C7D}" type="parTrans" cxnId="{C4753278-0FF5-4D7D-8091-9FEF77196EC4}">
      <dgm:prSet/>
      <dgm:spPr/>
      <dgm:t>
        <a:bodyPr/>
        <a:lstStyle/>
        <a:p>
          <a:endParaRPr lang="zh-CN" altLang="en-US"/>
        </a:p>
      </dgm:t>
    </dgm:pt>
    <dgm:pt modelId="{3BD4DA1A-F82D-46B6-83A1-0477A59BE2D1}" type="sibTrans" cxnId="{C4753278-0FF5-4D7D-8091-9FEF77196EC4}">
      <dgm:prSet/>
      <dgm:spPr/>
      <dgm:t>
        <a:bodyPr/>
        <a:lstStyle/>
        <a:p>
          <a:endParaRPr lang="zh-CN" altLang="en-US"/>
        </a:p>
      </dgm:t>
    </dgm:pt>
    <dgm:pt modelId="{E3F14906-5BFE-4641-901A-590B070F8D80}" type="pres">
      <dgm:prSet presAssocID="{E6D3B7A0-3A33-474A-9186-28E3D926DCC9}" presName="Name0" presStyleCnt="0">
        <dgm:presLayoutVars>
          <dgm:dir/>
          <dgm:animLvl val="lvl"/>
          <dgm:resizeHandles val="exact"/>
        </dgm:presLayoutVars>
      </dgm:prSet>
      <dgm:spPr/>
      <dgm:t>
        <a:bodyPr/>
        <a:lstStyle/>
        <a:p>
          <a:endParaRPr lang="zh-CN" altLang="en-US"/>
        </a:p>
      </dgm:t>
    </dgm:pt>
    <dgm:pt modelId="{38579CC6-0BB6-4D1A-B2CF-83C792482011}" type="pres">
      <dgm:prSet presAssocID="{383029D5-F107-49B1-8DFB-D9328C8A973E}" presName="linNode" presStyleCnt="0"/>
      <dgm:spPr/>
    </dgm:pt>
    <dgm:pt modelId="{1F103CE5-2B5C-47A4-B37C-55150175F365}" type="pres">
      <dgm:prSet presAssocID="{383029D5-F107-49B1-8DFB-D9328C8A973E}" presName="parentText" presStyleLbl="node1" presStyleIdx="0" presStyleCnt="7">
        <dgm:presLayoutVars>
          <dgm:chMax val="1"/>
          <dgm:bulletEnabled val="1"/>
        </dgm:presLayoutVars>
      </dgm:prSet>
      <dgm:spPr/>
      <dgm:t>
        <a:bodyPr/>
        <a:lstStyle/>
        <a:p>
          <a:endParaRPr lang="zh-CN" altLang="en-US"/>
        </a:p>
      </dgm:t>
    </dgm:pt>
    <dgm:pt modelId="{A796240C-406F-4E96-B28D-69874B648FA0}" type="pres">
      <dgm:prSet presAssocID="{383029D5-F107-49B1-8DFB-D9328C8A973E}" presName="descendantText" presStyleLbl="alignAccFollowNode1" presStyleIdx="0" presStyleCnt="7">
        <dgm:presLayoutVars>
          <dgm:bulletEnabled val="1"/>
        </dgm:presLayoutVars>
      </dgm:prSet>
      <dgm:spPr/>
      <dgm:t>
        <a:bodyPr/>
        <a:lstStyle/>
        <a:p>
          <a:endParaRPr lang="zh-CN" altLang="en-US"/>
        </a:p>
      </dgm:t>
    </dgm:pt>
    <dgm:pt modelId="{6E70F4CF-534A-4596-A2EA-B106F44FD9E6}" type="pres">
      <dgm:prSet presAssocID="{99119014-1620-44D4-B1F2-45089DCA4E29}" presName="sp" presStyleCnt="0"/>
      <dgm:spPr/>
    </dgm:pt>
    <dgm:pt modelId="{0D4DE8EF-41F6-4969-8A41-BC6ED4A804CE}" type="pres">
      <dgm:prSet presAssocID="{DB1ED801-3EA6-497B-8894-56613F0A56B5}" presName="linNode" presStyleCnt="0"/>
      <dgm:spPr/>
    </dgm:pt>
    <dgm:pt modelId="{73195FF5-1C5D-405B-9C97-5F328A5FD3C1}" type="pres">
      <dgm:prSet presAssocID="{DB1ED801-3EA6-497B-8894-56613F0A56B5}" presName="parentText" presStyleLbl="node1" presStyleIdx="1" presStyleCnt="7">
        <dgm:presLayoutVars>
          <dgm:chMax val="1"/>
          <dgm:bulletEnabled val="1"/>
        </dgm:presLayoutVars>
      </dgm:prSet>
      <dgm:spPr/>
      <dgm:t>
        <a:bodyPr/>
        <a:lstStyle/>
        <a:p>
          <a:endParaRPr lang="zh-CN" altLang="en-US"/>
        </a:p>
      </dgm:t>
    </dgm:pt>
    <dgm:pt modelId="{C174B934-B009-4F2C-887A-2AD37B8392D7}" type="pres">
      <dgm:prSet presAssocID="{DB1ED801-3EA6-497B-8894-56613F0A56B5}" presName="descendantText" presStyleLbl="alignAccFollowNode1" presStyleIdx="1" presStyleCnt="7">
        <dgm:presLayoutVars>
          <dgm:bulletEnabled val="1"/>
        </dgm:presLayoutVars>
      </dgm:prSet>
      <dgm:spPr/>
      <dgm:t>
        <a:bodyPr/>
        <a:lstStyle/>
        <a:p>
          <a:endParaRPr lang="zh-CN" altLang="en-US"/>
        </a:p>
      </dgm:t>
    </dgm:pt>
    <dgm:pt modelId="{E8A11611-F8DC-43E8-9316-0EA39B995276}" type="pres">
      <dgm:prSet presAssocID="{72E7C1AF-6025-401F-8997-01F9C517F26A}" presName="sp" presStyleCnt="0"/>
      <dgm:spPr/>
    </dgm:pt>
    <dgm:pt modelId="{FEDF8784-CF03-45F6-A5D6-E17BE825CB84}" type="pres">
      <dgm:prSet presAssocID="{8C12AA8B-F1BC-4D68-903A-B3E4801ED4EE}" presName="linNode" presStyleCnt="0"/>
      <dgm:spPr/>
    </dgm:pt>
    <dgm:pt modelId="{94AE06D1-313C-46AE-A604-08E3A6918C9F}" type="pres">
      <dgm:prSet presAssocID="{8C12AA8B-F1BC-4D68-903A-B3E4801ED4EE}" presName="parentText" presStyleLbl="node1" presStyleIdx="2" presStyleCnt="7">
        <dgm:presLayoutVars>
          <dgm:chMax val="1"/>
          <dgm:bulletEnabled val="1"/>
        </dgm:presLayoutVars>
      </dgm:prSet>
      <dgm:spPr/>
      <dgm:t>
        <a:bodyPr/>
        <a:lstStyle/>
        <a:p>
          <a:endParaRPr lang="zh-CN" altLang="en-US"/>
        </a:p>
      </dgm:t>
    </dgm:pt>
    <dgm:pt modelId="{DB7BB07E-36AB-43CC-93C9-7348DDA0EA0A}" type="pres">
      <dgm:prSet presAssocID="{8C12AA8B-F1BC-4D68-903A-B3E4801ED4EE}" presName="descendantText" presStyleLbl="alignAccFollowNode1" presStyleIdx="2" presStyleCnt="7">
        <dgm:presLayoutVars>
          <dgm:bulletEnabled val="1"/>
        </dgm:presLayoutVars>
      </dgm:prSet>
      <dgm:spPr/>
      <dgm:t>
        <a:bodyPr/>
        <a:lstStyle/>
        <a:p>
          <a:endParaRPr lang="zh-CN" altLang="en-US"/>
        </a:p>
      </dgm:t>
    </dgm:pt>
    <dgm:pt modelId="{F1DECF4D-5B4E-48B3-B847-17D302FE1EE7}" type="pres">
      <dgm:prSet presAssocID="{D4ADD125-524A-4789-93DA-9C765E5EC164}" presName="sp" presStyleCnt="0"/>
      <dgm:spPr/>
    </dgm:pt>
    <dgm:pt modelId="{C6359713-3479-428E-9510-3144BFBB93B6}" type="pres">
      <dgm:prSet presAssocID="{CA59D0A9-7904-44C9-859F-0C5CEC1B29AE}" presName="linNode" presStyleCnt="0"/>
      <dgm:spPr/>
    </dgm:pt>
    <dgm:pt modelId="{09D6724B-2488-432C-BED7-7ED93EECB092}" type="pres">
      <dgm:prSet presAssocID="{CA59D0A9-7904-44C9-859F-0C5CEC1B29AE}" presName="parentText" presStyleLbl="node1" presStyleIdx="3" presStyleCnt="7">
        <dgm:presLayoutVars>
          <dgm:chMax val="1"/>
          <dgm:bulletEnabled val="1"/>
        </dgm:presLayoutVars>
      </dgm:prSet>
      <dgm:spPr/>
      <dgm:t>
        <a:bodyPr/>
        <a:lstStyle/>
        <a:p>
          <a:endParaRPr lang="zh-CN" altLang="en-US"/>
        </a:p>
      </dgm:t>
    </dgm:pt>
    <dgm:pt modelId="{F960591D-82E4-4C93-9C37-753A5EF61759}" type="pres">
      <dgm:prSet presAssocID="{CA59D0A9-7904-44C9-859F-0C5CEC1B29AE}" presName="descendantText" presStyleLbl="alignAccFollowNode1" presStyleIdx="3" presStyleCnt="7">
        <dgm:presLayoutVars>
          <dgm:bulletEnabled val="1"/>
        </dgm:presLayoutVars>
      </dgm:prSet>
      <dgm:spPr/>
      <dgm:t>
        <a:bodyPr/>
        <a:lstStyle/>
        <a:p>
          <a:endParaRPr lang="zh-CN" altLang="en-US"/>
        </a:p>
      </dgm:t>
    </dgm:pt>
    <dgm:pt modelId="{16BAF28C-5B7F-483C-822C-6C848C13692F}" type="pres">
      <dgm:prSet presAssocID="{B4C50F69-A972-4682-98CF-B7973E11240F}" presName="sp" presStyleCnt="0"/>
      <dgm:spPr/>
    </dgm:pt>
    <dgm:pt modelId="{C91F278C-F133-4EDE-8B77-D18E79CB676A}" type="pres">
      <dgm:prSet presAssocID="{6445956D-5415-4CEB-BC5E-902F03335377}" presName="linNode" presStyleCnt="0"/>
      <dgm:spPr/>
    </dgm:pt>
    <dgm:pt modelId="{1DD36CD6-DFB4-4A18-8E4F-261C9CF0AC97}" type="pres">
      <dgm:prSet presAssocID="{6445956D-5415-4CEB-BC5E-902F03335377}" presName="parentText" presStyleLbl="node1" presStyleIdx="4" presStyleCnt="7">
        <dgm:presLayoutVars>
          <dgm:chMax val="1"/>
          <dgm:bulletEnabled val="1"/>
        </dgm:presLayoutVars>
      </dgm:prSet>
      <dgm:spPr/>
      <dgm:t>
        <a:bodyPr/>
        <a:lstStyle/>
        <a:p>
          <a:endParaRPr lang="zh-CN" altLang="en-US"/>
        </a:p>
      </dgm:t>
    </dgm:pt>
    <dgm:pt modelId="{DB1030D1-7A33-4818-8FA8-CD6915646D83}" type="pres">
      <dgm:prSet presAssocID="{6445956D-5415-4CEB-BC5E-902F03335377}" presName="descendantText" presStyleLbl="alignAccFollowNode1" presStyleIdx="4" presStyleCnt="7">
        <dgm:presLayoutVars>
          <dgm:bulletEnabled val="1"/>
        </dgm:presLayoutVars>
      </dgm:prSet>
      <dgm:spPr/>
      <dgm:t>
        <a:bodyPr/>
        <a:lstStyle/>
        <a:p>
          <a:endParaRPr lang="zh-CN" altLang="en-US"/>
        </a:p>
      </dgm:t>
    </dgm:pt>
    <dgm:pt modelId="{825BBE79-EBC7-421A-9AC5-DAEB282E63D7}" type="pres">
      <dgm:prSet presAssocID="{59794A6C-4AF0-437A-AC7A-136074EE2F71}" presName="sp" presStyleCnt="0"/>
      <dgm:spPr/>
    </dgm:pt>
    <dgm:pt modelId="{F059274A-31CC-49E2-81A8-4AA97DD1993A}" type="pres">
      <dgm:prSet presAssocID="{6DCB1C2C-B090-4770-AFDA-EC693985A71F}" presName="linNode" presStyleCnt="0"/>
      <dgm:spPr/>
    </dgm:pt>
    <dgm:pt modelId="{5FB9842F-AD1E-4484-9674-5E2DC35CAA51}" type="pres">
      <dgm:prSet presAssocID="{6DCB1C2C-B090-4770-AFDA-EC693985A71F}" presName="parentText" presStyleLbl="node1" presStyleIdx="5" presStyleCnt="7">
        <dgm:presLayoutVars>
          <dgm:chMax val="1"/>
          <dgm:bulletEnabled val="1"/>
        </dgm:presLayoutVars>
      </dgm:prSet>
      <dgm:spPr/>
      <dgm:t>
        <a:bodyPr/>
        <a:lstStyle/>
        <a:p>
          <a:endParaRPr lang="zh-CN" altLang="en-US"/>
        </a:p>
      </dgm:t>
    </dgm:pt>
    <dgm:pt modelId="{D7F5B0A0-98F4-468D-845E-C55A0B64DF25}" type="pres">
      <dgm:prSet presAssocID="{6DCB1C2C-B090-4770-AFDA-EC693985A71F}" presName="descendantText" presStyleLbl="alignAccFollowNode1" presStyleIdx="5" presStyleCnt="7">
        <dgm:presLayoutVars>
          <dgm:bulletEnabled val="1"/>
        </dgm:presLayoutVars>
      </dgm:prSet>
      <dgm:spPr/>
      <dgm:t>
        <a:bodyPr/>
        <a:lstStyle/>
        <a:p>
          <a:endParaRPr lang="zh-CN" altLang="en-US"/>
        </a:p>
      </dgm:t>
    </dgm:pt>
    <dgm:pt modelId="{12A4435F-CEDB-4A40-8955-67C48C114A92}" type="pres">
      <dgm:prSet presAssocID="{CD2FED84-D3A4-4C94-974C-A3851E77555B}" presName="sp" presStyleCnt="0"/>
      <dgm:spPr/>
    </dgm:pt>
    <dgm:pt modelId="{A058AB73-9A6F-4E30-BE3F-AD8F7C1D3D52}" type="pres">
      <dgm:prSet presAssocID="{9EAB9479-B8B5-4307-9A55-C7477C3BBD26}" presName="linNode" presStyleCnt="0"/>
      <dgm:spPr/>
    </dgm:pt>
    <dgm:pt modelId="{0D016108-2874-4375-ACAA-177A6E934244}" type="pres">
      <dgm:prSet presAssocID="{9EAB9479-B8B5-4307-9A55-C7477C3BBD26}" presName="parentText" presStyleLbl="node1" presStyleIdx="6" presStyleCnt="7">
        <dgm:presLayoutVars>
          <dgm:chMax val="1"/>
          <dgm:bulletEnabled val="1"/>
        </dgm:presLayoutVars>
      </dgm:prSet>
      <dgm:spPr/>
      <dgm:t>
        <a:bodyPr/>
        <a:lstStyle/>
        <a:p>
          <a:endParaRPr lang="zh-CN" altLang="en-US"/>
        </a:p>
      </dgm:t>
    </dgm:pt>
    <dgm:pt modelId="{AE7386C1-1353-4D93-8902-0B754795B808}" type="pres">
      <dgm:prSet presAssocID="{9EAB9479-B8B5-4307-9A55-C7477C3BBD26}" presName="descendantText" presStyleLbl="alignAccFollowNode1" presStyleIdx="6" presStyleCnt="7">
        <dgm:presLayoutVars>
          <dgm:bulletEnabled val="1"/>
        </dgm:presLayoutVars>
      </dgm:prSet>
      <dgm:spPr/>
      <dgm:t>
        <a:bodyPr/>
        <a:lstStyle/>
        <a:p>
          <a:endParaRPr lang="zh-CN" altLang="en-US"/>
        </a:p>
      </dgm:t>
    </dgm:pt>
  </dgm:ptLst>
  <dgm:cxnLst>
    <dgm:cxn modelId="{C4753278-0FF5-4D7D-8091-9FEF77196EC4}" srcId="{9EAB9479-B8B5-4307-9A55-C7477C3BBD26}" destId="{747B57FC-1B4E-4E46-997E-2DB4026B97CC}" srcOrd="0" destOrd="0" parTransId="{3C332652-C8D2-46EA-BAA2-F462D4058C7D}" sibTransId="{3BD4DA1A-F82D-46B6-83A1-0477A59BE2D1}"/>
    <dgm:cxn modelId="{3915CD1F-CA68-4434-BF9C-A9758DB9D1B7}" type="presOf" srcId="{6D3DF2CE-73B7-4106-B86A-2316FDE4AE03}" destId="{D7F5B0A0-98F4-468D-845E-C55A0B64DF25}" srcOrd="0" destOrd="0" presId="urn:microsoft.com/office/officeart/2005/8/layout/vList5"/>
    <dgm:cxn modelId="{C8827ECB-1E6A-4855-AC02-06033355BC32}" type="presOf" srcId="{383029D5-F107-49B1-8DFB-D9328C8A973E}" destId="{1F103CE5-2B5C-47A4-B37C-55150175F365}" srcOrd="0" destOrd="0" presId="urn:microsoft.com/office/officeart/2005/8/layout/vList5"/>
    <dgm:cxn modelId="{1B77CC65-187F-495C-BCD1-C4EFDB7E8B72}" type="presOf" srcId="{82F3B77F-DF33-4C7C-AE1B-F92D97E33D76}" destId="{F960591D-82E4-4C93-9C37-753A5EF61759}" srcOrd="0" destOrd="0" presId="urn:microsoft.com/office/officeart/2005/8/layout/vList5"/>
    <dgm:cxn modelId="{45C363FA-7D29-4FF1-87BE-6D5397B52663}" srcId="{6445956D-5415-4CEB-BC5E-902F03335377}" destId="{B036ECF4-3F0A-41A2-8CE5-50D9B9D9BADF}" srcOrd="0" destOrd="0" parTransId="{71F1384F-34C1-42C2-A772-0328B1913A37}" sibTransId="{11C627A2-86FA-4247-A9E7-40562CB8466B}"/>
    <dgm:cxn modelId="{800F68CF-0EAA-4F84-A317-014B6C72B893}" srcId="{E6D3B7A0-3A33-474A-9186-28E3D926DCC9}" destId="{6DCB1C2C-B090-4770-AFDA-EC693985A71F}" srcOrd="5" destOrd="0" parTransId="{084461C5-02DA-4C29-97BE-E17673AA14D8}" sibTransId="{CD2FED84-D3A4-4C94-974C-A3851E77555B}"/>
    <dgm:cxn modelId="{134B67D7-741A-42BF-8124-6E7EFE447DF6}" srcId="{E6D3B7A0-3A33-474A-9186-28E3D926DCC9}" destId="{8C12AA8B-F1BC-4D68-903A-B3E4801ED4EE}" srcOrd="2" destOrd="0" parTransId="{07453C09-4C28-41AE-BCD4-EACD550BF6DA}" sibTransId="{D4ADD125-524A-4789-93DA-9C765E5EC164}"/>
    <dgm:cxn modelId="{5BCAFB9F-F20B-4645-B73E-4590AFEB775B}" srcId="{E6D3B7A0-3A33-474A-9186-28E3D926DCC9}" destId="{383029D5-F107-49B1-8DFB-D9328C8A973E}" srcOrd="0" destOrd="0" parTransId="{FBF0E9B8-853B-462F-9DC4-280E1392E725}" sibTransId="{99119014-1620-44D4-B1F2-45089DCA4E29}"/>
    <dgm:cxn modelId="{CD43B674-1135-4E87-8F99-6BCA68796FF3}" type="presOf" srcId="{9EAB9479-B8B5-4307-9A55-C7477C3BBD26}" destId="{0D016108-2874-4375-ACAA-177A6E934244}" srcOrd="0" destOrd="0" presId="urn:microsoft.com/office/officeart/2005/8/layout/vList5"/>
    <dgm:cxn modelId="{737F1F93-FBAE-4C67-82C9-F7F2F802DDD2}" type="presOf" srcId="{747B57FC-1B4E-4E46-997E-2DB4026B97CC}" destId="{AE7386C1-1353-4D93-8902-0B754795B808}" srcOrd="0" destOrd="0" presId="urn:microsoft.com/office/officeart/2005/8/layout/vList5"/>
    <dgm:cxn modelId="{6A10DF3E-E5DA-4065-A567-9B30F7901E3E}" type="presOf" srcId="{D69A3BF5-EDF4-413D-9D0F-B2F6A9ECBF91}" destId="{DB7BB07E-36AB-43CC-93C9-7348DDA0EA0A}" srcOrd="0" destOrd="0" presId="urn:microsoft.com/office/officeart/2005/8/layout/vList5"/>
    <dgm:cxn modelId="{DD2C2FA7-0A74-411F-9313-61C9FE04797A}" srcId="{E6D3B7A0-3A33-474A-9186-28E3D926DCC9}" destId="{9EAB9479-B8B5-4307-9A55-C7477C3BBD26}" srcOrd="6" destOrd="0" parTransId="{801BF515-84EE-4EF4-B3CC-B2D980EC1C65}" sibTransId="{F87A9912-24AC-4DED-98A5-3E849FF6805D}"/>
    <dgm:cxn modelId="{A76AA5AB-A446-4786-BA5A-FC80563EB360}" type="presOf" srcId="{8C12AA8B-F1BC-4D68-903A-B3E4801ED4EE}" destId="{94AE06D1-313C-46AE-A604-08E3A6918C9F}" srcOrd="0" destOrd="0" presId="urn:microsoft.com/office/officeart/2005/8/layout/vList5"/>
    <dgm:cxn modelId="{7FB75C06-29C1-4F65-8E81-32D2F14CBF84}" type="presOf" srcId="{E6D3B7A0-3A33-474A-9186-28E3D926DCC9}" destId="{E3F14906-5BFE-4641-901A-590B070F8D80}" srcOrd="0" destOrd="0" presId="urn:microsoft.com/office/officeart/2005/8/layout/vList5"/>
    <dgm:cxn modelId="{8EB10D43-0BF1-4C66-B0DF-3DC4113EBC57}" srcId="{E6D3B7A0-3A33-474A-9186-28E3D926DCC9}" destId="{DB1ED801-3EA6-497B-8894-56613F0A56B5}" srcOrd="1" destOrd="0" parTransId="{7DEBAE20-4E28-4CAC-852F-B0B969549CF9}" sibTransId="{72E7C1AF-6025-401F-8997-01F9C517F26A}"/>
    <dgm:cxn modelId="{E6166797-1F24-49DE-9E4C-0927836A0FC1}" srcId="{E6D3B7A0-3A33-474A-9186-28E3D926DCC9}" destId="{6445956D-5415-4CEB-BC5E-902F03335377}" srcOrd="4" destOrd="0" parTransId="{0780DECB-E80A-4C22-9906-BFB0052BD5AC}" sibTransId="{59794A6C-4AF0-437A-AC7A-136074EE2F71}"/>
    <dgm:cxn modelId="{64A0D041-17BA-477E-8EFE-39ED95D1BE4E}" type="presOf" srcId="{6DCB1C2C-B090-4770-AFDA-EC693985A71F}" destId="{5FB9842F-AD1E-4484-9674-5E2DC35CAA51}" srcOrd="0" destOrd="0" presId="urn:microsoft.com/office/officeart/2005/8/layout/vList5"/>
    <dgm:cxn modelId="{5943166C-FE5F-4284-95BD-3158B21F43BE}" type="presOf" srcId="{DB1ED801-3EA6-497B-8894-56613F0A56B5}" destId="{73195FF5-1C5D-405B-9C97-5F328A5FD3C1}" srcOrd="0" destOrd="0" presId="urn:microsoft.com/office/officeart/2005/8/layout/vList5"/>
    <dgm:cxn modelId="{34BD575E-41B5-474F-BFCF-D2E41F6809FA}" srcId="{8C12AA8B-F1BC-4D68-903A-B3E4801ED4EE}" destId="{D69A3BF5-EDF4-413D-9D0F-B2F6A9ECBF91}" srcOrd="0" destOrd="0" parTransId="{8205BEE2-CD75-4586-8DB6-359F8EADB12D}" sibTransId="{4E8BAF67-6C6A-4119-A3DF-357DE608E1E8}"/>
    <dgm:cxn modelId="{8236B79A-406F-4353-B5C2-70F9DA911E7C}" srcId="{383029D5-F107-49B1-8DFB-D9328C8A973E}" destId="{C8FFCCC2-22E7-4275-A10D-4936143AF0F5}" srcOrd="0" destOrd="0" parTransId="{691F85CC-68C4-404B-B885-2C873190EB8B}" sibTransId="{64D111A1-DD11-41A6-A6A4-D6521EC669D0}"/>
    <dgm:cxn modelId="{B926C2AB-5718-477B-82F6-B028073A051F}" srcId="{DB1ED801-3EA6-497B-8894-56613F0A56B5}" destId="{19C7A58F-93F5-45F0-AEE2-1520478F90D1}" srcOrd="0" destOrd="0" parTransId="{67060902-162A-428D-B8C3-8B78EB637E27}" sibTransId="{44C0B1F8-CC82-4392-B373-7EBC0C9D1819}"/>
    <dgm:cxn modelId="{C4427EF9-DBDD-4842-80B6-8BE99B1CECE4}" type="presOf" srcId="{B036ECF4-3F0A-41A2-8CE5-50D9B9D9BADF}" destId="{DB1030D1-7A33-4818-8FA8-CD6915646D83}" srcOrd="0" destOrd="0" presId="urn:microsoft.com/office/officeart/2005/8/layout/vList5"/>
    <dgm:cxn modelId="{7930548E-1AC4-4BC4-BE7F-10B7AFAAB578}" srcId="{6DCB1C2C-B090-4770-AFDA-EC693985A71F}" destId="{6D3DF2CE-73B7-4106-B86A-2316FDE4AE03}" srcOrd="0" destOrd="0" parTransId="{6007DEDB-4A46-4B3D-AA52-95A8F8EC6488}" sibTransId="{C0AAEA33-38AE-4572-8A7F-57D35C15B6A3}"/>
    <dgm:cxn modelId="{AFFCFCFA-01F6-44BF-89FF-A28283DE6811}" srcId="{CA59D0A9-7904-44C9-859F-0C5CEC1B29AE}" destId="{82F3B77F-DF33-4C7C-AE1B-F92D97E33D76}" srcOrd="0" destOrd="0" parTransId="{8552EE0A-18B7-4D1C-AF52-DA99C7FF3555}" sibTransId="{2498AE08-6180-4015-B1FB-8C3E233341C8}"/>
    <dgm:cxn modelId="{49F644B5-F94C-42D8-8567-DD033BEA1445}" type="presOf" srcId="{C8FFCCC2-22E7-4275-A10D-4936143AF0F5}" destId="{A796240C-406F-4E96-B28D-69874B648FA0}" srcOrd="0" destOrd="0" presId="urn:microsoft.com/office/officeart/2005/8/layout/vList5"/>
    <dgm:cxn modelId="{C2BB6DAA-67A2-475D-A17D-22824D36634C}" srcId="{E6D3B7A0-3A33-474A-9186-28E3D926DCC9}" destId="{CA59D0A9-7904-44C9-859F-0C5CEC1B29AE}" srcOrd="3" destOrd="0" parTransId="{65CCA516-B6A8-47B8-B517-D7B24DD2C80D}" sibTransId="{B4C50F69-A972-4682-98CF-B7973E11240F}"/>
    <dgm:cxn modelId="{5BFF86FF-863B-419D-A28B-4D3A4A18BB75}" type="presOf" srcId="{CA59D0A9-7904-44C9-859F-0C5CEC1B29AE}" destId="{09D6724B-2488-432C-BED7-7ED93EECB092}" srcOrd="0" destOrd="0" presId="urn:microsoft.com/office/officeart/2005/8/layout/vList5"/>
    <dgm:cxn modelId="{AF26BA33-A366-47C3-93B8-8E59CF220EC6}" type="presOf" srcId="{19C7A58F-93F5-45F0-AEE2-1520478F90D1}" destId="{C174B934-B009-4F2C-887A-2AD37B8392D7}" srcOrd="0" destOrd="0" presId="urn:microsoft.com/office/officeart/2005/8/layout/vList5"/>
    <dgm:cxn modelId="{18D714E2-2145-4C70-9A32-9B0CA5C9D570}" type="presOf" srcId="{6445956D-5415-4CEB-BC5E-902F03335377}" destId="{1DD36CD6-DFB4-4A18-8E4F-261C9CF0AC97}" srcOrd="0" destOrd="0" presId="urn:microsoft.com/office/officeart/2005/8/layout/vList5"/>
    <dgm:cxn modelId="{75DD8593-274D-4D47-B725-ABC797A7E118}" type="presParOf" srcId="{E3F14906-5BFE-4641-901A-590B070F8D80}" destId="{38579CC6-0BB6-4D1A-B2CF-83C792482011}" srcOrd="0" destOrd="0" presId="urn:microsoft.com/office/officeart/2005/8/layout/vList5"/>
    <dgm:cxn modelId="{22392AD7-9A1B-42DC-A938-D4E0659D2B8E}" type="presParOf" srcId="{38579CC6-0BB6-4D1A-B2CF-83C792482011}" destId="{1F103CE5-2B5C-47A4-B37C-55150175F365}" srcOrd="0" destOrd="0" presId="urn:microsoft.com/office/officeart/2005/8/layout/vList5"/>
    <dgm:cxn modelId="{DE80C91D-3702-483F-A8E0-91F9097B165F}" type="presParOf" srcId="{38579CC6-0BB6-4D1A-B2CF-83C792482011}" destId="{A796240C-406F-4E96-B28D-69874B648FA0}" srcOrd="1" destOrd="0" presId="urn:microsoft.com/office/officeart/2005/8/layout/vList5"/>
    <dgm:cxn modelId="{871A569A-6EC3-4797-A756-CA017FC00EF0}" type="presParOf" srcId="{E3F14906-5BFE-4641-901A-590B070F8D80}" destId="{6E70F4CF-534A-4596-A2EA-B106F44FD9E6}" srcOrd="1" destOrd="0" presId="urn:microsoft.com/office/officeart/2005/8/layout/vList5"/>
    <dgm:cxn modelId="{C7830631-FD51-4CB1-A345-2E33E64B2D69}" type="presParOf" srcId="{E3F14906-5BFE-4641-901A-590B070F8D80}" destId="{0D4DE8EF-41F6-4969-8A41-BC6ED4A804CE}" srcOrd="2" destOrd="0" presId="urn:microsoft.com/office/officeart/2005/8/layout/vList5"/>
    <dgm:cxn modelId="{B699A812-F6D1-42F0-9FA6-24614AAC942B}" type="presParOf" srcId="{0D4DE8EF-41F6-4969-8A41-BC6ED4A804CE}" destId="{73195FF5-1C5D-405B-9C97-5F328A5FD3C1}" srcOrd="0" destOrd="0" presId="urn:microsoft.com/office/officeart/2005/8/layout/vList5"/>
    <dgm:cxn modelId="{6F9B32E4-9156-42F4-831B-F27156D7C400}" type="presParOf" srcId="{0D4DE8EF-41F6-4969-8A41-BC6ED4A804CE}" destId="{C174B934-B009-4F2C-887A-2AD37B8392D7}" srcOrd="1" destOrd="0" presId="urn:microsoft.com/office/officeart/2005/8/layout/vList5"/>
    <dgm:cxn modelId="{86FEED7B-E933-4136-933A-33D8983154C1}" type="presParOf" srcId="{E3F14906-5BFE-4641-901A-590B070F8D80}" destId="{E8A11611-F8DC-43E8-9316-0EA39B995276}" srcOrd="3" destOrd="0" presId="urn:microsoft.com/office/officeart/2005/8/layout/vList5"/>
    <dgm:cxn modelId="{3863B4F0-BBEC-4C5A-80A2-5656F85504D4}" type="presParOf" srcId="{E3F14906-5BFE-4641-901A-590B070F8D80}" destId="{FEDF8784-CF03-45F6-A5D6-E17BE825CB84}" srcOrd="4" destOrd="0" presId="urn:microsoft.com/office/officeart/2005/8/layout/vList5"/>
    <dgm:cxn modelId="{368896FD-A85C-42DD-9903-0431885E94D3}" type="presParOf" srcId="{FEDF8784-CF03-45F6-A5D6-E17BE825CB84}" destId="{94AE06D1-313C-46AE-A604-08E3A6918C9F}" srcOrd="0" destOrd="0" presId="urn:microsoft.com/office/officeart/2005/8/layout/vList5"/>
    <dgm:cxn modelId="{B3CB9F77-2C4E-45DA-B395-84CE13CF3E1E}" type="presParOf" srcId="{FEDF8784-CF03-45F6-A5D6-E17BE825CB84}" destId="{DB7BB07E-36AB-43CC-93C9-7348DDA0EA0A}" srcOrd="1" destOrd="0" presId="urn:microsoft.com/office/officeart/2005/8/layout/vList5"/>
    <dgm:cxn modelId="{CCB5D67B-B7EE-4320-8E38-B252AA109131}" type="presParOf" srcId="{E3F14906-5BFE-4641-901A-590B070F8D80}" destId="{F1DECF4D-5B4E-48B3-B847-17D302FE1EE7}" srcOrd="5" destOrd="0" presId="urn:microsoft.com/office/officeart/2005/8/layout/vList5"/>
    <dgm:cxn modelId="{228719FD-44A7-4BD6-A0E2-3DAEFBDB78B2}" type="presParOf" srcId="{E3F14906-5BFE-4641-901A-590B070F8D80}" destId="{C6359713-3479-428E-9510-3144BFBB93B6}" srcOrd="6" destOrd="0" presId="urn:microsoft.com/office/officeart/2005/8/layout/vList5"/>
    <dgm:cxn modelId="{F2BA56F9-9D0F-40DF-9658-2EC4CD8B1957}" type="presParOf" srcId="{C6359713-3479-428E-9510-3144BFBB93B6}" destId="{09D6724B-2488-432C-BED7-7ED93EECB092}" srcOrd="0" destOrd="0" presId="urn:microsoft.com/office/officeart/2005/8/layout/vList5"/>
    <dgm:cxn modelId="{DEA217A4-CEDD-4A5B-B5EC-35BC01399C30}" type="presParOf" srcId="{C6359713-3479-428E-9510-3144BFBB93B6}" destId="{F960591D-82E4-4C93-9C37-753A5EF61759}" srcOrd="1" destOrd="0" presId="urn:microsoft.com/office/officeart/2005/8/layout/vList5"/>
    <dgm:cxn modelId="{494F3C3B-BD93-4281-8BEB-6550F26491F3}" type="presParOf" srcId="{E3F14906-5BFE-4641-901A-590B070F8D80}" destId="{16BAF28C-5B7F-483C-822C-6C848C13692F}" srcOrd="7" destOrd="0" presId="urn:microsoft.com/office/officeart/2005/8/layout/vList5"/>
    <dgm:cxn modelId="{C881E304-A15D-4CE6-AFC4-59E043DF9FCA}" type="presParOf" srcId="{E3F14906-5BFE-4641-901A-590B070F8D80}" destId="{C91F278C-F133-4EDE-8B77-D18E79CB676A}" srcOrd="8" destOrd="0" presId="urn:microsoft.com/office/officeart/2005/8/layout/vList5"/>
    <dgm:cxn modelId="{AC1A0B0E-1A75-462D-9739-AEB569ECF31B}" type="presParOf" srcId="{C91F278C-F133-4EDE-8B77-D18E79CB676A}" destId="{1DD36CD6-DFB4-4A18-8E4F-261C9CF0AC97}" srcOrd="0" destOrd="0" presId="urn:microsoft.com/office/officeart/2005/8/layout/vList5"/>
    <dgm:cxn modelId="{6ECA4417-C26C-49F8-95C5-659C24271E47}" type="presParOf" srcId="{C91F278C-F133-4EDE-8B77-D18E79CB676A}" destId="{DB1030D1-7A33-4818-8FA8-CD6915646D83}" srcOrd="1" destOrd="0" presId="urn:microsoft.com/office/officeart/2005/8/layout/vList5"/>
    <dgm:cxn modelId="{B958245D-A6BC-4848-8650-93660EE77DF3}" type="presParOf" srcId="{E3F14906-5BFE-4641-901A-590B070F8D80}" destId="{825BBE79-EBC7-421A-9AC5-DAEB282E63D7}" srcOrd="9" destOrd="0" presId="urn:microsoft.com/office/officeart/2005/8/layout/vList5"/>
    <dgm:cxn modelId="{DE427F34-8744-4FCB-839B-ACFCA81B0E84}" type="presParOf" srcId="{E3F14906-5BFE-4641-901A-590B070F8D80}" destId="{F059274A-31CC-49E2-81A8-4AA97DD1993A}" srcOrd="10" destOrd="0" presId="urn:microsoft.com/office/officeart/2005/8/layout/vList5"/>
    <dgm:cxn modelId="{8CB77DEA-35B0-4394-A969-61F49669745D}" type="presParOf" srcId="{F059274A-31CC-49E2-81A8-4AA97DD1993A}" destId="{5FB9842F-AD1E-4484-9674-5E2DC35CAA51}" srcOrd="0" destOrd="0" presId="urn:microsoft.com/office/officeart/2005/8/layout/vList5"/>
    <dgm:cxn modelId="{E981F0C1-843B-4656-A2C9-D7F531D8EE6F}" type="presParOf" srcId="{F059274A-31CC-49E2-81A8-4AA97DD1993A}" destId="{D7F5B0A0-98F4-468D-845E-C55A0B64DF25}" srcOrd="1" destOrd="0" presId="urn:microsoft.com/office/officeart/2005/8/layout/vList5"/>
    <dgm:cxn modelId="{14BE435B-EE49-43D2-961B-CF37773942F1}" type="presParOf" srcId="{E3F14906-5BFE-4641-901A-590B070F8D80}" destId="{12A4435F-CEDB-4A40-8955-67C48C114A92}" srcOrd="11" destOrd="0" presId="urn:microsoft.com/office/officeart/2005/8/layout/vList5"/>
    <dgm:cxn modelId="{5221A687-584D-41AF-BC83-76A9D37BEC8D}" type="presParOf" srcId="{E3F14906-5BFE-4641-901A-590B070F8D80}" destId="{A058AB73-9A6F-4E30-BE3F-AD8F7C1D3D52}" srcOrd="12" destOrd="0" presId="urn:microsoft.com/office/officeart/2005/8/layout/vList5"/>
    <dgm:cxn modelId="{12EB5D90-DEFF-4119-B3F1-01D682CFC1BC}" type="presParOf" srcId="{A058AB73-9A6F-4E30-BE3F-AD8F7C1D3D52}" destId="{0D016108-2874-4375-ACAA-177A6E934244}" srcOrd="0" destOrd="0" presId="urn:microsoft.com/office/officeart/2005/8/layout/vList5"/>
    <dgm:cxn modelId="{843B6C20-6F68-4B90-A50A-F04418149CE7}" type="presParOf" srcId="{A058AB73-9A6F-4E30-BE3F-AD8F7C1D3D52}" destId="{AE7386C1-1353-4D93-8902-0B754795B8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AE2A88A-9D5D-4D02-8557-BF76039A20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A8AAE75-0364-499E-AD3F-DB53D7AB0224}">
      <dgm:prSet/>
      <dgm:spPr/>
      <dgm:t>
        <a:bodyPr/>
        <a:lstStyle/>
        <a:p>
          <a:pPr rtl="0"/>
          <a:r>
            <a:rPr lang="en-US" dirty="0" err="1" smtClean="0">
              <a:solidFill>
                <a:srgbClr val="FFFF00"/>
              </a:solidFill>
            </a:rPr>
            <a:t>Ctrl+Shift+F</a:t>
          </a:r>
          <a:r>
            <a:rPr lang="en-US" dirty="0" smtClean="0">
              <a:solidFill>
                <a:srgbClr val="FFFF00"/>
              </a:solidFill>
            </a:rPr>
            <a:t> </a:t>
          </a:r>
          <a:r>
            <a:rPr lang="en-US" dirty="0" smtClean="0"/>
            <a:t> </a:t>
          </a:r>
          <a:endParaRPr lang="zh-CN" dirty="0"/>
        </a:p>
      </dgm:t>
    </dgm:pt>
    <dgm:pt modelId="{013A4CB1-FB26-4EFD-9D34-DB1A8D256665}" type="parTrans" cxnId="{638DD3F3-5437-4218-BFA5-04D78C672FB7}">
      <dgm:prSet/>
      <dgm:spPr/>
      <dgm:t>
        <a:bodyPr/>
        <a:lstStyle/>
        <a:p>
          <a:endParaRPr lang="zh-CN" altLang="en-US"/>
        </a:p>
      </dgm:t>
    </dgm:pt>
    <dgm:pt modelId="{4D962FF5-326A-4F02-ABDD-7D39E47D979E}" type="sibTrans" cxnId="{638DD3F3-5437-4218-BFA5-04D78C672FB7}">
      <dgm:prSet/>
      <dgm:spPr/>
      <dgm:t>
        <a:bodyPr/>
        <a:lstStyle/>
        <a:p>
          <a:endParaRPr lang="zh-CN" altLang="en-US"/>
        </a:p>
      </dgm:t>
    </dgm:pt>
    <dgm:pt modelId="{69E6D967-C1B1-4F45-B5C3-66BFC14D3210}">
      <dgm:prSet/>
      <dgm:spPr/>
      <dgm:t>
        <a:bodyPr/>
        <a:lstStyle/>
        <a:p>
          <a:pPr rtl="0"/>
          <a:r>
            <a:rPr lang="zh-CN" smtClean="0"/>
            <a:t>格式化当前代码</a:t>
          </a:r>
          <a:endParaRPr lang="zh-CN"/>
        </a:p>
      </dgm:t>
    </dgm:pt>
    <dgm:pt modelId="{AB66EB50-B7C0-4240-B4E5-B7C20B5CBFF8}" type="parTrans" cxnId="{A043C169-3ABF-4900-BFCD-4332BFFBE2E4}">
      <dgm:prSet/>
      <dgm:spPr/>
      <dgm:t>
        <a:bodyPr/>
        <a:lstStyle/>
        <a:p>
          <a:endParaRPr lang="zh-CN" altLang="en-US"/>
        </a:p>
      </dgm:t>
    </dgm:pt>
    <dgm:pt modelId="{B328199D-1493-49F9-ADA2-3194B4648B91}" type="sibTrans" cxnId="{A043C169-3ABF-4900-BFCD-4332BFFBE2E4}">
      <dgm:prSet/>
      <dgm:spPr/>
      <dgm:t>
        <a:bodyPr/>
        <a:lstStyle/>
        <a:p>
          <a:endParaRPr lang="zh-CN" altLang="en-US"/>
        </a:p>
      </dgm:t>
    </dgm:pt>
    <dgm:pt modelId="{8BAA7A2D-1D6B-4B05-A5B4-4E5629CD65F6}">
      <dgm:prSet/>
      <dgm:spPr/>
      <dgm:t>
        <a:bodyPr/>
        <a:lstStyle/>
        <a:p>
          <a:pPr rtl="0"/>
          <a:r>
            <a:rPr lang="en-US" smtClean="0"/>
            <a:t>Ctrl+Shift+X  </a:t>
          </a:r>
          <a:endParaRPr lang="zh-CN"/>
        </a:p>
      </dgm:t>
    </dgm:pt>
    <dgm:pt modelId="{82BC3A8B-AC14-4D8C-8A00-A0B4492F0DF8}" type="parTrans" cxnId="{85B5EFDF-3194-4D54-B0F9-402CEC253ECC}">
      <dgm:prSet/>
      <dgm:spPr/>
      <dgm:t>
        <a:bodyPr/>
        <a:lstStyle/>
        <a:p>
          <a:endParaRPr lang="zh-CN" altLang="en-US"/>
        </a:p>
      </dgm:t>
    </dgm:pt>
    <dgm:pt modelId="{2846FB9E-CDDF-4F0D-8DA3-6F138B93D208}" type="sibTrans" cxnId="{85B5EFDF-3194-4D54-B0F9-402CEC253ECC}">
      <dgm:prSet/>
      <dgm:spPr/>
      <dgm:t>
        <a:bodyPr/>
        <a:lstStyle/>
        <a:p>
          <a:endParaRPr lang="zh-CN" altLang="en-US"/>
        </a:p>
      </dgm:t>
    </dgm:pt>
    <dgm:pt modelId="{9D0F610F-9F63-420F-B28C-DBDFDD808200}">
      <dgm:prSet/>
      <dgm:spPr/>
      <dgm:t>
        <a:bodyPr/>
        <a:lstStyle/>
        <a:p>
          <a:pPr rtl="0"/>
          <a:r>
            <a:rPr lang="zh-CN" dirty="0" smtClean="0"/>
            <a:t>把当前选中的文本全部变</a:t>
          </a:r>
          <a:r>
            <a:rPr lang="zh-CN" altLang="en-US" dirty="0" smtClean="0"/>
            <a:t>为</a:t>
          </a:r>
          <a:r>
            <a:rPr lang="zh-CN" dirty="0" smtClean="0"/>
            <a:t>小写</a:t>
          </a:r>
          <a:endParaRPr lang="zh-CN" dirty="0"/>
        </a:p>
      </dgm:t>
    </dgm:pt>
    <dgm:pt modelId="{145DFB3C-58ED-4AF0-BFFD-8EA08CBA1F3A}" type="parTrans" cxnId="{41BC5125-4C81-4C2F-B884-423CF4063CC3}">
      <dgm:prSet/>
      <dgm:spPr/>
      <dgm:t>
        <a:bodyPr/>
        <a:lstStyle/>
        <a:p>
          <a:endParaRPr lang="zh-CN" altLang="en-US"/>
        </a:p>
      </dgm:t>
    </dgm:pt>
    <dgm:pt modelId="{350A4DDF-749D-45E2-A455-EAC0E5DABB14}" type="sibTrans" cxnId="{41BC5125-4C81-4C2F-B884-423CF4063CC3}">
      <dgm:prSet/>
      <dgm:spPr/>
      <dgm:t>
        <a:bodyPr/>
        <a:lstStyle/>
        <a:p>
          <a:endParaRPr lang="zh-CN" altLang="en-US"/>
        </a:p>
      </dgm:t>
    </dgm:pt>
    <dgm:pt modelId="{D0048022-DC9D-4F2F-B028-96519E49B7B8}">
      <dgm:prSet/>
      <dgm:spPr/>
      <dgm:t>
        <a:bodyPr/>
        <a:lstStyle/>
        <a:p>
          <a:pPr rtl="0"/>
          <a:r>
            <a:rPr lang="en-US" dirty="0" err="1" smtClean="0"/>
            <a:t>Ctrl+Shift+Y</a:t>
          </a:r>
          <a:r>
            <a:rPr lang="en-US" dirty="0" smtClean="0"/>
            <a:t>  </a:t>
          </a:r>
          <a:endParaRPr lang="zh-CN" dirty="0"/>
        </a:p>
      </dgm:t>
    </dgm:pt>
    <dgm:pt modelId="{DD06D0F2-ACD2-4DF6-BBEB-DDD8BC4418E1}" type="parTrans" cxnId="{21ED45A8-F565-4538-BB56-CB5DB241E2AD}">
      <dgm:prSet/>
      <dgm:spPr/>
      <dgm:t>
        <a:bodyPr/>
        <a:lstStyle/>
        <a:p>
          <a:endParaRPr lang="zh-CN" altLang="en-US"/>
        </a:p>
      </dgm:t>
    </dgm:pt>
    <dgm:pt modelId="{555D9493-E54E-4E8E-824F-D779814E9D53}" type="sibTrans" cxnId="{21ED45A8-F565-4538-BB56-CB5DB241E2AD}">
      <dgm:prSet/>
      <dgm:spPr/>
      <dgm:t>
        <a:bodyPr/>
        <a:lstStyle/>
        <a:p>
          <a:endParaRPr lang="zh-CN" altLang="en-US"/>
        </a:p>
      </dgm:t>
    </dgm:pt>
    <dgm:pt modelId="{2377884A-1B22-433C-9EA1-92350EF988B5}">
      <dgm:prSet/>
      <dgm:spPr/>
      <dgm:t>
        <a:bodyPr/>
        <a:lstStyle/>
        <a:p>
          <a:pPr rtl="0"/>
          <a:r>
            <a:rPr lang="zh-CN" dirty="0" smtClean="0"/>
            <a:t>把当前选中的文本全部变</a:t>
          </a:r>
          <a:r>
            <a:rPr lang="zh-CN" altLang="en-US" dirty="0" smtClean="0"/>
            <a:t>为</a:t>
          </a:r>
          <a:r>
            <a:rPr lang="zh-CN" dirty="0" smtClean="0"/>
            <a:t>小写</a:t>
          </a:r>
          <a:endParaRPr lang="zh-CN" dirty="0"/>
        </a:p>
      </dgm:t>
    </dgm:pt>
    <dgm:pt modelId="{BA870A42-0E3D-4C07-8D6C-83FC5D8C0614}" type="parTrans" cxnId="{6BE8E608-11C7-4A8D-B8ED-FBF0FE83DA37}">
      <dgm:prSet/>
      <dgm:spPr/>
      <dgm:t>
        <a:bodyPr/>
        <a:lstStyle/>
        <a:p>
          <a:endParaRPr lang="zh-CN" altLang="en-US"/>
        </a:p>
      </dgm:t>
    </dgm:pt>
    <dgm:pt modelId="{8296AB3F-7C48-4A7F-8956-B3281F61BE9C}" type="sibTrans" cxnId="{6BE8E608-11C7-4A8D-B8ED-FBF0FE83DA37}">
      <dgm:prSet/>
      <dgm:spPr/>
      <dgm:t>
        <a:bodyPr/>
        <a:lstStyle/>
        <a:p>
          <a:endParaRPr lang="zh-CN" altLang="en-US"/>
        </a:p>
      </dgm:t>
    </dgm:pt>
    <dgm:pt modelId="{ECD91603-3169-48D7-BDA7-C210C5AC4BC0}">
      <dgm:prSet/>
      <dgm:spPr/>
      <dgm:t>
        <a:bodyPr/>
        <a:lstStyle/>
        <a:p>
          <a:pPr rtl="0"/>
          <a:r>
            <a:rPr lang="en-US" dirty="0" err="1" smtClean="0">
              <a:solidFill>
                <a:srgbClr val="FFFF00"/>
              </a:solidFill>
            </a:rPr>
            <a:t>Ctrl+Shift+O</a:t>
          </a:r>
          <a:r>
            <a:rPr lang="en-US" dirty="0" smtClean="0"/>
            <a:t> </a:t>
          </a:r>
          <a:endParaRPr lang="zh-CN" dirty="0"/>
        </a:p>
      </dgm:t>
    </dgm:pt>
    <dgm:pt modelId="{376DF832-DC35-4901-8D12-B449EAC9C2BD}" type="parTrans" cxnId="{124AB5DE-B923-4717-99B3-E3B69CAF8F34}">
      <dgm:prSet/>
      <dgm:spPr/>
      <dgm:t>
        <a:bodyPr/>
        <a:lstStyle/>
        <a:p>
          <a:endParaRPr lang="zh-CN" altLang="en-US"/>
        </a:p>
      </dgm:t>
    </dgm:pt>
    <dgm:pt modelId="{00BBC338-9D16-4099-9118-A0E5CB3BFF81}" type="sibTrans" cxnId="{124AB5DE-B923-4717-99B3-E3B69CAF8F34}">
      <dgm:prSet/>
      <dgm:spPr/>
      <dgm:t>
        <a:bodyPr/>
        <a:lstStyle/>
        <a:p>
          <a:endParaRPr lang="zh-CN" altLang="en-US"/>
        </a:p>
      </dgm:t>
    </dgm:pt>
    <dgm:pt modelId="{4489AE64-4746-4674-82E3-EA79BED7014B}">
      <dgm:prSet/>
      <dgm:spPr/>
      <dgm:t>
        <a:bodyPr/>
        <a:lstStyle/>
        <a:p>
          <a:pPr rtl="0"/>
          <a:r>
            <a:rPr lang="zh-CN" smtClean="0"/>
            <a:t>快速地导入</a:t>
          </a:r>
          <a:r>
            <a:rPr lang="en-US" smtClean="0"/>
            <a:t>import</a:t>
          </a:r>
          <a:endParaRPr lang="zh-CN"/>
        </a:p>
      </dgm:t>
    </dgm:pt>
    <dgm:pt modelId="{F01A9B07-5EFB-4122-9ABE-52AAFB608DC9}" type="parTrans" cxnId="{3C4576EB-C2B1-4942-B073-43210D7B8250}">
      <dgm:prSet/>
      <dgm:spPr/>
      <dgm:t>
        <a:bodyPr/>
        <a:lstStyle/>
        <a:p>
          <a:endParaRPr lang="zh-CN" altLang="en-US"/>
        </a:p>
      </dgm:t>
    </dgm:pt>
    <dgm:pt modelId="{7450E4EE-5DFF-490E-A6E4-01225DC8DF80}" type="sibTrans" cxnId="{3C4576EB-C2B1-4942-B073-43210D7B8250}">
      <dgm:prSet/>
      <dgm:spPr/>
      <dgm:t>
        <a:bodyPr/>
        <a:lstStyle/>
        <a:p>
          <a:endParaRPr lang="zh-CN" altLang="en-US"/>
        </a:p>
      </dgm:t>
    </dgm:pt>
    <dgm:pt modelId="{F4154EE4-FAA4-4298-A005-7ED67B9FCE50}">
      <dgm:prSet/>
      <dgm:spPr/>
      <dgm:t>
        <a:bodyPr/>
        <a:lstStyle/>
        <a:p>
          <a:pPr rtl="0"/>
          <a:r>
            <a:rPr lang="en-US" dirty="0" err="1" smtClean="0">
              <a:solidFill>
                <a:srgbClr val="FFFF00"/>
              </a:solidFill>
            </a:rPr>
            <a:t>Ctrl+Shift+R</a:t>
          </a:r>
          <a:r>
            <a:rPr lang="en-US" dirty="0" smtClean="0"/>
            <a:t> </a:t>
          </a:r>
          <a:endParaRPr lang="zh-CN" dirty="0"/>
        </a:p>
      </dgm:t>
    </dgm:pt>
    <dgm:pt modelId="{291EF2EC-D099-4CC8-8F30-236AB42C962A}" type="parTrans" cxnId="{EB570833-1E0A-44AB-855C-99CEAC98A510}">
      <dgm:prSet/>
      <dgm:spPr/>
      <dgm:t>
        <a:bodyPr/>
        <a:lstStyle/>
        <a:p>
          <a:endParaRPr lang="zh-CN" altLang="en-US"/>
        </a:p>
      </dgm:t>
    </dgm:pt>
    <dgm:pt modelId="{E88495D8-6A3F-4661-8452-7F2734258984}" type="sibTrans" cxnId="{EB570833-1E0A-44AB-855C-99CEAC98A510}">
      <dgm:prSet/>
      <dgm:spPr/>
      <dgm:t>
        <a:bodyPr/>
        <a:lstStyle/>
        <a:p>
          <a:endParaRPr lang="zh-CN" altLang="en-US"/>
        </a:p>
      </dgm:t>
    </dgm:pt>
    <dgm:pt modelId="{0263FF35-F4B3-45B0-8072-2536DC9BE032}">
      <dgm:prSet/>
      <dgm:spPr/>
      <dgm:t>
        <a:bodyPr/>
        <a:lstStyle/>
        <a:p>
          <a:pPr rtl="0"/>
          <a:r>
            <a:rPr lang="zh-CN" smtClean="0"/>
            <a:t>打开资源</a:t>
          </a:r>
          <a:r>
            <a:rPr lang="en-US" smtClean="0"/>
            <a:t> open Resource</a:t>
          </a:r>
          <a:endParaRPr lang="zh-CN"/>
        </a:p>
      </dgm:t>
    </dgm:pt>
    <dgm:pt modelId="{F452D1EB-87DC-4C2E-A050-1555D3234554}" type="parTrans" cxnId="{2EB97E90-D7AA-4D52-BE1F-194F7CC5CCF5}">
      <dgm:prSet/>
      <dgm:spPr/>
      <dgm:t>
        <a:bodyPr/>
        <a:lstStyle/>
        <a:p>
          <a:endParaRPr lang="zh-CN" altLang="en-US"/>
        </a:p>
      </dgm:t>
    </dgm:pt>
    <dgm:pt modelId="{6DCB700F-9A41-4670-82DE-A6B162E4FD98}" type="sibTrans" cxnId="{2EB97E90-D7AA-4D52-BE1F-194F7CC5CCF5}">
      <dgm:prSet/>
      <dgm:spPr/>
      <dgm:t>
        <a:bodyPr/>
        <a:lstStyle/>
        <a:p>
          <a:endParaRPr lang="zh-CN" altLang="en-US"/>
        </a:p>
      </dgm:t>
    </dgm:pt>
    <dgm:pt modelId="{01DE1414-6F57-43D2-B00E-786E2D7DC9D5}">
      <dgm:prSet/>
      <dgm:spPr/>
      <dgm:t>
        <a:bodyPr/>
        <a:lstStyle/>
        <a:p>
          <a:pPr rtl="0"/>
          <a:r>
            <a:rPr lang="en-US" dirty="0" err="1" smtClean="0"/>
            <a:t>Ctrl+Shift</a:t>
          </a:r>
          <a:r>
            <a:rPr lang="en-US" dirty="0" smtClean="0"/>
            <a:t>+/ </a:t>
          </a:r>
          <a:endParaRPr lang="zh-CN" dirty="0"/>
        </a:p>
      </dgm:t>
    </dgm:pt>
    <dgm:pt modelId="{95ACE3AE-605D-4699-83B3-7B4B616AF627}" type="parTrans" cxnId="{40A82A01-2F35-4139-937E-917EFDEC8714}">
      <dgm:prSet/>
      <dgm:spPr/>
      <dgm:t>
        <a:bodyPr/>
        <a:lstStyle/>
        <a:p>
          <a:endParaRPr lang="zh-CN" altLang="en-US"/>
        </a:p>
      </dgm:t>
    </dgm:pt>
    <dgm:pt modelId="{4F90ADBF-6CAB-4257-8B95-9EC29B759A48}" type="sibTrans" cxnId="{40A82A01-2F35-4139-937E-917EFDEC8714}">
      <dgm:prSet/>
      <dgm:spPr/>
      <dgm:t>
        <a:bodyPr/>
        <a:lstStyle/>
        <a:p>
          <a:endParaRPr lang="zh-CN" altLang="en-US"/>
        </a:p>
      </dgm:t>
    </dgm:pt>
    <dgm:pt modelId="{F67351C5-B3B8-41C6-9B21-1E76EEC5E662}">
      <dgm:prSet/>
      <dgm:spPr/>
      <dgm:t>
        <a:bodyPr/>
        <a:lstStyle/>
        <a:p>
          <a:pPr rtl="0"/>
          <a:r>
            <a:rPr lang="zh-CN" smtClean="0"/>
            <a:t>加上段注释</a:t>
          </a:r>
          <a:endParaRPr lang="zh-CN"/>
        </a:p>
      </dgm:t>
    </dgm:pt>
    <dgm:pt modelId="{6EA65E59-C6A2-4376-A326-DAB517D9C7A0}" type="parTrans" cxnId="{B082A5B3-D578-49A4-86DB-1AF93BFF5A25}">
      <dgm:prSet/>
      <dgm:spPr/>
      <dgm:t>
        <a:bodyPr/>
        <a:lstStyle/>
        <a:p>
          <a:endParaRPr lang="zh-CN" altLang="en-US"/>
        </a:p>
      </dgm:t>
    </dgm:pt>
    <dgm:pt modelId="{D77E37F0-C012-4879-A53A-B9F0B0B50AEC}" type="sibTrans" cxnId="{B082A5B3-D578-49A4-86DB-1AF93BFF5A25}">
      <dgm:prSet/>
      <dgm:spPr/>
      <dgm:t>
        <a:bodyPr/>
        <a:lstStyle/>
        <a:p>
          <a:endParaRPr lang="zh-CN" altLang="en-US"/>
        </a:p>
      </dgm:t>
    </dgm:pt>
    <dgm:pt modelId="{A22BFCDA-FFCD-4D1A-B7E9-0C4B9F901C6C}">
      <dgm:prSet/>
      <dgm:spPr/>
      <dgm:t>
        <a:bodyPr/>
        <a:lstStyle/>
        <a:p>
          <a:pPr rtl="0"/>
          <a:r>
            <a:rPr lang="en-US" smtClean="0"/>
            <a:t>Ctrl+Shift+\  </a:t>
          </a:r>
          <a:endParaRPr lang="zh-CN"/>
        </a:p>
      </dgm:t>
    </dgm:pt>
    <dgm:pt modelId="{BB9FB9E0-B9CC-433C-B513-8F021303BC24}" type="parTrans" cxnId="{ED954D8C-AE72-4718-AC35-2E829DD935F6}">
      <dgm:prSet/>
      <dgm:spPr/>
      <dgm:t>
        <a:bodyPr/>
        <a:lstStyle/>
        <a:p>
          <a:endParaRPr lang="zh-CN" altLang="en-US"/>
        </a:p>
      </dgm:t>
    </dgm:pt>
    <dgm:pt modelId="{340A87F1-C9A8-41D6-A7A2-A538C2D4E283}" type="sibTrans" cxnId="{ED954D8C-AE72-4718-AC35-2E829DD935F6}">
      <dgm:prSet/>
      <dgm:spPr/>
      <dgm:t>
        <a:bodyPr/>
        <a:lstStyle/>
        <a:p>
          <a:endParaRPr lang="zh-CN" altLang="en-US"/>
        </a:p>
      </dgm:t>
    </dgm:pt>
    <dgm:pt modelId="{1F17ECD0-11D3-45FD-A5B8-32644FC8C2F5}">
      <dgm:prSet/>
      <dgm:spPr/>
      <dgm:t>
        <a:bodyPr/>
        <a:lstStyle/>
        <a:p>
          <a:pPr rtl="0"/>
          <a:r>
            <a:rPr lang="zh-CN" smtClean="0"/>
            <a:t>取消段注释</a:t>
          </a:r>
          <a:endParaRPr lang="zh-CN"/>
        </a:p>
      </dgm:t>
    </dgm:pt>
    <dgm:pt modelId="{9B2159EF-ED4D-4510-9CCC-383CC7AF0BD1}" type="parTrans" cxnId="{BE1CB40C-026E-4F97-9FC3-36F189B51BE4}">
      <dgm:prSet/>
      <dgm:spPr/>
      <dgm:t>
        <a:bodyPr/>
        <a:lstStyle/>
        <a:p>
          <a:endParaRPr lang="zh-CN" altLang="en-US"/>
        </a:p>
      </dgm:t>
    </dgm:pt>
    <dgm:pt modelId="{414769FD-19E0-4623-A138-F263679DBEDC}" type="sibTrans" cxnId="{BE1CB40C-026E-4F97-9FC3-36F189B51BE4}">
      <dgm:prSet/>
      <dgm:spPr/>
      <dgm:t>
        <a:bodyPr/>
        <a:lstStyle/>
        <a:p>
          <a:endParaRPr lang="zh-CN" altLang="en-US"/>
        </a:p>
      </dgm:t>
    </dgm:pt>
    <dgm:pt modelId="{1679EFAB-5B6C-4598-9E0E-C9011DAE9666}">
      <dgm:prSet/>
      <dgm:spPr/>
      <dgm:t>
        <a:bodyPr/>
        <a:lstStyle/>
        <a:p>
          <a:pPr rtl="0"/>
          <a:r>
            <a:rPr lang="en-US" smtClean="0"/>
            <a:t>shift+Alt+J  </a:t>
          </a:r>
          <a:endParaRPr lang="zh-CN"/>
        </a:p>
      </dgm:t>
    </dgm:pt>
    <dgm:pt modelId="{CD692AD6-3E20-4FA8-90FC-7E33D7F15E3B}" type="parTrans" cxnId="{C5F4C556-B01D-4FAC-B6F9-9FB3393AFCE5}">
      <dgm:prSet/>
      <dgm:spPr/>
      <dgm:t>
        <a:bodyPr/>
        <a:lstStyle/>
        <a:p>
          <a:endParaRPr lang="zh-CN" altLang="en-US"/>
        </a:p>
      </dgm:t>
    </dgm:pt>
    <dgm:pt modelId="{682012FC-7A6F-4AA6-BE91-5839404FDBE2}" type="sibTrans" cxnId="{C5F4C556-B01D-4FAC-B6F9-9FB3393AFCE5}">
      <dgm:prSet/>
      <dgm:spPr/>
      <dgm:t>
        <a:bodyPr/>
        <a:lstStyle/>
        <a:p>
          <a:endParaRPr lang="zh-CN" altLang="en-US"/>
        </a:p>
      </dgm:t>
    </dgm:pt>
    <dgm:pt modelId="{EDE5882D-F727-4DD7-B1EA-08919A29D7B8}">
      <dgm:prSet/>
      <dgm:spPr/>
      <dgm:t>
        <a:bodyPr/>
        <a:lstStyle/>
        <a:p>
          <a:pPr rtl="0"/>
          <a:r>
            <a:rPr lang="zh-CN" smtClean="0"/>
            <a:t>给方法写文档注释</a:t>
          </a:r>
          <a:endParaRPr lang="zh-CN"/>
        </a:p>
      </dgm:t>
    </dgm:pt>
    <dgm:pt modelId="{69E281CF-F08B-446B-9F05-6FEB4785588D}" type="parTrans" cxnId="{BFC90C16-D91C-4772-BBCB-BE5BE36A03DE}">
      <dgm:prSet/>
      <dgm:spPr/>
      <dgm:t>
        <a:bodyPr/>
        <a:lstStyle/>
        <a:p>
          <a:endParaRPr lang="zh-CN" altLang="en-US"/>
        </a:p>
      </dgm:t>
    </dgm:pt>
    <dgm:pt modelId="{3DFF5226-AA40-40BC-BF5B-51D50BF2DD79}" type="sibTrans" cxnId="{BFC90C16-D91C-4772-BBCB-BE5BE36A03DE}">
      <dgm:prSet/>
      <dgm:spPr/>
      <dgm:t>
        <a:bodyPr/>
        <a:lstStyle/>
        <a:p>
          <a:endParaRPr lang="zh-CN" altLang="en-US"/>
        </a:p>
      </dgm:t>
    </dgm:pt>
    <dgm:pt modelId="{1B72ACFD-4992-4209-BCFE-D6645092555A}" type="pres">
      <dgm:prSet presAssocID="{5AE2A88A-9D5D-4D02-8557-BF76039A20E2}" presName="Name0" presStyleCnt="0">
        <dgm:presLayoutVars>
          <dgm:dir/>
          <dgm:animLvl val="lvl"/>
          <dgm:resizeHandles val="exact"/>
        </dgm:presLayoutVars>
      </dgm:prSet>
      <dgm:spPr/>
      <dgm:t>
        <a:bodyPr/>
        <a:lstStyle/>
        <a:p>
          <a:endParaRPr lang="zh-CN" altLang="en-US"/>
        </a:p>
      </dgm:t>
    </dgm:pt>
    <dgm:pt modelId="{48497C6F-35A4-4F71-B6D1-4E114BC7EDEE}" type="pres">
      <dgm:prSet presAssocID="{4A8AAE75-0364-499E-AD3F-DB53D7AB0224}" presName="linNode" presStyleCnt="0"/>
      <dgm:spPr/>
    </dgm:pt>
    <dgm:pt modelId="{75DD308B-46B0-4CD4-9333-8EB62BF01AFD}" type="pres">
      <dgm:prSet presAssocID="{4A8AAE75-0364-499E-AD3F-DB53D7AB0224}" presName="parentText" presStyleLbl="node1" presStyleIdx="0" presStyleCnt="8">
        <dgm:presLayoutVars>
          <dgm:chMax val="1"/>
          <dgm:bulletEnabled val="1"/>
        </dgm:presLayoutVars>
      </dgm:prSet>
      <dgm:spPr/>
      <dgm:t>
        <a:bodyPr/>
        <a:lstStyle/>
        <a:p>
          <a:endParaRPr lang="zh-CN" altLang="en-US"/>
        </a:p>
      </dgm:t>
    </dgm:pt>
    <dgm:pt modelId="{43218D1C-A942-4CBF-88E8-2F51358B8FFC}" type="pres">
      <dgm:prSet presAssocID="{4A8AAE75-0364-499E-AD3F-DB53D7AB0224}" presName="descendantText" presStyleLbl="alignAccFollowNode1" presStyleIdx="0" presStyleCnt="8">
        <dgm:presLayoutVars>
          <dgm:bulletEnabled val="1"/>
        </dgm:presLayoutVars>
      </dgm:prSet>
      <dgm:spPr/>
      <dgm:t>
        <a:bodyPr/>
        <a:lstStyle/>
        <a:p>
          <a:endParaRPr lang="zh-CN" altLang="en-US"/>
        </a:p>
      </dgm:t>
    </dgm:pt>
    <dgm:pt modelId="{6465827A-026B-4763-B6DE-3223EF82D844}" type="pres">
      <dgm:prSet presAssocID="{4D962FF5-326A-4F02-ABDD-7D39E47D979E}" presName="sp" presStyleCnt="0"/>
      <dgm:spPr/>
    </dgm:pt>
    <dgm:pt modelId="{5193E777-D1C2-4344-B9D8-59F627C5005C}" type="pres">
      <dgm:prSet presAssocID="{8BAA7A2D-1D6B-4B05-A5B4-4E5629CD65F6}" presName="linNode" presStyleCnt="0"/>
      <dgm:spPr/>
    </dgm:pt>
    <dgm:pt modelId="{68B9DCA8-3EC7-482B-9FAD-940A146670C3}" type="pres">
      <dgm:prSet presAssocID="{8BAA7A2D-1D6B-4B05-A5B4-4E5629CD65F6}" presName="parentText" presStyleLbl="node1" presStyleIdx="1" presStyleCnt="8">
        <dgm:presLayoutVars>
          <dgm:chMax val="1"/>
          <dgm:bulletEnabled val="1"/>
        </dgm:presLayoutVars>
      </dgm:prSet>
      <dgm:spPr/>
      <dgm:t>
        <a:bodyPr/>
        <a:lstStyle/>
        <a:p>
          <a:endParaRPr lang="zh-CN" altLang="en-US"/>
        </a:p>
      </dgm:t>
    </dgm:pt>
    <dgm:pt modelId="{C4123460-54CE-4795-AE38-27EB5FE5848F}" type="pres">
      <dgm:prSet presAssocID="{8BAA7A2D-1D6B-4B05-A5B4-4E5629CD65F6}" presName="descendantText" presStyleLbl="alignAccFollowNode1" presStyleIdx="1" presStyleCnt="8">
        <dgm:presLayoutVars>
          <dgm:bulletEnabled val="1"/>
        </dgm:presLayoutVars>
      </dgm:prSet>
      <dgm:spPr/>
      <dgm:t>
        <a:bodyPr/>
        <a:lstStyle/>
        <a:p>
          <a:endParaRPr lang="zh-CN" altLang="en-US"/>
        </a:p>
      </dgm:t>
    </dgm:pt>
    <dgm:pt modelId="{124D7ACB-8D9B-4876-9D4A-D94C834DC3C4}" type="pres">
      <dgm:prSet presAssocID="{2846FB9E-CDDF-4F0D-8DA3-6F138B93D208}" presName="sp" presStyleCnt="0"/>
      <dgm:spPr/>
    </dgm:pt>
    <dgm:pt modelId="{87DE72F4-451F-45B1-B122-182612C3D0DA}" type="pres">
      <dgm:prSet presAssocID="{D0048022-DC9D-4F2F-B028-96519E49B7B8}" presName="linNode" presStyleCnt="0"/>
      <dgm:spPr/>
    </dgm:pt>
    <dgm:pt modelId="{B5303CA1-858F-4FF3-B2CA-9F9814B4E554}" type="pres">
      <dgm:prSet presAssocID="{D0048022-DC9D-4F2F-B028-96519E49B7B8}" presName="parentText" presStyleLbl="node1" presStyleIdx="2" presStyleCnt="8">
        <dgm:presLayoutVars>
          <dgm:chMax val="1"/>
          <dgm:bulletEnabled val="1"/>
        </dgm:presLayoutVars>
      </dgm:prSet>
      <dgm:spPr/>
      <dgm:t>
        <a:bodyPr/>
        <a:lstStyle/>
        <a:p>
          <a:endParaRPr lang="zh-CN" altLang="en-US"/>
        </a:p>
      </dgm:t>
    </dgm:pt>
    <dgm:pt modelId="{A7F9AF86-55B4-4688-9484-4688335879CF}" type="pres">
      <dgm:prSet presAssocID="{D0048022-DC9D-4F2F-B028-96519E49B7B8}" presName="descendantText" presStyleLbl="alignAccFollowNode1" presStyleIdx="2" presStyleCnt="8">
        <dgm:presLayoutVars>
          <dgm:bulletEnabled val="1"/>
        </dgm:presLayoutVars>
      </dgm:prSet>
      <dgm:spPr/>
      <dgm:t>
        <a:bodyPr/>
        <a:lstStyle/>
        <a:p>
          <a:endParaRPr lang="zh-CN" altLang="en-US"/>
        </a:p>
      </dgm:t>
    </dgm:pt>
    <dgm:pt modelId="{FF4A7E10-99B2-4975-B69F-96FA7D058CE1}" type="pres">
      <dgm:prSet presAssocID="{555D9493-E54E-4E8E-824F-D779814E9D53}" presName="sp" presStyleCnt="0"/>
      <dgm:spPr/>
    </dgm:pt>
    <dgm:pt modelId="{F86F6546-D582-46F7-8CBD-E8D3F68DB1C1}" type="pres">
      <dgm:prSet presAssocID="{ECD91603-3169-48D7-BDA7-C210C5AC4BC0}" presName="linNode" presStyleCnt="0"/>
      <dgm:spPr/>
    </dgm:pt>
    <dgm:pt modelId="{E3D5136E-1C6D-4536-ADE7-D59C2773912F}" type="pres">
      <dgm:prSet presAssocID="{ECD91603-3169-48D7-BDA7-C210C5AC4BC0}" presName="parentText" presStyleLbl="node1" presStyleIdx="3" presStyleCnt="8">
        <dgm:presLayoutVars>
          <dgm:chMax val="1"/>
          <dgm:bulletEnabled val="1"/>
        </dgm:presLayoutVars>
      </dgm:prSet>
      <dgm:spPr/>
      <dgm:t>
        <a:bodyPr/>
        <a:lstStyle/>
        <a:p>
          <a:endParaRPr lang="zh-CN" altLang="en-US"/>
        </a:p>
      </dgm:t>
    </dgm:pt>
    <dgm:pt modelId="{0BE4B581-284A-4D34-A122-FA29DB90775F}" type="pres">
      <dgm:prSet presAssocID="{ECD91603-3169-48D7-BDA7-C210C5AC4BC0}" presName="descendantText" presStyleLbl="alignAccFollowNode1" presStyleIdx="3" presStyleCnt="8">
        <dgm:presLayoutVars>
          <dgm:bulletEnabled val="1"/>
        </dgm:presLayoutVars>
      </dgm:prSet>
      <dgm:spPr/>
      <dgm:t>
        <a:bodyPr/>
        <a:lstStyle/>
        <a:p>
          <a:endParaRPr lang="zh-CN" altLang="en-US"/>
        </a:p>
      </dgm:t>
    </dgm:pt>
    <dgm:pt modelId="{8B9C2A13-AF08-4CB8-AA85-19BB5AF05747}" type="pres">
      <dgm:prSet presAssocID="{00BBC338-9D16-4099-9118-A0E5CB3BFF81}" presName="sp" presStyleCnt="0"/>
      <dgm:spPr/>
    </dgm:pt>
    <dgm:pt modelId="{9B62FB05-4656-44F9-A51B-5A4AF950AF71}" type="pres">
      <dgm:prSet presAssocID="{F4154EE4-FAA4-4298-A005-7ED67B9FCE50}" presName="linNode" presStyleCnt="0"/>
      <dgm:spPr/>
    </dgm:pt>
    <dgm:pt modelId="{2D2DC499-554E-4FF8-89D5-4BDA1A319523}" type="pres">
      <dgm:prSet presAssocID="{F4154EE4-FAA4-4298-A005-7ED67B9FCE50}" presName="parentText" presStyleLbl="node1" presStyleIdx="4" presStyleCnt="8">
        <dgm:presLayoutVars>
          <dgm:chMax val="1"/>
          <dgm:bulletEnabled val="1"/>
        </dgm:presLayoutVars>
      </dgm:prSet>
      <dgm:spPr/>
      <dgm:t>
        <a:bodyPr/>
        <a:lstStyle/>
        <a:p>
          <a:endParaRPr lang="zh-CN" altLang="en-US"/>
        </a:p>
      </dgm:t>
    </dgm:pt>
    <dgm:pt modelId="{F370BA98-9B52-49B2-89ED-403B80BFDF42}" type="pres">
      <dgm:prSet presAssocID="{F4154EE4-FAA4-4298-A005-7ED67B9FCE50}" presName="descendantText" presStyleLbl="alignAccFollowNode1" presStyleIdx="4" presStyleCnt="8">
        <dgm:presLayoutVars>
          <dgm:bulletEnabled val="1"/>
        </dgm:presLayoutVars>
      </dgm:prSet>
      <dgm:spPr/>
      <dgm:t>
        <a:bodyPr/>
        <a:lstStyle/>
        <a:p>
          <a:endParaRPr lang="zh-CN" altLang="en-US"/>
        </a:p>
      </dgm:t>
    </dgm:pt>
    <dgm:pt modelId="{28B2AC7B-7A96-4B91-92DC-539CF4FF9684}" type="pres">
      <dgm:prSet presAssocID="{E88495D8-6A3F-4661-8452-7F2734258984}" presName="sp" presStyleCnt="0"/>
      <dgm:spPr/>
    </dgm:pt>
    <dgm:pt modelId="{94FA0F32-EEF5-497A-9C10-132F3812B119}" type="pres">
      <dgm:prSet presAssocID="{01DE1414-6F57-43D2-B00E-786E2D7DC9D5}" presName="linNode" presStyleCnt="0"/>
      <dgm:spPr/>
    </dgm:pt>
    <dgm:pt modelId="{34F73071-26ED-458B-ABB2-656F51DDFE8C}" type="pres">
      <dgm:prSet presAssocID="{01DE1414-6F57-43D2-B00E-786E2D7DC9D5}" presName="parentText" presStyleLbl="node1" presStyleIdx="5" presStyleCnt="8">
        <dgm:presLayoutVars>
          <dgm:chMax val="1"/>
          <dgm:bulletEnabled val="1"/>
        </dgm:presLayoutVars>
      </dgm:prSet>
      <dgm:spPr/>
      <dgm:t>
        <a:bodyPr/>
        <a:lstStyle/>
        <a:p>
          <a:endParaRPr lang="zh-CN" altLang="en-US"/>
        </a:p>
      </dgm:t>
    </dgm:pt>
    <dgm:pt modelId="{DD7BAA52-99C4-4C4D-B952-3F4F826F47DB}" type="pres">
      <dgm:prSet presAssocID="{01DE1414-6F57-43D2-B00E-786E2D7DC9D5}" presName="descendantText" presStyleLbl="alignAccFollowNode1" presStyleIdx="5" presStyleCnt="8">
        <dgm:presLayoutVars>
          <dgm:bulletEnabled val="1"/>
        </dgm:presLayoutVars>
      </dgm:prSet>
      <dgm:spPr/>
      <dgm:t>
        <a:bodyPr/>
        <a:lstStyle/>
        <a:p>
          <a:endParaRPr lang="zh-CN" altLang="en-US"/>
        </a:p>
      </dgm:t>
    </dgm:pt>
    <dgm:pt modelId="{12AE23BC-C0D8-474C-BE44-AD1B4283435C}" type="pres">
      <dgm:prSet presAssocID="{4F90ADBF-6CAB-4257-8B95-9EC29B759A48}" presName="sp" presStyleCnt="0"/>
      <dgm:spPr/>
    </dgm:pt>
    <dgm:pt modelId="{AC9D7DEA-5806-4932-A8A6-FB6BD441649D}" type="pres">
      <dgm:prSet presAssocID="{A22BFCDA-FFCD-4D1A-B7E9-0C4B9F901C6C}" presName="linNode" presStyleCnt="0"/>
      <dgm:spPr/>
    </dgm:pt>
    <dgm:pt modelId="{45B3C8BA-8943-49D9-B7F2-159BF4F8C2A6}" type="pres">
      <dgm:prSet presAssocID="{A22BFCDA-FFCD-4D1A-B7E9-0C4B9F901C6C}" presName="parentText" presStyleLbl="node1" presStyleIdx="6" presStyleCnt="8">
        <dgm:presLayoutVars>
          <dgm:chMax val="1"/>
          <dgm:bulletEnabled val="1"/>
        </dgm:presLayoutVars>
      </dgm:prSet>
      <dgm:spPr/>
      <dgm:t>
        <a:bodyPr/>
        <a:lstStyle/>
        <a:p>
          <a:endParaRPr lang="zh-CN" altLang="en-US"/>
        </a:p>
      </dgm:t>
    </dgm:pt>
    <dgm:pt modelId="{3AD733AE-729D-4A25-AF9D-D0A53A4DBE89}" type="pres">
      <dgm:prSet presAssocID="{A22BFCDA-FFCD-4D1A-B7E9-0C4B9F901C6C}" presName="descendantText" presStyleLbl="alignAccFollowNode1" presStyleIdx="6" presStyleCnt="8">
        <dgm:presLayoutVars>
          <dgm:bulletEnabled val="1"/>
        </dgm:presLayoutVars>
      </dgm:prSet>
      <dgm:spPr/>
      <dgm:t>
        <a:bodyPr/>
        <a:lstStyle/>
        <a:p>
          <a:endParaRPr lang="zh-CN" altLang="en-US"/>
        </a:p>
      </dgm:t>
    </dgm:pt>
    <dgm:pt modelId="{A5A227D7-B9C8-4BD1-B51E-BB5694239AD7}" type="pres">
      <dgm:prSet presAssocID="{340A87F1-C9A8-41D6-A7A2-A538C2D4E283}" presName="sp" presStyleCnt="0"/>
      <dgm:spPr/>
    </dgm:pt>
    <dgm:pt modelId="{2E70D04D-46D0-4A1F-8BCD-41489536D95A}" type="pres">
      <dgm:prSet presAssocID="{1679EFAB-5B6C-4598-9E0E-C9011DAE9666}" presName="linNode" presStyleCnt="0"/>
      <dgm:spPr/>
    </dgm:pt>
    <dgm:pt modelId="{CD2706A8-6316-442B-838D-11B5AE17303A}" type="pres">
      <dgm:prSet presAssocID="{1679EFAB-5B6C-4598-9E0E-C9011DAE9666}" presName="parentText" presStyleLbl="node1" presStyleIdx="7" presStyleCnt="8">
        <dgm:presLayoutVars>
          <dgm:chMax val="1"/>
          <dgm:bulletEnabled val="1"/>
        </dgm:presLayoutVars>
      </dgm:prSet>
      <dgm:spPr/>
      <dgm:t>
        <a:bodyPr/>
        <a:lstStyle/>
        <a:p>
          <a:endParaRPr lang="zh-CN" altLang="en-US"/>
        </a:p>
      </dgm:t>
    </dgm:pt>
    <dgm:pt modelId="{39B6688D-F4A3-455D-81F9-F9D726B9B51E}" type="pres">
      <dgm:prSet presAssocID="{1679EFAB-5B6C-4598-9E0E-C9011DAE9666}" presName="descendantText" presStyleLbl="alignAccFollowNode1" presStyleIdx="7" presStyleCnt="8">
        <dgm:presLayoutVars>
          <dgm:bulletEnabled val="1"/>
        </dgm:presLayoutVars>
      </dgm:prSet>
      <dgm:spPr/>
      <dgm:t>
        <a:bodyPr/>
        <a:lstStyle/>
        <a:p>
          <a:endParaRPr lang="zh-CN" altLang="en-US"/>
        </a:p>
      </dgm:t>
    </dgm:pt>
  </dgm:ptLst>
  <dgm:cxnLst>
    <dgm:cxn modelId="{638DD3F3-5437-4218-BFA5-04D78C672FB7}" srcId="{5AE2A88A-9D5D-4D02-8557-BF76039A20E2}" destId="{4A8AAE75-0364-499E-AD3F-DB53D7AB0224}" srcOrd="0" destOrd="0" parTransId="{013A4CB1-FB26-4EFD-9D34-DB1A8D256665}" sibTransId="{4D962FF5-326A-4F02-ABDD-7D39E47D979E}"/>
    <dgm:cxn modelId="{BFC90C16-D91C-4772-BBCB-BE5BE36A03DE}" srcId="{1679EFAB-5B6C-4598-9E0E-C9011DAE9666}" destId="{EDE5882D-F727-4DD7-B1EA-08919A29D7B8}" srcOrd="0" destOrd="0" parTransId="{69E281CF-F08B-446B-9F05-6FEB4785588D}" sibTransId="{3DFF5226-AA40-40BC-BF5B-51D50BF2DD79}"/>
    <dgm:cxn modelId="{21ED45A8-F565-4538-BB56-CB5DB241E2AD}" srcId="{5AE2A88A-9D5D-4D02-8557-BF76039A20E2}" destId="{D0048022-DC9D-4F2F-B028-96519E49B7B8}" srcOrd="2" destOrd="0" parTransId="{DD06D0F2-ACD2-4DF6-BBEB-DDD8BC4418E1}" sibTransId="{555D9493-E54E-4E8E-824F-D779814E9D53}"/>
    <dgm:cxn modelId="{ECBBA56C-D9B1-4A58-8F4E-523D035E4583}" type="presOf" srcId="{5AE2A88A-9D5D-4D02-8557-BF76039A20E2}" destId="{1B72ACFD-4992-4209-BCFE-D6645092555A}" srcOrd="0" destOrd="0" presId="urn:microsoft.com/office/officeart/2005/8/layout/vList5"/>
    <dgm:cxn modelId="{85B5EFDF-3194-4D54-B0F9-402CEC253ECC}" srcId="{5AE2A88A-9D5D-4D02-8557-BF76039A20E2}" destId="{8BAA7A2D-1D6B-4B05-A5B4-4E5629CD65F6}" srcOrd="1" destOrd="0" parTransId="{82BC3A8B-AC14-4D8C-8A00-A0B4492F0DF8}" sibTransId="{2846FB9E-CDDF-4F0D-8DA3-6F138B93D208}"/>
    <dgm:cxn modelId="{69F1729B-6DE7-4919-9859-2E2307B6E343}" type="presOf" srcId="{4A8AAE75-0364-499E-AD3F-DB53D7AB0224}" destId="{75DD308B-46B0-4CD4-9333-8EB62BF01AFD}" srcOrd="0" destOrd="0" presId="urn:microsoft.com/office/officeart/2005/8/layout/vList5"/>
    <dgm:cxn modelId="{EB570833-1E0A-44AB-855C-99CEAC98A510}" srcId="{5AE2A88A-9D5D-4D02-8557-BF76039A20E2}" destId="{F4154EE4-FAA4-4298-A005-7ED67B9FCE50}" srcOrd="4" destOrd="0" parTransId="{291EF2EC-D099-4CC8-8F30-236AB42C962A}" sibTransId="{E88495D8-6A3F-4661-8452-7F2734258984}"/>
    <dgm:cxn modelId="{2C78AF5C-551E-4FBB-AA0F-37D7DA7DCD02}" type="presOf" srcId="{01DE1414-6F57-43D2-B00E-786E2D7DC9D5}" destId="{34F73071-26ED-458B-ABB2-656F51DDFE8C}" srcOrd="0" destOrd="0" presId="urn:microsoft.com/office/officeart/2005/8/layout/vList5"/>
    <dgm:cxn modelId="{BC605BFF-DC4C-43BC-B871-5C4B777A315E}" type="presOf" srcId="{69E6D967-C1B1-4F45-B5C3-66BFC14D3210}" destId="{43218D1C-A942-4CBF-88E8-2F51358B8FFC}" srcOrd="0" destOrd="0" presId="urn:microsoft.com/office/officeart/2005/8/layout/vList5"/>
    <dgm:cxn modelId="{ADD5A432-EF06-4C84-901D-8F5040282C30}" type="presOf" srcId="{EDE5882D-F727-4DD7-B1EA-08919A29D7B8}" destId="{39B6688D-F4A3-455D-81F9-F9D726B9B51E}" srcOrd="0" destOrd="0" presId="urn:microsoft.com/office/officeart/2005/8/layout/vList5"/>
    <dgm:cxn modelId="{6CB3D763-E137-4672-B63F-27A24BF391CE}" type="presOf" srcId="{F67351C5-B3B8-41C6-9B21-1E76EEC5E662}" destId="{DD7BAA52-99C4-4C4D-B952-3F4F826F47DB}" srcOrd="0" destOrd="0" presId="urn:microsoft.com/office/officeart/2005/8/layout/vList5"/>
    <dgm:cxn modelId="{F2BD581E-5FB8-4C57-88AB-562A4A62DA1D}" type="presOf" srcId="{8BAA7A2D-1D6B-4B05-A5B4-4E5629CD65F6}" destId="{68B9DCA8-3EC7-482B-9FAD-940A146670C3}" srcOrd="0" destOrd="0" presId="urn:microsoft.com/office/officeart/2005/8/layout/vList5"/>
    <dgm:cxn modelId="{B1CFAA4F-79D0-4D73-9665-A4AF13460647}" type="presOf" srcId="{A22BFCDA-FFCD-4D1A-B7E9-0C4B9F901C6C}" destId="{45B3C8BA-8943-49D9-B7F2-159BF4F8C2A6}" srcOrd="0" destOrd="0" presId="urn:microsoft.com/office/officeart/2005/8/layout/vList5"/>
    <dgm:cxn modelId="{7E6ECE07-522F-4A2E-BDCB-C3CC35350085}" type="presOf" srcId="{0263FF35-F4B3-45B0-8072-2536DC9BE032}" destId="{F370BA98-9B52-49B2-89ED-403B80BFDF42}" srcOrd="0" destOrd="0" presId="urn:microsoft.com/office/officeart/2005/8/layout/vList5"/>
    <dgm:cxn modelId="{99E57735-0F79-495A-B3E1-671B00DA77C5}" type="presOf" srcId="{ECD91603-3169-48D7-BDA7-C210C5AC4BC0}" destId="{E3D5136E-1C6D-4536-ADE7-D59C2773912F}" srcOrd="0" destOrd="0" presId="urn:microsoft.com/office/officeart/2005/8/layout/vList5"/>
    <dgm:cxn modelId="{ED954D8C-AE72-4718-AC35-2E829DD935F6}" srcId="{5AE2A88A-9D5D-4D02-8557-BF76039A20E2}" destId="{A22BFCDA-FFCD-4D1A-B7E9-0C4B9F901C6C}" srcOrd="6" destOrd="0" parTransId="{BB9FB9E0-B9CC-433C-B513-8F021303BC24}" sibTransId="{340A87F1-C9A8-41D6-A7A2-A538C2D4E283}"/>
    <dgm:cxn modelId="{DAC7D6F5-9EFE-4962-B389-3BA40739E44F}" type="presOf" srcId="{1679EFAB-5B6C-4598-9E0E-C9011DAE9666}" destId="{CD2706A8-6316-442B-838D-11B5AE17303A}" srcOrd="0" destOrd="0" presId="urn:microsoft.com/office/officeart/2005/8/layout/vList5"/>
    <dgm:cxn modelId="{A1ECE4D4-AB2A-4DEC-B85F-48B44B48B2D6}" type="presOf" srcId="{1F17ECD0-11D3-45FD-A5B8-32644FC8C2F5}" destId="{3AD733AE-729D-4A25-AF9D-D0A53A4DBE89}" srcOrd="0" destOrd="0" presId="urn:microsoft.com/office/officeart/2005/8/layout/vList5"/>
    <dgm:cxn modelId="{BE1CB40C-026E-4F97-9FC3-36F189B51BE4}" srcId="{A22BFCDA-FFCD-4D1A-B7E9-0C4B9F901C6C}" destId="{1F17ECD0-11D3-45FD-A5B8-32644FC8C2F5}" srcOrd="0" destOrd="0" parTransId="{9B2159EF-ED4D-4510-9CCC-383CC7AF0BD1}" sibTransId="{414769FD-19E0-4623-A138-F263679DBEDC}"/>
    <dgm:cxn modelId="{124AB5DE-B923-4717-99B3-E3B69CAF8F34}" srcId="{5AE2A88A-9D5D-4D02-8557-BF76039A20E2}" destId="{ECD91603-3169-48D7-BDA7-C210C5AC4BC0}" srcOrd="3" destOrd="0" parTransId="{376DF832-DC35-4901-8D12-B449EAC9C2BD}" sibTransId="{00BBC338-9D16-4099-9118-A0E5CB3BFF81}"/>
    <dgm:cxn modelId="{606A640A-E60F-4F19-9006-CC034C2BCBDE}" type="presOf" srcId="{9D0F610F-9F63-420F-B28C-DBDFDD808200}" destId="{C4123460-54CE-4795-AE38-27EB5FE5848F}" srcOrd="0" destOrd="0" presId="urn:microsoft.com/office/officeart/2005/8/layout/vList5"/>
    <dgm:cxn modelId="{6BE8E608-11C7-4A8D-B8ED-FBF0FE83DA37}" srcId="{D0048022-DC9D-4F2F-B028-96519E49B7B8}" destId="{2377884A-1B22-433C-9EA1-92350EF988B5}" srcOrd="0" destOrd="0" parTransId="{BA870A42-0E3D-4C07-8D6C-83FC5D8C0614}" sibTransId="{8296AB3F-7C48-4A7F-8956-B3281F61BE9C}"/>
    <dgm:cxn modelId="{41BC5125-4C81-4C2F-B884-423CF4063CC3}" srcId="{8BAA7A2D-1D6B-4B05-A5B4-4E5629CD65F6}" destId="{9D0F610F-9F63-420F-B28C-DBDFDD808200}" srcOrd="0" destOrd="0" parTransId="{145DFB3C-58ED-4AF0-BFFD-8EA08CBA1F3A}" sibTransId="{350A4DDF-749D-45E2-A455-EAC0E5DABB14}"/>
    <dgm:cxn modelId="{3C4576EB-C2B1-4942-B073-43210D7B8250}" srcId="{ECD91603-3169-48D7-BDA7-C210C5AC4BC0}" destId="{4489AE64-4746-4674-82E3-EA79BED7014B}" srcOrd="0" destOrd="0" parTransId="{F01A9B07-5EFB-4122-9ABE-52AAFB608DC9}" sibTransId="{7450E4EE-5DFF-490E-A6E4-01225DC8DF80}"/>
    <dgm:cxn modelId="{B082A5B3-D578-49A4-86DB-1AF93BFF5A25}" srcId="{01DE1414-6F57-43D2-B00E-786E2D7DC9D5}" destId="{F67351C5-B3B8-41C6-9B21-1E76EEC5E662}" srcOrd="0" destOrd="0" parTransId="{6EA65E59-C6A2-4376-A326-DAB517D9C7A0}" sibTransId="{D77E37F0-C012-4879-A53A-B9F0B0B50AEC}"/>
    <dgm:cxn modelId="{2EB97E90-D7AA-4D52-BE1F-194F7CC5CCF5}" srcId="{F4154EE4-FAA4-4298-A005-7ED67B9FCE50}" destId="{0263FF35-F4B3-45B0-8072-2536DC9BE032}" srcOrd="0" destOrd="0" parTransId="{F452D1EB-87DC-4C2E-A050-1555D3234554}" sibTransId="{6DCB700F-9A41-4670-82DE-A6B162E4FD98}"/>
    <dgm:cxn modelId="{CDB78DDF-0099-488E-8461-2C6EE2A557D1}" type="presOf" srcId="{4489AE64-4746-4674-82E3-EA79BED7014B}" destId="{0BE4B581-284A-4D34-A122-FA29DB90775F}" srcOrd="0" destOrd="0" presId="urn:microsoft.com/office/officeart/2005/8/layout/vList5"/>
    <dgm:cxn modelId="{C5F4C556-B01D-4FAC-B6F9-9FB3393AFCE5}" srcId="{5AE2A88A-9D5D-4D02-8557-BF76039A20E2}" destId="{1679EFAB-5B6C-4598-9E0E-C9011DAE9666}" srcOrd="7" destOrd="0" parTransId="{CD692AD6-3E20-4FA8-90FC-7E33D7F15E3B}" sibTransId="{682012FC-7A6F-4AA6-BE91-5839404FDBE2}"/>
    <dgm:cxn modelId="{2B1B4E59-9993-4F33-B175-CABF61F46EE6}" type="presOf" srcId="{D0048022-DC9D-4F2F-B028-96519E49B7B8}" destId="{B5303CA1-858F-4FF3-B2CA-9F9814B4E554}" srcOrd="0" destOrd="0" presId="urn:microsoft.com/office/officeart/2005/8/layout/vList5"/>
    <dgm:cxn modelId="{32AB2A5D-F816-4F5B-99FA-C40DEE4BFBE1}" type="presOf" srcId="{2377884A-1B22-433C-9EA1-92350EF988B5}" destId="{A7F9AF86-55B4-4688-9484-4688335879CF}" srcOrd="0" destOrd="0" presId="urn:microsoft.com/office/officeart/2005/8/layout/vList5"/>
    <dgm:cxn modelId="{40A82A01-2F35-4139-937E-917EFDEC8714}" srcId="{5AE2A88A-9D5D-4D02-8557-BF76039A20E2}" destId="{01DE1414-6F57-43D2-B00E-786E2D7DC9D5}" srcOrd="5" destOrd="0" parTransId="{95ACE3AE-605D-4699-83B3-7B4B616AF627}" sibTransId="{4F90ADBF-6CAB-4257-8B95-9EC29B759A48}"/>
    <dgm:cxn modelId="{E8501175-E1A6-44F7-9962-1611539965DD}" type="presOf" srcId="{F4154EE4-FAA4-4298-A005-7ED67B9FCE50}" destId="{2D2DC499-554E-4FF8-89D5-4BDA1A319523}" srcOrd="0" destOrd="0" presId="urn:microsoft.com/office/officeart/2005/8/layout/vList5"/>
    <dgm:cxn modelId="{A043C169-3ABF-4900-BFCD-4332BFFBE2E4}" srcId="{4A8AAE75-0364-499E-AD3F-DB53D7AB0224}" destId="{69E6D967-C1B1-4F45-B5C3-66BFC14D3210}" srcOrd="0" destOrd="0" parTransId="{AB66EB50-B7C0-4240-B4E5-B7C20B5CBFF8}" sibTransId="{B328199D-1493-49F9-ADA2-3194B4648B91}"/>
    <dgm:cxn modelId="{D1E33FB8-10B0-420E-A8A9-374468239BA3}" type="presParOf" srcId="{1B72ACFD-4992-4209-BCFE-D6645092555A}" destId="{48497C6F-35A4-4F71-B6D1-4E114BC7EDEE}" srcOrd="0" destOrd="0" presId="urn:microsoft.com/office/officeart/2005/8/layout/vList5"/>
    <dgm:cxn modelId="{BC9524D6-BC6D-495A-B64F-4FC8380EA0FC}" type="presParOf" srcId="{48497C6F-35A4-4F71-B6D1-4E114BC7EDEE}" destId="{75DD308B-46B0-4CD4-9333-8EB62BF01AFD}" srcOrd="0" destOrd="0" presId="urn:microsoft.com/office/officeart/2005/8/layout/vList5"/>
    <dgm:cxn modelId="{32B586F6-9743-4356-8A62-C8FA871571F0}" type="presParOf" srcId="{48497C6F-35A4-4F71-B6D1-4E114BC7EDEE}" destId="{43218D1C-A942-4CBF-88E8-2F51358B8FFC}" srcOrd="1" destOrd="0" presId="urn:microsoft.com/office/officeart/2005/8/layout/vList5"/>
    <dgm:cxn modelId="{5659AC22-105B-4448-A5A1-D5EFBDEF262D}" type="presParOf" srcId="{1B72ACFD-4992-4209-BCFE-D6645092555A}" destId="{6465827A-026B-4763-B6DE-3223EF82D844}" srcOrd="1" destOrd="0" presId="urn:microsoft.com/office/officeart/2005/8/layout/vList5"/>
    <dgm:cxn modelId="{65BDEDEE-FE8B-4259-89D7-C3A0896BF528}" type="presParOf" srcId="{1B72ACFD-4992-4209-BCFE-D6645092555A}" destId="{5193E777-D1C2-4344-B9D8-59F627C5005C}" srcOrd="2" destOrd="0" presId="urn:microsoft.com/office/officeart/2005/8/layout/vList5"/>
    <dgm:cxn modelId="{CDD06A6F-2AEC-4FB3-BD6B-936ADA930D1E}" type="presParOf" srcId="{5193E777-D1C2-4344-B9D8-59F627C5005C}" destId="{68B9DCA8-3EC7-482B-9FAD-940A146670C3}" srcOrd="0" destOrd="0" presId="urn:microsoft.com/office/officeart/2005/8/layout/vList5"/>
    <dgm:cxn modelId="{F5BEBE52-BBBF-497C-84A1-C085AEE6D30A}" type="presParOf" srcId="{5193E777-D1C2-4344-B9D8-59F627C5005C}" destId="{C4123460-54CE-4795-AE38-27EB5FE5848F}" srcOrd="1" destOrd="0" presId="urn:microsoft.com/office/officeart/2005/8/layout/vList5"/>
    <dgm:cxn modelId="{AF83583C-76C3-4898-811B-A38EF17B2D88}" type="presParOf" srcId="{1B72ACFD-4992-4209-BCFE-D6645092555A}" destId="{124D7ACB-8D9B-4876-9D4A-D94C834DC3C4}" srcOrd="3" destOrd="0" presId="urn:microsoft.com/office/officeart/2005/8/layout/vList5"/>
    <dgm:cxn modelId="{E4CD01CB-6DD1-4B05-B0E9-33BA130F0B5E}" type="presParOf" srcId="{1B72ACFD-4992-4209-BCFE-D6645092555A}" destId="{87DE72F4-451F-45B1-B122-182612C3D0DA}" srcOrd="4" destOrd="0" presId="urn:microsoft.com/office/officeart/2005/8/layout/vList5"/>
    <dgm:cxn modelId="{BC654473-67EF-4F76-BE78-060E459C2030}" type="presParOf" srcId="{87DE72F4-451F-45B1-B122-182612C3D0DA}" destId="{B5303CA1-858F-4FF3-B2CA-9F9814B4E554}" srcOrd="0" destOrd="0" presId="urn:microsoft.com/office/officeart/2005/8/layout/vList5"/>
    <dgm:cxn modelId="{719063BD-36AA-47EB-BB20-447BE0BF750D}" type="presParOf" srcId="{87DE72F4-451F-45B1-B122-182612C3D0DA}" destId="{A7F9AF86-55B4-4688-9484-4688335879CF}" srcOrd="1" destOrd="0" presId="urn:microsoft.com/office/officeart/2005/8/layout/vList5"/>
    <dgm:cxn modelId="{07C0EC84-F386-4F90-B901-995CBAE93A93}" type="presParOf" srcId="{1B72ACFD-4992-4209-BCFE-D6645092555A}" destId="{FF4A7E10-99B2-4975-B69F-96FA7D058CE1}" srcOrd="5" destOrd="0" presId="urn:microsoft.com/office/officeart/2005/8/layout/vList5"/>
    <dgm:cxn modelId="{353D4EEF-3F85-4F08-B459-28552A9C1125}" type="presParOf" srcId="{1B72ACFD-4992-4209-BCFE-D6645092555A}" destId="{F86F6546-D582-46F7-8CBD-E8D3F68DB1C1}" srcOrd="6" destOrd="0" presId="urn:microsoft.com/office/officeart/2005/8/layout/vList5"/>
    <dgm:cxn modelId="{1B7DEACB-D6BC-4D19-9461-6B49C09BDE82}" type="presParOf" srcId="{F86F6546-D582-46F7-8CBD-E8D3F68DB1C1}" destId="{E3D5136E-1C6D-4536-ADE7-D59C2773912F}" srcOrd="0" destOrd="0" presId="urn:microsoft.com/office/officeart/2005/8/layout/vList5"/>
    <dgm:cxn modelId="{19251154-4835-4884-98D7-2D72A641F4B1}" type="presParOf" srcId="{F86F6546-D582-46F7-8CBD-E8D3F68DB1C1}" destId="{0BE4B581-284A-4D34-A122-FA29DB90775F}" srcOrd="1" destOrd="0" presId="urn:microsoft.com/office/officeart/2005/8/layout/vList5"/>
    <dgm:cxn modelId="{5D1866B3-932D-4D44-B6C6-5D3465EDB6B7}" type="presParOf" srcId="{1B72ACFD-4992-4209-BCFE-D6645092555A}" destId="{8B9C2A13-AF08-4CB8-AA85-19BB5AF05747}" srcOrd="7" destOrd="0" presId="urn:microsoft.com/office/officeart/2005/8/layout/vList5"/>
    <dgm:cxn modelId="{33F25F92-4FB5-49E1-9D1C-484D4C0253C7}" type="presParOf" srcId="{1B72ACFD-4992-4209-BCFE-D6645092555A}" destId="{9B62FB05-4656-44F9-A51B-5A4AF950AF71}" srcOrd="8" destOrd="0" presId="urn:microsoft.com/office/officeart/2005/8/layout/vList5"/>
    <dgm:cxn modelId="{059B6D71-DA15-4137-B89E-43A967F80705}" type="presParOf" srcId="{9B62FB05-4656-44F9-A51B-5A4AF950AF71}" destId="{2D2DC499-554E-4FF8-89D5-4BDA1A319523}" srcOrd="0" destOrd="0" presId="urn:microsoft.com/office/officeart/2005/8/layout/vList5"/>
    <dgm:cxn modelId="{DF72CC0C-5276-4A78-847B-A98991F3815B}" type="presParOf" srcId="{9B62FB05-4656-44F9-A51B-5A4AF950AF71}" destId="{F370BA98-9B52-49B2-89ED-403B80BFDF42}" srcOrd="1" destOrd="0" presId="urn:microsoft.com/office/officeart/2005/8/layout/vList5"/>
    <dgm:cxn modelId="{19A47C84-EC3C-4F01-854B-B5F0CD7FA677}" type="presParOf" srcId="{1B72ACFD-4992-4209-BCFE-D6645092555A}" destId="{28B2AC7B-7A96-4B91-92DC-539CF4FF9684}" srcOrd="9" destOrd="0" presId="urn:microsoft.com/office/officeart/2005/8/layout/vList5"/>
    <dgm:cxn modelId="{1D9C1DDC-5D38-42FD-938C-8431C3D89E56}" type="presParOf" srcId="{1B72ACFD-4992-4209-BCFE-D6645092555A}" destId="{94FA0F32-EEF5-497A-9C10-132F3812B119}" srcOrd="10" destOrd="0" presId="urn:microsoft.com/office/officeart/2005/8/layout/vList5"/>
    <dgm:cxn modelId="{C3CDAAD1-55AF-4AB1-A3E6-DFE742F86356}" type="presParOf" srcId="{94FA0F32-EEF5-497A-9C10-132F3812B119}" destId="{34F73071-26ED-458B-ABB2-656F51DDFE8C}" srcOrd="0" destOrd="0" presId="urn:microsoft.com/office/officeart/2005/8/layout/vList5"/>
    <dgm:cxn modelId="{1A7D9734-EE43-4143-ABCD-B01A0F67A6EF}" type="presParOf" srcId="{94FA0F32-EEF5-497A-9C10-132F3812B119}" destId="{DD7BAA52-99C4-4C4D-B952-3F4F826F47DB}" srcOrd="1" destOrd="0" presId="urn:microsoft.com/office/officeart/2005/8/layout/vList5"/>
    <dgm:cxn modelId="{82186AF1-C6C7-4A1F-B6E0-43EFAD50B92D}" type="presParOf" srcId="{1B72ACFD-4992-4209-BCFE-D6645092555A}" destId="{12AE23BC-C0D8-474C-BE44-AD1B4283435C}" srcOrd="11" destOrd="0" presId="urn:microsoft.com/office/officeart/2005/8/layout/vList5"/>
    <dgm:cxn modelId="{58BEACD5-6F3B-457D-92F3-42876E7251D4}" type="presParOf" srcId="{1B72ACFD-4992-4209-BCFE-D6645092555A}" destId="{AC9D7DEA-5806-4932-A8A6-FB6BD441649D}" srcOrd="12" destOrd="0" presId="urn:microsoft.com/office/officeart/2005/8/layout/vList5"/>
    <dgm:cxn modelId="{C30E4387-EA30-4CD4-94BF-5F23C93C398B}" type="presParOf" srcId="{AC9D7DEA-5806-4932-A8A6-FB6BD441649D}" destId="{45B3C8BA-8943-49D9-B7F2-159BF4F8C2A6}" srcOrd="0" destOrd="0" presId="urn:microsoft.com/office/officeart/2005/8/layout/vList5"/>
    <dgm:cxn modelId="{9538B9F9-D3DA-4F94-8BC5-3922F17A12EA}" type="presParOf" srcId="{AC9D7DEA-5806-4932-A8A6-FB6BD441649D}" destId="{3AD733AE-729D-4A25-AF9D-D0A53A4DBE89}" srcOrd="1" destOrd="0" presId="urn:microsoft.com/office/officeart/2005/8/layout/vList5"/>
    <dgm:cxn modelId="{3635A760-872C-493B-81FF-C0E2BEBC0C36}" type="presParOf" srcId="{1B72ACFD-4992-4209-BCFE-D6645092555A}" destId="{A5A227D7-B9C8-4BD1-B51E-BB5694239AD7}" srcOrd="13" destOrd="0" presId="urn:microsoft.com/office/officeart/2005/8/layout/vList5"/>
    <dgm:cxn modelId="{FA24CBA4-90B6-46B4-981D-D50F84B7BE1A}" type="presParOf" srcId="{1B72ACFD-4992-4209-BCFE-D6645092555A}" destId="{2E70D04D-46D0-4A1F-8BCD-41489536D95A}" srcOrd="14" destOrd="0" presId="urn:microsoft.com/office/officeart/2005/8/layout/vList5"/>
    <dgm:cxn modelId="{05F36BF6-75D1-47FE-8727-B122B42CCF77}" type="presParOf" srcId="{2E70D04D-46D0-4A1F-8BCD-41489536D95A}" destId="{CD2706A8-6316-442B-838D-11B5AE17303A}" srcOrd="0" destOrd="0" presId="urn:microsoft.com/office/officeart/2005/8/layout/vList5"/>
    <dgm:cxn modelId="{53D3152B-8EB6-477D-87F6-2B28933D5D06}" type="presParOf" srcId="{2E70D04D-46D0-4A1F-8BCD-41489536D95A}" destId="{39B6688D-F4A3-455D-81F9-F9D726B9B51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5729D2A-63A2-4587-9B90-34743CDAABB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C791817F-6127-452C-B2DE-0B8DAF73D3BC}">
      <dgm:prSet/>
      <dgm:spPr/>
      <dgm:t>
        <a:bodyPr/>
        <a:lstStyle/>
        <a:p>
          <a:pPr rtl="0"/>
          <a:r>
            <a:rPr lang="en-US" smtClean="0"/>
            <a:t>F3:</a:t>
          </a:r>
          <a:endParaRPr lang="zh-CN"/>
        </a:p>
      </dgm:t>
    </dgm:pt>
    <dgm:pt modelId="{4CD454F7-6594-4FD0-8826-A5DED934F0B8}" type="parTrans" cxnId="{6EC216CC-ED42-4DB8-B495-A09EA908B5ED}">
      <dgm:prSet/>
      <dgm:spPr/>
      <dgm:t>
        <a:bodyPr/>
        <a:lstStyle/>
        <a:p>
          <a:endParaRPr lang="zh-CN" altLang="en-US"/>
        </a:p>
      </dgm:t>
    </dgm:pt>
    <dgm:pt modelId="{5620B4E6-1358-4732-AD3C-B49893DDAC47}" type="sibTrans" cxnId="{6EC216CC-ED42-4DB8-B495-A09EA908B5ED}">
      <dgm:prSet/>
      <dgm:spPr/>
      <dgm:t>
        <a:bodyPr/>
        <a:lstStyle/>
        <a:p>
          <a:endParaRPr lang="zh-CN" altLang="en-US"/>
        </a:p>
      </dgm:t>
    </dgm:pt>
    <dgm:pt modelId="{815DEBE8-4A7A-418E-842E-3ADC4501A818}">
      <dgm:prSet/>
      <dgm:spPr/>
      <dgm:t>
        <a:bodyPr/>
        <a:lstStyle/>
        <a:p>
          <a:pPr rtl="0"/>
          <a:r>
            <a:rPr lang="zh-CN" smtClean="0"/>
            <a:t>打开声明该引用的文件</a:t>
          </a:r>
          <a:endParaRPr lang="zh-CN"/>
        </a:p>
      </dgm:t>
    </dgm:pt>
    <dgm:pt modelId="{CF72C787-ECC5-431E-8BDA-C55EEAF23555}" type="parTrans" cxnId="{E6FADEF8-DEA3-458A-92C6-EA4BCE4D9008}">
      <dgm:prSet/>
      <dgm:spPr/>
      <dgm:t>
        <a:bodyPr/>
        <a:lstStyle/>
        <a:p>
          <a:endParaRPr lang="zh-CN" altLang="en-US"/>
        </a:p>
      </dgm:t>
    </dgm:pt>
    <dgm:pt modelId="{A950DBDA-7DF6-4314-BB6A-F4911854F24D}" type="sibTrans" cxnId="{E6FADEF8-DEA3-458A-92C6-EA4BCE4D9008}">
      <dgm:prSet/>
      <dgm:spPr/>
      <dgm:t>
        <a:bodyPr/>
        <a:lstStyle/>
        <a:p>
          <a:endParaRPr lang="zh-CN" altLang="en-US"/>
        </a:p>
      </dgm:t>
    </dgm:pt>
    <dgm:pt modelId="{117669B7-E012-4E47-BAB0-017A13E3277E}">
      <dgm:prSet/>
      <dgm:spPr/>
      <dgm:t>
        <a:bodyPr/>
        <a:lstStyle/>
        <a:p>
          <a:pPr rtl="0"/>
          <a:r>
            <a:rPr lang="en-US" smtClean="0"/>
            <a:t>F4:</a:t>
          </a:r>
          <a:endParaRPr lang="zh-CN"/>
        </a:p>
      </dgm:t>
    </dgm:pt>
    <dgm:pt modelId="{4417D46A-0052-465B-B6CC-EF30617AF979}" type="parTrans" cxnId="{59903F2B-23F2-4BE6-8DC2-A1BC9721B1A8}">
      <dgm:prSet/>
      <dgm:spPr/>
      <dgm:t>
        <a:bodyPr/>
        <a:lstStyle/>
        <a:p>
          <a:endParaRPr lang="zh-CN" altLang="en-US"/>
        </a:p>
      </dgm:t>
    </dgm:pt>
    <dgm:pt modelId="{D2777AAF-C509-46CE-92F2-55DBD55CD61E}" type="sibTrans" cxnId="{59903F2B-23F2-4BE6-8DC2-A1BC9721B1A8}">
      <dgm:prSet/>
      <dgm:spPr/>
      <dgm:t>
        <a:bodyPr/>
        <a:lstStyle/>
        <a:p>
          <a:endParaRPr lang="zh-CN" altLang="en-US"/>
        </a:p>
      </dgm:t>
    </dgm:pt>
    <dgm:pt modelId="{33D8C196-D4A2-4328-801D-F641E06BD2FC}">
      <dgm:prSet/>
      <dgm:spPr/>
      <dgm:t>
        <a:bodyPr/>
        <a:lstStyle/>
        <a:p>
          <a:pPr rtl="0"/>
          <a:r>
            <a:rPr lang="zh-CN" smtClean="0"/>
            <a:t>打开类型层次结构</a:t>
          </a:r>
          <a:endParaRPr lang="zh-CN"/>
        </a:p>
      </dgm:t>
    </dgm:pt>
    <dgm:pt modelId="{349AA426-B8E7-44DB-A048-E973252A390B}" type="parTrans" cxnId="{4B532132-9C05-444C-91D7-6A586873E3BB}">
      <dgm:prSet/>
      <dgm:spPr/>
      <dgm:t>
        <a:bodyPr/>
        <a:lstStyle/>
        <a:p>
          <a:endParaRPr lang="zh-CN" altLang="en-US"/>
        </a:p>
      </dgm:t>
    </dgm:pt>
    <dgm:pt modelId="{B8AF055A-6E0B-4D26-BED4-A8C40FD59B1F}" type="sibTrans" cxnId="{4B532132-9C05-444C-91D7-6A586873E3BB}">
      <dgm:prSet/>
      <dgm:spPr/>
      <dgm:t>
        <a:bodyPr/>
        <a:lstStyle/>
        <a:p>
          <a:endParaRPr lang="zh-CN" altLang="en-US"/>
        </a:p>
      </dgm:t>
    </dgm:pt>
    <dgm:pt modelId="{2FAF3393-9957-4778-AFCE-744400154CF7}">
      <dgm:prSet/>
      <dgm:spPr/>
      <dgm:t>
        <a:bodyPr/>
        <a:lstStyle/>
        <a:p>
          <a:pPr rtl="0"/>
          <a:r>
            <a:rPr lang="en-US" smtClean="0"/>
            <a:t>F5:</a:t>
          </a:r>
          <a:endParaRPr lang="zh-CN"/>
        </a:p>
      </dgm:t>
    </dgm:pt>
    <dgm:pt modelId="{A9B47FB0-1B0B-4E8E-B942-03EEB894CF08}" type="parTrans" cxnId="{2237DEB7-9969-4A5B-97C1-515C44927D27}">
      <dgm:prSet/>
      <dgm:spPr/>
      <dgm:t>
        <a:bodyPr/>
        <a:lstStyle/>
        <a:p>
          <a:endParaRPr lang="zh-CN" altLang="en-US"/>
        </a:p>
      </dgm:t>
    </dgm:pt>
    <dgm:pt modelId="{DBC99907-A9C2-4500-8801-B1D51F22C078}" type="sibTrans" cxnId="{2237DEB7-9969-4A5B-97C1-515C44927D27}">
      <dgm:prSet/>
      <dgm:spPr/>
      <dgm:t>
        <a:bodyPr/>
        <a:lstStyle/>
        <a:p>
          <a:endParaRPr lang="zh-CN" altLang="en-US"/>
        </a:p>
      </dgm:t>
    </dgm:pt>
    <dgm:pt modelId="{D6DF2654-153B-4525-B19E-E8930DDCE769}">
      <dgm:prSet/>
      <dgm:spPr/>
      <dgm:t>
        <a:bodyPr/>
        <a:lstStyle/>
        <a:p>
          <a:pPr rtl="0"/>
          <a:r>
            <a:rPr lang="zh-CN" smtClean="0"/>
            <a:t>单步跳入</a:t>
          </a:r>
          <a:endParaRPr lang="zh-CN"/>
        </a:p>
      </dgm:t>
    </dgm:pt>
    <dgm:pt modelId="{065E17A2-18AD-4C5E-BFC5-7D8801FB18F1}" type="parTrans" cxnId="{911CF5EF-F4CF-4D6F-818C-526151CAC35E}">
      <dgm:prSet/>
      <dgm:spPr/>
      <dgm:t>
        <a:bodyPr/>
        <a:lstStyle/>
        <a:p>
          <a:endParaRPr lang="zh-CN" altLang="en-US"/>
        </a:p>
      </dgm:t>
    </dgm:pt>
    <dgm:pt modelId="{4BD3C115-1040-4262-A86B-E716958FDB31}" type="sibTrans" cxnId="{911CF5EF-F4CF-4D6F-818C-526151CAC35E}">
      <dgm:prSet/>
      <dgm:spPr/>
      <dgm:t>
        <a:bodyPr/>
        <a:lstStyle/>
        <a:p>
          <a:endParaRPr lang="zh-CN" altLang="en-US"/>
        </a:p>
      </dgm:t>
    </dgm:pt>
    <dgm:pt modelId="{9279E3DA-FCF2-4FD7-9430-1AF4B90152FB}">
      <dgm:prSet/>
      <dgm:spPr/>
      <dgm:t>
        <a:bodyPr/>
        <a:lstStyle/>
        <a:p>
          <a:pPr rtl="0"/>
          <a:r>
            <a:rPr lang="en-US" smtClean="0"/>
            <a:t>F6:</a:t>
          </a:r>
          <a:endParaRPr lang="zh-CN"/>
        </a:p>
      </dgm:t>
    </dgm:pt>
    <dgm:pt modelId="{472D1604-B407-4E81-A46B-8E2E7644E7E8}" type="parTrans" cxnId="{8DA7593A-0651-42C6-B9C7-B9E1DE453FBB}">
      <dgm:prSet/>
      <dgm:spPr/>
      <dgm:t>
        <a:bodyPr/>
        <a:lstStyle/>
        <a:p>
          <a:endParaRPr lang="zh-CN" altLang="en-US"/>
        </a:p>
      </dgm:t>
    </dgm:pt>
    <dgm:pt modelId="{B0C280E9-E8FA-46D8-BCA5-59B2DD1329E7}" type="sibTrans" cxnId="{8DA7593A-0651-42C6-B9C7-B9E1DE453FBB}">
      <dgm:prSet/>
      <dgm:spPr/>
      <dgm:t>
        <a:bodyPr/>
        <a:lstStyle/>
        <a:p>
          <a:endParaRPr lang="zh-CN" altLang="en-US"/>
        </a:p>
      </dgm:t>
    </dgm:pt>
    <dgm:pt modelId="{BB9F2D10-A4E3-4308-B6E6-FD185561BEDA}">
      <dgm:prSet/>
      <dgm:spPr/>
      <dgm:t>
        <a:bodyPr/>
        <a:lstStyle/>
        <a:p>
          <a:pPr rtl="0"/>
          <a:r>
            <a:rPr lang="zh-CN" smtClean="0"/>
            <a:t>单步跳过</a:t>
          </a:r>
          <a:endParaRPr lang="zh-CN"/>
        </a:p>
      </dgm:t>
    </dgm:pt>
    <dgm:pt modelId="{B7A5AE4D-DB36-48BB-92C1-D67D3620D71B}" type="parTrans" cxnId="{06976126-FBB4-472A-8DDC-E4FAC72380C9}">
      <dgm:prSet/>
      <dgm:spPr/>
      <dgm:t>
        <a:bodyPr/>
        <a:lstStyle/>
        <a:p>
          <a:endParaRPr lang="zh-CN" altLang="en-US"/>
        </a:p>
      </dgm:t>
    </dgm:pt>
    <dgm:pt modelId="{16029BF9-8C5D-4FE4-880F-DC1CC2AF7CE7}" type="sibTrans" cxnId="{06976126-FBB4-472A-8DDC-E4FAC72380C9}">
      <dgm:prSet/>
      <dgm:spPr/>
      <dgm:t>
        <a:bodyPr/>
        <a:lstStyle/>
        <a:p>
          <a:endParaRPr lang="zh-CN" altLang="en-US"/>
        </a:p>
      </dgm:t>
    </dgm:pt>
    <dgm:pt modelId="{9B7111AF-06EC-42FC-9281-C2B82C571C53}">
      <dgm:prSet/>
      <dgm:spPr/>
      <dgm:t>
        <a:bodyPr/>
        <a:lstStyle/>
        <a:p>
          <a:pPr rtl="0"/>
          <a:r>
            <a:rPr lang="en-US" smtClean="0"/>
            <a:t>F7:</a:t>
          </a:r>
          <a:endParaRPr lang="zh-CN"/>
        </a:p>
      </dgm:t>
    </dgm:pt>
    <dgm:pt modelId="{43105FA8-A703-459F-8F10-D9182A4288B7}" type="parTrans" cxnId="{BD540E66-2863-48CA-BE97-32BF741D0C78}">
      <dgm:prSet/>
      <dgm:spPr/>
      <dgm:t>
        <a:bodyPr/>
        <a:lstStyle/>
        <a:p>
          <a:endParaRPr lang="zh-CN" altLang="en-US"/>
        </a:p>
      </dgm:t>
    </dgm:pt>
    <dgm:pt modelId="{C5F45A0E-86DA-4B19-BD15-B3316904DFC4}" type="sibTrans" cxnId="{BD540E66-2863-48CA-BE97-32BF741D0C78}">
      <dgm:prSet/>
      <dgm:spPr/>
      <dgm:t>
        <a:bodyPr/>
        <a:lstStyle/>
        <a:p>
          <a:endParaRPr lang="zh-CN" altLang="en-US"/>
        </a:p>
      </dgm:t>
    </dgm:pt>
    <dgm:pt modelId="{DFE9CD84-C903-4A90-8220-78BE04682911}">
      <dgm:prSet/>
      <dgm:spPr/>
      <dgm:t>
        <a:bodyPr/>
        <a:lstStyle/>
        <a:p>
          <a:pPr rtl="0"/>
          <a:r>
            <a:rPr lang="zh-CN" smtClean="0"/>
            <a:t>单步跳出</a:t>
          </a:r>
          <a:endParaRPr lang="zh-CN"/>
        </a:p>
      </dgm:t>
    </dgm:pt>
    <dgm:pt modelId="{F78336FC-E81F-46C3-AA31-031BF1568A7F}" type="parTrans" cxnId="{4E45FE75-E86E-48C2-8953-2F64953447DD}">
      <dgm:prSet/>
      <dgm:spPr/>
      <dgm:t>
        <a:bodyPr/>
        <a:lstStyle/>
        <a:p>
          <a:endParaRPr lang="zh-CN" altLang="en-US"/>
        </a:p>
      </dgm:t>
    </dgm:pt>
    <dgm:pt modelId="{5C2EDC6F-B593-4110-A242-594A9EA8ACA0}" type="sibTrans" cxnId="{4E45FE75-E86E-48C2-8953-2F64953447DD}">
      <dgm:prSet/>
      <dgm:spPr/>
      <dgm:t>
        <a:bodyPr/>
        <a:lstStyle/>
        <a:p>
          <a:endParaRPr lang="zh-CN" altLang="en-US"/>
        </a:p>
      </dgm:t>
    </dgm:pt>
    <dgm:pt modelId="{F0ABBE71-B16D-48B0-BBBB-6CA051013231}">
      <dgm:prSet/>
      <dgm:spPr/>
      <dgm:t>
        <a:bodyPr/>
        <a:lstStyle/>
        <a:p>
          <a:pPr rtl="0"/>
          <a:r>
            <a:rPr lang="en-US" smtClean="0"/>
            <a:t>F8:</a:t>
          </a:r>
          <a:endParaRPr lang="zh-CN"/>
        </a:p>
      </dgm:t>
    </dgm:pt>
    <dgm:pt modelId="{4C9EE120-1132-4C4E-BF36-D14A3DA7B06C}" type="parTrans" cxnId="{68ED8924-3CE7-44CA-AC35-812A57F6AB8F}">
      <dgm:prSet/>
      <dgm:spPr/>
      <dgm:t>
        <a:bodyPr/>
        <a:lstStyle/>
        <a:p>
          <a:endParaRPr lang="zh-CN" altLang="en-US"/>
        </a:p>
      </dgm:t>
    </dgm:pt>
    <dgm:pt modelId="{C0C571DC-F6D8-4F51-ACAF-BF0103A43C67}" type="sibTrans" cxnId="{68ED8924-3CE7-44CA-AC35-812A57F6AB8F}">
      <dgm:prSet/>
      <dgm:spPr/>
      <dgm:t>
        <a:bodyPr/>
        <a:lstStyle/>
        <a:p>
          <a:endParaRPr lang="zh-CN" altLang="en-US"/>
        </a:p>
      </dgm:t>
    </dgm:pt>
    <dgm:pt modelId="{1F5AB791-AE2F-4925-A1D8-FA47FB62EF92}">
      <dgm:prSet/>
      <dgm:spPr/>
      <dgm:t>
        <a:bodyPr/>
        <a:lstStyle/>
        <a:p>
          <a:pPr rtl="0"/>
          <a:r>
            <a:rPr lang="zh-CN" dirty="0" smtClean="0"/>
            <a:t>继续</a:t>
          </a:r>
          <a:r>
            <a:rPr lang="zh-CN" altLang="en-US" dirty="0" smtClean="0"/>
            <a:t>到下一个断点</a:t>
          </a:r>
          <a:r>
            <a:rPr lang="zh-CN" dirty="0" smtClean="0"/>
            <a:t>，如果后面没有断点，程序将运行完毕</a:t>
          </a:r>
          <a:endParaRPr lang="zh-CN" dirty="0"/>
        </a:p>
      </dgm:t>
    </dgm:pt>
    <dgm:pt modelId="{2611F168-F50A-4B32-8E1C-4CF10286386F}" type="parTrans" cxnId="{0CED0785-ECA9-42F0-8C0A-F00B1DCC00C2}">
      <dgm:prSet/>
      <dgm:spPr/>
      <dgm:t>
        <a:bodyPr/>
        <a:lstStyle/>
        <a:p>
          <a:endParaRPr lang="zh-CN" altLang="en-US"/>
        </a:p>
      </dgm:t>
    </dgm:pt>
    <dgm:pt modelId="{C31697AE-E8AE-4724-B569-47E5A1D11177}" type="sibTrans" cxnId="{0CED0785-ECA9-42F0-8C0A-F00B1DCC00C2}">
      <dgm:prSet/>
      <dgm:spPr/>
      <dgm:t>
        <a:bodyPr/>
        <a:lstStyle/>
        <a:p>
          <a:endParaRPr lang="zh-CN" altLang="en-US"/>
        </a:p>
      </dgm:t>
    </dgm:pt>
    <dgm:pt modelId="{ECFB5547-D300-4705-B39C-5A033489D38A}" type="pres">
      <dgm:prSet presAssocID="{25729D2A-63A2-4587-9B90-34743CDAABB0}" presName="Name0" presStyleCnt="0">
        <dgm:presLayoutVars>
          <dgm:dir/>
          <dgm:animLvl val="lvl"/>
          <dgm:resizeHandles val="exact"/>
        </dgm:presLayoutVars>
      </dgm:prSet>
      <dgm:spPr/>
      <dgm:t>
        <a:bodyPr/>
        <a:lstStyle/>
        <a:p>
          <a:endParaRPr lang="zh-CN" altLang="en-US"/>
        </a:p>
      </dgm:t>
    </dgm:pt>
    <dgm:pt modelId="{9735A45A-1514-4235-A215-511EC1A4C1AA}" type="pres">
      <dgm:prSet presAssocID="{C791817F-6127-452C-B2DE-0B8DAF73D3BC}" presName="linNode" presStyleCnt="0"/>
      <dgm:spPr/>
    </dgm:pt>
    <dgm:pt modelId="{4BFD5D4E-5C4F-40EE-8C07-B1BBAEBF0D0E}" type="pres">
      <dgm:prSet presAssocID="{C791817F-6127-452C-B2DE-0B8DAF73D3BC}" presName="parentText" presStyleLbl="node1" presStyleIdx="0" presStyleCnt="6">
        <dgm:presLayoutVars>
          <dgm:chMax val="1"/>
          <dgm:bulletEnabled val="1"/>
        </dgm:presLayoutVars>
      </dgm:prSet>
      <dgm:spPr/>
      <dgm:t>
        <a:bodyPr/>
        <a:lstStyle/>
        <a:p>
          <a:endParaRPr lang="zh-CN" altLang="en-US"/>
        </a:p>
      </dgm:t>
    </dgm:pt>
    <dgm:pt modelId="{23B21B17-CAFE-4107-8DB0-6DA9A395D10E}" type="pres">
      <dgm:prSet presAssocID="{C791817F-6127-452C-B2DE-0B8DAF73D3BC}" presName="descendantText" presStyleLbl="alignAccFollowNode1" presStyleIdx="0" presStyleCnt="6">
        <dgm:presLayoutVars>
          <dgm:bulletEnabled val="1"/>
        </dgm:presLayoutVars>
      </dgm:prSet>
      <dgm:spPr/>
      <dgm:t>
        <a:bodyPr/>
        <a:lstStyle/>
        <a:p>
          <a:endParaRPr lang="zh-CN" altLang="en-US"/>
        </a:p>
      </dgm:t>
    </dgm:pt>
    <dgm:pt modelId="{3BE96333-BAA4-4E17-858F-E105CF26D141}" type="pres">
      <dgm:prSet presAssocID="{5620B4E6-1358-4732-AD3C-B49893DDAC47}" presName="sp" presStyleCnt="0"/>
      <dgm:spPr/>
    </dgm:pt>
    <dgm:pt modelId="{179242B8-8CA3-4F6A-8620-04A9CED2B3F6}" type="pres">
      <dgm:prSet presAssocID="{117669B7-E012-4E47-BAB0-017A13E3277E}" presName="linNode" presStyleCnt="0"/>
      <dgm:spPr/>
    </dgm:pt>
    <dgm:pt modelId="{F5729485-9356-4089-811C-5F5F0F442B6C}" type="pres">
      <dgm:prSet presAssocID="{117669B7-E012-4E47-BAB0-017A13E3277E}" presName="parentText" presStyleLbl="node1" presStyleIdx="1" presStyleCnt="6">
        <dgm:presLayoutVars>
          <dgm:chMax val="1"/>
          <dgm:bulletEnabled val="1"/>
        </dgm:presLayoutVars>
      </dgm:prSet>
      <dgm:spPr/>
      <dgm:t>
        <a:bodyPr/>
        <a:lstStyle/>
        <a:p>
          <a:endParaRPr lang="zh-CN" altLang="en-US"/>
        </a:p>
      </dgm:t>
    </dgm:pt>
    <dgm:pt modelId="{05AB20C4-3371-4B39-94C0-9093FDCB6E7C}" type="pres">
      <dgm:prSet presAssocID="{117669B7-E012-4E47-BAB0-017A13E3277E}" presName="descendantText" presStyleLbl="alignAccFollowNode1" presStyleIdx="1" presStyleCnt="6">
        <dgm:presLayoutVars>
          <dgm:bulletEnabled val="1"/>
        </dgm:presLayoutVars>
      </dgm:prSet>
      <dgm:spPr/>
      <dgm:t>
        <a:bodyPr/>
        <a:lstStyle/>
        <a:p>
          <a:endParaRPr lang="zh-CN" altLang="en-US"/>
        </a:p>
      </dgm:t>
    </dgm:pt>
    <dgm:pt modelId="{40E24442-2942-45FD-87E2-BC98348A2D42}" type="pres">
      <dgm:prSet presAssocID="{D2777AAF-C509-46CE-92F2-55DBD55CD61E}" presName="sp" presStyleCnt="0"/>
      <dgm:spPr/>
    </dgm:pt>
    <dgm:pt modelId="{F2236ABF-04C5-4131-8B10-27DA269CCC0B}" type="pres">
      <dgm:prSet presAssocID="{2FAF3393-9957-4778-AFCE-744400154CF7}" presName="linNode" presStyleCnt="0"/>
      <dgm:spPr/>
    </dgm:pt>
    <dgm:pt modelId="{CA28ACBD-16EF-467E-A262-0EB162550347}" type="pres">
      <dgm:prSet presAssocID="{2FAF3393-9957-4778-AFCE-744400154CF7}" presName="parentText" presStyleLbl="node1" presStyleIdx="2" presStyleCnt="6">
        <dgm:presLayoutVars>
          <dgm:chMax val="1"/>
          <dgm:bulletEnabled val="1"/>
        </dgm:presLayoutVars>
      </dgm:prSet>
      <dgm:spPr/>
      <dgm:t>
        <a:bodyPr/>
        <a:lstStyle/>
        <a:p>
          <a:endParaRPr lang="zh-CN" altLang="en-US"/>
        </a:p>
      </dgm:t>
    </dgm:pt>
    <dgm:pt modelId="{497650F9-59D7-4167-A58F-3814A0BE11A2}" type="pres">
      <dgm:prSet presAssocID="{2FAF3393-9957-4778-AFCE-744400154CF7}" presName="descendantText" presStyleLbl="alignAccFollowNode1" presStyleIdx="2" presStyleCnt="6">
        <dgm:presLayoutVars>
          <dgm:bulletEnabled val="1"/>
        </dgm:presLayoutVars>
      </dgm:prSet>
      <dgm:spPr/>
      <dgm:t>
        <a:bodyPr/>
        <a:lstStyle/>
        <a:p>
          <a:endParaRPr lang="zh-CN" altLang="en-US"/>
        </a:p>
      </dgm:t>
    </dgm:pt>
    <dgm:pt modelId="{EF1AC17B-3C6B-4804-85FE-B8CDB62E9428}" type="pres">
      <dgm:prSet presAssocID="{DBC99907-A9C2-4500-8801-B1D51F22C078}" presName="sp" presStyleCnt="0"/>
      <dgm:spPr/>
    </dgm:pt>
    <dgm:pt modelId="{113F12B2-25C9-446E-96C1-0DF18D9892C8}" type="pres">
      <dgm:prSet presAssocID="{9279E3DA-FCF2-4FD7-9430-1AF4B90152FB}" presName="linNode" presStyleCnt="0"/>
      <dgm:spPr/>
    </dgm:pt>
    <dgm:pt modelId="{56A8C176-49D4-4234-A1DB-14F5E8FCEAC6}" type="pres">
      <dgm:prSet presAssocID="{9279E3DA-FCF2-4FD7-9430-1AF4B90152FB}" presName="parentText" presStyleLbl="node1" presStyleIdx="3" presStyleCnt="6">
        <dgm:presLayoutVars>
          <dgm:chMax val="1"/>
          <dgm:bulletEnabled val="1"/>
        </dgm:presLayoutVars>
      </dgm:prSet>
      <dgm:spPr/>
      <dgm:t>
        <a:bodyPr/>
        <a:lstStyle/>
        <a:p>
          <a:endParaRPr lang="zh-CN" altLang="en-US"/>
        </a:p>
      </dgm:t>
    </dgm:pt>
    <dgm:pt modelId="{7E85B6AE-A8F3-43C8-BE28-73F7BB628882}" type="pres">
      <dgm:prSet presAssocID="{9279E3DA-FCF2-4FD7-9430-1AF4B90152FB}" presName="descendantText" presStyleLbl="alignAccFollowNode1" presStyleIdx="3" presStyleCnt="6">
        <dgm:presLayoutVars>
          <dgm:bulletEnabled val="1"/>
        </dgm:presLayoutVars>
      </dgm:prSet>
      <dgm:spPr/>
      <dgm:t>
        <a:bodyPr/>
        <a:lstStyle/>
        <a:p>
          <a:endParaRPr lang="zh-CN" altLang="en-US"/>
        </a:p>
      </dgm:t>
    </dgm:pt>
    <dgm:pt modelId="{E8E15F1D-1AE8-415B-8AD7-883CA1D86294}" type="pres">
      <dgm:prSet presAssocID="{B0C280E9-E8FA-46D8-BCA5-59B2DD1329E7}" presName="sp" presStyleCnt="0"/>
      <dgm:spPr/>
    </dgm:pt>
    <dgm:pt modelId="{9C7A24FF-F708-4387-926E-516642356C00}" type="pres">
      <dgm:prSet presAssocID="{9B7111AF-06EC-42FC-9281-C2B82C571C53}" presName="linNode" presStyleCnt="0"/>
      <dgm:spPr/>
    </dgm:pt>
    <dgm:pt modelId="{E22EE0BD-B6CB-4A29-82FA-AB6E12D89BFF}" type="pres">
      <dgm:prSet presAssocID="{9B7111AF-06EC-42FC-9281-C2B82C571C53}" presName="parentText" presStyleLbl="node1" presStyleIdx="4" presStyleCnt="6">
        <dgm:presLayoutVars>
          <dgm:chMax val="1"/>
          <dgm:bulletEnabled val="1"/>
        </dgm:presLayoutVars>
      </dgm:prSet>
      <dgm:spPr/>
      <dgm:t>
        <a:bodyPr/>
        <a:lstStyle/>
        <a:p>
          <a:endParaRPr lang="zh-CN" altLang="en-US"/>
        </a:p>
      </dgm:t>
    </dgm:pt>
    <dgm:pt modelId="{33451176-7A87-4E03-A888-B8D891196967}" type="pres">
      <dgm:prSet presAssocID="{9B7111AF-06EC-42FC-9281-C2B82C571C53}" presName="descendantText" presStyleLbl="alignAccFollowNode1" presStyleIdx="4" presStyleCnt="6">
        <dgm:presLayoutVars>
          <dgm:bulletEnabled val="1"/>
        </dgm:presLayoutVars>
      </dgm:prSet>
      <dgm:spPr/>
      <dgm:t>
        <a:bodyPr/>
        <a:lstStyle/>
        <a:p>
          <a:endParaRPr lang="zh-CN" altLang="en-US"/>
        </a:p>
      </dgm:t>
    </dgm:pt>
    <dgm:pt modelId="{B66BAA9C-4B81-4F6D-A074-FC9D1AEAA96D}" type="pres">
      <dgm:prSet presAssocID="{C5F45A0E-86DA-4B19-BD15-B3316904DFC4}" presName="sp" presStyleCnt="0"/>
      <dgm:spPr/>
    </dgm:pt>
    <dgm:pt modelId="{83CE8F70-86C6-4E83-AD82-8F5ABE51180F}" type="pres">
      <dgm:prSet presAssocID="{F0ABBE71-B16D-48B0-BBBB-6CA051013231}" presName="linNode" presStyleCnt="0"/>
      <dgm:spPr/>
    </dgm:pt>
    <dgm:pt modelId="{4D990A9C-40F2-4430-A352-995879193DA4}" type="pres">
      <dgm:prSet presAssocID="{F0ABBE71-B16D-48B0-BBBB-6CA051013231}" presName="parentText" presStyleLbl="node1" presStyleIdx="5" presStyleCnt="6">
        <dgm:presLayoutVars>
          <dgm:chMax val="1"/>
          <dgm:bulletEnabled val="1"/>
        </dgm:presLayoutVars>
      </dgm:prSet>
      <dgm:spPr/>
      <dgm:t>
        <a:bodyPr/>
        <a:lstStyle/>
        <a:p>
          <a:endParaRPr lang="zh-CN" altLang="en-US"/>
        </a:p>
      </dgm:t>
    </dgm:pt>
    <dgm:pt modelId="{B743CD3C-F02D-4E51-AC28-9AF2A0742042}" type="pres">
      <dgm:prSet presAssocID="{F0ABBE71-B16D-48B0-BBBB-6CA051013231}" presName="descendantText" presStyleLbl="alignAccFollowNode1" presStyleIdx="5" presStyleCnt="6">
        <dgm:presLayoutVars>
          <dgm:bulletEnabled val="1"/>
        </dgm:presLayoutVars>
      </dgm:prSet>
      <dgm:spPr/>
      <dgm:t>
        <a:bodyPr/>
        <a:lstStyle/>
        <a:p>
          <a:endParaRPr lang="zh-CN" altLang="en-US"/>
        </a:p>
      </dgm:t>
    </dgm:pt>
  </dgm:ptLst>
  <dgm:cxnLst>
    <dgm:cxn modelId="{2BC4FABE-D20C-470D-BE01-94EFF14A9683}" type="presOf" srcId="{D6DF2654-153B-4525-B19E-E8930DDCE769}" destId="{497650F9-59D7-4167-A58F-3814A0BE11A2}" srcOrd="0" destOrd="0" presId="urn:microsoft.com/office/officeart/2005/8/layout/vList5"/>
    <dgm:cxn modelId="{493AE2CD-B24B-4966-9CDD-C5B5BD6B05D2}" type="presOf" srcId="{F0ABBE71-B16D-48B0-BBBB-6CA051013231}" destId="{4D990A9C-40F2-4430-A352-995879193DA4}" srcOrd="0" destOrd="0" presId="urn:microsoft.com/office/officeart/2005/8/layout/vList5"/>
    <dgm:cxn modelId="{5A949A0B-8791-43CD-9572-27342E009A51}" type="presOf" srcId="{2FAF3393-9957-4778-AFCE-744400154CF7}" destId="{CA28ACBD-16EF-467E-A262-0EB162550347}" srcOrd="0" destOrd="0" presId="urn:microsoft.com/office/officeart/2005/8/layout/vList5"/>
    <dgm:cxn modelId="{56F84FCD-15D0-4E9B-B9D1-F23A66399154}" type="presOf" srcId="{BB9F2D10-A4E3-4308-B6E6-FD185561BEDA}" destId="{7E85B6AE-A8F3-43C8-BE28-73F7BB628882}" srcOrd="0" destOrd="0" presId="urn:microsoft.com/office/officeart/2005/8/layout/vList5"/>
    <dgm:cxn modelId="{68ED8924-3CE7-44CA-AC35-812A57F6AB8F}" srcId="{25729D2A-63A2-4587-9B90-34743CDAABB0}" destId="{F0ABBE71-B16D-48B0-BBBB-6CA051013231}" srcOrd="5" destOrd="0" parTransId="{4C9EE120-1132-4C4E-BF36-D14A3DA7B06C}" sibTransId="{C0C571DC-F6D8-4F51-ACAF-BF0103A43C67}"/>
    <dgm:cxn modelId="{6D07DC02-62FD-4622-B3B9-AA31437BA541}" type="presOf" srcId="{1F5AB791-AE2F-4925-A1D8-FA47FB62EF92}" destId="{B743CD3C-F02D-4E51-AC28-9AF2A0742042}" srcOrd="0" destOrd="0" presId="urn:microsoft.com/office/officeart/2005/8/layout/vList5"/>
    <dgm:cxn modelId="{6EC216CC-ED42-4DB8-B495-A09EA908B5ED}" srcId="{25729D2A-63A2-4587-9B90-34743CDAABB0}" destId="{C791817F-6127-452C-B2DE-0B8DAF73D3BC}" srcOrd="0" destOrd="0" parTransId="{4CD454F7-6594-4FD0-8826-A5DED934F0B8}" sibTransId="{5620B4E6-1358-4732-AD3C-B49893DDAC47}"/>
    <dgm:cxn modelId="{06976126-FBB4-472A-8DDC-E4FAC72380C9}" srcId="{9279E3DA-FCF2-4FD7-9430-1AF4B90152FB}" destId="{BB9F2D10-A4E3-4308-B6E6-FD185561BEDA}" srcOrd="0" destOrd="0" parTransId="{B7A5AE4D-DB36-48BB-92C1-D67D3620D71B}" sibTransId="{16029BF9-8C5D-4FE4-880F-DC1CC2AF7CE7}"/>
    <dgm:cxn modelId="{8894694C-719F-4CC7-A381-F3D1289791E3}" type="presOf" srcId="{33D8C196-D4A2-4328-801D-F641E06BD2FC}" destId="{05AB20C4-3371-4B39-94C0-9093FDCB6E7C}" srcOrd="0" destOrd="0" presId="urn:microsoft.com/office/officeart/2005/8/layout/vList5"/>
    <dgm:cxn modelId="{BD540E66-2863-48CA-BE97-32BF741D0C78}" srcId="{25729D2A-63A2-4587-9B90-34743CDAABB0}" destId="{9B7111AF-06EC-42FC-9281-C2B82C571C53}" srcOrd="4" destOrd="0" parTransId="{43105FA8-A703-459F-8F10-D9182A4288B7}" sibTransId="{C5F45A0E-86DA-4B19-BD15-B3316904DFC4}"/>
    <dgm:cxn modelId="{4B532132-9C05-444C-91D7-6A586873E3BB}" srcId="{117669B7-E012-4E47-BAB0-017A13E3277E}" destId="{33D8C196-D4A2-4328-801D-F641E06BD2FC}" srcOrd="0" destOrd="0" parTransId="{349AA426-B8E7-44DB-A048-E973252A390B}" sibTransId="{B8AF055A-6E0B-4D26-BED4-A8C40FD59B1F}"/>
    <dgm:cxn modelId="{3B7DFBEE-7D21-4B0F-8B40-BD68B395BA14}" type="presOf" srcId="{25729D2A-63A2-4587-9B90-34743CDAABB0}" destId="{ECFB5547-D300-4705-B39C-5A033489D38A}" srcOrd="0" destOrd="0" presId="urn:microsoft.com/office/officeart/2005/8/layout/vList5"/>
    <dgm:cxn modelId="{8DA7593A-0651-42C6-B9C7-B9E1DE453FBB}" srcId="{25729D2A-63A2-4587-9B90-34743CDAABB0}" destId="{9279E3DA-FCF2-4FD7-9430-1AF4B90152FB}" srcOrd="3" destOrd="0" parTransId="{472D1604-B407-4E81-A46B-8E2E7644E7E8}" sibTransId="{B0C280E9-E8FA-46D8-BCA5-59B2DD1329E7}"/>
    <dgm:cxn modelId="{B7CE4A25-CB7C-4446-AF75-B8F3C79B1ACB}" type="presOf" srcId="{117669B7-E012-4E47-BAB0-017A13E3277E}" destId="{F5729485-9356-4089-811C-5F5F0F442B6C}" srcOrd="0" destOrd="0" presId="urn:microsoft.com/office/officeart/2005/8/layout/vList5"/>
    <dgm:cxn modelId="{0CED0785-ECA9-42F0-8C0A-F00B1DCC00C2}" srcId="{F0ABBE71-B16D-48B0-BBBB-6CA051013231}" destId="{1F5AB791-AE2F-4925-A1D8-FA47FB62EF92}" srcOrd="0" destOrd="0" parTransId="{2611F168-F50A-4B32-8E1C-4CF10286386F}" sibTransId="{C31697AE-E8AE-4724-B569-47E5A1D11177}"/>
    <dgm:cxn modelId="{E4FC3E6A-9717-41DB-8C60-D0A91F5AC1E5}" type="presOf" srcId="{C791817F-6127-452C-B2DE-0B8DAF73D3BC}" destId="{4BFD5D4E-5C4F-40EE-8C07-B1BBAEBF0D0E}" srcOrd="0" destOrd="0" presId="urn:microsoft.com/office/officeart/2005/8/layout/vList5"/>
    <dgm:cxn modelId="{5E60112D-C69D-4F39-B986-5A729267B34F}" type="presOf" srcId="{9279E3DA-FCF2-4FD7-9430-1AF4B90152FB}" destId="{56A8C176-49D4-4234-A1DB-14F5E8FCEAC6}" srcOrd="0" destOrd="0" presId="urn:microsoft.com/office/officeart/2005/8/layout/vList5"/>
    <dgm:cxn modelId="{5F245EBD-05D0-4C68-B6F6-0BA80AA38F29}" type="presOf" srcId="{815DEBE8-4A7A-418E-842E-3ADC4501A818}" destId="{23B21B17-CAFE-4107-8DB0-6DA9A395D10E}" srcOrd="0" destOrd="0" presId="urn:microsoft.com/office/officeart/2005/8/layout/vList5"/>
    <dgm:cxn modelId="{E54015E5-DF27-4598-B150-7753760695FA}" type="presOf" srcId="{DFE9CD84-C903-4A90-8220-78BE04682911}" destId="{33451176-7A87-4E03-A888-B8D891196967}" srcOrd="0" destOrd="0" presId="urn:microsoft.com/office/officeart/2005/8/layout/vList5"/>
    <dgm:cxn modelId="{2237DEB7-9969-4A5B-97C1-515C44927D27}" srcId="{25729D2A-63A2-4587-9B90-34743CDAABB0}" destId="{2FAF3393-9957-4778-AFCE-744400154CF7}" srcOrd="2" destOrd="0" parTransId="{A9B47FB0-1B0B-4E8E-B942-03EEB894CF08}" sibTransId="{DBC99907-A9C2-4500-8801-B1D51F22C078}"/>
    <dgm:cxn modelId="{911CF5EF-F4CF-4D6F-818C-526151CAC35E}" srcId="{2FAF3393-9957-4778-AFCE-744400154CF7}" destId="{D6DF2654-153B-4525-B19E-E8930DDCE769}" srcOrd="0" destOrd="0" parTransId="{065E17A2-18AD-4C5E-BFC5-7D8801FB18F1}" sibTransId="{4BD3C115-1040-4262-A86B-E716958FDB31}"/>
    <dgm:cxn modelId="{4E45FE75-E86E-48C2-8953-2F64953447DD}" srcId="{9B7111AF-06EC-42FC-9281-C2B82C571C53}" destId="{DFE9CD84-C903-4A90-8220-78BE04682911}" srcOrd="0" destOrd="0" parTransId="{F78336FC-E81F-46C3-AA31-031BF1568A7F}" sibTransId="{5C2EDC6F-B593-4110-A242-594A9EA8ACA0}"/>
    <dgm:cxn modelId="{34B02629-E4F0-4351-88B1-C0D22BAE82A2}" type="presOf" srcId="{9B7111AF-06EC-42FC-9281-C2B82C571C53}" destId="{E22EE0BD-B6CB-4A29-82FA-AB6E12D89BFF}" srcOrd="0" destOrd="0" presId="urn:microsoft.com/office/officeart/2005/8/layout/vList5"/>
    <dgm:cxn modelId="{59903F2B-23F2-4BE6-8DC2-A1BC9721B1A8}" srcId="{25729D2A-63A2-4587-9B90-34743CDAABB0}" destId="{117669B7-E012-4E47-BAB0-017A13E3277E}" srcOrd="1" destOrd="0" parTransId="{4417D46A-0052-465B-B6CC-EF30617AF979}" sibTransId="{D2777AAF-C509-46CE-92F2-55DBD55CD61E}"/>
    <dgm:cxn modelId="{E6FADEF8-DEA3-458A-92C6-EA4BCE4D9008}" srcId="{C791817F-6127-452C-B2DE-0B8DAF73D3BC}" destId="{815DEBE8-4A7A-418E-842E-3ADC4501A818}" srcOrd="0" destOrd="0" parTransId="{CF72C787-ECC5-431E-8BDA-C55EEAF23555}" sibTransId="{A950DBDA-7DF6-4314-BB6A-F4911854F24D}"/>
    <dgm:cxn modelId="{4EF4CC68-9E19-44CF-AF5F-5CE8D996AF97}" type="presParOf" srcId="{ECFB5547-D300-4705-B39C-5A033489D38A}" destId="{9735A45A-1514-4235-A215-511EC1A4C1AA}" srcOrd="0" destOrd="0" presId="urn:microsoft.com/office/officeart/2005/8/layout/vList5"/>
    <dgm:cxn modelId="{107004D2-998F-49CB-8FD5-6E5276FD16E7}" type="presParOf" srcId="{9735A45A-1514-4235-A215-511EC1A4C1AA}" destId="{4BFD5D4E-5C4F-40EE-8C07-B1BBAEBF0D0E}" srcOrd="0" destOrd="0" presId="urn:microsoft.com/office/officeart/2005/8/layout/vList5"/>
    <dgm:cxn modelId="{6034BE1A-0B84-4D4E-A42E-5E31F5C45784}" type="presParOf" srcId="{9735A45A-1514-4235-A215-511EC1A4C1AA}" destId="{23B21B17-CAFE-4107-8DB0-6DA9A395D10E}" srcOrd="1" destOrd="0" presId="urn:microsoft.com/office/officeart/2005/8/layout/vList5"/>
    <dgm:cxn modelId="{64F1EB34-5C35-43CC-881F-1D31F79F6C6A}" type="presParOf" srcId="{ECFB5547-D300-4705-B39C-5A033489D38A}" destId="{3BE96333-BAA4-4E17-858F-E105CF26D141}" srcOrd="1" destOrd="0" presId="urn:microsoft.com/office/officeart/2005/8/layout/vList5"/>
    <dgm:cxn modelId="{DD2A7FD5-7B16-4A56-B025-954851F5B438}" type="presParOf" srcId="{ECFB5547-D300-4705-B39C-5A033489D38A}" destId="{179242B8-8CA3-4F6A-8620-04A9CED2B3F6}" srcOrd="2" destOrd="0" presId="urn:microsoft.com/office/officeart/2005/8/layout/vList5"/>
    <dgm:cxn modelId="{A4C3811D-44B0-4CCE-B4A5-98E99AF4DC50}" type="presParOf" srcId="{179242B8-8CA3-4F6A-8620-04A9CED2B3F6}" destId="{F5729485-9356-4089-811C-5F5F0F442B6C}" srcOrd="0" destOrd="0" presId="urn:microsoft.com/office/officeart/2005/8/layout/vList5"/>
    <dgm:cxn modelId="{E29A4B60-7613-4B50-BC44-95DDC1D58EC9}" type="presParOf" srcId="{179242B8-8CA3-4F6A-8620-04A9CED2B3F6}" destId="{05AB20C4-3371-4B39-94C0-9093FDCB6E7C}" srcOrd="1" destOrd="0" presId="urn:microsoft.com/office/officeart/2005/8/layout/vList5"/>
    <dgm:cxn modelId="{1F0756E7-82A0-42F8-8FEB-A9DF44C19A4D}" type="presParOf" srcId="{ECFB5547-D300-4705-B39C-5A033489D38A}" destId="{40E24442-2942-45FD-87E2-BC98348A2D42}" srcOrd="3" destOrd="0" presId="urn:microsoft.com/office/officeart/2005/8/layout/vList5"/>
    <dgm:cxn modelId="{60149363-164E-4CE4-A59C-AB983A010463}" type="presParOf" srcId="{ECFB5547-D300-4705-B39C-5A033489D38A}" destId="{F2236ABF-04C5-4131-8B10-27DA269CCC0B}" srcOrd="4" destOrd="0" presId="urn:microsoft.com/office/officeart/2005/8/layout/vList5"/>
    <dgm:cxn modelId="{E5325A9C-F613-4858-8D0A-A51EE9DEA542}" type="presParOf" srcId="{F2236ABF-04C5-4131-8B10-27DA269CCC0B}" destId="{CA28ACBD-16EF-467E-A262-0EB162550347}" srcOrd="0" destOrd="0" presId="urn:microsoft.com/office/officeart/2005/8/layout/vList5"/>
    <dgm:cxn modelId="{02CB85B9-C7C9-4C7B-98FC-83518A97645B}" type="presParOf" srcId="{F2236ABF-04C5-4131-8B10-27DA269CCC0B}" destId="{497650F9-59D7-4167-A58F-3814A0BE11A2}" srcOrd="1" destOrd="0" presId="urn:microsoft.com/office/officeart/2005/8/layout/vList5"/>
    <dgm:cxn modelId="{151A6E8B-F967-4886-B0B5-6D0619623F55}" type="presParOf" srcId="{ECFB5547-D300-4705-B39C-5A033489D38A}" destId="{EF1AC17B-3C6B-4804-85FE-B8CDB62E9428}" srcOrd="5" destOrd="0" presId="urn:microsoft.com/office/officeart/2005/8/layout/vList5"/>
    <dgm:cxn modelId="{979A197E-2ECC-4CFB-95DE-70E07845719B}" type="presParOf" srcId="{ECFB5547-D300-4705-B39C-5A033489D38A}" destId="{113F12B2-25C9-446E-96C1-0DF18D9892C8}" srcOrd="6" destOrd="0" presId="urn:microsoft.com/office/officeart/2005/8/layout/vList5"/>
    <dgm:cxn modelId="{D1D1C5D1-1404-4936-88D4-764D874C1E3B}" type="presParOf" srcId="{113F12B2-25C9-446E-96C1-0DF18D9892C8}" destId="{56A8C176-49D4-4234-A1DB-14F5E8FCEAC6}" srcOrd="0" destOrd="0" presId="urn:microsoft.com/office/officeart/2005/8/layout/vList5"/>
    <dgm:cxn modelId="{F8E1B2AE-1D59-4C38-9D43-B69F7201CE40}" type="presParOf" srcId="{113F12B2-25C9-446E-96C1-0DF18D9892C8}" destId="{7E85B6AE-A8F3-43C8-BE28-73F7BB628882}" srcOrd="1" destOrd="0" presId="urn:microsoft.com/office/officeart/2005/8/layout/vList5"/>
    <dgm:cxn modelId="{C780C589-4D5C-4C85-9615-35347ADDDC16}" type="presParOf" srcId="{ECFB5547-D300-4705-B39C-5A033489D38A}" destId="{E8E15F1D-1AE8-415B-8AD7-883CA1D86294}" srcOrd="7" destOrd="0" presId="urn:microsoft.com/office/officeart/2005/8/layout/vList5"/>
    <dgm:cxn modelId="{7814EEC2-063C-4A46-9E91-4CCC1778CC34}" type="presParOf" srcId="{ECFB5547-D300-4705-B39C-5A033489D38A}" destId="{9C7A24FF-F708-4387-926E-516642356C00}" srcOrd="8" destOrd="0" presId="urn:microsoft.com/office/officeart/2005/8/layout/vList5"/>
    <dgm:cxn modelId="{54345C99-FB3A-47F3-B19A-67D3EAEE03F1}" type="presParOf" srcId="{9C7A24FF-F708-4387-926E-516642356C00}" destId="{E22EE0BD-B6CB-4A29-82FA-AB6E12D89BFF}" srcOrd="0" destOrd="0" presId="urn:microsoft.com/office/officeart/2005/8/layout/vList5"/>
    <dgm:cxn modelId="{AC0C2557-3632-4B5A-8A56-21A183AAAD74}" type="presParOf" srcId="{9C7A24FF-F708-4387-926E-516642356C00}" destId="{33451176-7A87-4E03-A888-B8D891196967}" srcOrd="1" destOrd="0" presId="urn:microsoft.com/office/officeart/2005/8/layout/vList5"/>
    <dgm:cxn modelId="{D1A56CE2-8E41-4742-9072-D63732AC6937}" type="presParOf" srcId="{ECFB5547-D300-4705-B39C-5A033489D38A}" destId="{B66BAA9C-4B81-4F6D-A074-FC9D1AEAA96D}" srcOrd="9" destOrd="0" presId="urn:microsoft.com/office/officeart/2005/8/layout/vList5"/>
    <dgm:cxn modelId="{22A21359-13EC-49C4-BC20-EF17CF3585A2}" type="presParOf" srcId="{ECFB5547-D300-4705-B39C-5A033489D38A}" destId="{83CE8F70-86C6-4E83-AD82-8F5ABE51180F}" srcOrd="10" destOrd="0" presId="urn:microsoft.com/office/officeart/2005/8/layout/vList5"/>
    <dgm:cxn modelId="{B5989395-12D5-461F-9B45-1674D6094CDA}" type="presParOf" srcId="{83CE8F70-86C6-4E83-AD82-8F5ABE51180F}" destId="{4D990A9C-40F2-4430-A352-995879193DA4}" srcOrd="0" destOrd="0" presId="urn:microsoft.com/office/officeart/2005/8/layout/vList5"/>
    <dgm:cxn modelId="{3789ECE1-CD9F-417A-98FD-F552B6BDC0D4}" type="presParOf" srcId="{83CE8F70-86C6-4E83-AD82-8F5ABE51180F}" destId="{B743CD3C-F02D-4E51-AC28-9AF2A074204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39510E0-5AA1-4402-A972-EFBB8DBAE6F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CA1B2630-EAB3-43C4-99A4-012597462A8C}">
      <dgm:prSet/>
      <dgm:spPr/>
      <dgm:t>
        <a:bodyPr/>
        <a:lstStyle/>
        <a:p>
          <a:pPr rtl="0"/>
          <a:r>
            <a:rPr lang="en-US" dirty="0" smtClean="0"/>
            <a:t>Ctrl+D: </a:t>
          </a:r>
          <a:endParaRPr lang="zh-CN" dirty="0"/>
        </a:p>
      </dgm:t>
    </dgm:pt>
    <dgm:pt modelId="{14E7D49A-E79E-4963-B833-75FF966DAF2F}" type="parTrans" cxnId="{784E359B-2C60-4D12-BBA3-AF436B52B966}">
      <dgm:prSet/>
      <dgm:spPr/>
      <dgm:t>
        <a:bodyPr/>
        <a:lstStyle/>
        <a:p>
          <a:endParaRPr lang="zh-CN" altLang="en-US"/>
        </a:p>
      </dgm:t>
    </dgm:pt>
    <dgm:pt modelId="{D977CAF5-BB48-4CEF-B871-85003B98660B}" type="sibTrans" cxnId="{784E359B-2C60-4D12-BBA3-AF436B52B966}">
      <dgm:prSet/>
      <dgm:spPr/>
      <dgm:t>
        <a:bodyPr/>
        <a:lstStyle/>
        <a:p>
          <a:endParaRPr lang="zh-CN" altLang="en-US"/>
        </a:p>
      </dgm:t>
    </dgm:pt>
    <dgm:pt modelId="{8E7BF6CD-812E-47BF-BAB8-E13723843BCC}">
      <dgm:prSet/>
      <dgm:spPr/>
      <dgm:t>
        <a:bodyPr/>
        <a:lstStyle/>
        <a:p>
          <a:pPr rtl="0"/>
          <a:r>
            <a:rPr lang="zh-CN" smtClean="0"/>
            <a:t>删除当前行</a:t>
          </a:r>
          <a:endParaRPr lang="zh-CN"/>
        </a:p>
      </dgm:t>
    </dgm:pt>
    <dgm:pt modelId="{0AB9A546-5762-41B8-B10A-E550A193ED08}" type="parTrans" cxnId="{E799E0AC-FE14-48C7-A831-7F9190C58A58}">
      <dgm:prSet/>
      <dgm:spPr/>
      <dgm:t>
        <a:bodyPr/>
        <a:lstStyle/>
        <a:p>
          <a:endParaRPr lang="zh-CN" altLang="en-US"/>
        </a:p>
      </dgm:t>
    </dgm:pt>
    <dgm:pt modelId="{5EE969DA-63D9-4FD4-92A7-8402B41F5C61}" type="sibTrans" cxnId="{E799E0AC-FE14-48C7-A831-7F9190C58A58}">
      <dgm:prSet/>
      <dgm:spPr/>
      <dgm:t>
        <a:bodyPr/>
        <a:lstStyle/>
        <a:p>
          <a:endParaRPr lang="zh-CN" altLang="en-US"/>
        </a:p>
      </dgm:t>
    </dgm:pt>
    <dgm:pt modelId="{79683C7C-0EE3-4746-806B-35D50922CE0E}">
      <dgm:prSet/>
      <dgm:spPr/>
      <dgm:t>
        <a:bodyPr/>
        <a:lstStyle/>
        <a:p>
          <a:pPr rtl="0"/>
          <a:r>
            <a:rPr lang="en-US" dirty="0" smtClean="0"/>
            <a:t>Ctrl+Alt+</a:t>
          </a:r>
          <a:r>
            <a:rPr lang="zh-CN" dirty="0" smtClean="0"/>
            <a:t>↓</a:t>
          </a:r>
          <a:endParaRPr lang="zh-CN" dirty="0"/>
        </a:p>
      </dgm:t>
    </dgm:pt>
    <dgm:pt modelId="{DA2625BA-388D-4754-AC7F-B95DE82CA548}" type="parTrans" cxnId="{4E9887E8-9079-4D5E-AB68-85291B1303B2}">
      <dgm:prSet/>
      <dgm:spPr/>
      <dgm:t>
        <a:bodyPr/>
        <a:lstStyle/>
        <a:p>
          <a:endParaRPr lang="zh-CN" altLang="en-US"/>
        </a:p>
      </dgm:t>
    </dgm:pt>
    <dgm:pt modelId="{B129B9EE-6FF8-4985-B03C-E3AAE583E118}" type="sibTrans" cxnId="{4E9887E8-9079-4D5E-AB68-85291B1303B2}">
      <dgm:prSet/>
      <dgm:spPr/>
      <dgm:t>
        <a:bodyPr/>
        <a:lstStyle/>
        <a:p>
          <a:endParaRPr lang="zh-CN" altLang="en-US"/>
        </a:p>
      </dgm:t>
    </dgm:pt>
    <dgm:pt modelId="{C33AB8F7-F24A-424F-BEBC-53C575129CA9}">
      <dgm:prSet/>
      <dgm:spPr/>
      <dgm:t>
        <a:bodyPr/>
        <a:lstStyle/>
        <a:p>
          <a:pPr rtl="0"/>
          <a:r>
            <a:rPr lang="zh-CN" smtClean="0"/>
            <a:t>复制当前行到下一行</a:t>
          </a:r>
          <a:r>
            <a:rPr lang="en-US" smtClean="0"/>
            <a:t>(</a:t>
          </a:r>
          <a:r>
            <a:rPr lang="zh-CN" smtClean="0"/>
            <a:t>复制增加</a:t>
          </a:r>
          <a:r>
            <a:rPr lang="en-US" smtClean="0"/>
            <a:t>)</a:t>
          </a:r>
          <a:endParaRPr lang="zh-CN"/>
        </a:p>
      </dgm:t>
    </dgm:pt>
    <dgm:pt modelId="{CA7EC0AF-825E-4215-B852-87CC5884FFEF}" type="parTrans" cxnId="{94AB33AA-AE50-40E9-B042-02D2F573B33C}">
      <dgm:prSet/>
      <dgm:spPr/>
      <dgm:t>
        <a:bodyPr/>
        <a:lstStyle/>
        <a:p>
          <a:endParaRPr lang="zh-CN" altLang="en-US"/>
        </a:p>
      </dgm:t>
    </dgm:pt>
    <dgm:pt modelId="{5DA8F1ED-610C-4D74-A75C-9B34ACCAF9FA}" type="sibTrans" cxnId="{94AB33AA-AE50-40E9-B042-02D2F573B33C}">
      <dgm:prSet/>
      <dgm:spPr/>
      <dgm:t>
        <a:bodyPr/>
        <a:lstStyle/>
        <a:p>
          <a:endParaRPr lang="zh-CN" altLang="en-US"/>
        </a:p>
      </dgm:t>
    </dgm:pt>
    <dgm:pt modelId="{F12F138D-ACE1-4A15-BCB8-6FC7AFCC9459}">
      <dgm:prSet/>
      <dgm:spPr/>
      <dgm:t>
        <a:bodyPr/>
        <a:lstStyle/>
        <a:p>
          <a:pPr rtl="0"/>
          <a:r>
            <a:rPr lang="en-US" dirty="0" smtClean="0"/>
            <a:t>Ctrl+Alt+</a:t>
          </a:r>
          <a:r>
            <a:rPr lang="zh-CN" dirty="0" smtClean="0"/>
            <a:t>↑ </a:t>
          </a:r>
          <a:endParaRPr lang="zh-CN" dirty="0"/>
        </a:p>
      </dgm:t>
    </dgm:pt>
    <dgm:pt modelId="{C4CD8C22-B49D-43D7-AB73-D26B11C9FA6F}" type="parTrans" cxnId="{7B7FFEC9-92F6-4D83-BF80-5C76852B9654}">
      <dgm:prSet/>
      <dgm:spPr/>
      <dgm:t>
        <a:bodyPr/>
        <a:lstStyle/>
        <a:p>
          <a:endParaRPr lang="zh-CN" altLang="en-US"/>
        </a:p>
      </dgm:t>
    </dgm:pt>
    <dgm:pt modelId="{1F913BEC-94C7-4B9C-ACE0-E96A615B40A0}" type="sibTrans" cxnId="{7B7FFEC9-92F6-4D83-BF80-5C76852B9654}">
      <dgm:prSet/>
      <dgm:spPr/>
      <dgm:t>
        <a:bodyPr/>
        <a:lstStyle/>
        <a:p>
          <a:endParaRPr lang="zh-CN" altLang="en-US"/>
        </a:p>
      </dgm:t>
    </dgm:pt>
    <dgm:pt modelId="{73F3A382-0E66-42D5-989E-2B78B4947E23}">
      <dgm:prSet/>
      <dgm:spPr/>
      <dgm:t>
        <a:bodyPr/>
        <a:lstStyle/>
        <a:p>
          <a:pPr rtl="0"/>
          <a:r>
            <a:rPr lang="zh-CN" dirty="0" smtClean="0"/>
            <a:t>复制当前行到上一行</a:t>
          </a:r>
          <a:r>
            <a:rPr lang="en-US" dirty="0" smtClean="0"/>
            <a:t>(</a:t>
          </a:r>
          <a:r>
            <a:rPr lang="zh-CN" dirty="0" smtClean="0"/>
            <a:t>复制增加</a:t>
          </a:r>
          <a:r>
            <a:rPr lang="en-US" dirty="0" smtClean="0"/>
            <a:t>)</a:t>
          </a:r>
          <a:endParaRPr lang="zh-CN" dirty="0"/>
        </a:p>
      </dgm:t>
    </dgm:pt>
    <dgm:pt modelId="{45E18CA5-B0BD-4845-A0AB-278E1B552541}" type="parTrans" cxnId="{1D22E2DC-F2FA-4F2E-91FA-248E8A68D0B6}">
      <dgm:prSet/>
      <dgm:spPr/>
      <dgm:t>
        <a:bodyPr/>
        <a:lstStyle/>
        <a:p>
          <a:endParaRPr lang="zh-CN" altLang="en-US"/>
        </a:p>
      </dgm:t>
    </dgm:pt>
    <dgm:pt modelId="{89F29A5E-2969-4C28-B8EB-33194F612C1D}" type="sibTrans" cxnId="{1D22E2DC-F2FA-4F2E-91FA-248E8A68D0B6}">
      <dgm:prSet/>
      <dgm:spPr/>
      <dgm:t>
        <a:bodyPr/>
        <a:lstStyle/>
        <a:p>
          <a:endParaRPr lang="zh-CN" altLang="en-US"/>
        </a:p>
      </dgm:t>
    </dgm:pt>
    <dgm:pt modelId="{A04984C4-57CD-43D8-933E-860FFD3F0A80}">
      <dgm:prSet/>
      <dgm:spPr/>
      <dgm:t>
        <a:bodyPr/>
        <a:lstStyle/>
        <a:p>
          <a:pPr rtl="0"/>
          <a:r>
            <a:rPr lang="en-US" dirty="0" smtClean="0">
              <a:solidFill>
                <a:srgbClr val="FFFF00"/>
              </a:solidFill>
            </a:rPr>
            <a:t>Alt+</a:t>
          </a:r>
          <a:r>
            <a:rPr lang="zh-CN" dirty="0" smtClean="0">
              <a:solidFill>
                <a:srgbClr val="FFFF00"/>
              </a:solidFill>
            </a:rPr>
            <a:t>↓ </a:t>
          </a:r>
          <a:endParaRPr lang="zh-CN" dirty="0">
            <a:solidFill>
              <a:srgbClr val="FFFF00"/>
            </a:solidFill>
          </a:endParaRPr>
        </a:p>
      </dgm:t>
    </dgm:pt>
    <dgm:pt modelId="{BF83199C-D537-4A3F-A341-1E88C2AAE7BB}" type="parTrans" cxnId="{1A7FE74E-4BE4-44D0-873B-2B5F331B2722}">
      <dgm:prSet/>
      <dgm:spPr/>
      <dgm:t>
        <a:bodyPr/>
        <a:lstStyle/>
        <a:p>
          <a:endParaRPr lang="zh-CN" altLang="en-US"/>
        </a:p>
      </dgm:t>
    </dgm:pt>
    <dgm:pt modelId="{DFA3D21F-AEF0-4F4D-8981-F210972E718D}" type="sibTrans" cxnId="{1A7FE74E-4BE4-44D0-873B-2B5F331B2722}">
      <dgm:prSet/>
      <dgm:spPr/>
      <dgm:t>
        <a:bodyPr/>
        <a:lstStyle/>
        <a:p>
          <a:endParaRPr lang="zh-CN" altLang="en-US"/>
        </a:p>
      </dgm:t>
    </dgm:pt>
    <dgm:pt modelId="{5690A971-7E21-4DA5-AD34-42210892767D}">
      <dgm:prSet/>
      <dgm:spPr/>
      <dgm:t>
        <a:bodyPr/>
        <a:lstStyle/>
        <a:p>
          <a:pPr rtl="0"/>
          <a:r>
            <a:rPr lang="zh-CN" smtClean="0"/>
            <a:t>当前行和下面一行交互位置</a:t>
          </a:r>
          <a:r>
            <a:rPr lang="en-US" smtClean="0"/>
            <a:t>(</a:t>
          </a:r>
          <a:r>
            <a:rPr lang="zh-CN" smtClean="0"/>
            <a:t>可以省去先剪切</a:t>
          </a:r>
          <a:r>
            <a:rPr lang="en-US" smtClean="0"/>
            <a:t>,</a:t>
          </a:r>
          <a:r>
            <a:rPr lang="zh-CN" smtClean="0"/>
            <a:t>再粘贴</a:t>
          </a:r>
          <a:r>
            <a:rPr lang="en-US" smtClean="0"/>
            <a:t>)</a:t>
          </a:r>
          <a:endParaRPr lang="zh-CN"/>
        </a:p>
      </dgm:t>
    </dgm:pt>
    <dgm:pt modelId="{134C563E-A5DE-4834-8B44-5440EFFD66B4}" type="parTrans" cxnId="{299ECCE7-1EF5-45A2-A91B-74B35AC75CF8}">
      <dgm:prSet/>
      <dgm:spPr/>
      <dgm:t>
        <a:bodyPr/>
        <a:lstStyle/>
        <a:p>
          <a:endParaRPr lang="zh-CN" altLang="en-US"/>
        </a:p>
      </dgm:t>
    </dgm:pt>
    <dgm:pt modelId="{1E27DFDC-2C65-43CB-9C3E-0383F21A9FE6}" type="sibTrans" cxnId="{299ECCE7-1EF5-45A2-A91B-74B35AC75CF8}">
      <dgm:prSet/>
      <dgm:spPr/>
      <dgm:t>
        <a:bodyPr/>
        <a:lstStyle/>
        <a:p>
          <a:endParaRPr lang="zh-CN" altLang="en-US"/>
        </a:p>
      </dgm:t>
    </dgm:pt>
    <dgm:pt modelId="{A0DB147D-4422-4433-B50A-6F9DCAEA1295}">
      <dgm:prSet/>
      <dgm:spPr/>
      <dgm:t>
        <a:bodyPr/>
        <a:lstStyle/>
        <a:p>
          <a:pPr rtl="0"/>
          <a:r>
            <a:rPr lang="en-US" dirty="0" smtClean="0">
              <a:solidFill>
                <a:srgbClr val="FFFF00"/>
              </a:solidFill>
            </a:rPr>
            <a:t>Alt+</a:t>
          </a:r>
          <a:r>
            <a:rPr lang="zh-CN" dirty="0" smtClean="0">
              <a:solidFill>
                <a:srgbClr val="FFFF00"/>
              </a:solidFill>
            </a:rPr>
            <a:t>↑</a:t>
          </a:r>
          <a:r>
            <a:rPr lang="zh-CN" dirty="0" smtClean="0"/>
            <a:t> </a:t>
          </a:r>
          <a:endParaRPr lang="zh-CN" dirty="0"/>
        </a:p>
      </dgm:t>
    </dgm:pt>
    <dgm:pt modelId="{9281BD5A-858D-44EE-859F-31C94594D2D6}" type="parTrans" cxnId="{7A083146-D3BA-4D03-A726-4E7013AC4240}">
      <dgm:prSet/>
      <dgm:spPr/>
      <dgm:t>
        <a:bodyPr/>
        <a:lstStyle/>
        <a:p>
          <a:endParaRPr lang="zh-CN" altLang="en-US"/>
        </a:p>
      </dgm:t>
    </dgm:pt>
    <dgm:pt modelId="{3D163E67-7070-48D1-856D-52B508C1FF03}" type="sibTrans" cxnId="{7A083146-D3BA-4D03-A726-4E7013AC4240}">
      <dgm:prSet/>
      <dgm:spPr/>
      <dgm:t>
        <a:bodyPr/>
        <a:lstStyle/>
        <a:p>
          <a:endParaRPr lang="zh-CN" altLang="en-US"/>
        </a:p>
      </dgm:t>
    </dgm:pt>
    <dgm:pt modelId="{B5FB1C27-9EC4-4730-B098-5E5DB83C8BA5}">
      <dgm:prSet/>
      <dgm:spPr/>
      <dgm:t>
        <a:bodyPr/>
        <a:lstStyle/>
        <a:p>
          <a:pPr rtl="0"/>
          <a:r>
            <a:rPr lang="zh-CN" smtClean="0"/>
            <a:t>当前行和上面一行交互位置</a:t>
          </a:r>
          <a:r>
            <a:rPr lang="en-US" smtClean="0"/>
            <a:t>(</a:t>
          </a:r>
          <a:r>
            <a:rPr lang="zh-CN" smtClean="0"/>
            <a:t>同上</a:t>
          </a:r>
          <a:r>
            <a:rPr lang="en-US" smtClean="0"/>
            <a:t>)</a:t>
          </a:r>
          <a:endParaRPr lang="zh-CN"/>
        </a:p>
      </dgm:t>
    </dgm:pt>
    <dgm:pt modelId="{541DCE5F-7F19-46C4-8412-5DB2AA30182E}" type="parTrans" cxnId="{EBF04EE9-BA1D-477B-B2AC-D7D40F18E9FF}">
      <dgm:prSet/>
      <dgm:spPr/>
      <dgm:t>
        <a:bodyPr/>
        <a:lstStyle/>
        <a:p>
          <a:endParaRPr lang="zh-CN" altLang="en-US"/>
        </a:p>
      </dgm:t>
    </dgm:pt>
    <dgm:pt modelId="{5402DE74-1C44-4720-8B08-FEC9977BAF97}" type="sibTrans" cxnId="{EBF04EE9-BA1D-477B-B2AC-D7D40F18E9FF}">
      <dgm:prSet/>
      <dgm:spPr/>
      <dgm:t>
        <a:bodyPr/>
        <a:lstStyle/>
        <a:p>
          <a:endParaRPr lang="zh-CN" altLang="en-US"/>
        </a:p>
      </dgm:t>
    </dgm:pt>
    <dgm:pt modelId="{6FA0EDB1-0EED-4EDA-BC80-79F930E4A099}">
      <dgm:prSet/>
      <dgm:spPr/>
      <dgm:t>
        <a:bodyPr/>
        <a:lstStyle/>
        <a:p>
          <a:pPr rtl="0"/>
          <a:r>
            <a:rPr lang="en-US" smtClean="0"/>
            <a:t>Shift+Enter </a:t>
          </a:r>
          <a:endParaRPr lang="zh-CN"/>
        </a:p>
      </dgm:t>
    </dgm:pt>
    <dgm:pt modelId="{2C636E89-4033-49A0-9C2E-8BD4A23956DB}" type="parTrans" cxnId="{9ACFD340-7DC4-4554-98F2-2A0378925737}">
      <dgm:prSet/>
      <dgm:spPr/>
      <dgm:t>
        <a:bodyPr/>
        <a:lstStyle/>
        <a:p>
          <a:endParaRPr lang="zh-CN" altLang="en-US"/>
        </a:p>
      </dgm:t>
    </dgm:pt>
    <dgm:pt modelId="{ED4D5DFC-FD0D-409A-9902-3DE24E96D847}" type="sibTrans" cxnId="{9ACFD340-7DC4-4554-98F2-2A0378925737}">
      <dgm:prSet/>
      <dgm:spPr/>
      <dgm:t>
        <a:bodyPr/>
        <a:lstStyle/>
        <a:p>
          <a:endParaRPr lang="zh-CN" altLang="en-US"/>
        </a:p>
      </dgm:t>
    </dgm:pt>
    <dgm:pt modelId="{B787E766-EA36-40D5-9E2D-A2A7CC932B89}">
      <dgm:prSet/>
      <dgm:spPr/>
      <dgm:t>
        <a:bodyPr/>
        <a:lstStyle/>
        <a:p>
          <a:pPr rtl="0"/>
          <a:r>
            <a:rPr lang="zh-CN" smtClean="0"/>
            <a:t>在当前行的下一行插入空行</a:t>
          </a:r>
          <a:r>
            <a:rPr lang="en-US" smtClean="0"/>
            <a:t>(</a:t>
          </a:r>
          <a:r>
            <a:rPr lang="zh-CN" smtClean="0"/>
            <a:t>这时鼠标可以在当前行的任一位置</a:t>
          </a:r>
          <a:r>
            <a:rPr lang="en-US" smtClean="0"/>
            <a:t>,</a:t>
          </a:r>
          <a:r>
            <a:rPr lang="zh-CN" smtClean="0"/>
            <a:t>不一定是最后</a:t>
          </a:r>
          <a:r>
            <a:rPr lang="en-US" smtClean="0"/>
            <a:t>)</a:t>
          </a:r>
          <a:endParaRPr lang="zh-CN"/>
        </a:p>
      </dgm:t>
    </dgm:pt>
    <dgm:pt modelId="{20283BA3-700F-494E-A844-22C13CC38233}" type="parTrans" cxnId="{A4A872D5-61BC-4EBF-937E-C62663D807A3}">
      <dgm:prSet/>
      <dgm:spPr/>
      <dgm:t>
        <a:bodyPr/>
        <a:lstStyle/>
        <a:p>
          <a:endParaRPr lang="zh-CN" altLang="en-US"/>
        </a:p>
      </dgm:t>
    </dgm:pt>
    <dgm:pt modelId="{841233AF-4F23-413A-A024-00B6D3E6D361}" type="sibTrans" cxnId="{A4A872D5-61BC-4EBF-937E-C62663D807A3}">
      <dgm:prSet/>
      <dgm:spPr/>
      <dgm:t>
        <a:bodyPr/>
        <a:lstStyle/>
        <a:p>
          <a:endParaRPr lang="zh-CN" altLang="en-US"/>
        </a:p>
      </dgm:t>
    </dgm:pt>
    <dgm:pt modelId="{32D1FAB9-6DAE-424B-AA87-C9AB0D75A556}">
      <dgm:prSet/>
      <dgm:spPr/>
      <dgm:t>
        <a:bodyPr/>
        <a:lstStyle/>
        <a:p>
          <a:pPr rtl="0"/>
          <a:r>
            <a:rPr lang="en-US" dirty="0" err="1" smtClean="0"/>
            <a:t>Ctrl+Shift+Enter</a:t>
          </a:r>
          <a:endParaRPr lang="zh-CN" dirty="0"/>
        </a:p>
      </dgm:t>
    </dgm:pt>
    <dgm:pt modelId="{804819A2-B44E-45EF-A935-3953679AA135}" type="parTrans" cxnId="{761ED6EA-656D-40F0-B887-BD9F13A269F0}">
      <dgm:prSet/>
      <dgm:spPr/>
      <dgm:t>
        <a:bodyPr/>
        <a:lstStyle/>
        <a:p>
          <a:endParaRPr lang="zh-CN" altLang="en-US"/>
        </a:p>
      </dgm:t>
    </dgm:pt>
    <dgm:pt modelId="{F259D5E4-9430-4B82-BC48-78A962D9DF3B}" type="sibTrans" cxnId="{761ED6EA-656D-40F0-B887-BD9F13A269F0}">
      <dgm:prSet/>
      <dgm:spPr/>
      <dgm:t>
        <a:bodyPr/>
        <a:lstStyle/>
        <a:p>
          <a:endParaRPr lang="zh-CN" altLang="en-US"/>
        </a:p>
      </dgm:t>
    </dgm:pt>
    <dgm:pt modelId="{28C1FB22-D6F8-49E9-8B71-4A43833F463E}">
      <dgm:prSet/>
      <dgm:spPr/>
      <dgm:t>
        <a:bodyPr/>
        <a:lstStyle/>
        <a:p>
          <a:pPr rtl="0"/>
          <a:r>
            <a:rPr lang="zh-CN" dirty="0" smtClean="0"/>
            <a:t>在当前行插入空行</a:t>
          </a:r>
          <a:r>
            <a:rPr lang="en-US" dirty="0" smtClean="0"/>
            <a:t>(</a:t>
          </a:r>
          <a:r>
            <a:rPr lang="zh-CN" dirty="0" smtClean="0"/>
            <a:t>原理同上条</a:t>
          </a:r>
          <a:r>
            <a:rPr lang="en-US" dirty="0" smtClean="0"/>
            <a:t>)</a:t>
          </a:r>
          <a:r>
            <a:rPr lang="en-US" b="1" dirty="0" smtClean="0"/>
            <a:t/>
          </a:r>
          <a:br>
            <a:rPr lang="en-US" b="1" dirty="0" smtClean="0"/>
          </a:br>
          <a:endParaRPr lang="zh-CN" dirty="0"/>
        </a:p>
      </dgm:t>
    </dgm:pt>
    <dgm:pt modelId="{7E5EB9D6-567B-4AE9-AA94-DA5F549B6CA9}" type="parTrans" cxnId="{FF9B349C-69F1-47B1-93B6-2E18E902CA7C}">
      <dgm:prSet/>
      <dgm:spPr/>
      <dgm:t>
        <a:bodyPr/>
        <a:lstStyle/>
        <a:p>
          <a:endParaRPr lang="zh-CN" altLang="en-US"/>
        </a:p>
      </dgm:t>
    </dgm:pt>
    <dgm:pt modelId="{CFEBB4A8-C539-4BE7-8649-6C40213535A4}" type="sibTrans" cxnId="{FF9B349C-69F1-47B1-93B6-2E18E902CA7C}">
      <dgm:prSet/>
      <dgm:spPr/>
      <dgm:t>
        <a:bodyPr/>
        <a:lstStyle/>
        <a:p>
          <a:endParaRPr lang="zh-CN" altLang="en-US"/>
        </a:p>
      </dgm:t>
    </dgm:pt>
    <dgm:pt modelId="{715C1056-B8FE-49A3-9356-080BF76E65BA}" type="pres">
      <dgm:prSet presAssocID="{439510E0-5AA1-4402-A972-EFBB8DBAE6FA}" presName="Name0" presStyleCnt="0">
        <dgm:presLayoutVars>
          <dgm:dir/>
          <dgm:animLvl val="lvl"/>
          <dgm:resizeHandles val="exact"/>
        </dgm:presLayoutVars>
      </dgm:prSet>
      <dgm:spPr/>
      <dgm:t>
        <a:bodyPr/>
        <a:lstStyle/>
        <a:p>
          <a:endParaRPr lang="zh-CN" altLang="en-US"/>
        </a:p>
      </dgm:t>
    </dgm:pt>
    <dgm:pt modelId="{D9F787FB-33C1-48B6-8C3D-C8FFFAC79B0C}" type="pres">
      <dgm:prSet presAssocID="{CA1B2630-EAB3-43C4-99A4-012597462A8C}" presName="linNode" presStyleCnt="0"/>
      <dgm:spPr/>
    </dgm:pt>
    <dgm:pt modelId="{9E97D4BC-A0E9-48C2-8B0E-F9EC74BEB510}" type="pres">
      <dgm:prSet presAssocID="{CA1B2630-EAB3-43C4-99A4-012597462A8C}" presName="parentText" presStyleLbl="node1" presStyleIdx="0" presStyleCnt="7">
        <dgm:presLayoutVars>
          <dgm:chMax val="1"/>
          <dgm:bulletEnabled val="1"/>
        </dgm:presLayoutVars>
      </dgm:prSet>
      <dgm:spPr/>
      <dgm:t>
        <a:bodyPr/>
        <a:lstStyle/>
        <a:p>
          <a:endParaRPr lang="zh-CN" altLang="en-US"/>
        </a:p>
      </dgm:t>
    </dgm:pt>
    <dgm:pt modelId="{AA9FB60C-0B88-4AF7-9BF6-2771FAC24AB1}" type="pres">
      <dgm:prSet presAssocID="{CA1B2630-EAB3-43C4-99A4-012597462A8C}" presName="descendantText" presStyleLbl="alignAccFollowNode1" presStyleIdx="0" presStyleCnt="7">
        <dgm:presLayoutVars>
          <dgm:bulletEnabled val="1"/>
        </dgm:presLayoutVars>
      </dgm:prSet>
      <dgm:spPr/>
      <dgm:t>
        <a:bodyPr/>
        <a:lstStyle/>
        <a:p>
          <a:endParaRPr lang="zh-CN" altLang="en-US"/>
        </a:p>
      </dgm:t>
    </dgm:pt>
    <dgm:pt modelId="{1ABC2874-E6EE-4720-8711-BB7589D25B67}" type="pres">
      <dgm:prSet presAssocID="{D977CAF5-BB48-4CEF-B871-85003B98660B}" presName="sp" presStyleCnt="0"/>
      <dgm:spPr/>
    </dgm:pt>
    <dgm:pt modelId="{49E00646-9753-4EC4-A2D4-1F004E304E0E}" type="pres">
      <dgm:prSet presAssocID="{79683C7C-0EE3-4746-806B-35D50922CE0E}" presName="linNode" presStyleCnt="0"/>
      <dgm:spPr/>
    </dgm:pt>
    <dgm:pt modelId="{BE95E319-77BD-4D64-93DE-83EAC7D4E88A}" type="pres">
      <dgm:prSet presAssocID="{79683C7C-0EE3-4746-806B-35D50922CE0E}" presName="parentText" presStyleLbl="node1" presStyleIdx="1" presStyleCnt="7">
        <dgm:presLayoutVars>
          <dgm:chMax val="1"/>
          <dgm:bulletEnabled val="1"/>
        </dgm:presLayoutVars>
      </dgm:prSet>
      <dgm:spPr/>
      <dgm:t>
        <a:bodyPr/>
        <a:lstStyle/>
        <a:p>
          <a:endParaRPr lang="zh-CN" altLang="en-US"/>
        </a:p>
      </dgm:t>
    </dgm:pt>
    <dgm:pt modelId="{EF2C45C0-C810-4349-AEB0-8E90BB2D0DDE}" type="pres">
      <dgm:prSet presAssocID="{79683C7C-0EE3-4746-806B-35D50922CE0E}" presName="descendantText" presStyleLbl="alignAccFollowNode1" presStyleIdx="1" presStyleCnt="7">
        <dgm:presLayoutVars>
          <dgm:bulletEnabled val="1"/>
        </dgm:presLayoutVars>
      </dgm:prSet>
      <dgm:spPr/>
      <dgm:t>
        <a:bodyPr/>
        <a:lstStyle/>
        <a:p>
          <a:endParaRPr lang="zh-CN" altLang="en-US"/>
        </a:p>
      </dgm:t>
    </dgm:pt>
    <dgm:pt modelId="{DA9E8A80-2488-442E-B272-739BBCA04C69}" type="pres">
      <dgm:prSet presAssocID="{B129B9EE-6FF8-4985-B03C-E3AAE583E118}" presName="sp" presStyleCnt="0"/>
      <dgm:spPr/>
    </dgm:pt>
    <dgm:pt modelId="{9E180556-FEF1-401A-AE45-0369E6281293}" type="pres">
      <dgm:prSet presAssocID="{F12F138D-ACE1-4A15-BCB8-6FC7AFCC9459}" presName="linNode" presStyleCnt="0"/>
      <dgm:spPr/>
    </dgm:pt>
    <dgm:pt modelId="{C67C8254-0465-4F5D-B518-E194D3C1CCA9}" type="pres">
      <dgm:prSet presAssocID="{F12F138D-ACE1-4A15-BCB8-6FC7AFCC9459}" presName="parentText" presStyleLbl="node1" presStyleIdx="2" presStyleCnt="7">
        <dgm:presLayoutVars>
          <dgm:chMax val="1"/>
          <dgm:bulletEnabled val="1"/>
        </dgm:presLayoutVars>
      </dgm:prSet>
      <dgm:spPr/>
      <dgm:t>
        <a:bodyPr/>
        <a:lstStyle/>
        <a:p>
          <a:endParaRPr lang="zh-CN" altLang="en-US"/>
        </a:p>
      </dgm:t>
    </dgm:pt>
    <dgm:pt modelId="{2B6FE274-E634-4888-9BFF-F1AC9815B532}" type="pres">
      <dgm:prSet presAssocID="{F12F138D-ACE1-4A15-BCB8-6FC7AFCC9459}" presName="descendantText" presStyleLbl="alignAccFollowNode1" presStyleIdx="2" presStyleCnt="7">
        <dgm:presLayoutVars>
          <dgm:bulletEnabled val="1"/>
        </dgm:presLayoutVars>
      </dgm:prSet>
      <dgm:spPr/>
      <dgm:t>
        <a:bodyPr/>
        <a:lstStyle/>
        <a:p>
          <a:endParaRPr lang="zh-CN" altLang="en-US"/>
        </a:p>
      </dgm:t>
    </dgm:pt>
    <dgm:pt modelId="{D49CB608-0831-4C04-83E5-EB3AF98C18C0}" type="pres">
      <dgm:prSet presAssocID="{1F913BEC-94C7-4B9C-ACE0-E96A615B40A0}" presName="sp" presStyleCnt="0"/>
      <dgm:spPr/>
    </dgm:pt>
    <dgm:pt modelId="{8CEC5855-5D71-48D7-82F5-66DA3F754DC9}" type="pres">
      <dgm:prSet presAssocID="{A04984C4-57CD-43D8-933E-860FFD3F0A80}" presName="linNode" presStyleCnt="0"/>
      <dgm:spPr/>
    </dgm:pt>
    <dgm:pt modelId="{7B0314CE-FDF4-410B-977A-78B213F294B4}" type="pres">
      <dgm:prSet presAssocID="{A04984C4-57CD-43D8-933E-860FFD3F0A80}" presName="parentText" presStyleLbl="node1" presStyleIdx="3" presStyleCnt="7">
        <dgm:presLayoutVars>
          <dgm:chMax val="1"/>
          <dgm:bulletEnabled val="1"/>
        </dgm:presLayoutVars>
      </dgm:prSet>
      <dgm:spPr/>
      <dgm:t>
        <a:bodyPr/>
        <a:lstStyle/>
        <a:p>
          <a:endParaRPr lang="zh-CN" altLang="en-US"/>
        </a:p>
      </dgm:t>
    </dgm:pt>
    <dgm:pt modelId="{5BFE766E-4928-4919-848E-E314FD041C6B}" type="pres">
      <dgm:prSet presAssocID="{A04984C4-57CD-43D8-933E-860FFD3F0A80}" presName="descendantText" presStyleLbl="alignAccFollowNode1" presStyleIdx="3" presStyleCnt="7">
        <dgm:presLayoutVars>
          <dgm:bulletEnabled val="1"/>
        </dgm:presLayoutVars>
      </dgm:prSet>
      <dgm:spPr/>
      <dgm:t>
        <a:bodyPr/>
        <a:lstStyle/>
        <a:p>
          <a:endParaRPr lang="zh-CN" altLang="en-US"/>
        </a:p>
      </dgm:t>
    </dgm:pt>
    <dgm:pt modelId="{2C6F3C6E-3510-4340-9453-9BB588AD00DA}" type="pres">
      <dgm:prSet presAssocID="{DFA3D21F-AEF0-4F4D-8981-F210972E718D}" presName="sp" presStyleCnt="0"/>
      <dgm:spPr/>
    </dgm:pt>
    <dgm:pt modelId="{91E7725F-3D0A-4A3C-ABD2-DDF53168989A}" type="pres">
      <dgm:prSet presAssocID="{A0DB147D-4422-4433-B50A-6F9DCAEA1295}" presName="linNode" presStyleCnt="0"/>
      <dgm:spPr/>
    </dgm:pt>
    <dgm:pt modelId="{23592520-438C-49CA-AF0E-B185E56EE167}" type="pres">
      <dgm:prSet presAssocID="{A0DB147D-4422-4433-B50A-6F9DCAEA1295}" presName="parentText" presStyleLbl="node1" presStyleIdx="4" presStyleCnt="7">
        <dgm:presLayoutVars>
          <dgm:chMax val="1"/>
          <dgm:bulletEnabled val="1"/>
        </dgm:presLayoutVars>
      </dgm:prSet>
      <dgm:spPr/>
      <dgm:t>
        <a:bodyPr/>
        <a:lstStyle/>
        <a:p>
          <a:endParaRPr lang="zh-CN" altLang="en-US"/>
        </a:p>
      </dgm:t>
    </dgm:pt>
    <dgm:pt modelId="{8B32F977-4310-4436-9899-E9BAE732B3D0}" type="pres">
      <dgm:prSet presAssocID="{A0DB147D-4422-4433-B50A-6F9DCAEA1295}" presName="descendantText" presStyleLbl="alignAccFollowNode1" presStyleIdx="4" presStyleCnt="7">
        <dgm:presLayoutVars>
          <dgm:bulletEnabled val="1"/>
        </dgm:presLayoutVars>
      </dgm:prSet>
      <dgm:spPr/>
      <dgm:t>
        <a:bodyPr/>
        <a:lstStyle/>
        <a:p>
          <a:endParaRPr lang="zh-CN" altLang="en-US"/>
        </a:p>
      </dgm:t>
    </dgm:pt>
    <dgm:pt modelId="{D354C884-B471-4E10-B02F-2576DD964F61}" type="pres">
      <dgm:prSet presAssocID="{3D163E67-7070-48D1-856D-52B508C1FF03}" presName="sp" presStyleCnt="0"/>
      <dgm:spPr/>
    </dgm:pt>
    <dgm:pt modelId="{96E9E3D4-1161-4C48-8EF1-975C932EDB66}" type="pres">
      <dgm:prSet presAssocID="{6FA0EDB1-0EED-4EDA-BC80-79F930E4A099}" presName="linNode" presStyleCnt="0"/>
      <dgm:spPr/>
    </dgm:pt>
    <dgm:pt modelId="{D85D5D66-02DE-4D27-AD87-A9FAE2C378E2}" type="pres">
      <dgm:prSet presAssocID="{6FA0EDB1-0EED-4EDA-BC80-79F930E4A099}" presName="parentText" presStyleLbl="node1" presStyleIdx="5" presStyleCnt="7">
        <dgm:presLayoutVars>
          <dgm:chMax val="1"/>
          <dgm:bulletEnabled val="1"/>
        </dgm:presLayoutVars>
      </dgm:prSet>
      <dgm:spPr/>
      <dgm:t>
        <a:bodyPr/>
        <a:lstStyle/>
        <a:p>
          <a:endParaRPr lang="zh-CN" altLang="en-US"/>
        </a:p>
      </dgm:t>
    </dgm:pt>
    <dgm:pt modelId="{71E95230-7683-4DA9-9465-E3CC5975F37D}" type="pres">
      <dgm:prSet presAssocID="{6FA0EDB1-0EED-4EDA-BC80-79F930E4A099}" presName="descendantText" presStyleLbl="alignAccFollowNode1" presStyleIdx="5" presStyleCnt="7">
        <dgm:presLayoutVars>
          <dgm:bulletEnabled val="1"/>
        </dgm:presLayoutVars>
      </dgm:prSet>
      <dgm:spPr/>
      <dgm:t>
        <a:bodyPr/>
        <a:lstStyle/>
        <a:p>
          <a:endParaRPr lang="zh-CN" altLang="en-US"/>
        </a:p>
      </dgm:t>
    </dgm:pt>
    <dgm:pt modelId="{E927F3CC-21A6-45FE-BCAA-B398C59D5745}" type="pres">
      <dgm:prSet presAssocID="{ED4D5DFC-FD0D-409A-9902-3DE24E96D847}" presName="sp" presStyleCnt="0"/>
      <dgm:spPr/>
    </dgm:pt>
    <dgm:pt modelId="{B094E484-4E5B-4AA0-855B-57367AE95311}" type="pres">
      <dgm:prSet presAssocID="{32D1FAB9-6DAE-424B-AA87-C9AB0D75A556}" presName="linNode" presStyleCnt="0"/>
      <dgm:spPr/>
    </dgm:pt>
    <dgm:pt modelId="{01221D77-B0E8-4988-AD75-7BE3CA11B31E}" type="pres">
      <dgm:prSet presAssocID="{32D1FAB9-6DAE-424B-AA87-C9AB0D75A556}" presName="parentText" presStyleLbl="node1" presStyleIdx="6" presStyleCnt="7">
        <dgm:presLayoutVars>
          <dgm:chMax val="1"/>
          <dgm:bulletEnabled val="1"/>
        </dgm:presLayoutVars>
      </dgm:prSet>
      <dgm:spPr/>
      <dgm:t>
        <a:bodyPr/>
        <a:lstStyle/>
        <a:p>
          <a:endParaRPr lang="zh-CN" altLang="en-US"/>
        </a:p>
      </dgm:t>
    </dgm:pt>
    <dgm:pt modelId="{8557DF43-38C8-427E-82F2-A7F457E8EC01}" type="pres">
      <dgm:prSet presAssocID="{32D1FAB9-6DAE-424B-AA87-C9AB0D75A556}" presName="descendantText" presStyleLbl="alignAccFollowNode1" presStyleIdx="6" presStyleCnt="7">
        <dgm:presLayoutVars>
          <dgm:bulletEnabled val="1"/>
        </dgm:presLayoutVars>
      </dgm:prSet>
      <dgm:spPr/>
      <dgm:t>
        <a:bodyPr/>
        <a:lstStyle/>
        <a:p>
          <a:endParaRPr lang="zh-CN" altLang="en-US"/>
        </a:p>
      </dgm:t>
    </dgm:pt>
  </dgm:ptLst>
  <dgm:cxnLst>
    <dgm:cxn modelId="{1D22E2DC-F2FA-4F2E-91FA-248E8A68D0B6}" srcId="{F12F138D-ACE1-4A15-BCB8-6FC7AFCC9459}" destId="{73F3A382-0E66-42D5-989E-2B78B4947E23}" srcOrd="0" destOrd="0" parTransId="{45E18CA5-B0BD-4845-A0AB-278E1B552541}" sibTransId="{89F29A5E-2969-4C28-B8EB-33194F612C1D}"/>
    <dgm:cxn modelId="{A4A872D5-61BC-4EBF-937E-C62663D807A3}" srcId="{6FA0EDB1-0EED-4EDA-BC80-79F930E4A099}" destId="{B787E766-EA36-40D5-9E2D-A2A7CC932B89}" srcOrd="0" destOrd="0" parTransId="{20283BA3-700F-494E-A844-22C13CC38233}" sibTransId="{841233AF-4F23-413A-A024-00B6D3E6D361}"/>
    <dgm:cxn modelId="{4E9887E8-9079-4D5E-AB68-85291B1303B2}" srcId="{439510E0-5AA1-4402-A972-EFBB8DBAE6FA}" destId="{79683C7C-0EE3-4746-806B-35D50922CE0E}" srcOrd="1" destOrd="0" parTransId="{DA2625BA-388D-4754-AC7F-B95DE82CA548}" sibTransId="{B129B9EE-6FF8-4985-B03C-E3AAE583E118}"/>
    <dgm:cxn modelId="{9ACFD340-7DC4-4554-98F2-2A0378925737}" srcId="{439510E0-5AA1-4402-A972-EFBB8DBAE6FA}" destId="{6FA0EDB1-0EED-4EDA-BC80-79F930E4A099}" srcOrd="5" destOrd="0" parTransId="{2C636E89-4033-49A0-9C2E-8BD4A23956DB}" sibTransId="{ED4D5DFC-FD0D-409A-9902-3DE24E96D847}"/>
    <dgm:cxn modelId="{E799E0AC-FE14-48C7-A831-7F9190C58A58}" srcId="{CA1B2630-EAB3-43C4-99A4-012597462A8C}" destId="{8E7BF6CD-812E-47BF-BAB8-E13723843BCC}" srcOrd="0" destOrd="0" parTransId="{0AB9A546-5762-41B8-B10A-E550A193ED08}" sibTransId="{5EE969DA-63D9-4FD4-92A7-8402B41F5C61}"/>
    <dgm:cxn modelId="{3F3CD36A-FB6B-41BE-BDDB-C5E3CE556881}" type="presOf" srcId="{32D1FAB9-6DAE-424B-AA87-C9AB0D75A556}" destId="{01221D77-B0E8-4988-AD75-7BE3CA11B31E}" srcOrd="0" destOrd="0" presId="urn:microsoft.com/office/officeart/2005/8/layout/vList5"/>
    <dgm:cxn modelId="{F48426A9-BCD1-4169-846A-E895416A1CC6}" type="presOf" srcId="{439510E0-5AA1-4402-A972-EFBB8DBAE6FA}" destId="{715C1056-B8FE-49A3-9356-080BF76E65BA}" srcOrd="0" destOrd="0" presId="urn:microsoft.com/office/officeart/2005/8/layout/vList5"/>
    <dgm:cxn modelId="{C0CF956E-96B3-4578-AF9E-91A2812DC163}" type="presOf" srcId="{C33AB8F7-F24A-424F-BEBC-53C575129CA9}" destId="{EF2C45C0-C810-4349-AEB0-8E90BB2D0DDE}" srcOrd="0" destOrd="0" presId="urn:microsoft.com/office/officeart/2005/8/layout/vList5"/>
    <dgm:cxn modelId="{94AB33AA-AE50-40E9-B042-02D2F573B33C}" srcId="{79683C7C-0EE3-4746-806B-35D50922CE0E}" destId="{C33AB8F7-F24A-424F-BEBC-53C575129CA9}" srcOrd="0" destOrd="0" parTransId="{CA7EC0AF-825E-4215-B852-87CC5884FFEF}" sibTransId="{5DA8F1ED-610C-4D74-A75C-9B34ACCAF9FA}"/>
    <dgm:cxn modelId="{05424BE1-D6DA-4727-8207-6818D05618BD}" type="presOf" srcId="{8E7BF6CD-812E-47BF-BAB8-E13723843BCC}" destId="{AA9FB60C-0B88-4AF7-9BF6-2771FAC24AB1}" srcOrd="0" destOrd="0" presId="urn:microsoft.com/office/officeart/2005/8/layout/vList5"/>
    <dgm:cxn modelId="{7B7FFEC9-92F6-4D83-BF80-5C76852B9654}" srcId="{439510E0-5AA1-4402-A972-EFBB8DBAE6FA}" destId="{F12F138D-ACE1-4A15-BCB8-6FC7AFCC9459}" srcOrd="2" destOrd="0" parTransId="{C4CD8C22-B49D-43D7-AB73-D26B11C9FA6F}" sibTransId="{1F913BEC-94C7-4B9C-ACE0-E96A615B40A0}"/>
    <dgm:cxn modelId="{F6777FBA-BE13-4559-83FE-9B1126070279}" type="presOf" srcId="{CA1B2630-EAB3-43C4-99A4-012597462A8C}" destId="{9E97D4BC-A0E9-48C2-8B0E-F9EC74BEB510}" srcOrd="0" destOrd="0" presId="urn:microsoft.com/office/officeart/2005/8/layout/vList5"/>
    <dgm:cxn modelId="{B8D4569B-D0BD-41C3-878C-4A7BAD20B8E5}" type="presOf" srcId="{6FA0EDB1-0EED-4EDA-BC80-79F930E4A099}" destId="{D85D5D66-02DE-4D27-AD87-A9FAE2C378E2}" srcOrd="0" destOrd="0" presId="urn:microsoft.com/office/officeart/2005/8/layout/vList5"/>
    <dgm:cxn modelId="{FF9B349C-69F1-47B1-93B6-2E18E902CA7C}" srcId="{32D1FAB9-6DAE-424B-AA87-C9AB0D75A556}" destId="{28C1FB22-D6F8-49E9-8B71-4A43833F463E}" srcOrd="0" destOrd="0" parTransId="{7E5EB9D6-567B-4AE9-AA94-DA5F549B6CA9}" sibTransId="{CFEBB4A8-C539-4BE7-8649-6C40213535A4}"/>
    <dgm:cxn modelId="{39E7059C-EE4E-41EE-8D4F-8C3711F7DD1B}" type="presOf" srcId="{A04984C4-57CD-43D8-933E-860FFD3F0A80}" destId="{7B0314CE-FDF4-410B-977A-78B213F294B4}" srcOrd="0" destOrd="0" presId="urn:microsoft.com/office/officeart/2005/8/layout/vList5"/>
    <dgm:cxn modelId="{761ED6EA-656D-40F0-B887-BD9F13A269F0}" srcId="{439510E0-5AA1-4402-A972-EFBB8DBAE6FA}" destId="{32D1FAB9-6DAE-424B-AA87-C9AB0D75A556}" srcOrd="6" destOrd="0" parTransId="{804819A2-B44E-45EF-A935-3953679AA135}" sibTransId="{F259D5E4-9430-4B82-BC48-78A962D9DF3B}"/>
    <dgm:cxn modelId="{9C21881C-9F74-4809-93F4-8F8E4599C4C0}" type="presOf" srcId="{79683C7C-0EE3-4746-806B-35D50922CE0E}" destId="{BE95E319-77BD-4D64-93DE-83EAC7D4E88A}" srcOrd="0" destOrd="0" presId="urn:microsoft.com/office/officeart/2005/8/layout/vList5"/>
    <dgm:cxn modelId="{1A7FE74E-4BE4-44D0-873B-2B5F331B2722}" srcId="{439510E0-5AA1-4402-A972-EFBB8DBAE6FA}" destId="{A04984C4-57CD-43D8-933E-860FFD3F0A80}" srcOrd="3" destOrd="0" parTransId="{BF83199C-D537-4A3F-A341-1E88C2AAE7BB}" sibTransId="{DFA3D21F-AEF0-4F4D-8981-F210972E718D}"/>
    <dgm:cxn modelId="{93C46E2C-94F8-4C5B-9064-B474C3938DF2}" type="presOf" srcId="{73F3A382-0E66-42D5-989E-2B78B4947E23}" destId="{2B6FE274-E634-4888-9BFF-F1AC9815B532}" srcOrd="0" destOrd="0" presId="urn:microsoft.com/office/officeart/2005/8/layout/vList5"/>
    <dgm:cxn modelId="{784E359B-2C60-4D12-BBA3-AF436B52B966}" srcId="{439510E0-5AA1-4402-A972-EFBB8DBAE6FA}" destId="{CA1B2630-EAB3-43C4-99A4-012597462A8C}" srcOrd="0" destOrd="0" parTransId="{14E7D49A-E79E-4963-B833-75FF966DAF2F}" sibTransId="{D977CAF5-BB48-4CEF-B871-85003B98660B}"/>
    <dgm:cxn modelId="{EBF04EE9-BA1D-477B-B2AC-D7D40F18E9FF}" srcId="{A0DB147D-4422-4433-B50A-6F9DCAEA1295}" destId="{B5FB1C27-9EC4-4730-B098-5E5DB83C8BA5}" srcOrd="0" destOrd="0" parTransId="{541DCE5F-7F19-46C4-8412-5DB2AA30182E}" sibTransId="{5402DE74-1C44-4720-8B08-FEC9977BAF97}"/>
    <dgm:cxn modelId="{7A083146-D3BA-4D03-A726-4E7013AC4240}" srcId="{439510E0-5AA1-4402-A972-EFBB8DBAE6FA}" destId="{A0DB147D-4422-4433-B50A-6F9DCAEA1295}" srcOrd="4" destOrd="0" parTransId="{9281BD5A-858D-44EE-859F-31C94594D2D6}" sibTransId="{3D163E67-7070-48D1-856D-52B508C1FF03}"/>
    <dgm:cxn modelId="{7B527C33-AA1D-4E06-99D8-9E04D7200E6E}" type="presOf" srcId="{A0DB147D-4422-4433-B50A-6F9DCAEA1295}" destId="{23592520-438C-49CA-AF0E-B185E56EE167}" srcOrd="0" destOrd="0" presId="urn:microsoft.com/office/officeart/2005/8/layout/vList5"/>
    <dgm:cxn modelId="{4403EC9A-236B-4F18-A203-782EEFC61955}" type="presOf" srcId="{5690A971-7E21-4DA5-AD34-42210892767D}" destId="{5BFE766E-4928-4919-848E-E314FD041C6B}" srcOrd="0" destOrd="0" presId="urn:microsoft.com/office/officeart/2005/8/layout/vList5"/>
    <dgm:cxn modelId="{F65B2D34-FF3F-4A50-85C6-3B8C84779A1C}" type="presOf" srcId="{B787E766-EA36-40D5-9E2D-A2A7CC932B89}" destId="{71E95230-7683-4DA9-9465-E3CC5975F37D}" srcOrd="0" destOrd="0" presId="urn:microsoft.com/office/officeart/2005/8/layout/vList5"/>
    <dgm:cxn modelId="{F1532D57-2FC9-43C5-8C3B-3120C3FB471F}" type="presOf" srcId="{B5FB1C27-9EC4-4730-B098-5E5DB83C8BA5}" destId="{8B32F977-4310-4436-9899-E9BAE732B3D0}" srcOrd="0" destOrd="0" presId="urn:microsoft.com/office/officeart/2005/8/layout/vList5"/>
    <dgm:cxn modelId="{F4E1342A-C403-42B0-88EA-657A85F76F49}" type="presOf" srcId="{F12F138D-ACE1-4A15-BCB8-6FC7AFCC9459}" destId="{C67C8254-0465-4F5D-B518-E194D3C1CCA9}" srcOrd="0" destOrd="0" presId="urn:microsoft.com/office/officeart/2005/8/layout/vList5"/>
    <dgm:cxn modelId="{299ECCE7-1EF5-45A2-A91B-74B35AC75CF8}" srcId="{A04984C4-57CD-43D8-933E-860FFD3F0A80}" destId="{5690A971-7E21-4DA5-AD34-42210892767D}" srcOrd="0" destOrd="0" parTransId="{134C563E-A5DE-4834-8B44-5440EFFD66B4}" sibTransId="{1E27DFDC-2C65-43CB-9C3E-0383F21A9FE6}"/>
    <dgm:cxn modelId="{03296690-2059-4ECC-81F0-D734B3343E3A}" type="presOf" srcId="{28C1FB22-D6F8-49E9-8B71-4A43833F463E}" destId="{8557DF43-38C8-427E-82F2-A7F457E8EC01}" srcOrd="0" destOrd="0" presId="urn:microsoft.com/office/officeart/2005/8/layout/vList5"/>
    <dgm:cxn modelId="{BEF517C8-AC50-4C47-AA54-D1697486D0DF}" type="presParOf" srcId="{715C1056-B8FE-49A3-9356-080BF76E65BA}" destId="{D9F787FB-33C1-48B6-8C3D-C8FFFAC79B0C}" srcOrd="0" destOrd="0" presId="urn:microsoft.com/office/officeart/2005/8/layout/vList5"/>
    <dgm:cxn modelId="{0BEC1CFC-D8A3-4BC5-BD4A-E266B7576343}" type="presParOf" srcId="{D9F787FB-33C1-48B6-8C3D-C8FFFAC79B0C}" destId="{9E97D4BC-A0E9-48C2-8B0E-F9EC74BEB510}" srcOrd="0" destOrd="0" presId="urn:microsoft.com/office/officeart/2005/8/layout/vList5"/>
    <dgm:cxn modelId="{09ECACA6-8B76-4940-8CB9-A060B43C78C4}" type="presParOf" srcId="{D9F787FB-33C1-48B6-8C3D-C8FFFAC79B0C}" destId="{AA9FB60C-0B88-4AF7-9BF6-2771FAC24AB1}" srcOrd="1" destOrd="0" presId="urn:microsoft.com/office/officeart/2005/8/layout/vList5"/>
    <dgm:cxn modelId="{E538E805-3922-438F-B0CC-1FF4FE547993}" type="presParOf" srcId="{715C1056-B8FE-49A3-9356-080BF76E65BA}" destId="{1ABC2874-E6EE-4720-8711-BB7589D25B67}" srcOrd="1" destOrd="0" presId="urn:microsoft.com/office/officeart/2005/8/layout/vList5"/>
    <dgm:cxn modelId="{6E59C1B3-4F04-41BE-9D6E-15E31AE87D02}" type="presParOf" srcId="{715C1056-B8FE-49A3-9356-080BF76E65BA}" destId="{49E00646-9753-4EC4-A2D4-1F004E304E0E}" srcOrd="2" destOrd="0" presId="urn:microsoft.com/office/officeart/2005/8/layout/vList5"/>
    <dgm:cxn modelId="{67DF103C-4562-409F-A82F-429864F7229F}" type="presParOf" srcId="{49E00646-9753-4EC4-A2D4-1F004E304E0E}" destId="{BE95E319-77BD-4D64-93DE-83EAC7D4E88A}" srcOrd="0" destOrd="0" presId="urn:microsoft.com/office/officeart/2005/8/layout/vList5"/>
    <dgm:cxn modelId="{9771228C-5E1C-4E38-9993-3D89D2023379}" type="presParOf" srcId="{49E00646-9753-4EC4-A2D4-1F004E304E0E}" destId="{EF2C45C0-C810-4349-AEB0-8E90BB2D0DDE}" srcOrd="1" destOrd="0" presId="urn:microsoft.com/office/officeart/2005/8/layout/vList5"/>
    <dgm:cxn modelId="{610141A7-7E3C-46BB-95E5-62172C088A41}" type="presParOf" srcId="{715C1056-B8FE-49A3-9356-080BF76E65BA}" destId="{DA9E8A80-2488-442E-B272-739BBCA04C69}" srcOrd="3" destOrd="0" presId="urn:microsoft.com/office/officeart/2005/8/layout/vList5"/>
    <dgm:cxn modelId="{31EE4AAD-F940-4B22-A312-C7AE740C7620}" type="presParOf" srcId="{715C1056-B8FE-49A3-9356-080BF76E65BA}" destId="{9E180556-FEF1-401A-AE45-0369E6281293}" srcOrd="4" destOrd="0" presId="urn:microsoft.com/office/officeart/2005/8/layout/vList5"/>
    <dgm:cxn modelId="{CD114A63-5E5E-4495-8D65-CB8A4C9CC783}" type="presParOf" srcId="{9E180556-FEF1-401A-AE45-0369E6281293}" destId="{C67C8254-0465-4F5D-B518-E194D3C1CCA9}" srcOrd="0" destOrd="0" presId="urn:microsoft.com/office/officeart/2005/8/layout/vList5"/>
    <dgm:cxn modelId="{9AC4D9D2-74D0-488B-9619-1BB26166EC9E}" type="presParOf" srcId="{9E180556-FEF1-401A-AE45-0369E6281293}" destId="{2B6FE274-E634-4888-9BFF-F1AC9815B532}" srcOrd="1" destOrd="0" presId="urn:microsoft.com/office/officeart/2005/8/layout/vList5"/>
    <dgm:cxn modelId="{71A546A8-7B6C-425B-92A5-E082B2160580}" type="presParOf" srcId="{715C1056-B8FE-49A3-9356-080BF76E65BA}" destId="{D49CB608-0831-4C04-83E5-EB3AF98C18C0}" srcOrd="5" destOrd="0" presId="urn:microsoft.com/office/officeart/2005/8/layout/vList5"/>
    <dgm:cxn modelId="{1D157636-B17C-4493-8862-38A03E14518A}" type="presParOf" srcId="{715C1056-B8FE-49A3-9356-080BF76E65BA}" destId="{8CEC5855-5D71-48D7-82F5-66DA3F754DC9}" srcOrd="6" destOrd="0" presId="urn:microsoft.com/office/officeart/2005/8/layout/vList5"/>
    <dgm:cxn modelId="{05587701-2D3B-4712-BCB3-AA2E62514D15}" type="presParOf" srcId="{8CEC5855-5D71-48D7-82F5-66DA3F754DC9}" destId="{7B0314CE-FDF4-410B-977A-78B213F294B4}" srcOrd="0" destOrd="0" presId="urn:microsoft.com/office/officeart/2005/8/layout/vList5"/>
    <dgm:cxn modelId="{208C0C65-CEF7-43DC-A8EE-1089A5D18290}" type="presParOf" srcId="{8CEC5855-5D71-48D7-82F5-66DA3F754DC9}" destId="{5BFE766E-4928-4919-848E-E314FD041C6B}" srcOrd="1" destOrd="0" presId="urn:microsoft.com/office/officeart/2005/8/layout/vList5"/>
    <dgm:cxn modelId="{553A72ED-D917-40D6-8FF3-C8AFEF3EC63D}" type="presParOf" srcId="{715C1056-B8FE-49A3-9356-080BF76E65BA}" destId="{2C6F3C6E-3510-4340-9453-9BB588AD00DA}" srcOrd="7" destOrd="0" presId="urn:microsoft.com/office/officeart/2005/8/layout/vList5"/>
    <dgm:cxn modelId="{CBCCF447-112F-49A7-B672-077611F83412}" type="presParOf" srcId="{715C1056-B8FE-49A3-9356-080BF76E65BA}" destId="{91E7725F-3D0A-4A3C-ABD2-DDF53168989A}" srcOrd="8" destOrd="0" presId="urn:microsoft.com/office/officeart/2005/8/layout/vList5"/>
    <dgm:cxn modelId="{BA5E8F45-508B-4B86-9C39-1E1F5CC3788E}" type="presParOf" srcId="{91E7725F-3D0A-4A3C-ABD2-DDF53168989A}" destId="{23592520-438C-49CA-AF0E-B185E56EE167}" srcOrd="0" destOrd="0" presId="urn:microsoft.com/office/officeart/2005/8/layout/vList5"/>
    <dgm:cxn modelId="{99D0E466-A23A-471C-B39F-F610F629119D}" type="presParOf" srcId="{91E7725F-3D0A-4A3C-ABD2-DDF53168989A}" destId="{8B32F977-4310-4436-9899-E9BAE732B3D0}" srcOrd="1" destOrd="0" presId="urn:microsoft.com/office/officeart/2005/8/layout/vList5"/>
    <dgm:cxn modelId="{857A44BF-A1EF-4B85-ACC6-4E7D8C19306F}" type="presParOf" srcId="{715C1056-B8FE-49A3-9356-080BF76E65BA}" destId="{D354C884-B471-4E10-B02F-2576DD964F61}" srcOrd="9" destOrd="0" presId="urn:microsoft.com/office/officeart/2005/8/layout/vList5"/>
    <dgm:cxn modelId="{430D47A2-8983-47B6-8098-75445C1E397A}" type="presParOf" srcId="{715C1056-B8FE-49A3-9356-080BF76E65BA}" destId="{96E9E3D4-1161-4C48-8EF1-975C932EDB66}" srcOrd="10" destOrd="0" presId="urn:microsoft.com/office/officeart/2005/8/layout/vList5"/>
    <dgm:cxn modelId="{88087D51-65B9-48AB-8DBD-CA9EF3C673FF}" type="presParOf" srcId="{96E9E3D4-1161-4C48-8EF1-975C932EDB66}" destId="{D85D5D66-02DE-4D27-AD87-A9FAE2C378E2}" srcOrd="0" destOrd="0" presId="urn:microsoft.com/office/officeart/2005/8/layout/vList5"/>
    <dgm:cxn modelId="{12B924C2-3D47-40D6-A09D-450BBE969F59}" type="presParOf" srcId="{96E9E3D4-1161-4C48-8EF1-975C932EDB66}" destId="{71E95230-7683-4DA9-9465-E3CC5975F37D}" srcOrd="1" destOrd="0" presId="urn:microsoft.com/office/officeart/2005/8/layout/vList5"/>
    <dgm:cxn modelId="{2428C7A1-FC91-4E55-8380-121FC6AE2A93}" type="presParOf" srcId="{715C1056-B8FE-49A3-9356-080BF76E65BA}" destId="{E927F3CC-21A6-45FE-BCAA-B398C59D5745}" srcOrd="11" destOrd="0" presId="urn:microsoft.com/office/officeart/2005/8/layout/vList5"/>
    <dgm:cxn modelId="{16B0DAF8-CBC3-4A38-8AFD-E4A87006ADC2}" type="presParOf" srcId="{715C1056-B8FE-49A3-9356-080BF76E65BA}" destId="{B094E484-4E5B-4AA0-855B-57367AE95311}" srcOrd="12" destOrd="0" presId="urn:microsoft.com/office/officeart/2005/8/layout/vList5"/>
    <dgm:cxn modelId="{DF002399-3E8E-4BA5-A2F3-BC61E8BAC0D1}" type="presParOf" srcId="{B094E484-4E5B-4AA0-855B-57367AE95311}" destId="{01221D77-B0E8-4988-AD75-7BE3CA11B31E}" srcOrd="0" destOrd="0" presId="urn:microsoft.com/office/officeart/2005/8/layout/vList5"/>
    <dgm:cxn modelId="{ACEE419D-D038-4BA4-B194-D232616AA79F}" type="presParOf" srcId="{B094E484-4E5B-4AA0-855B-57367AE95311}" destId="{8557DF43-38C8-427E-82F2-A7F457E8EC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780EACD-45C7-4D96-B971-4F0387A81CA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1B502902-324E-41E4-AC16-35BB879516DC}">
      <dgm:prSet custT="1"/>
      <dgm:spPr/>
      <dgm:t>
        <a:bodyPr/>
        <a:lstStyle/>
        <a:p>
          <a:pPr rtl="0"/>
          <a:r>
            <a:rPr lang="en-US" sz="2400" dirty="0" smtClean="0">
              <a:solidFill>
                <a:srgbClr val="FFFF00"/>
              </a:solidFill>
              <a:latin typeface="微软雅黑" panose="020B0503020204020204" pitchFamily="34" charset="-122"/>
              <a:ea typeface="微软雅黑" panose="020B0503020204020204" pitchFamily="34" charset="-122"/>
            </a:rPr>
            <a:t>Alt+</a:t>
          </a:r>
          <a:r>
            <a:rPr lang="zh-CN" sz="2400" dirty="0" smtClean="0">
              <a:solidFill>
                <a:srgbClr val="FFFF00"/>
              </a:solidFill>
              <a:latin typeface="微软雅黑" panose="020B0503020204020204" pitchFamily="34" charset="-122"/>
              <a:ea typeface="微软雅黑" panose="020B0503020204020204" pitchFamily="34" charset="-122"/>
            </a:rPr>
            <a:t>←</a:t>
          </a:r>
          <a:r>
            <a:rPr lang="zh-CN" sz="2400" dirty="0" smtClean="0">
              <a:latin typeface="微软雅黑" panose="020B0503020204020204" pitchFamily="34" charset="-122"/>
              <a:ea typeface="微软雅黑" panose="020B0503020204020204" pitchFamily="34" charset="-122"/>
            </a:rPr>
            <a:t> </a:t>
          </a:r>
          <a:r>
            <a:rPr lang="en-US" sz="2400" dirty="0" smtClean="0">
              <a:latin typeface="微软雅黑" panose="020B0503020204020204" pitchFamily="34" charset="-122"/>
              <a:ea typeface="微软雅黑" panose="020B0503020204020204" pitchFamily="34" charset="-122"/>
            </a:rPr>
            <a:t>    </a:t>
          </a:r>
          <a:endParaRPr lang="zh-CN" sz="2400" dirty="0">
            <a:latin typeface="微软雅黑" panose="020B0503020204020204" pitchFamily="34" charset="-122"/>
            <a:ea typeface="微软雅黑" panose="020B0503020204020204" pitchFamily="34" charset="-122"/>
          </a:endParaRPr>
        </a:p>
      </dgm:t>
    </dgm:pt>
    <dgm:pt modelId="{99BA9CE4-8703-4247-8DD7-742783479B7C}" type="parTrans" cxnId="{71F0BF0A-2807-44EE-A2C4-83D0BB117959}">
      <dgm:prSet/>
      <dgm:spPr/>
      <dgm:t>
        <a:bodyPr/>
        <a:lstStyle/>
        <a:p>
          <a:endParaRPr lang="zh-CN" altLang="en-US"/>
        </a:p>
      </dgm:t>
    </dgm:pt>
    <dgm:pt modelId="{B69A58AC-2DC6-45CE-AE5B-40A89DECE748}" type="sibTrans" cxnId="{71F0BF0A-2807-44EE-A2C4-83D0BB117959}">
      <dgm:prSet/>
      <dgm:spPr/>
      <dgm:t>
        <a:bodyPr/>
        <a:lstStyle/>
        <a:p>
          <a:endParaRPr lang="zh-CN" altLang="en-US"/>
        </a:p>
      </dgm:t>
    </dgm:pt>
    <dgm:pt modelId="{85053185-7A95-4ABE-B13B-1D3DBF688D41}">
      <dgm:prSet/>
      <dgm:spPr/>
      <dgm:t>
        <a:bodyPr/>
        <a:lstStyle/>
        <a:p>
          <a:pPr rtl="0"/>
          <a:r>
            <a:rPr lang="zh-CN" smtClean="0"/>
            <a:t>前一个编辑的页面</a:t>
          </a:r>
          <a:endParaRPr lang="zh-CN"/>
        </a:p>
      </dgm:t>
    </dgm:pt>
    <dgm:pt modelId="{886424D5-9996-47D8-A5AB-C0C6B66DC07A}" type="parTrans" cxnId="{B43E9A5D-7711-413C-8B48-ACDE5D83E2B5}">
      <dgm:prSet/>
      <dgm:spPr/>
      <dgm:t>
        <a:bodyPr/>
        <a:lstStyle/>
        <a:p>
          <a:endParaRPr lang="zh-CN" altLang="en-US"/>
        </a:p>
      </dgm:t>
    </dgm:pt>
    <dgm:pt modelId="{454FF728-A987-4660-9206-2420A31962C6}" type="sibTrans" cxnId="{B43E9A5D-7711-413C-8B48-ACDE5D83E2B5}">
      <dgm:prSet/>
      <dgm:spPr/>
      <dgm:t>
        <a:bodyPr/>
        <a:lstStyle/>
        <a:p>
          <a:endParaRPr lang="zh-CN" altLang="en-US"/>
        </a:p>
      </dgm:t>
    </dgm:pt>
    <dgm:pt modelId="{C24E8969-9F22-4C20-973D-DA1E1E5A27C9}">
      <dgm:prSet custT="1"/>
      <dgm:spPr/>
      <dgm:t>
        <a:bodyPr/>
        <a:lstStyle/>
        <a:p>
          <a:pPr rtl="0"/>
          <a:r>
            <a:rPr lang="en-US" sz="2400" dirty="0" smtClean="0">
              <a:solidFill>
                <a:srgbClr val="FFFF00"/>
              </a:solidFill>
              <a:latin typeface="微软雅黑" panose="020B0503020204020204" pitchFamily="34" charset="-122"/>
              <a:ea typeface="微软雅黑" panose="020B0503020204020204" pitchFamily="34" charset="-122"/>
            </a:rPr>
            <a:t>Alt+</a:t>
          </a:r>
          <a:r>
            <a:rPr lang="zh-CN" sz="2400" dirty="0" smtClean="0">
              <a:solidFill>
                <a:srgbClr val="FFFF00"/>
              </a:solidFill>
              <a:latin typeface="微软雅黑" panose="020B0503020204020204" pitchFamily="34" charset="-122"/>
              <a:ea typeface="微软雅黑" panose="020B0503020204020204" pitchFamily="34" charset="-122"/>
            </a:rPr>
            <a:t>→ </a:t>
          </a:r>
          <a:r>
            <a:rPr lang="en-US" sz="2400" dirty="0" smtClean="0">
              <a:solidFill>
                <a:srgbClr val="FFFF00"/>
              </a:solidFill>
              <a:latin typeface="微软雅黑" panose="020B0503020204020204" pitchFamily="34" charset="-122"/>
              <a:ea typeface="微软雅黑" panose="020B0503020204020204" pitchFamily="34" charset="-122"/>
            </a:rPr>
            <a:t>    </a:t>
          </a:r>
          <a:endParaRPr lang="zh-CN" sz="2400" dirty="0">
            <a:solidFill>
              <a:srgbClr val="FFFF00"/>
            </a:solidFill>
            <a:latin typeface="微软雅黑" panose="020B0503020204020204" pitchFamily="34" charset="-122"/>
            <a:ea typeface="微软雅黑" panose="020B0503020204020204" pitchFamily="34" charset="-122"/>
          </a:endParaRPr>
        </a:p>
      </dgm:t>
    </dgm:pt>
    <dgm:pt modelId="{F2649D9A-F841-457A-8037-E52227945C95}" type="parTrans" cxnId="{73C68CDE-0D22-489A-A0BA-F5FF3FCF8BCA}">
      <dgm:prSet/>
      <dgm:spPr/>
      <dgm:t>
        <a:bodyPr/>
        <a:lstStyle/>
        <a:p>
          <a:endParaRPr lang="zh-CN" altLang="en-US"/>
        </a:p>
      </dgm:t>
    </dgm:pt>
    <dgm:pt modelId="{0936E23A-1965-40DF-84FD-59BAF36C0792}" type="sibTrans" cxnId="{73C68CDE-0D22-489A-A0BA-F5FF3FCF8BCA}">
      <dgm:prSet/>
      <dgm:spPr/>
      <dgm:t>
        <a:bodyPr/>
        <a:lstStyle/>
        <a:p>
          <a:endParaRPr lang="zh-CN" altLang="en-US"/>
        </a:p>
      </dgm:t>
    </dgm:pt>
    <dgm:pt modelId="{45E8B01F-4919-4CBA-95FE-C501D233CEDA}">
      <dgm:prSet/>
      <dgm:spPr/>
      <dgm:t>
        <a:bodyPr/>
        <a:lstStyle/>
        <a:p>
          <a:pPr rtl="0"/>
          <a:r>
            <a:rPr lang="zh-CN" smtClean="0"/>
            <a:t>下一个编辑的页面</a:t>
          </a:r>
          <a:endParaRPr lang="zh-CN"/>
        </a:p>
      </dgm:t>
    </dgm:pt>
    <dgm:pt modelId="{8F4D56D5-6464-4F65-8F3A-33A275CBF8DC}" type="parTrans" cxnId="{87E78D4F-065B-4E83-A53E-9509A220C8FF}">
      <dgm:prSet/>
      <dgm:spPr/>
      <dgm:t>
        <a:bodyPr/>
        <a:lstStyle/>
        <a:p>
          <a:endParaRPr lang="zh-CN" altLang="en-US"/>
        </a:p>
      </dgm:t>
    </dgm:pt>
    <dgm:pt modelId="{B0219110-765F-4B39-85A8-05D0D9D61C0E}" type="sibTrans" cxnId="{87E78D4F-065B-4E83-A53E-9509A220C8FF}">
      <dgm:prSet/>
      <dgm:spPr/>
      <dgm:t>
        <a:bodyPr/>
        <a:lstStyle/>
        <a:p>
          <a:endParaRPr lang="zh-CN" altLang="en-US"/>
        </a:p>
      </dgm:t>
    </dgm:pt>
    <dgm:pt modelId="{E7FD9241-1A66-4C5C-BEB4-5539EFFE1DBC}">
      <dgm:prSet custT="1"/>
      <dgm:spPr/>
      <dgm:t>
        <a:bodyPr/>
        <a:lstStyle/>
        <a:p>
          <a:pPr rtl="0"/>
          <a:r>
            <a:rPr lang="en-US" sz="2400" dirty="0" smtClean="0">
              <a:latin typeface="微软雅黑" panose="020B0503020204020204" pitchFamily="34" charset="-122"/>
              <a:ea typeface="微软雅黑" panose="020B0503020204020204" pitchFamily="34" charset="-122"/>
            </a:rPr>
            <a:t>Ctrl+Shift+S:</a:t>
          </a:r>
          <a:endParaRPr lang="zh-CN" sz="2400" dirty="0">
            <a:latin typeface="微软雅黑" panose="020B0503020204020204" pitchFamily="34" charset="-122"/>
            <a:ea typeface="微软雅黑" panose="020B0503020204020204" pitchFamily="34" charset="-122"/>
          </a:endParaRPr>
        </a:p>
      </dgm:t>
    </dgm:pt>
    <dgm:pt modelId="{C3E6F4B0-96E4-4F96-AC0C-924F94D5F258}" type="parTrans" cxnId="{4F90A3DC-EC20-4222-A5FC-E01949D760BA}">
      <dgm:prSet/>
      <dgm:spPr/>
      <dgm:t>
        <a:bodyPr/>
        <a:lstStyle/>
        <a:p>
          <a:endParaRPr lang="zh-CN" altLang="en-US"/>
        </a:p>
      </dgm:t>
    </dgm:pt>
    <dgm:pt modelId="{3BD2F46A-A6F4-451E-AB0E-F10934FD2B09}" type="sibTrans" cxnId="{4F90A3DC-EC20-4222-A5FC-E01949D760BA}">
      <dgm:prSet/>
      <dgm:spPr/>
      <dgm:t>
        <a:bodyPr/>
        <a:lstStyle/>
        <a:p>
          <a:endParaRPr lang="zh-CN" altLang="en-US"/>
        </a:p>
      </dgm:t>
    </dgm:pt>
    <dgm:pt modelId="{17AFDA28-123F-4ED5-A2EA-8C728ECCCC1C}">
      <dgm:prSet/>
      <dgm:spPr/>
      <dgm:t>
        <a:bodyPr/>
        <a:lstStyle/>
        <a:p>
          <a:pPr rtl="0"/>
          <a:r>
            <a:rPr lang="zh-CN" smtClean="0"/>
            <a:t>保存全部</a:t>
          </a:r>
          <a:endParaRPr lang="zh-CN"/>
        </a:p>
      </dgm:t>
    </dgm:pt>
    <dgm:pt modelId="{AFDAE61C-48F0-4598-9DF0-2799EF2E06EA}" type="parTrans" cxnId="{3488863F-F0B6-450C-B69F-327FA6129EE4}">
      <dgm:prSet/>
      <dgm:spPr/>
      <dgm:t>
        <a:bodyPr/>
        <a:lstStyle/>
        <a:p>
          <a:endParaRPr lang="zh-CN" altLang="en-US"/>
        </a:p>
      </dgm:t>
    </dgm:pt>
    <dgm:pt modelId="{2B161C88-F213-468B-9763-AA02C721BA69}" type="sibTrans" cxnId="{3488863F-F0B6-450C-B69F-327FA6129EE4}">
      <dgm:prSet/>
      <dgm:spPr/>
      <dgm:t>
        <a:bodyPr/>
        <a:lstStyle/>
        <a:p>
          <a:endParaRPr lang="zh-CN" altLang="en-US"/>
        </a:p>
      </dgm:t>
    </dgm:pt>
    <dgm:pt modelId="{E8EAD3CD-B434-421E-B0E0-CFBBD74E0BA9}">
      <dgm:prSet custT="1"/>
      <dgm:spPr/>
      <dgm:t>
        <a:bodyPr/>
        <a:lstStyle/>
        <a:p>
          <a:pPr rtl="0"/>
          <a:r>
            <a:rPr lang="en-US" sz="2400" dirty="0" smtClean="0">
              <a:solidFill>
                <a:srgbClr val="FFFF00"/>
              </a:solidFill>
              <a:latin typeface="微软雅黑" panose="020B0503020204020204" pitchFamily="34" charset="-122"/>
              <a:ea typeface="微软雅黑" panose="020B0503020204020204" pitchFamily="34" charset="-122"/>
            </a:rPr>
            <a:t>Ctrl+W</a:t>
          </a:r>
          <a:r>
            <a:rPr lang="en-US" sz="2400" dirty="0" smtClean="0">
              <a:latin typeface="微软雅黑" panose="020B0503020204020204" pitchFamily="34" charset="-122"/>
              <a:ea typeface="微软雅黑" panose="020B0503020204020204" pitchFamily="34" charset="-122"/>
            </a:rPr>
            <a:t>   </a:t>
          </a:r>
          <a:r>
            <a:rPr lang="en-US" sz="3500" dirty="0" smtClean="0"/>
            <a:t>  </a:t>
          </a:r>
          <a:endParaRPr lang="zh-CN" sz="3500" dirty="0"/>
        </a:p>
      </dgm:t>
    </dgm:pt>
    <dgm:pt modelId="{9D45237D-3354-48AD-94EA-AA23990BE7CA}" type="parTrans" cxnId="{CCD6898B-595B-4A1C-8F3D-1C219A8DCB7E}">
      <dgm:prSet/>
      <dgm:spPr/>
      <dgm:t>
        <a:bodyPr/>
        <a:lstStyle/>
        <a:p>
          <a:endParaRPr lang="zh-CN" altLang="en-US"/>
        </a:p>
      </dgm:t>
    </dgm:pt>
    <dgm:pt modelId="{81B965F6-2D21-4980-AB76-10A048DBF382}" type="sibTrans" cxnId="{CCD6898B-595B-4A1C-8F3D-1C219A8DCB7E}">
      <dgm:prSet/>
      <dgm:spPr/>
      <dgm:t>
        <a:bodyPr/>
        <a:lstStyle/>
        <a:p>
          <a:endParaRPr lang="zh-CN" altLang="en-US"/>
        </a:p>
      </dgm:t>
    </dgm:pt>
    <dgm:pt modelId="{6018EF69-928C-4698-AF1F-6A7976DCA7ED}">
      <dgm:prSet/>
      <dgm:spPr/>
      <dgm:t>
        <a:bodyPr/>
        <a:lstStyle/>
        <a:p>
          <a:pPr rtl="0"/>
          <a:r>
            <a:rPr lang="zh-CN" smtClean="0"/>
            <a:t>关闭当前</a:t>
          </a:r>
          <a:r>
            <a:rPr lang="en-US" smtClean="0"/>
            <a:t>Editer</a:t>
          </a:r>
          <a:endParaRPr lang="zh-CN"/>
        </a:p>
      </dgm:t>
    </dgm:pt>
    <dgm:pt modelId="{95F63BF5-815E-4690-AA60-8A98413D6397}" type="parTrans" cxnId="{A1DF609A-25AD-496A-BBEF-D64CB8E43322}">
      <dgm:prSet/>
      <dgm:spPr/>
      <dgm:t>
        <a:bodyPr/>
        <a:lstStyle/>
        <a:p>
          <a:endParaRPr lang="zh-CN" altLang="en-US"/>
        </a:p>
      </dgm:t>
    </dgm:pt>
    <dgm:pt modelId="{0E398DAD-25DB-4B7A-9D0C-91DC5C29AF1D}" type="sibTrans" cxnId="{A1DF609A-25AD-496A-BBEF-D64CB8E43322}">
      <dgm:prSet/>
      <dgm:spPr/>
      <dgm:t>
        <a:bodyPr/>
        <a:lstStyle/>
        <a:p>
          <a:endParaRPr lang="zh-CN" altLang="en-US"/>
        </a:p>
      </dgm:t>
    </dgm:pt>
    <dgm:pt modelId="{4AD1C9D6-B715-4C39-929D-C87C5C151A6C}">
      <dgm:prSet custT="1"/>
      <dgm:spPr/>
      <dgm:t>
        <a:bodyPr/>
        <a:lstStyle/>
        <a:p>
          <a:pPr rtl="0"/>
          <a:r>
            <a:rPr lang="en-US" sz="2400" dirty="0" smtClean="0">
              <a:latin typeface="微软雅黑" panose="020B0503020204020204" pitchFamily="34" charset="-122"/>
              <a:ea typeface="微软雅黑" panose="020B0503020204020204" pitchFamily="34" charset="-122"/>
            </a:rPr>
            <a:t>Ctrl+Shift+F4</a:t>
          </a:r>
          <a:endParaRPr lang="zh-CN" sz="2400" dirty="0">
            <a:latin typeface="微软雅黑" panose="020B0503020204020204" pitchFamily="34" charset="-122"/>
            <a:ea typeface="微软雅黑" panose="020B0503020204020204" pitchFamily="34" charset="-122"/>
          </a:endParaRPr>
        </a:p>
      </dgm:t>
    </dgm:pt>
    <dgm:pt modelId="{F76C8BFB-466E-4585-9937-A55D4FACED59}" type="parTrans" cxnId="{2AFB8AB3-B6EA-4D1B-A395-5CE8D2686055}">
      <dgm:prSet/>
      <dgm:spPr/>
      <dgm:t>
        <a:bodyPr/>
        <a:lstStyle/>
        <a:p>
          <a:endParaRPr lang="zh-CN" altLang="en-US"/>
        </a:p>
      </dgm:t>
    </dgm:pt>
    <dgm:pt modelId="{08AC0895-CD54-4210-AEE5-2E0030CB9DD9}" type="sibTrans" cxnId="{2AFB8AB3-B6EA-4D1B-A395-5CE8D2686055}">
      <dgm:prSet/>
      <dgm:spPr/>
      <dgm:t>
        <a:bodyPr/>
        <a:lstStyle/>
        <a:p>
          <a:endParaRPr lang="zh-CN" altLang="en-US"/>
        </a:p>
      </dgm:t>
    </dgm:pt>
    <dgm:pt modelId="{96F9B649-E222-4281-BB5C-598742F43578}">
      <dgm:prSet/>
      <dgm:spPr/>
      <dgm:t>
        <a:bodyPr/>
        <a:lstStyle/>
        <a:p>
          <a:pPr rtl="0"/>
          <a:r>
            <a:rPr lang="zh-CN" smtClean="0"/>
            <a:t>关闭所有打开的</a:t>
          </a:r>
          <a:r>
            <a:rPr lang="en-US" smtClean="0"/>
            <a:t>Editer</a:t>
          </a:r>
          <a:endParaRPr lang="zh-CN"/>
        </a:p>
      </dgm:t>
    </dgm:pt>
    <dgm:pt modelId="{89D91C9E-5E33-43CC-81D9-1B735571311F}" type="parTrans" cxnId="{95D1DC6C-041D-4E94-97E7-4FF0E227B5EE}">
      <dgm:prSet/>
      <dgm:spPr/>
      <dgm:t>
        <a:bodyPr/>
        <a:lstStyle/>
        <a:p>
          <a:endParaRPr lang="zh-CN" altLang="en-US"/>
        </a:p>
      </dgm:t>
    </dgm:pt>
    <dgm:pt modelId="{0E69B776-7E05-4F12-9A7E-889D22C9CE09}" type="sibTrans" cxnId="{95D1DC6C-041D-4E94-97E7-4FF0E227B5EE}">
      <dgm:prSet/>
      <dgm:spPr/>
      <dgm:t>
        <a:bodyPr/>
        <a:lstStyle/>
        <a:p>
          <a:endParaRPr lang="zh-CN" altLang="en-US"/>
        </a:p>
      </dgm:t>
    </dgm:pt>
    <dgm:pt modelId="{DDBB6F16-C836-4793-B417-3581D819E1FF}">
      <dgm:prSet custT="1"/>
      <dgm:spPr/>
      <dgm:t>
        <a:bodyPr/>
        <a:lstStyle/>
        <a:p>
          <a:pPr rtl="0"/>
          <a:r>
            <a:rPr lang="en-US" sz="2400" dirty="0" smtClean="0">
              <a:latin typeface="微软雅黑" panose="020B0503020204020204" pitchFamily="34" charset="-122"/>
              <a:ea typeface="微软雅黑" panose="020B0503020204020204" pitchFamily="34" charset="-122"/>
            </a:rPr>
            <a:t>Ctrl+Shift+G:  </a:t>
          </a:r>
          <a:endParaRPr lang="zh-CN" sz="2400" dirty="0">
            <a:latin typeface="微软雅黑" panose="020B0503020204020204" pitchFamily="34" charset="-122"/>
            <a:ea typeface="微软雅黑" panose="020B0503020204020204" pitchFamily="34" charset="-122"/>
          </a:endParaRPr>
        </a:p>
      </dgm:t>
    </dgm:pt>
    <dgm:pt modelId="{0D17553E-0A89-498C-89C7-65947A3353B5}" type="parTrans" cxnId="{0542DBA2-55DF-44C8-90A2-AD938813FF95}">
      <dgm:prSet/>
      <dgm:spPr/>
      <dgm:t>
        <a:bodyPr/>
        <a:lstStyle/>
        <a:p>
          <a:endParaRPr lang="zh-CN" altLang="en-US"/>
        </a:p>
      </dgm:t>
    </dgm:pt>
    <dgm:pt modelId="{12737F8A-6FAA-4494-BA90-9EF3CB619D4E}" type="sibTrans" cxnId="{0542DBA2-55DF-44C8-90A2-AD938813FF95}">
      <dgm:prSet/>
      <dgm:spPr/>
      <dgm:t>
        <a:bodyPr/>
        <a:lstStyle/>
        <a:p>
          <a:endParaRPr lang="zh-CN" altLang="en-US"/>
        </a:p>
      </dgm:t>
    </dgm:pt>
    <dgm:pt modelId="{B21F51AC-494F-4D0D-B668-2101FD87F335}">
      <dgm:prSet/>
      <dgm:spPr/>
      <dgm:t>
        <a:bodyPr/>
        <a:lstStyle/>
        <a:p>
          <a:pPr rtl="0"/>
          <a:r>
            <a:rPr lang="zh-CN" smtClean="0"/>
            <a:t>在</a:t>
          </a:r>
          <a:r>
            <a:rPr lang="en-US" smtClean="0"/>
            <a:t>workspace</a:t>
          </a:r>
          <a:r>
            <a:rPr lang="zh-CN" smtClean="0"/>
            <a:t>中搜索引用</a:t>
          </a:r>
          <a:endParaRPr lang="zh-CN"/>
        </a:p>
      </dgm:t>
    </dgm:pt>
    <dgm:pt modelId="{A25AFB0E-CDAF-43E4-B159-16E8C3BC2181}" type="parTrans" cxnId="{2F98572B-3466-4813-B7A1-8210348BE488}">
      <dgm:prSet/>
      <dgm:spPr/>
      <dgm:t>
        <a:bodyPr/>
        <a:lstStyle/>
        <a:p>
          <a:endParaRPr lang="zh-CN" altLang="en-US"/>
        </a:p>
      </dgm:t>
    </dgm:pt>
    <dgm:pt modelId="{C2A36B55-61F9-4948-92FA-68CE05EA650D}" type="sibTrans" cxnId="{2F98572B-3466-4813-B7A1-8210348BE488}">
      <dgm:prSet/>
      <dgm:spPr/>
      <dgm:t>
        <a:bodyPr/>
        <a:lstStyle/>
        <a:p>
          <a:endParaRPr lang="zh-CN" altLang="en-US"/>
        </a:p>
      </dgm:t>
    </dgm:pt>
    <dgm:pt modelId="{F6E54C08-4AF7-4E9F-8AE2-5F75966719CF}">
      <dgm:prSet custT="1"/>
      <dgm:spPr/>
      <dgm:t>
        <a:bodyPr/>
        <a:lstStyle/>
        <a:p>
          <a:pPr rtl="0"/>
          <a:r>
            <a:rPr lang="en-US" sz="2400" dirty="0" smtClean="0">
              <a:solidFill>
                <a:srgbClr val="FFFF00"/>
              </a:solidFill>
              <a:latin typeface="微软雅黑" panose="020B0503020204020204" pitchFamily="34" charset="-122"/>
              <a:ea typeface="微软雅黑" panose="020B0503020204020204" pitchFamily="34" charset="-122"/>
            </a:rPr>
            <a:t>Ctrl+Shift+P</a:t>
          </a:r>
          <a:r>
            <a:rPr lang="en-US" sz="2400" dirty="0" smtClean="0">
              <a:latin typeface="微软雅黑" panose="020B0503020204020204" pitchFamily="34" charset="-122"/>
              <a:ea typeface="微软雅黑" panose="020B0503020204020204" pitchFamily="34" charset="-122"/>
            </a:rPr>
            <a:t> </a:t>
          </a:r>
          <a:r>
            <a:rPr lang="en-US" sz="3800" dirty="0" smtClean="0"/>
            <a:t> </a:t>
          </a:r>
          <a:endParaRPr lang="zh-CN" sz="3800" dirty="0"/>
        </a:p>
      </dgm:t>
    </dgm:pt>
    <dgm:pt modelId="{34A48422-7E59-4EB3-8D58-9663BFD8D8E0}" type="parTrans" cxnId="{83157F5D-CFCD-4071-85EB-5D9694D2F2B8}">
      <dgm:prSet/>
      <dgm:spPr/>
      <dgm:t>
        <a:bodyPr/>
        <a:lstStyle/>
        <a:p>
          <a:endParaRPr lang="zh-CN" altLang="en-US"/>
        </a:p>
      </dgm:t>
    </dgm:pt>
    <dgm:pt modelId="{84654F04-A670-412A-8688-05224BBFDB68}" type="sibTrans" cxnId="{83157F5D-CFCD-4071-85EB-5D9694D2F2B8}">
      <dgm:prSet/>
      <dgm:spPr/>
      <dgm:t>
        <a:bodyPr/>
        <a:lstStyle/>
        <a:p>
          <a:endParaRPr lang="zh-CN" altLang="en-US"/>
        </a:p>
      </dgm:t>
    </dgm:pt>
    <dgm:pt modelId="{CF0EE50D-BDF1-4D64-8784-42CE5D1A63D5}">
      <dgm:prSet/>
      <dgm:spPr/>
      <dgm:t>
        <a:bodyPr/>
        <a:lstStyle/>
        <a:p>
          <a:pPr rtl="0"/>
          <a:r>
            <a:rPr lang="zh-CN" dirty="0" smtClean="0"/>
            <a:t>定位到对于的匹配符</a:t>
          </a:r>
          <a:r>
            <a:rPr lang="en-US" dirty="0" smtClean="0"/>
            <a:t>(</a:t>
          </a:r>
          <a:r>
            <a:rPr lang="zh-CN" dirty="0" smtClean="0"/>
            <a:t>譬如</a:t>
          </a:r>
          <a:r>
            <a:rPr lang="en-US" dirty="0" smtClean="0"/>
            <a:t>{})</a:t>
          </a:r>
          <a:endParaRPr lang="zh-CN" dirty="0"/>
        </a:p>
      </dgm:t>
    </dgm:pt>
    <dgm:pt modelId="{C1E976B1-E1D9-4BC1-871D-684012BB2CC1}" type="parTrans" cxnId="{0C18BC10-1622-405D-B336-B572122D954C}">
      <dgm:prSet/>
      <dgm:spPr/>
      <dgm:t>
        <a:bodyPr/>
        <a:lstStyle/>
        <a:p>
          <a:endParaRPr lang="zh-CN" altLang="en-US"/>
        </a:p>
      </dgm:t>
    </dgm:pt>
    <dgm:pt modelId="{C5A9B8FB-C6A0-4D84-9426-A0EDB2721FBA}" type="sibTrans" cxnId="{0C18BC10-1622-405D-B336-B572122D954C}">
      <dgm:prSet/>
      <dgm:spPr/>
      <dgm:t>
        <a:bodyPr/>
        <a:lstStyle/>
        <a:p>
          <a:endParaRPr lang="zh-CN" altLang="en-US"/>
        </a:p>
      </dgm:t>
    </dgm:pt>
    <dgm:pt modelId="{B3E106E3-79D8-4673-8C6B-B794260445A8}">
      <dgm:prSet custT="1"/>
      <dgm:spPr/>
      <dgm:t>
        <a:bodyPr/>
        <a:lstStyle/>
        <a:p>
          <a:pPr rtl="0"/>
          <a:r>
            <a:rPr lang="en-US" sz="2400" dirty="0" smtClean="0">
              <a:latin typeface="微软雅黑" panose="020B0503020204020204" pitchFamily="34" charset="-122"/>
              <a:ea typeface="微软雅黑" panose="020B0503020204020204" pitchFamily="34" charset="-122"/>
            </a:rPr>
            <a:t>Ctrl+J  </a:t>
          </a:r>
          <a:endParaRPr lang="zh-CN" sz="2400" dirty="0">
            <a:latin typeface="微软雅黑" panose="020B0503020204020204" pitchFamily="34" charset="-122"/>
            <a:ea typeface="微软雅黑" panose="020B0503020204020204" pitchFamily="34" charset="-122"/>
          </a:endParaRPr>
        </a:p>
      </dgm:t>
    </dgm:pt>
    <dgm:pt modelId="{7EA03EE1-534F-425F-A25C-F2F0591EA4A2}" type="parTrans" cxnId="{813E970F-AA2C-4B5F-BB04-E11F894A1FBD}">
      <dgm:prSet/>
      <dgm:spPr/>
      <dgm:t>
        <a:bodyPr/>
        <a:lstStyle/>
        <a:p>
          <a:endParaRPr lang="zh-CN" altLang="en-US"/>
        </a:p>
      </dgm:t>
    </dgm:pt>
    <dgm:pt modelId="{3B811590-74CE-48E4-AFF6-C2BD4821497A}" type="sibTrans" cxnId="{813E970F-AA2C-4B5F-BB04-E11F894A1FBD}">
      <dgm:prSet/>
      <dgm:spPr/>
      <dgm:t>
        <a:bodyPr/>
        <a:lstStyle/>
        <a:p>
          <a:endParaRPr lang="zh-CN" altLang="en-US"/>
        </a:p>
      </dgm:t>
    </dgm:pt>
    <dgm:pt modelId="{ED8C548D-96EC-4F72-9CF3-9698CD6E7AE5}">
      <dgm:prSet/>
      <dgm:spPr/>
      <dgm:t>
        <a:bodyPr/>
        <a:lstStyle/>
        <a:p>
          <a:pPr rtl="0"/>
          <a:r>
            <a:rPr lang="zh-CN" dirty="0" smtClean="0"/>
            <a:t>正向增量查找</a:t>
          </a:r>
          <a:endParaRPr lang="zh-CN" dirty="0"/>
        </a:p>
      </dgm:t>
    </dgm:pt>
    <dgm:pt modelId="{743F8BE1-E22F-46A6-82EC-ED6F0A4120F0}" type="parTrans" cxnId="{07E1421F-C92A-4551-9F5E-F0B5C7076AB2}">
      <dgm:prSet/>
      <dgm:spPr/>
      <dgm:t>
        <a:bodyPr/>
        <a:lstStyle/>
        <a:p>
          <a:endParaRPr lang="zh-CN" altLang="en-US"/>
        </a:p>
      </dgm:t>
    </dgm:pt>
    <dgm:pt modelId="{A042D9B8-B351-477D-BC03-C026BF647CC6}" type="sibTrans" cxnId="{07E1421F-C92A-4551-9F5E-F0B5C7076AB2}">
      <dgm:prSet/>
      <dgm:spPr/>
      <dgm:t>
        <a:bodyPr/>
        <a:lstStyle/>
        <a:p>
          <a:endParaRPr lang="zh-CN" altLang="en-US"/>
        </a:p>
      </dgm:t>
    </dgm:pt>
    <dgm:pt modelId="{CFFD014F-F844-4AB8-B08D-B5D13D68735F}">
      <dgm:prSet custT="1"/>
      <dgm:spPr/>
      <dgm:t>
        <a:bodyPr/>
        <a:lstStyle/>
        <a:p>
          <a:pPr rtl="0"/>
          <a:r>
            <a:rPr lang="en-US" sz="2400" dirty="0" smtClean="0">
              <a:latin typeface="微软雅黑" panose="020B0503020204020204" pitchFamily="34" charset="-122"/>
              <a:ea typeface="微软雅黑" panose="020B0503020204020204" pitchFamily="34" charset="-122"/>
            </a:rPr>
            <a:t>Ctrl+Shift+J  </a:t>
          </a:r>
          <a:r>
            <a:rPr lang="en-US" sz="4000" dirty="0" smtClean="0"/>
            <a:t> </a:t>
          </a:r>
          <a:endParaRPr lang="zh-CN" sz="4000" dirty="0"/>
        </a:p>
      </dgm:t>
    </dgm:pt>
    <dgm:pt modelId="{78F66902-B08C-46B9-99D4-8DD3D5CB8F70}" type="parTrans" cxnId="{8E05582F-9840-4EA0-A5E0-2C3E3C1BCC9D}">
      <dgm:prSet/>
      <dgm:spPr/>
      <dgm:t>
        <a:bodyPr/>
        <a:lstStyle/>
        <a:p>
          <a:endParaRPr lang="zh-CN" altLang="en-US"/>
        </a:p>
      </dgm:t>
    </dgm:pt>
    <dgm:pt modelId="{F3C9BD00-6396-48B8-A46D-2F86749DD97A}" type="sibTrans" cxnId="{8E05582F-9840-4EA0-A5E0-2C3E3C1BCC9D}">
      <dgm:prSet/>
      <dgm:spPr/>
      <dgm:t>
        <a:bodyPr/>
        <a:lstStyle/>
        <a:p>
          <a:endParaRPr lang="zh-CN" altLang="en-US"/>
        </a:p>
      </dgm:t>
    </dgm:pt>
    <dgm:pt modelId="{E6F1A245-48B5-409E-9AAC-C82FDBA769D5}">
      <dgm:prSet/>
      <dgm:spPr/>
      <dgm:t>
        <a:bodyPr/>
        <a:lstStyle/>
        <a:p>
          <a:pPr rtl="0"/>
          <a:r>
            <a:rPr lang="zh-CN" smtClean="0"/>
            <a:t>反向增量查找</a:t>
          </a:r>
          <a:r>
            <a:rPr lang="en-US" smtClean="0"/>
            <a:t>(</a:t>
          </a:r>
          <a:r>
            <a:rPr lang="zh-CN" smtClean="0"/>
            <a:t>和上条相同</a:t>
          </a:r>
          <a:r>
            <a:rPr lang="en-US" smtClean="0"/>
            <a:t>,</a:t>
          </a:r>
          <a:r>
            <a:rPr lang="zh-CN" smtClean="0"/>
            <a:t>只不过是从后往前查</a:t>
          </a:r>
          <a:r>
            <a:rPr lang="en-US" smtClean="0"/>
            <a:t>) </a:t>
          </a:r>
          <a:endParaRPr lang="zh-CN"/>
        </a:p>
      </dgm:t>
    </dgm:pt>
    <dgm:pt modelId="{7F16768D-8FDD-4205-A36D-589CE9D71EA4}" type="parTrans" cxnId="{09C4CCC7-F220-4B85-A9E3-335F27F50121}">
      <dgm:prSet/>
      <dgm:spPr/>
      <dgm:t>
        <a:bodyPr/>
        <a:lstStyle/>
        <a:p>
          <a:endParaRPr lang="zh-CN" altLang="en-US"/>
        </a:p>
      </dgm:t>
    </dgm:pt>
    <dgm:pt modelId="{91741135-19E8-4DDB-BFA6-FA82CBA1D42B}" type="sibTrans" cxnId="{09C4CCC7-F220-4B85-A9E3-335F27F50121}">
      <dgm:prSet/>
      <dgm:spPr/>
      <dgm:t>
        <a:bodyPr/>
        <a:lstStyle/>
        <a:p>
          <a:endParaRPr lang="zh-CN" altLang="en-US"/>
        </a:p>
      </dgm:t>
    </dgm:pt>
    <dgm:pt modelId="{7E66B19A-9A49-490E-9D2A-6E578DCE9C3F}" type="pres">
      <dgm:prSet presAssocID="{6780EACD-45C7-4D96-B971-4F0387A81CA5}" presName="Name0" presStyleCnt="0">
        <dgm:presLayoutVars>
          <dgm:dir/>
          <dgm:animLvl val="lvl"/>
          <dgm:resizeHandles val="exact"/>
        </dgm:presLayoutVars>
      </dgm:prSet>
      <dgm:spPr/>
      <dgm:t>
        <a:bodyPr/>
        <a:lstStyle/>
        <a:p>
          <a:endParaRPr lang="zh-CN" altLang="en-US"/>
        </a:p>
      </dgm:t>
    </dgm:pt>
    <dgm:pt modelId="{43AB765A-F3F4-4ADE-80B5-3BFB95361334}" type="pres">
      <dgm:prSet presAssocID="{1B502902-324E-41E4-AC16-35BB879516DC}" presName="linNode" presStyleCnt="0"/>
      <dgm:spPr/>
    </dgm:pt>
    <dgm:pt modelId="{F833A120-3F60-4F41-93BE-A6B56A9F225A}" type="pres">
      <dgm:prSet presAssocID="{1B502902-324E-41E4-AC16-35BB879516DC}" presName="parentText" presStyleLbl="node1" presStyleIdx="0" presStyleCnt="9">
        <dgm:presLayoutVars>
          <dgm:chMax val="1"/>
          <dgm:bulletEnabled val="1"/>
        </dgm:presLayoutVars>
      </dgm:prSet>
      <dgm:spPr/>
      <dgm:t>
        <a:bodyPr/>
        <a:lstStyle/>
        <a:p>
          <a:endParaRPr lang="zh-CN" altLang="en-US"/>
        </a:p>
      </dgm:t>
    </dgm:pt>
    <dgm:pt modelId="{A97E0F19-5F6D-4AED-BDEF-E8FDE3061371}" type="pres">
      <dgm:prSet presAssocID="{1B502902-324E-41E4-AC16-35BB879516DC}" presName="descendantText" presStyleLbl="alignAccFollowNode1" presStyleIdx="0" presStyleCnt="9">
        <dgm:presLayoutVars>
          <dgm:bulletEnabled val="1"/>
        </dgm:presLayoutVars>
      </dgm:prSet>
      <dgm:spPr/>
      <dgm:t>
        <a:bodyPr/>
        <a:lstStyle/>
        <a:p>
          <a:endParaRPr lang="zh-CN" altLang="en-US"/>
        </a:p>
      </dgm:t>
    </dgm:pt>
    <dgm:pt modelId="{F854E541-4C46-45FE-80DB-F8AB4FE1167A}" type="pres">
      <dgm:prSet presAssocID="{B69A58AC-2DC6-45CE-AE5B-40A89DECE748}" presName="sp" presStyleCnt="0"/>
      <dgm:spPr/>
    </dgm:pt>
    <dgm:pt modelId="{C0642306-814E-4A7D-B7BA-48DD2B0F5E54}" type="pres">
      <dgm:prSet presAssocID="{C24E8969-9F22-4C20-973D-DA1E1E5A27C9}" presName="linNode" presStyleCnt="0"/>
      <dgm:spPr/>
    </dgm:pt>
    <dgm:pt modelId="{0EFE2D88-244A-4FBA-8F5E-CD2235F5823C}" type="pres">
      <dgm:prSet presAssocID="{C24E8969-9F22-4C20-973D-DA1E1E5A27C9}" presName="parentText" presStyleLbl="node1" presStyleIdx="1" presStyleCnt="9">
        <dgm:presLayoutVars>
          <dgm:chMax val="1"/>
          <dgm:bulletEnabled val="1"/>
        </dgm:presLayoutVars>
      </dgm:prSet>
      <dgm:spPr/>
      <dgm:t>
        <a:bodyPr/>
        <a:lstStyle/>
        <a:p>
          <a:endParaRPr lang="zh-CN" altLang="en-US"/>
        </a:p>
      </dgm:t>
    </dgm:pt>
    <dgm:pt modelId="{B8CB8FBC-B327-446B-88FE-489BA23A3CDC}" type="pres">
      <dgm:prSet presAssocID="{C24E8969-9F22-4C20-973D-DA1E1E5A27C9}" presName="descendantText" presStyleLbl="alignAccFollowNode1" presStyleIdx="1" presStyleCnt="9">
        <dgm:presLayoutVars>
          <dgm:bulletEnabled val="1"/>
        </dgm:presLayoutVars>
      </dgm:prSet>
      <dgm:spPr/>
      <dgm:t>
        <a:bodyPr/>
        <a:lstStyle/>
        <a:p>
          <a:endParaRPr lang="zh-CN" altLang="en-US"/>
        </a:p>
      </dgm:t>
    </dgm:pt>
    <dgm:pt modelId="{45747585-6259-4ABA-B66B-93356BD62DB3}" type="pres">
      <dgm:prSet presAssocID="{0936E23A-1965-40DF-84FD-59BAF36C0792}" presName="sp" presStyleCnt="0"/>
      <dgm:spPr/>
    </dgm:pt>
    <dgm:pt modelId="{D3C89952-FB21-40DC-9D5B-6D861FCC1264}" type="pres">
      <dgm:prSet presAssocID="{E7FD9241-1A66-4C5C-BEB4-5539EFFE1DBC}" presName="linNode" presStyleCnt="0"/>
      <dgm:spPr/>
    </dgm:pt>
    <dgm:pt modelId="{B0F29D5B-831D-479F-A8CA-3E97B841B498}" type="pres">
      <dgm:prSet presAssocID="{E7FD9241-1A66-4C5C-BEB4-5539EFFE1DBC}" presName="parentText" presStyleLbl="node1" presStyleIdx="2" presStyleCnt="9">
        <dgm:presLayoutVars>
          <dgm:chMax val="1"/>
          <dgm:bulletEnabled val="1"/>
        </dgm:presLayoutVars>
      </dgm:prSet>
      <dgm:spPr/>
      <dgm:t>
        <a:bodyPr/>
        <a:lstStyle/>
        <a:p>
          <a:endParaRPr lang="zh-CN" altLang="en-US"/>
        </a:p>
      </dgm:t>
    </dgm:pt>
    <dgm:pt modelId="{E2072BC2-2E26-4F5A-A773-032224094B8E}" type="pres">
      <dgm:prSet presAssocID="{E7FD9241-1A66-4C5C-BEB4-5539EFFE1DBC}" presName="descendantText" presStyleLbl="alignAccFollowNode1" presStyleIdx="2" presStyleCnt="9">
        <dgm:presLayoutVars>
          <dgm:bulletEnabled val="1"/>
        </dgm:presLayoutVars>
      </dgm:prSet>
      <dgm:spPr/>
      <dgm:t>
        <a:bodyPr/>
        <a:lstStyle/>
        <a:p>
          <a:endParaRPr lang="zh-CN" altLang="en-US"/>
        </a:p>
      </dgm:t>
    </dgm:pt>
    <dgm:pt modelId="{DA971818-90D3-4622-8133-4FE39F3C0D10}" type="pres">
      <dgm:prSet presAssocID="{3BD2F46A-A6F4-451E-AB0E-F10934FD2B09}" presName="sp" presStyleCnt="0"/>
      <dgm:spPr/>
    </dgm:pt>
    <dgm:pt modelId="{A4C4F471-483A-4303-BC53-E505F9D9020C}" type="pres">
      <dgm:prSet presAssocID="{E8EAD3CD-B434-421E-B0E0-CFBBD74E0BA9}" presName="linNode" presStyleCnt="0"/>
      <dgm:spPr/>
    </dgm:pt>
    <dgm:pt modelId="{EAA1660D-1CB2-4FB3-9222-659DD42E74A7}" type="pres">
      <dgm:prSet presAssocID="{E8EAD3CD-B434-421E-B0E0-CFBBD74E0BA9}" presName="parentText" presStyleLbl="node1" presStyleIdx="3" presStyleCnt="9">
        <dgm:presLayoutVars>
          <dgm:chMax val="1"/>
          <dgm:bulletEnabled val="1"/>
        </dgm:presLayoutVars>
      </dgm:prSet>
      <dgm:spPr/>
      <dgm:t>
        <a:bodyPr/>
        <a:lstStyle/>
        <a:p>
          <a:endParaRPr lang="zh-CN" altLang="en-US"/>
        </a:p>
      </dgm:t>
    </dgm:pt>
    <dgm:pt modelId="{1B18C5F7-B15A-4BDC-8C7F-A6143FB6E5AA}" type="pres">
      <dgm:prSet presAssocID="{E8EAD3CD-B434-421E-B0E0-CFBBD74E0BA9}" presName="descendantText" presStyleLbl="alignAccFollowNode1" presStyleIdx="3" presStyleCnt="9">
        <dgm:presLayoutVars>
          <dgm:bulletEnabled val="1"/>
        </dgm:presLayoutVars>
      </dgm:prSet>
      <dgm:spPr/>
      <dgm:t>
        <a:bodyPr/>
        <a:lstStyle/>
        <a:p>
          <a:endParaRPr lang="zh-CN" altLang="en-US"/>
        </a:p>
      </dgm:t>
    </dgm:pt>
    <dgm:pt modelId="{FE7A2124-5044-4CAC-BB4B-EAC9F6E18B01}" type="pres">
      <dgm:prSet presAssocID="{81B965F6-2D21-4980-AB76-10A048DBF382}" presName="sp" presStyleCnt="0"/>
      <dgm:spPr/>
    </dgm:pt>
    <dgm:pt modelId="{3B67132E-C8A5-4C7F-BA09-F95073A59D0D}" type="pres">
      <dgm:prSet presAssocID="{4AD1C9D6-B715-4C39-929D-C87C5C151A6C}" presName="linNode" presStyleCnt="0"/>
      <dgm:spPr/>
    </dgm:pt>
    <dgm:pt modelId="{1EED348E-9598-41C1-8143-A1170596E0EC}" type="pres">
      <dgm:prSet presAssocID="{4AD1C9D6-B715-4C39-929D-C87C5C151A6C}" presName="parentText" presStyleLbl="node1" presStyleIdx="4" presStyleCnt="9">
        <dgm:presLayoutVars>
          <dgm:chMax val="1"/>
          <dgm:bulletEnabled val="1"/>
        </dgm:presLayoutVars>
      </dgm:prSet>
      <dgm:spPr/>
      <dgm:t>
        <a:bodyPr/>
        <a:lstStyle/>
        <a:p>
          <a:endParaRPr lang="zh-CN" altLang="en-US"/>
        </a:p>
      </dgm:t>
    </dgm:pt>
    <dgm:pt modelId="{2015E46C-76B8-4A01-B3A0-265AF39DBE67}" type="pres">
      <dgm:prSet presAssocID="{4AD1C9D6-B715-4C39-929D-C87C5C151A6C}" presName="descendantText" presStyleLbl="alignAccFollowNode1" presStyleIdx="4" presStyleCnt="9">
        <dgm:presLayoutVars>
          <dgm:bulletEnabled val="1"/>
        </dgm:presLayoutVars>
      </dgm:prSet>
      <dgm:spPr/>
      <dgm:t>
        <a:bodyPr/>
        <a:lstStyle/>
        <a:p>
          <a:endParaRPr lang="zh-CN" altLang="en-US"/>
        </a:p>
      </dgm:t>
    </dgm:pt>
    <dgm:pt modelId="{621D27B8-83D0-4107-822F-1CE55955054B}" type="pres">
      <dgm:prSet presAssocID="{08AC0895-CD54-4210-AEE5-2E0030CB9DD9}" presName="sp" presStyleCnt="0"/>
      <dgm:spPr/>
    </dgm:pt>
    <dgm:pt modelId="{F939BD9D-579D-4964-920D-3941A9F52CEC}" type="pres">
      <dgm:prSet presAssocID="{DDBB6F16-C836-4793-B417-3581D819E1FF}" presName="linNode" presStyleCnt="0"/>
      <dgm:spPr/>
    </dgm:pt>
    <dgm:pt modelId="{4093947C-B2DD-478F-BA3F-40054AD841E3}" type="pres">
      <dgm:prSet presAssocID="{DDBB6F16-C836-4793-B417-3581D819E1FF}" presName="parentText" presStyleLbl="node1" presStyleIdx="5" presStyleCnt="9">
        <dgm:presLayoutVars>
          <dgm:chMax val="1"/>
          <dgm:bulletEnabled val="1"/>
        </dgm:presLayoutVars>
      </dgm:prSet>
      <dgm:spPr/>
      <dgm:t>
        <a:bodyPr/>
        <a:lstStyle/>
        <a:p>
          <a:endParaRPr lang="zh-CN" altLang="en-US"/>
        </a:p>
      </dgm:t>
    </dgm:pt>
    <dgm:pt modelId="{00D87313-0928-4E35-9C22-DB0801FC93C6}" type="pres">
      <dgm:prSet presAssocID="{DDBB6F16-C836-4793-B417-3581D819E1FF}" presName="descendantText" presStyleLbl="alignAccFollowNode1" presStyleIdx="5" presStyleCnt="9">
        <dgm:presLayoutVars>
          <dgm:bulletEnabled val="1"/>
        </dgm:presLayoutVars>
      </dgm:prSet>
      <dgm:spPr/>
      <dgm:t>
        <a:bodyPr/>
        <a:lstStyle/>
        <a:p>
          <a:endParaRPr lang="zh-CN" altLang="en-US"/>
        </a:p>
      </dgm:t>
    </dgm:pt>
    <dgm:pt modelId="{24A74022-49E2-4C6E-8B96-4C309CD79256}" type="pres">
      <dgm:prSet presAssocID="{12737F8A-6FAA-4494-BA90-9EF3CB619D4E}" presName="sp" presStyleCnt="0"/>
      <dgm:spPr/>
    </dgm:pt>
    <dgm:pt modelId="{65DE13F4-9055-4C97-ADC1-BD6D88381BAE}" type="pres">
      <dgm:prSet presAssocID="{F6E54C08-4AF7-4E9F-8AE2-5F75966719CF}" presName="linNode" presStyleCnt="0"/>
      <dgm:spPr/>
    </dgm:pt>
    <dgm:pt modelId="{DC9ED8A4-B849-4C39-A679-5BCFC74A630B}" type="pres">
      <dgm:prSet presAssocID="{F6E54C08-4AF7-4E9F-8AE2-5F75966719CF}" presName="parentText" presStyleLbl="node1" presStyleIdx="6" presStyleCnt="9">
        <dgm:presLayoutVars>
          <dgm:chMax val="1"/>
          <dgm:bulletEnabled val="1"/>
        </dgm:presLayoutVars>
      </dgm:prSet>
      <dgm:spPr/>
      <dgm:t>
        <a:bodyPr/>
        <a:lstStyle/>
        <a:p>
          <a:endParaRPr lang="zh-CN" altLang="en-US"/>
        </a:p>
      </dgm:t>
    </dgm:pt>
    <dgm:pt modelId="{69C2A0DB-7518-43D0-BCD5-AB7401FEC670}" type="pres">
      <dgm:prSet presAssocID="{F6E54C08-4AF7-4E9F-8AE2-5F75966719CF}" presName="descendantText" presStyleLbl="alignAccFollowNode1" presStyleIdx="6" presStyleCnt="9">
        <dgm:presLayoutVars>
          <dgm:bulletEnabled val="1"/>
        </dgm:presLayoutVars>
      </dgm:prSet>
      <dgm:spPr/>
      <dgm:t>
        <a:bodyPr/>
        <a:lstStyle/>
        <a:p>
          <a:endParaRPr lang="zh-CN" altLang="en-US"/>
        </a:p>
      </dgm:t>
    </dgm:pt>
    <dgm:pt modelId="{4AF5D69E-9C3F-4215-AEFF-8421E74968AB}" type="pres">
      <dgm:prSet presAssocID="{84654F04-A670-412A-8688-05224BBFDB68}" presName="sp" presStyleCnt="0"/>
      <dgm:spPr/>
    </dgm:pt>
    <dgm:pt modelId="{4B3ACEBC-0ACF-4BE6-8BDD-D8595822EAC9}" type="pres">
      <dgm:prSet presAssocID="{B3E106E3-79D8-4673-8C6B-B794260445A8}" presName="linNode" presStyleCnt="0"/>
      <dgm:spPr/>
    </dgm:pt>
    <dgm:pt modelId="{80502A5A-C5C3-4547-9D56-09A905CE31D7}" type="pres">
      <dgm:prSet presAssocID="{B3E106E3-79D8-4673-8C6B-B794260445A8}" presName="parentText" presStyleLbl="node1" presStyleIdx="7" presStyleCnt="9">
        <dgm:presLayoutVars>
          <dgm:chMax val="1"/>
          <dgm:bulletEnabled val="1"/>
        </dgm:presLayoutVars>
      </dgm:prSet>
      <dgm:spPr/>
      <dgm:t>
        <a:bodyPr/>
        <a:lstStyle/>
        <a:p>
          <a:endParaRPr lang="zh-CN" altLang="en-US"/>
        </a:p>
      </dgm:t>
    </dgm:pt>
    <dgm:pt modelId="{05FB1A7C-7C92-4248-8F9B-D23C2CC9D69B}" type="pres">
      <dgm:prSet presAssocID="{B3E106E3-79D8-4673-8C6B-B794260445A8}" presName="descendantText" presStyleLbl="alignAccFollowNode1" presStyleIdx="7" presStyleCnt="9">
        <dgm:presLayoutVars>
          <dgm:bulletEnabled val="1"/>
        </dgm:presLayoutVars>
      </dgm:prSet>
      <dgm:spPr/>
      <dgm:t>
        <a:bodyPr/>
        <a:lstStyle/>
        <a:p>
          <a:endParaRPr lang="zh-CN" altLang="en-US"/>
        </a:p>
      </dgm:t>
    </dgm:pt>
    <dgm:pt modelId="{B567ABCD-69F2-47AC-9A4A-F4FB3825D899}" type="pres">
      <dgm:prSet presAssocID="{3B811590-74CE-48E4-AFF6-C2BD4821497A}" presName="sp" presStyleCnt="0"/>
      <dgm:spPr/>
    </dgm:pt>
    <dgm:pt modelId="{2C83CC53-E525-4412-BDE5-9C6DB01C7A7A}" type="pres">
      <dgm:prSet presAssocID="{CFFD014F-F844-4AB8-B08D-B5D13D68735F}" presName="linNode" presStyleCnt="0"/>
      <dgm:spPr/>
    </dgm:pt>
    <dgm:pt modelId="{EF9B13FF-3E1A-4BCD-8F17-F4AE7F32667B}" type="pres">
      <dgm:prSet presAssocID="{CFFD014F-F844-4AB8-B08D-B5D13D68735F}" presName="parentText" presStyleLbl="node1" presStyleIdx="8" presStyleCnt="9">
        <dgm:presLayoutVars>
          <dgm:chMax val="1"/>
          <dgm:bulletEnabled val="1"/>
        </dgm:presLayoutVars>
      </dgm:prSet>
      <dgm:spPr/>
      <dgm:t>
        <a:bodyPr/>
        <a:lstStyle/>
        <a:p>
          <a:endParaRPr lang="zh-CN" altLang="en-US"/>
        </a:p>
      </dgm:t>
    </dgm:pt>
    <dgm:pt modelId="{23ADE12F-39B8-427B-A61B-4B772F2133BF}" type="pres">
      <dgm:prSet presAssocID="{CFFD014F-F844-4AB8-B08D-B5D13D68735F}" presName="descendantText" presStyleLbl="alignAccFollowNode1" presStyleIdx="8" presStyleCnt="9">
        <dgm:presLayoutVars>
          <dgm:bulletEnabled val="1"/>
        </dgm:presLayoutVars>
      </dgm:prSet>
      <dgm:spPr/>
      <dgm:t>
        <a:bodyPr/>
        <a:lstStyle/>
        <a:p>
          <a:endParaRPr lang="zh-CN" altLang="en-US"/>
        </a:p>
      </dgm:t>
    </dgm:pt>
  </dgm:ptLst>
  <dgm:cxnLst>
    <dgm:cxn modelId="{AFCC45C4-A039-49A2-B909-8F292C05ADB4}" type="presOf" srcId="{E8EAD3CD-B434-421E-B0E0-CFBBD74E0BA9}" destId="{EAA1660D-1CB2-4FB3-9222-659DD42E74A7}" srcOrd="0" destOrd="0" presId="urn:microsoft.com/office/officeart/2005/8/layout/vList5"/>
    <dgm:cxn modelId="{22EB8B8A-BE54-44C3-B146-C0FD0AE3B645}" type="presOf" srcId="{CFFD014F-F844-4AB8-B08D-B5D13D68735F}" destId="{EF9B13FF-3E1A-4BCD-8F17-F4AE7F32667B}" srcOrd="0" destOrd="0" presId="urn:microsoft.com/office/officeart/2005/8/layout/vList5"/>
    <dgm:cxn modelId="{B6405915-50E0-4592-A866-445EDBFA6083}" type="presOf" srcId="{6780EACD-45C7-4D96-B971-4F0387A81CA5}" destId="{7E66B19A-9A49-490E-9D2A-6E578DCE9C3F}" srcOrd="0" destOrd="0" presId="urn:microsoft.com/office/officeart/2005/8/layout/vList5"/>
    <dgm:cxn modelId="{E6365E91-0F17-4E14-88B8-C7B3C6830616}" type="presOf" srcId="{6018EF69-928C-4698-AF1F-6A7976DCA7ED}" destId="{1B18C5F7-B15A-4BDC-8C7F-A6143FB6E5AA}" srcOrd="0" destOrd="0" presId="urn:microsoft.com/office/officeart/2005/8/layout/vList5"/>
    <dgm:cxn modelId="{2AFB8AB3-B6EA-4D1B-A395-5CE8D2686055}" srcId="{6780EACD-45C7-4D96-B971-4F0387A81CA5}" destId="{4AD1C9D6-B715-4C39-929D-C87C5C151A6C}" srcOrd="4" destOrd="0" parTransId="{F76C8BFB-466E-4585-9937-A55D4FACED59}" sibTransId="{08AC0895-CD54-4210-AEE5-2E0030CB9DD9}"/>
    <dgm:cxn modelId="{71F0BF0A-2807-44EE-A2C4-83D0BB117959}" srcId="{6780EACD-45C7-4D96-B971-4F0387A81CA5}" destId="{1B502902-324E-41E4-AC16-35BB879516DC}" srcOrd="0" destOrd="0" parTransId="{99BA9CE4-8703-4247-8DD7-742783479B7C}" sibTransId="{B69A58AC-2DC6-45CE-AE5B-40A89DECE748}"/>
    <dgm:cxn modelId="{370A8536-97F1-47C0-B8B1-745E510F4D57}" type="presOf" srcId="{E7FD9241-1A66-4C5C-BEB4-5539EFFE1DBC}" destId="{B0F29D5B-831D-479F-A8CA-3E97B841B498}" srcOrd="0" destOrd="0" presId="urn:microsoft.com/office/officeart/2005/8/layout/vList5"/>
    <dgm:cxn modelId="{95D1DC6C-041D-4E94-97E7-4FF0E227B5EE}" srcId="{4AD1C9D6-B715-4C39-929D-C87C5C151A6C}" destId="{96F9B649-E222-4281-BB5C-598742F43578}" srcOrd="0" destOrd="0" parTransId="{89D91C9E-5E33-43CC-81D9-1B735571311F}" sibTransId="{0E69B776-7E05-4F12-9A7E-889D22C9CE09}"/>
    <dgm:cxn modelId="{4E1C5AF2-2413-4600-8030-0B16144270B1}" type="presOf" srcId="{17AFDA28-123F-4ED5-A2EA-8C728ECCCC1C}" destId="{E2072BC2-2E26-4F5A-A773-032224094B8E}" srcOrd="0" destOrd="0" presId="urn:microsoft.com/office/officeart/2005/8/layout/vList5"/>
    <dgm:cxn modelId="{73EF40B9-2511-4A1C-8E53-E0EEC32F41A1}" type="presOf" srcId="{C24E8969-9F22-4C20-973D-DA1E1E5A27C9}" destId="{0EFE2D88-244A-4FBA-8F5E-CD2235F5823C}" srcOrd="0" destOrd="0" presId="urn:microsoft.com/office/officeart/2005/8/layout/vList5"/>
    <dgm:cxn modelId="{3E98EC26-76F9-4766-A3BE-0DA73A8AE076}" type="presOf" srcId="{45E8B01F-4919-4CBA-95FE-C501D233CEDA}" destId="{B8CB8FBC-B327-446B-88FE-489BA23A3CDC}" srcOrd="0" destOrd="0" presId="urn:microsoft.com/office/officeart/2005/8/layout/vList5"/>
    <dgm:cxn modelId="{E562852C-B1F3-4C22-946E-55DFBC0B488B}" type="presOf" srcId="{96F9B649-E222-4281-BB5C-598742F43578}" destId="{2015E46C-76B8-4A01-B3A0-265AF39DBE67}" srcOrd="0" destOrd="0" presId="urn:microsoft.com/office/officeart/2005/8/layout/vList5"/>
    <dgm:cxn modelId="{07E1421F-C92A-4551-9F5E-F0B5C7076AB2}" srcId="{B3E106E3-79D8-4673-8C6B-B794260445A8}" destId="{ED8C548D-96EC-4F72-9CF3-9698CD6E7AE5}" srcOrd="0" destOrd="0" parTransId="{743F8BE1-E22F-46A6-82EC-ED6F0A4120F0}" sibTransId="{A042D9B8-B351-477D-BC03-C026BF647CC6}"/>
    <dgm:cxn modelId="{B43E9A5D-7711-413C-8B48-ACDE5D83E2B5}" srcId="{1B502902-324E-41E4-AC16-35BB879516DC}" destId="{85053185-7A95-4ABE-B13B-1D3DBF688D41}" srcOrd="0" destOrd="0" parTransId="{886424D5-9996-47D8-A5AB-C0C6B66DC07A}" sibTransId="{454FF728-A987-4660-9206-2420A31962C6}"/>
    <dgm:cxn modelId="{4F90A3DC-EC20-4222-A5FC-E01949D760BA}" srcId="{6780EACD-45C7-4D96-B971-4F0387A81CA5}" destId="{E7FD9241-1A66-4C5C-BEB4-5539EFFE1DBC}" srcOrd="2" destOrd="0" parTransId="{C3E6F4B0-96E4-4F96-AC0C-924F94D5F258}" sibTransId="{3BD2F46A-A6F4-451E-AB0E-F10934FD2B09}"/>
    <dgm:cxn modelId="{556A4C17-802F-440A-BDD5-0D00B09DC94C}" type="presOf" srcId="{1B502902-324E-41E4-AC16-35BB879516DC}" destId="{F833A120-3F60-4F41-93BE-A6B56A9F225A}" srcOrd="0" destOrd="0" presId="urn:microsoft.com/office/officeart/2005/8/layout/vList5"/>
    <dgm:cxn modelId="{95F5A4C4-731D-474A-BA73-FDBA4FA0160B}" type="presOf" srcId="{CF0EE50D-BDF1-4D64-8784-42CE5D1A63D5}" destId="{69C2A0DB-7518-43D0-BCD5-AB7401FEC670}" srcOrd="0" destOrd="0" presId="urn:microsoft.com/office/officeart/2005/8/layout/vList5"/>
    <dgm:cxn modelId="{0C18BC10-1622-405D-B336-B572122D954C}" srcId="{F6E54C08-4AF7-4E9F-8AE2-5F75966719CF}" destId="{CF0EE50D-BDF1-4D64-8784-42CE5D1A63D5}" srcOrd="0" destOrd="0" parTransId="{C1E976B1-E1D9-4BC1-871D-684012BB2CC1}" sibTransId="{C5A9B8FB-C6A0-4D84-9426-A0EDB2721FBA}"/>
    <dgm:cxn modelId="{73C68CDE-0D22-489A-A0BA-F5FF3FCF8BCA}" srcId="{6780EACD-45C7-4D96-B971-4F0387A81CA5}" destId="{C24E8969-9F22-4C20-973D-DA1E1E5A27C9}" srcOrd="1" destOrd="0" parTransId="{F2649D9A-F841-457A-8037-E52227945C95}" sibTransId="{0936E23A-1965-40DF-84FD-59BAF36C0792}"/>
    <dgm:cxn modelId="{D2B3EAFC-72B0-40D9-B7E0-CB4C80B8B9C0}" type="presOf" srcId="{ED8C548D-96EC-4F72-9CF3-9698CD6E7AE5}" destId="{05FB1A7C-7C92-4248-8F9B-D23C2CC9D69B}" srcOrd="0" destOrd="0" presId="urn:microsoft.com/office/officeart/2005/8/layout/vList5"/>
    <dgm:cxn modelId="{88F1D561-EC6F-4954-BF29-38A038920D62}" type="presOf" srcId="{F6E54C08-4AF7-4E9F-8AE2-5F75966719CF}" destId="{DC9ED8A4-B849-4C39-A679-5BCFC74A630B}" srcOrd="0" destOrd="0" presId="urn:microsoft.com/office/officeart/2005/8/layout/vList5"/>
    <dgm:cxn modelId="{813E970F-AA2C-4B5F-BB04-E11F894A1FBD}" srcId="{6780EACD-45C7-4D96-B971-4F0387A81CA5}" destId="{B3E106E3-79D8-4673-8C6B-B794260445A8}" srcOrd="7" destOrd="0" parTransId="{7EA03EE1-534F-425F-A25C-F2F0591EA4A2}" sibTransId="{3B811590-74CE-48E4-AFF6-C2BD4821497A}"/>
    <dgm:cxn modelId="{0542DBA2-55DF-44C8-90A2-AD938813FF95}" srcId="{6780EACD-45C7-4D96-B971-4F0387A81CA5}" destId="{DDBB6F16-C836-4793-B417-3581D819E1FF}" srcOrd="5" destOrd="0" parTransId="{0D17553E-0A89-498C-89C7-65947A3353B5}" sibTransId="{12737F8A-6FAA-4494-BA90-9EF3CB619D4E}"/>
    <dgm:cxn modelId="{6E57FE97-9092-4B05-96D6-9C30ADA56072}" type="presOf" srcId="{DDBB6F16-C836-4793-B417-3581D819E1FF}" destId="{4093947C-B2DD-478F-BA3F-40054AD841E3}" srcOrd="0" destOrd="0" presId="urn:microsoft.com/office/officeart/2005/8/layout/vList5"/>
    <dgm:cxn modelId="{3488863F-F0B6-450C-B69F-327FA6129EE4}" srcId="{E7FD9241-1A66-4C5C-BEB4-5539EFFE1DBC}" destId="{17AFDA28-123F-4ED5-A2EA-8C728ECCCC1C}" srcOrd="0" destOrd="0" parTransId="{AFDAE61C-48F0-4598-9DF0-2799EF2E06EA}" sibTransId="{2B161C88-F213-468B-9763-AA02C721BA69}"/>
    <dgm:cxn modelId="{A1DF609A-25AD-496A-BBEF-D64CB8E43322}" srcId="{E8EAD3CD-B434-421E-B0E0-CFBBD74E0BA9}" destId="{6018EF69-928C-4698-AF1F-6A7976DCA7ED}" srcOrd="0" destOrd="0" parTransId="{95F63BF5-815E-4690-AA60-8A98413D6397}" sibTransId="{0E398DAD-25DB-4B7A-9D0C-91DC5C29AF1D}"/>
    <dgm:cxn modelId="{DE4E325F-B69F-4569-8A9A-D9B43645A31E}" type="presOf" srcId="{4AD1C9D6-B715-4C39-929D-C87C5C151A6C}" destId="{1EED348E-9598-41C1-8143-A1170596E0EC}" srcOrd="0" destOrd="0" presId="urn:microsoft.com/office/officeart/2005/8/layout/vList5"/>
    <dgm:cxn modelId="{2F98572B-3466-4813-B7A1-8210348BE488}" srcId="{DDBB6F16-C836-4793-B417-3581D819E1FF}" destId="{B21F51AC-494F-4D0D-B668-2101FD87F335}" srcOrd="0" destOrd="0" parTransId="{A25AFB0E-CDAF-43E4-B159-16E8C3BC2181}" sibTransId="{C2A36B55-61F9-4948-92FA-68CE05EA650D}"/>
    <dgm:cxn modelId="{83157F5D-CFCD-4071-85EB-5D9694D2F2B8}" srcId="{6780EACD-45C7-4D96-B971-4F0387A81CA5}" destId="{F6E54C08-4AF7-4E9F-8AE2-5F75966719CF}" srcOrd="6" destOrd="0" parTransId="{34A48422-7E59-4EB3-8D58-9663BFD8D8E0}" sibTransId="{84654F04-A670-412A-8688-05224BBFDB68}"/>
    <dgm:cxn modelId="{8E05582F-9840-4EA0-A5E0-2C3E3C1BCC9D}" srcId="{6780EACD-45C7-4D96-B971-4F0387A81CA5}" destId="{CFFD014F-F844-4AB8-B08D-B5D13D68735F}" srcOrd="8" destOrd="0" parTransId="{78F66902-B08C-46B9-99D4-8DD3D5CB8F70}" sibTransId="{F3C9BD00-6396-48B8-A46D-2F86749DD97A}"/>
    <dgm:cxn modelId="{C6967AAC-7571-40FD-ACEC-1012F6647EF4}" type="presOf" srcId="{B21F51AC-494F-4D0D-B668-2101FD87F335}" destId="{00D87313-0928-4E35-9C22-DB0801FC93C6}" srcOrd="0" destOrd="0" presId="urn:microsoft.com/office/officeart/2005/8/layout/vList5"/>
    <dgm:cxn modelId="{6900F964-AF66-4068-A42B-30088B4B08CF}" type="presOf" srcId="{E6F1A245-48B5-409E-9AAC-C82FDBA769D5}" destId="{23ADE12F-39B8-427B-A61B-4B772F2133BF}" srcOrd="0" destOrd="0" presId="urn:microsoft.com/office/officeart/2005/8/layout/vList5"/>
    <dgm:cxn modelId="{87E78D4F-065B-4E83-A53E-9509A220C8FF}" srcId="{C24E8969-9F22-4C20-973D-DA1E1E5A27C9}" destId="{45E8B01F-4919-4CBA-95FE-C501D233CEDA}" srcOrd="0" destOrd="0" parTransId="{8F4D56D5-6464-4F65-8F3A-33A275CBF8DC}" sibTransId="{B0219110-765F-4B39-85A8-05D0D9D61C0E}"/>
    <dgm:cxn modelId="{502788B1-94B2-48F8-ACE8-8C809DAC1321}" type="presOf" srcId="{B3E106E3-79D8-4673-8C6B-B794260445A8}" destId="{80502A5A-C5C3-4547-9D56-09A905CE31D7}" srcOrd="0" destOrd="0" presId="urn:microsoft.com/office/officeart/2005/8/layout/vList5"/>
    <dgm:cxn modelId="{09C4CCC7-F220-4B85-A9E3-335F27F50121}" srcId="{CFFD014F-F844-4AB8-B08D-B5D13D68735F}" destId="{E6F1A245-48B5-409E-9AAC-C82FDBA769D5}" srcOrd="0" destOrd="0" parTransId="{7F16768D-8FDD-4205-A36D-589CE9D71EA4}" sibTransId="{91741135-19E8-4DDB-BFA6-FA82CBA1D42B}"/>
    <dgm:cxn modelId="{5FBCDE28-C8F6-49A3-B246-5CA3390D24A7}" type="presOf" srcId="{85053185-7A95-4ABE-B13B-1D3DBF688D41}" destId="{A97E0F19-5F6D-4AED-BDEF-E8FDE3061371}" srcOrd="0" destOrd="0" presId="urn:microsoft.com/office/officeart/2005/8/layout/vList5"/>
    <dgm:cxn modelId="{CCD6898B-595B-4A1C-8F3D-1C219A8DCB7E}" srcId="{6780EACD-45C7-4D96-B971-4F0387A81CA5}" destId="{E8EAD3CD-B434-421E-B0E0-CFBBD74E0BA9}" srcOrd="3" destOrd="0" parTransId="{9D45237D-3354-48AD-94EA-AA23990BE7CA}" sibTransId="{81B965F6-2D21-4980-AB76-10A048DBF382}"/>
    <dgm:cxn modelId="{C33D8A6C-DC9B-4CB8-9CC7-E1297DB0E078}" type="presParOf" srcId="{7E66B19A-9A49-490E-9D2A-6E578DCE9C3F}" destId="{43AB765A-F3F4-4ADE-80B5-3BFB95361334}" srcOrd="0" destOrd="0" presId="urn:microsoft.com/office/officeart/2005/8/layout/vList5"/>
    <dgm:cxn modelId="{43116D29-05C1-4EEE-9F23-6F25A0DF2C4A}" type="presParOf" srcId="{43AB765A-F3F4-4ADE-80B5-3BFB95361334}" destId="{F833A120-3F60-4F41-93BE-A6B56A9F225A}" srcOrd="0" destOrd="0" presId="urn:microsoft.com/office/officeart/2005/8/layout/vList5"/>
    <dgm:cxn modelId="{B1F428BE-7F26-4180-9A85-DF47987B38B4}" type="presParOf" srcId="{43AB765A-F3F4-4ADE-80B5-3BFB95361334}" destId="{A97E0F19-5F6D-4AED-BDEF-E8FDE3061371}" srcOrd="1" destOrd="0" presId="urn:microsoft.com/office/officeart/2005/8/layout/vList5"/>
    <dgm:cxn modelId="{D9BF0C8D-CD1F-44CF-A14E-2E9C8964AC05}" type="presParOf" srcId="{7E66B19A-9A49-490E-9D2A-6E578DCE9C3F}" destId="{F854E541-4C46-45FE-80DB-F8AB4FE1167A}" srcOrd="1" destOrd="0" presId="urn:microsoft.com/office/officeart/2005/8/layout/vList5"/>
    <dgm:cxn modelId="{A2451F41-385F-487B-8023-2CA36AC67F4E}" type="presParOf" srcId="{7E66B19A-9A49-490E-9D2A-6E578DCE9C3F}" destId="{C0642306-814E-4A7D-B7BA-48DD2B0F5E54}" srcOrd="2" destOrd="0" presId="urn:microsoft.com/office/officeart/2005/8/layout/vList5"/>
    <dgm:cxn modelId="{5B368F7B-0B5E-4B65-A62D-FE6217DDD67E}" type="presParOf" srcId="{C0642306-814E-4A7D-B7BA-48DD2B0F5E54}" destId="{0EFE2D88-244A-4FBA-8F5E-CD2235F5823C}" srcOrd="0" destOrd="0" presId="urn:microsoft.com/office/officeart/2005/8/layout/vList5"/>
    <dgm:cxn modelId="{94BBC30F-D2F2-4FA1-8584-0E4F717B65E1}" type="presParOf" srcId="{C0642306-814E-4A7D-B7BA-48DD2B0F5E54}" destId="{B8CB8FBC-B327-446B-88FE-489BA23A3CDC}" srcOrd="1" destOrd="0" presId="urn:microsoft.com/office/officeart/2005/8/layout/vList5"/>
    <dgm:cxn modelId="{6C817A72-C940-4CA1-B4D2-9D7EC9CB6F4C}" type="presParOf" srcId="{7E66B19A-9A49-490E-9D2A-6E578DCE9C3F}" destId="{45747585-6259-4ABA-B66B-93356BD62DB3}" srcOrd="3" destOrd="0" presId="urn:microsoft.com/office/officeart/2005/8/layout/vList5"/>
    <dgm:cxn modelId="{C698D431-9EE4-452A-AAA3-E84ADAC83655}" type="presParOf" srcId="{7E66B19A-9A49-490E-9D2A-6E578DCE9C3F}" destId="{D3C89952-FB21-40DC-9D5B-6D861FCC1264}" srcOrd="4" destOrd="0" presId="urn:microsoft.com/office/officeart/2005/8/layout/vList5"/>
    <dgm:cxn modelId="{5555F3A9-117F-43FF-8CF6-9DBBC47DCC12}" type="presParOf" srcId="{D3C89952-FB21-40DC-9D5B-6D861FCC1264}" destId="{B0F29D5B-831D-479F-A8CA-3E97B841B498}" srcOrd="0" destOrd="0" presId="urn:microsoft.com/office/officeart/2005/8/layout/vList5"/>
    <dgm:cxn modelId="{4AAB0F57-7B37-4EC8-92B0-31ABCD2170CF}" type="presParOf" srcId="{D3C89952-FB21-40DC-9D5B-6D861FCC1264}" destId="{E2072BC2-2E26-4F5A-A773-032224094B8E}" srcOrd="1" destOrd="0" presId="urn:microsoft.com/office/officeart/2005/8/layout/vList5"/>
    <dgm:cxn modelId="{08446173-43B1-4C4A-93A2-1D484F5DAE5D}" type="presParOf" srcId="{7E66B19A-9A49-490E-9D2A-6E578DCE9C3F}" destId="{DA971818-90D3-4622-8133-4FE39F3C0D10}" srcOrd="5" destOrd="0" presId="urn:microsoft.com/office/officeart/2005/8/layout/vList5"/>
    <dgm:cxn modelId="{E397E997-1EC9-4FA3-B42F-F234E5592A37}" type="presParOf" srcId="{7E66B19A-9A49-490E-9D2A-6E578DCE9C3F}" destId="{A4C4F471-483A-4303-BC53-E505F9D9020C}" srcOrd="6" destOrd="0" presId="urn:microsoft.com/office/officeart/2005/8/layout/vList5"/>
    <dgm:cxn modelId="{A4B93726-F0EF-40CF-8BC8-DC2A3FA0FE03}" type="presParOf" srcId="{A4C4F471-483A-4303-BC53-E505F9D9020C}" destId="{EAA1660D-1CB2-4FB3-9222-659DD42E74A7}" srcOrd="0" destOrd="0" presId="urn:microsoft.com/office/officeart/2005/8/layout/vList5"/>
    <dgm:cxn modelId="{2DD338FC-EFF7-4740-A86B-471FF3D7FBFE}" type="presParOf" srcId="{A4C4F471-483A-4303-BC53-E505F9D9020C}" destId="{1B18C5F7-B15A-4BDC-8C7F-A6143FB6E5AA}" srcOrd="1" destOrd="0" presId="urn:microsoft.com/office/officeart/2005/8/layout/vList5"/>
    <dgm:cxn modelId="{67BC8A0D-7A5A-4422-92DC-C5B464FD63F4}" type="presParOf" srcId="{7E66B19A-9A49-490E-9D2A-6E578DCE9C3F}" destId="{FE7A2124-5044-4CAC-BB4B-EAC9F6E18B01}" srcOrd="7" destOrd="0" presId="urn:microsoft.com/office/officeart/2005/8/layout/vList5"/>
    <dgm:cxn modelId="{55D717A4-B0C9-4382-B79F-642F85AF4026}" type="presParOf" srcId="{7E66B19A-9A49-490E-9D2A-6E578DCE9C3F}" destId="{3B67132E-C8A5-4C7F-BA09-F95073A59D0D}" srcOrd="8" destOrd="0" presId="urn:microsoft.com/office/officeart/2005/8/layout/vList5"/>
    <dgm:cxn modelId="{9AEC1B81-8A41-4937-9A5E-CEE2FC96B351}" type="presParOf" srcId="{3B67132E-C8A5-4C7F-BA09-F95073A59D0D}" destId="{1EED348E-9598-41C1-8143-A1170596E0EC}" srcOrd="0" destOrd="0" presId="urn:microsoft.com/office/officeart/2005/8/layout/vList5"/>
    <dgm:cxn modelId="{1C5F8BF8-452D-41E1-A48A-0A7170974D6B}" type="presParOf" srcId="{3B67132E-C8A5-4C7F-BA09-F95073A59D0D}" destId="{2015E46C-76B8-4A01-B3A0-265AF39DBE67}" srcOrd="1" destOrd="0" presId="urn:microsoft.com/office/officeart/2005/8/layout/vList5"/>
    <dgm:cxn modelId="{AE131D50-BB4A-466D-AF98-FA9CA5DF0674}" type="presParOf" srcId="{7E66B19A-9A49-490E-9D2A-6E578DCE9C3F}" destId="{621D27B8-83D0-4107-822F-1CE55955054B}" srcOrd="9" destOrd="0" presId="urn:microsoft.com/office/officeart/2005/8/layout/vList5"/>
    <dgm:cxn modelId="{EE87831E-5869-47CD-97D7-BEC6676187D8}" type="presParOf" srcId="{7E66B19A-9A49-490E-9D2A-6E578DCE9C3F}" destId="{F939BD9D-579D-4964-920D-3941A9F52CEC}" srcOrd="10" destOrd="0" presId="urn:microsoft.com/office/officeart/2005/8/layout/vList5"/>
    <dgm:cxn modelId="{B2A561DF-D2D8-4C41-9527-9D7A3D5B3205}" type="presParOf" srcId="{F939BD9D-579D-4964-920D-3941A9F52CEC}" destId="{4093947C-B2DD-478F-BA3F-40054AD841E3}" srcOrd="0" destOrd="0" presId="urn:microsoft.com/office/officeart/2005/8/layout/vList5"/>
    <dgm:cxn modelId="{B5AF4902-4672-4642-9704-C8479E985A46}" type="presParOf" srcId="{F939BD9D-579D-4964-920D-3941A9F52CEC}" destId="{00D87313-0928-4E35-9C22-DB0801FC93C6}" srcOrd="1" destOrd="0" presId="urn:microsoft.com/office/officeart/2005/8/layout/vList5"/>
    <dgm:cxn modelId="{1AAB26FD-CA76-4445-B0EA-CC41131788FC}" type="presParOf" srcId="{7E66B19A-9A49-490E-9D2A-6E578DCE9C3F}" destId="{24A74022-49E2-4C6E-8B96-4C309CD79256}" srcOrd="11" destOrd="0" presId="urn:microsoft.com/office/officeart/2005/8/layout/vList5"/>
    <dgm:cxn modelId="{C008A4C1-AD93-479D-B947-35D8A0D7A91D}" type="presParOf" srcId="{7E66B19A-9A49-490E-9D2A-6E578DCE9C3F}" destId="{65DE13F4-9055-4C97-ADC1-BD6D88381BAE}" srcOrd="12" destOrd="0" presId="urn:microsoft.com/office/officeart/2005/8/layout/vList5"/>
    <dgm:cxn modelId="{97B5A38E-DCF9-4E58-A211-D9E091D3B782}" type="presParOf" srcId="{65DE13F4-9055-4C97-ADC1-BD6D88381BAE}" destId="{DC9ED8A4-B849-4C39-A679-5BCFC74A630B}" srcOrd="0" destOrd="0" presId="urn:microsoft.com/office/officeart/2005/8/layout/vList5"/>
    <dgm:cxn modelId="{79665AA0-0AC1-4610-8C7B-3C137E46CA46}" type="presParOf" srcId="{65DE13F4-9055-4C97-ADC1-BD6D88381BAE}" destId="{69C2A0DB-7518-43D0-BCD5-AB7401FEC670}" srcOrd="1" destOrd="0" presId="urn:microsoft.com/office/officeart/2005/8/layout/vList5"/>
    <dgm:cxn modelId="{EA3B5BB1-898E-4340-B766-A6EAFA7E1EED}" type="presParOf" srcId="{7E66B19A-9A49-490E-9D2A-6E578DCE9C3F}" destId="{4AF5D69E-9C3F-4215-AEFF-8421E74968AB}" srcOrd="13" destOrd="0" presId="urn:microsoft.com/office/officeart/2005/8/layout/vList5"/>
    <dgm:cxn modelId="{F49B2093-2E56-43E4-9463-90E8E0875EB3}" type="presParOf" srcId="{7E66B19A-9A49-490E-9D2A-6E578DCE9C3F}" destId="{4B3ACEBC-0ACF-4BE6-8BDD-D8595822EAC9}" srcOrd="14" destOrd="0" presId="urn:microsoft.com/office/officeart/2005/8/layout/vList5"/>
    <dgm:cxn modelId="{529843B4-2075-40AD-9AE0-F61245CED215}" type="presParOf" srcId="{4B3ACEBC-0ACF-4BE6-8BDD-D8595822EAC9}" destId="{80502A5A-C5C3-4547-9D56-09A905CE31D7}" srcOrd="0" destOrd="0" presId="urn:microsoft.com/office/officeart/2005/8/layout/vList5"/>
    <dgm:cxn modelId="{A1EB80E5-BA6C-40DB-ABE2-4077D1BBFFB3}" type="presParOf" srcId="{4B3ACEBC-0ACF-4BE6-8BDD-D8595822EAC9}" destId="{05FB1A7C-7C92-4248-8F9B-D23C2CC9D69B}" srcOrd="1" destOrd="0" presId="urn:microsoft.com/office/officeart/2005/8/layout/vList5"/>
    <dgm:cxn modelId="{677E712A-4912-47A2-8B70-D995AFAE6DF2}" type="presParOf" srcId="{7E66B19A-9A49-490E-9D2A-6E578DCE9C3F}" destId="{B567ABCD-69F2-47AC-9A4A-F4FB3825D899}" srcOrd="15" destOrd="0" presId="urn:microsoft.com/office/officeart/2005/8/layout/vList5"/>
    <dgm:cxn modelId="{6A6AD70E-C6F5-4408-9301-C9986D547D73}" type="presParOf" srcId="{7E66B19A-9A49-490E-9D2A-6E578DCE9C3F}" destId="{2C83CC53-E525-4412-BDE5-9C6DB01C7A7A}" srcOrd="16" destOrd="0" presId="urn:microsoft.com/office/officeart/2005/8/layout/vList5"/>
    <dgm:cxn modelId="{D4FD4616-6C65-4A9B-AF4A-46657AE8DE89}" type="presParOf" srcId="{2C83CC53-E525-4412-BDE5-9C6DB01C7A7A}" destId="{EF9B13FF-3E1A-4BCD-8F17-F4AE7F32667B}" srcOrd="0" destOrd="0" presId="urn:microsoft.com/office/officeart/2005/8/layout/vList5"/>
    <dgm:cxn modelId="{24036E11-808D-41C6-941E-A459EFAD9DCA}" type="presParOf" srcId="{2C83CC53-E525-4412-BDE5-9C6DB01C7A7A}" destId="{23ADE12F-39B8-427B-A61B-4B772F2133B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FC4B050-DE15-45F3-888B-0570DD22168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BDB3631-57F1-4FA0-9EED-99AC6CA1E455}">
      <dgm:prSet custT="1"/>
      <dgm:spPr/>
      <dgm:t>
        <a:bodyPr/>
        <a:lstStyle/>
        <a:p>
          <a:pPr rtl="0"/>
          <a:r>
            <a:rPr lang="zh-CN" sz="2400" dirty="0" smtClean="0"/>
            <a:t>屡获殊荣的</a:t>
          </a:r>
          <a:r>
            <a:rPr lang="en-US" sz="2400" dirty="0" smtClean="0"/>
            <a:t>Java</a:t>
          </a:r>
          <a:r>
            <a:rPr lang="zh-CN" sz="2400" dirty="0" smtClean="0"/>
            <a:t>和</a:t>
          </a:r>
          <a:r>
            <a:rPr lang="en-US" sz="2400" dirty="0" smtClean="0"/>
            <a:t>Groovy</a:t>
          </a:r>
          <a:r>
            <a:rPr lang="zh-CN" sz="2400" dirty="0" smtClean="0"/>
            <a:t>开发工具</a:t>
          </a:r>
          <a:endParaRPr lang="zh-CN" sz="2400" dirty="0"/>
        </a:p>
      </dgm:t>
    </dgm:pt>
    <dgm:pt modelId="{0F8391A4-B330-4555-8285-073F5946DDD9}" type="parTrans" cxnId="{1C25537D-3CC3-452E-9C4E-D923475BF638}">
      <dgm:prSet/>
      <dgm:spPr/>
      <dgm:t>
        <a:bodyPr/>
        <a:lstStyle/>
        <a:p>
          <a:endParaRPr lang="zh-CN" altLang="en-US"/>
        </a:p>
      </dgm:t>
    </dgm:pt>
    <dgm:pt modelId="{DBE83191-387F-455E-BC58-78B7F4ED5674}" type="sibTrans" cxnId="{1C25537D-3CC3-452E-9C4E-D923475BF638}">
      <dgm:prSet/>
      <dgm:spPr/>
      <dgm:t>
        <a:bodyPr/>
        <a:lstStyle/>
        <a:p>
          <a:endParaRPr lang="zh-CN" altLang="en-US"/>
        </a:p>
      </dgm:t>
    </dgm:pt>
    <dgm:pt modelId="{B8B40E07-8EB2-42C7-9447-8175265A4B50}">
      <dgm:prSet/>
      <dgm:spPr/>
      <dgm:t>
        <a:bodyPr/>
        <a:lstStyle/>
        <a:p>
          <a:pPr rtl="0"/>
          <a:r>
            <a:rPr lang="zh-CN" smtClean="0"/>
            <a:t>在</a:t>
          </a:r>
          <a:r>
            <a:rPr lang="en-US" smtClean="0"/>
            <a:t>Eclipse</a:t>
          </a:r>
          <a:r>
            <a:rPr lang="zh-CN" smtClean="0"/>
            <a:t>横行的世道，只有铁杆粉丝还在坚持使用。</a:t>
          </a:r>
          <a:endParaRPr lang="zh-CN"/>
        </a:p>
      </dgm:t>
    </dgm:pt>
    <dgm:pt modelId="{F1694304-1139-4511-B8EC-BF2306ACB269}" type="parTrans" cxnId="{518E5154-0A76-4772-B085-ABBFB70596F2}">
      <dgm:prSet/>
      <dgm:spPr/>
      <dgm:t>
        <a:bodyPr/>
        <a:lstStyle/>
        <a:p>
          <a:endParaRPr lang="zh-CN" altLang="en-US"/>
        </a:p>
      </dgm:t>
    </dgm:pt>
    <dgm:pt modelId="{161036BC-6CFF-4696-B052-E5C88C335885}" type="sibTrans" cxnId="{518E5154-0A76-4772-B085-ABBFB70596F2}">
      <dgm:prSet/>
      <dgm:spPr/>
      <dgm:t>
        <a:bodyPr/>
        <a:lstStyle/>
        <a:p>
          <a:endParaRPr lang="zh-CN" altLang="en-US"/>
        </a:p>
      </dgm:t>
    </dgm:pt>
    <dgm:pt modelId="{A7FFE6C7-4005-4CDE-8398-B44E55078309}">
      <dgm:prSet custT="1"/>
      <dgm:spPr/>
      <dgm:t>
        <a:bodyPr/>
        <a:lstStyle/>
        <a:p>
          <a:pPr rtl="0"/>
          <a:r>
            <a:rPr lang="zh-CN" sz="2800" dirty="0" smtClean="0"/>
            <a:t>被认为是当前</a:t>
          </a:r>
          <a:r>
            <a:rPr lang="en-US" sz="2800" dirty="0" smtClean="0"/>
            <a:t>Java</a:t>
          </a:r>
          <a:r>
            <a:rPr lang="zh-CN" sz="2800" dirty="0" smtClean="0"/>
            <a:t>开发效率最快的</a:t>
          </a:r>
          <a:r>
            <a:rPr lang="en-US" sz="2800" dirty="0" smtClean="0"/>
            <a:t>IDE</a:t>
          </a:r>
          <a:r>
            <a:rPr lang="zh-CN" sz="2800" dirty="0" smtClean="0"/>
            <a:t>工具</a:t>
          </a:r>
          <a:endParaRPr lang="zh-CN" sz="2800" dirty="0"/>
        </a:p>
      </dgm:t>
    </dgm:pt>
    <dgm:pt modelId="{14174C1E-8829-4E5B-9B98-934087395E86}" type="parTrans" cxnId="{7C787FDA-D619-408B-A375-26EFC1EFEDCF}">
      <dgm:prSet/>
      <dgm:spPr/>
      <dgm:t>
        <a:bodyPr/>
        <a:lstStyle/>
        <a:p>
          <a:endParaRPr lang="zh-CN" altLang="en-US"/>
        </a:p>
      </dgm:t>
    </dgm:pt>
    <dgm:pt modelId="{CABBC98E-0821-426F-A6C5-D2737F82F4CB}" type="sibTrans" cxnId="{7C787FDA-D619-408B-A375-26EFC1EFEDCF}">
      <dgm:prSet/>
      <dgm:spPr/>
      <dgm:t>
        <a:bodyPr/>
        <a:lstStyle/>
        <a:p>
          <a:endParaRPr lang="zh-CN" altLang="en-US"/>
        </a:p>
      </dgm:t>
    </dgm:pt>
    <dgm:pt modelId="{4F8CF74A-C43C-4CCE-B07D-3C713855945E}">
      <dgm:prSet/>
      <dgm:spPr/>
      <dgm:t>
        <a:bodyPr/>
        <a:lstStyle/>
        <a:p>
          <a:pPr rtl="0"/>
          <a:r>
            <a:rPr lang="zh-CN" dirty="0" smtClean="0"/>
            <a:t>整合了开发过程中实用的众多功能，</a:t>
          </a:r>
          <a:endParaRPr lang="zh-CN" dirty="0"/>
        </a:p>
      </dgm:t>
    </dgm:pt>
    <dgm:pt modelId="{B9AA349A-109B-49E9-81D1-F1F402D1329F}" type="parTrans" cxnId="{E95BE1AC-C536-459E-BA31-DAA3B7CA9712}">
      <dgm:prSet/>
      <dgm:spPr/>
      <dgm:t>
        <a:bodyPr/>
        <a:lstStyle/>
        <a:p>
          <a:endParaRPr lang="zh-CN" altLang="en-US"/>
        </a:p>
      </dgm:t>
    </dgm:pt>
    <dgm:pt modelId="{2B600B6F-9850-4060-8ACE-FFC9B72845E5}" type="sibTrans" cxnId="{E95BE1AC-C536-459E-BA31-DAA3B7CA9712}">
      <dgm:prSet/>
      <dgm:spPr/>
      <dgm:t>
        <a:bodyPr/>
        <a:lstStyle/>
        <a:p>
          <a:endParaRPr lang="zh-CN" altLang="en-US"/>
        </a:p>
      </dgm:t>
    </dgm:pt>
    <dgm:pt modelId="{335BB383-8962-47A2-AE94-52ABBC3DBD8F}">
      <dgm:prSet/>
      <dgm:spPr/>
      <dgm:t>
        <a:bodyPr/>
        <a:lstStyle/>
        <a:p>
          <a:pPr rtl="0"/>
          <a:r>
            <a:rPr lang="zh-CN" dirty="0" smtClean="0"/>
            <a:t>在业界被公认为最好的</a:t>
          </a:r>
          <a:r>
            <a:rPr lang="en-US" dirty="0" smtClean="0"/>
            <a:t>Java</a:t>
          </a:r>
          <a:r>
            <a:rPr lang="zh-CN" dirty="0" smtClean="0"/>
            <a:t>开发工具之一</a:t>
          </a:r>
          <a:endParaRPr lang="zh-CN" dirty="0"/>
        </a:p>
      </dgm:t>
    </dgm:pt>
    <dgm:pt modelId="{639562F2-6FF3-47A0-9DB8-039C04A7E91A}" type="parTrans" cxnId="{7CA33E78-4A52-4907-8B66-09471805E0A9}">
      <dgm:prSet/>
      <dgm:spPr/>
      <dgm:t>
        <a:bodyPr/>
        <a:lstStyle/>
        <a:p>
          <a:endParaRPr lang="zh-CN" altLang="en-US"/>
        </a:p>
      </dgm:t>
    </dgm:pt>
    <dgm:pt modelId="{CBA57539-F1D7-4068-AC8C-802D8310DF46}" type="sibTrans" cxnId="{7CA33E78-4A52-4907-8B66-09471805E0A9}">
      <dgm:prSet/>
      <dgm:spPr/>
      <dgm:t>
        <a:bodyPr/>
        <a:lstStyle/>
        <a:p>
          <a:endParaRPr lang="zh-CN" altLang="en-US"/>
        </a:p>
      </dgm:t>
    </dgm:pt>
    <dgm:pt modelId="{B3CC71F0-3DE6-4CC9-BF4F-B99F7334C33E}">
      <dgm:prSet/>
      <dgm:spPr/>
      <dgm:t>
        <a:bodyPr/>
        <a:lstStyle/>
        <a:p>
          <a:pPr rtl="0"/>
          <a:r>
            <a:rPr lang="zh-CN" dirty="0" smtClean="0"/>
            <a:t>在智能代码助手、代码自动提示、重构、</a:t>
          </a:r>
          <a:r>
            <a:rPr lang="en-US" dirty="0" smtClean="0"/>
            <a:t>J2EE</a:t>
          </a:r>
          <a:r>
            <a:rPr lang="zh-CN" dirty="0" smtClean="0"/>
            <a:t>支持、</a:t>
          </a:r>
          <a:r>
            <a:rPr lang="en-US" dirty="0" smtClean="0"/>
            <a:t>Ant</a:t>
          </a:r>
          <a:r>
            <a:rPr lang="zh-CN" dirty="0" smtClean="0"/>
            <a:t>、</a:t>
          </a:r>
          <a:r>
            <a:rPr lang="en-US" dirty="0" smtClean="0"/>
            <a:t>JUnit</a:t>
          </a:r>
          <a:r>
            <a:rPr lang="zh-CN" dirty="0" smtClean="0"/>
            <a:t>、</a:t>
          </a:r>
          <a:r>
            <a:rPr lang="en-US" dirty="0" smtClean="0"/>
            <a:t>CVS</a:t>
          </a:r>
          <a:r>
            <a:rPr lang="zh-CN" dirty="0" smtClean="0"/>
            <a:t>整合、代码审查、创新的</a:t>
          </a:r>
          <a:r>
            <a:rPr lang="en-US" dirty="0" smtClean="0"/>
            <a:t>GUI</a:t>
          </a:r>
          <a:r>
            <a:rPr lang="zh-CN" dirty="0" smtClean="0"/>
            <a:t>设计等方面的功能可以说是超常的。</a:t>
          </a:r>
          <a:endParaRPr lang="zh-CN" dirty="0"/>
        </a:p>
      </dgm:t>
    </dgm:pt>
    <dgm:pt modelId="{90132858-A312-4134-8997-F572B56D7E28}" type="parTrans" cxnId="{75E1BA2F-FC84-4D2E-BDAD-D1D31DE2FDDD}">
      <dgm:prSet/>
      <dgm:spPr/>
      <dgm:t>
        <a:bodyPr/>
        <a:lstStyle/>
        <a:p>
          <a:endParaRPr lang="zh-CN" altLang="en-US"/>
        </a:p>
      </dgm:t>
    </dgm:pt>
    <dgm:pt modelId="{91EEC487-3BCE-4D31-99DD-2503D19F335C}" type="sibTrans" cxnId="{75E1BA2F-FC84-4D2E-BDAD-D1D31DE2FDDD}">
      <dgm:prSet/>
      <dgm:spPr/>
      <dgm:t>
        <a:bodyPr/>
        <a:lstStyle/>
        <a:p>
          <a:endParaRPr lang="zh-CN" altLang="en-US"/>
        </a:p>
      </dgm:t>
    </dgm:pt>
    <dgm:pt modelId="{A28BC83C-AA5A-47FD-AB9B-61D76007C941}">
      <dgm:prSet/>
      <dgm:spPr/>
      <dgm:t>
        <a:bodyPr/>
        <a:lstStyle/>
        <a:p>
          <a:pPr rtl="0"/>
          <a:r>
            <a:rPr lang="zh-CN" dirty="0" smtClean="0"/>
            <a:t>几乎可以不用鼠标可以方便的完成你要做的任何事情，</a:t>
          </a:r>
          <a:endParaRPr lang="zh-CN" dirty="0"/>
        </a:p>
      </dgm:t>
    </dgm:pt>
    <dgm:pt modelId="{7A8EA2B2-6E2B-4CA9-ADDD-97FFC3D82BF6}" type="parTrans" cxnId="{31FFEAEF-C5B5-4042-A482-626056A19F79}">
      <dgm:prSet/>
      <dgm:spPr/>
      <dgm:t>
        <a:bodyPr/>
        <a:lstStyle/>
        <a:p>
          <a:endParaRPr lang="zh-CN" altLang="en-US"/>
        </a:p>
      </dgm:t>
    </dgm:pt>
    <dgm:pt modelId="{8486F501-12AA-49EE-97DE-25A1A9628DDD}" type="sibTrans" cxnId="{31FFEAEF-C5B5-4042-A482-626056A19F79}">
      <dgm:prSet/>
      <dgm:spPr/>
      <dgm:t>
        <a:bodyPr/>
        <a:lstStyle/>
        <a:p>
          <a:endParaRPr lang="zh-CN" altLang="en-US"/>
        </a:p>
      </dgm:t>
    </dgm:pt>
    <dgm:pt modelId="{65612CF6-E457-49A7-BC4D-0BC62B5C84F4}">
      <dgm:prSet/>
      <dgm:spPr/>
      <dgm:t>
        <a:bodyPr/>
        <a:lstStyle/>
        <a:p>
          <a:pPr rtl="0"/>
          <a:r>
            <a:rPr lang="zh-CN" dirty="0" smtClean="0"/>
            <a:t>最大程度的加快开发的速度。</a:t>
          </a:r>
          <a:endParaRPr lang="zh-CN" dirty="0"/>
        </a:p>
      </dgm:t>
    </dgm:pt>
    <dgm:pt modelId="{2D968FDC-B142-4AB3-BA54-E4C1A05F2788}" type="parTrans" cxnId="{F20343FA-E1C7-4FE2-9C82-D3ABB6EF3DBE}">
      <dgm:prSet/>
      <dgm:spPr/>
      <dgm:t>
        <a:bodyPr/>
        <a:lstStyle/>
        <a:p>
          <a:endParaRPr lang="zh-CN" altLang="en-US"/>
        </a:p>
      </dgm:t>
    </dgm:pt>
    <dgm:pt modelId="{B510C6FC-44EE-4E19-BCCE-B444293AEBF6}" type="sibTrans" cxnId="{F20343FA-E1C7-4FE2-9C82-D3ABB6EF3DBE}">
      <dgm:prSet/>
      <dgm:spPr/>
      <dgm:t>
        <a:bodyPr/>
        <a:lstStyle/>
        <a:p>
          <a:endParaRPr lang="zh-CN" altLang="en-US"/>
        </a:p>
      </dgm:t>
    </dgm:pt>
    <dgm:pt modelId="{BB1CE46C-5460-4D32-BC26-72F7251411A8}">
      <dgm:prSet/>
      <dgm:spPr/>
      <dgm:t>
        <a:bodyPr/>
        <a:lstStyle/>
        <a:p>
          <a:pPr rtl="0"/>
          <a:r>
            <a:rPr lang="zh-CN" dirty="0" smtClean="0"/>
            <a:t>简单而又功能强大。</a:t>
          </a:r>
          <a:endParaRPr lang="zh-CN" dirty="0"/>
        </a:p>
      </dgm:t>
    </dgm:pt>
    <dgm:pt modelId="{FD786BC8-AB0C-439A-BC8D-A87A8FC749CA}" type="parTrans" cxnId="{0C5B9CEF-D97A-4929-B692-C2860FC81ECF}">
      <dgm:prSet/>
      <dgm:spPr/>
      <dgm:t>
        <a:bodyPr/>
        <a:lstStyle/>
        <a:p>
          <a:endParaRPr lang="zh-CN" altLang="en-US"/>
        </a:p>
      </dgm:t>
    </dgm:pt>
    <dgm:pt modelId="{8A6050CD-3AA6-49CD-9491-327D0BF464C4}" type="sibTrans" cxnId="{0C5B9CEF-D97A-4929-B692-C2860FC81ECF}">
      <dgm:prSet/>
      <dgm:spPr/>
      <dgm:t>
        <a:bodyPr/>
        <a:lstStyle/>
        <a:p>
          <a:endParaRPr lang="zh-CN" altLang="en-US"/>
        </a:p>
      </dgm:t>
    </dgm:pt>
    <dgm:pt modelId="{7C9A544E-948F-49B8-B204-14C628CDE254}" type="pres">
      <dgm:prSet presAssocID="{9FC4B050-DE15-45F3-888B-0570DD221683}" presName="Name0" presStyleCnt="0">
        <dgm:presLayoutVars>
          <dgm:dir/>
          <dgm:animLvl val="lvl"/>
          <dgm:resizeHandles val="exact"/>
        </dgm:presLayoutVars>
      </dgm:prSet>
      <dgm:spPr/>
      <dgm:t>
        <a:bodyPr/>
        <a:lstStyle/>
        <a:p>
          <a:endParaRPr lang="zh-CN" altLang="en-US"/>
        </a:p>
      </dgm:t>
    </dgm:pt>
    <dgm:pt modelId="{263DFE5F-B6E1-4DFB-97D5-640CD0EDAECB}" type="pres">
      <dgm:prSet presAssocID="{7BDB3631-57F1-4FA0-9EED-99AC6CA1E455}" presName="linNode" presStyleCnt="0"/>
      <dgm:spPr/>
    </dgm:pt>
    <dgm:pt modelId="{67AB2638-2A07-4F34-8B7C-95B8F268BFD8}" type="pres">
      <dgm:prSet presAssocID="{7BDB3631-57F1-4FA0-9EED-99AC6CA1E455}" presName="parentText" presStyleLbl="node1" presStyleIdx="0" presStyleCnt="3">
        <dgm:presLayoutVars>
          <dgm:chMax val="1"/>
          <dgm:bulletEnabled val="1"/>
        </dgm:presLayoutVars>
      </dgm:prSet>
      <dgm:spPr/>
      <dgm:t>
        <a:bodyPr/>
        <a:lstStyle/>
        <a:p>
          <a:endParaRPr lang="zh-CN" altLang="en-US"/>
        </a:p>
      </dgm:t>
    </dgm:pt>
    <dgm:pt modelId="{D32DAAE0-F5DD-49DA-BC4B-3B7DEF139CAA}" type="pres">
      <dgm:prSet presAssocID="{7BDB3631-57F1-4FA0-9EED-99AC6CA1E455}" presName="descendantText" presStyleLbl="alignAccFollowNode1" presStyleIdx="0" presStyleCnt="3">
        <dgm:presLayoutVars>
          <dgm:bulletEnabled val="1"/>
        </dgm:presLayoutVars>
      </dgm:prSet>
      <dgm:spPr/>
      <dgm:t>
        <a:bodyPr/>
        <a:lstStyle/>
        <a:p>
          <a:endParaRPr lang="zh-CN" altLang="en-US"/>
        </a:p>
      </dgm:t>
    </dgm:pt>
    <dgm:pt modelId="{C0DC3118-2CFB-4279-AA42-B7B9C9200DF0}" type="pres">
      <dgm:prSet presAssocID="{DBE83191-387F-455E-BC58-78B7F4ED5674}" presName="sp" presStyleCnt="0"/>
      <dgm:spPr/>
    </dgm:pt>
    <dgm:pt modelId="{5BB78072-EDE0-43A2-8056-974497526DE0}" type="pres">
      <dgm:prSet presAssocID="{A7FFE6C7-4005-4CDE-8398-B44E55078309}" presName="linNode" presStyleCnt="0"/>
      <dgm:spPr/>
    </dgm:pt>
    <dgm:pt modelId="{0B1E4DE6-D747-416A-A90D-0EE1A9A40C31}" type="pres">
      <dgm:prSet presAssocID="{A7FFE6C7-4005-4CDE-8398-B44E55078309}" presName="parentText" presStyleLbl="node1" presStyleIdx="1" presStyleCnt="3">
        <dgm:presLayoutVars>
          <dgm:chMax val="1"/>
          <dgm:bulletEnabled val="1"/>
        </dgm:presLayoutVars>
      </dgm:prSet>
      <dgm:spPr/>
      <dgm:t>
        <a:bodyPr/>
        <a:lstStyle/>
        <a:p>
          <a:endParaRPr lang="zh-CN" altLang="en-US"/>
        </a:p>
      </dgm:t>
    </dgm:pt>
    <dgm:pt modelId="{187CC506-F5C5-4803-A777-FEA19D5750FF}" type="pres">
      <dgm:prSet presAssocID="{A7FFE6C7-4005-4CDE-8398-B44E55078309}" presName="descendantText" presStyleLbl="alignAccFollowNode1" presStyleIdx="1" presStyleCnt="3">
        <dgm:presLayoutVars>
          <dgm:bulletEnabled val="1"/>
        </dgm:presLayoutVars>
      </dgm:prSet>
      <dgm:spPr/>
      <dgm:t>
        <a:bodyPr/>
        <a:lstStyle/>
        <a:p>
          <a:endParaRPr lang="zh-CN" altLang="en-US"/>
        </a:p>
      </dgm:t>
    </dgm:pt>
    <dgm:pt modelId="{F711D8BD-0F51-4D75-8E80-5E9608898228}" type="pres">
      <dgm:prSet presAssocID="{CABBC98E-0821-426F-A6C5-D2737F82F4CB}" presName="sp" presStyleCnt="0"/>
      <dgm:spPr/>
    </dgm:pt>
    <dgm:pt modelId="{ECAA5C50-A5B6-41E4-9FC2-3DD14D49E98C}" type="pres">
      <dgm:prSet presAssocID="{335BB383-8962-47A2-AE94-52ABBC3DBD8F}" presName="linNode" presStyleCnt="0"/>
      <dgm:spPr/>
    </dgm:pt>
    <dgm:pt modelId="{E63634A7-BEBA-45BE-81C9-A266448A3CD6}" type="pres">
      <dgm:prSet presAssocID="{335BB383-8962-47A2-AE94-52ABBC3DBD8F}" presName="parentText" presStyleLbl="node1" presStyleIdx="2" presStyleCnt="3">
        <dgm:presLayoutVars>
          <dgm:chMax val="1"/>
          <dgm:bulletEnabled val="1"/>
        </dgm:presLayoutVars>
      </dgm:prSet>
      <dgm:spPr/>
      <dgm:t>
        <a:bodyPr/>
        <a:lstStyle/>
        <a:p>
          <a:endParaRPr lang="zh-CN" altLang="en-US"/>
        </a:p>
      </dgm:t>
    </dgm:pt>
    <dgm:pt modelId="{1B9877D5-E50C-4D39-867C-71E5AE7C6847}" type="pres">
      <dgm:prSet presAssocID="{335BB383-8962-47A2-AE94-52ABBC3DBD8F}" presName="descendantText" presStyleLbl="alignAccFollowNode1" presStyleIdx="2" presStyleCnt="3">
        <dgm:presLayoutVars>
          <dgm:bulletEnabled val="1"/>
        </dgm:presLayoutVars>
      </dgm:prSet>
      <dgm:spPr/>
      <dgm:t>
        <a:bodyPr/>
        <a:lstStyle/>
        <a:p>
          <a:endParaRPr lang="zh-CN" altLang="en-US"/>
        </a:p>
      </dgm:t>
    </dgm:pt>
  </dgm:ptLst>
  <dgm:cxnLst>
    <dgm:cxn modelId="{0BE2A3C6-FBEF-4C90-8028-32E8767AB67B}" type="presOf" srcId="{BB1CE46C-5460-4D32-BC26-72F7251411A8}" destId="{187CC506-F5C5-4803-A777-FEA19D5750FF}" srcOrd="0" destOrd="3" presId="urn:microsoft.com/office/officeart/2005/8/layout/vList5"/>
    <dgm:cxn modelId="{7CA33E78-4A52-4907-8B66-09471805E0A9}" srcId="{9FC4B050-DE15-45F3-888B-0570DD221683}" destId="{335BB383-8962-47A2-AE94-52ABBC3DBD8F}" srcOrd="2" destOrd="0" parTransId="{639562F2-6FF3-47A0-9DB8-039C04A7E91A}" sibTransId="{CBA57539-F1D7-4068-AC8C-802D8310DF46}"/>
    <dgm:cxn modelId="{7E9EEBCA-3071-4ABB-B121-837C646E58E9}" type="presOf" srcId="{4F8CF74A-C43C-4CCE-B07D-3C713855945E}" destId="{187CC506-F5C5-4803-A777-FEA19D5750FF}" srcOrd="0" destOrd="0" presId="urn:microsoft.com/office/officeart/2005/8/layout/vList5"/>
    <dgm:cxn modelId="{90EC86DD-6DB1-4388-9263-B0FE7B33AA1C}" type="presOf" srcId="{65612CF6-E457-49A7-BC4D-0BC62B5C84F4}" destId="{187CC506-F5C5-4803-A777-FEA19D5750FF}" srcOrd="0" destOrd="2" presId="urn:microsoft.com/office/officeart/2005/8/layout/vList5"/>
    <dgm:cxn modelId="{EA5585AB-7B4B-4FE8-80C3-73803300946C}" type="presOf" srcId="{7BDB3631-57F1-4FA0-9EED-99AC6CA1E455}" destId="{67AB2638-2A07-4F34-8B7C-95B8F268BFD8}" srcOrd="0" destOrd="0" presId="urn:microsoft.com/office/officeart/2005/8/layout/vList5"/>
    <dgm:cxn modelId="{7C787FDA-D619-408B-A375-26EFC1EFEDCF}" srcId="{9FC4B050-DE15-45F3-888B-0570DD221683}" destId="{A7FFE6C7-4005-4CDE-8398-B44E55078309}" srcOrd="1" destOrd="0" parTransId="{14174C1E-8829-4E5B-9B98-934087395E86}" sibTransId="{CABBC98E-0821-426F-A6C5-D2737F82F4CB}"/>
    <dgm:cxn modelId="{1C25537D-3CC3-452E-9C4E-D923475BF638}" srcId="{9FC4B050-DE15-45F3-888B-0570DD221683}" destId="{7BDB3631-57F1-4FA0-9EED-99AC6CA1E455}" srcOrd="0" destOrd="0" parTransId="{0F8391A4-B330-4555-8285-073F5946DDD9}" sibTransId="{DBE83191-387F-455E-BC58-78B7F4ED5674}"/>
    <dgm:cxn modelId="{31FFEAEF-C5B5-4042-A482-626056A19F79}" srcId="{A7FFE6C7-4005-4CDE-8398-B44E55078309}" destId="{A28BC83C-AA5A-47FD-AB9B-61D76007C941}" srcOrd="1" destOrd="0" parTransId="{7A8EA2B2-6E2B-4CA9-ADDD-97FFC3D82BF6}" sibTransId="{8486F501-12AA-49EE-97DE-25A1A9628DDD}"/>
    <dgm:cxn modelId="{518E5154-0A76-4772-B085-ABBFB70596F2}" srcId="{7BDB3631-57F1-4FA0-9EED-99AC6CA1E455}" destId="{B8B40E07-8EB2-42C7-9447-8175265A4B50}" srcOrd="0" destOrd="0" parTransId="{F1694304-1139-4511-B8EC-BF2306ACB269}" sibTransId="{161036BC-6CFF-4696-B052-E5C88C335885}"/>
    <dgm:cxn modelId="{593D0B7B-A6A4-4042-801B-41DE46EB4BAE}" type="presOf" srcId="{9FC4B050-DE15-45F3-888B-0570DD221683}" destId="{7C9A544E-948F-49B8-B204-14C628CDE254}" srcOrd="0" destOrd="0" presId="urn:microsoft.com/office/officeart/2005/8/layout/vList5"/>
    <dgm:cxn modelId="{79815122-BAE2-4861-A06C-A5F0D90051D3}" type="presOf" srcId="{B3CC71F0-3DE6-4CC9-BF4F-B99F7334C33E}" destId="{1B9877D5-E50C-4D39-867C-71E5AE7C6847}" srcOrd="0" destOrd="0" presId="urn:microsoft.com/office/officeart/2005/8/layout/vList5"/>
    <dgm:cxn modelId="{0C5B9CEF-D97A-4929-B692-C2860FC81ECF}" srcId="{A7FFE6C7-4005-4CDE-8398-B44E55078309}" destId="{BB1CE46C-5460-4D32-BC26-72F7251411A8}" srcOrd="3" destOrd="0" parTransId="{FD786BC8-AB0C-439A-BC8D-A87A8FC749CA}" sibTransId="{8A6050CD-3AA6-49CD-9491-327D0BF464C4}"/>
    <dgm:cxn modelId="{E093991E-F015-4827-BBAC-EE71D87C71C5}" type="presOf" srcId="{335BB383-8962-47A2-AE94-52ABBC3DBD8F}" destId="{E63634A7-BEBA-45BE-81C9-A266448A3CD6}" srcOrd="0" destOrd="0" presId="urn:microsoft.com/office/officeart/2005/8/layout/vList5"/>
    <dgm:cxn modelId="{75E1BA2F-FC84-4D2E-BDAD-D1D31DE2FDDD}" srcId="{335BB383-8962-47A2-AE94-52ABBC3DBD8F}" destId="{B3CC71F0-3DE6-4CC9-BF4F-B99F7334C33E}" srcOrd="0" destOrd="0" parTransId="{90132858-A312-4134-8997-F572B56D7E28}" sibTransId="{91EEC487-3BCE-4D31-99DD-2503D19F335C}"/>
    <dgm:cxn modelId="{E95BE1AC-C536-459E-BA31-DAA3B7CA9712}" srcId="{A7FFE6C7-4005-4CDE-8398-B44E55078309}" destId="{4F8CF74A-C43C-4CCE-B07D-3C713855945E}" srcOrd="0" destOrd="0" parTransId="{B9AA349A-109B-49E9-81D1-F1F402D1329F}" sibTransId="{2B600B6F-9850-4060-8ACE-FFC9B72845E5}"/>
    <dgm:cxn modelId="{EF7BF1FE-7A54-4BDF-B1DF-7511FE04FDCE}" type="presOf" srcId="{A28BC83C-AA5A-47FD-AB9B-61D76007C941}" destId="{187CC506-F5C5-4803-A777-FEA19D5750FF}" srcOrd="0" destOrd="1" presId="urn:microsoft.com/office/officeart/2005/8/layout/vList5"/>
    <dgm:cxn modelId="{CD7338F8-A09D-404B-852C-90EBEF63B67D}" type="presOf" srcId="{A7FFE6C7-4005-4CDE-8398-B44E55078309}" destId="{0B1E4DE6-D747-416A-A90D-0EE1A9A40C31}" srcOrd="0" destOrd="0" presId="urn:microsoft.com/office/officeart/2005/8/layout/vList5"/>
    <dgm:cxn modelId="{EBC3429A-78D8-4566-A99E-42C15D78A665}" type="presOf" srcId="{B8B40E07-8EB2-42C7-9447-8175265A4B50}" destId="{D32DAAE0-F5DD-49DA-BC4B-3B7DEF139CAA}" srcOrd="0" destOrd="0" presId="urn:microsoft.com/office/officeart/2005/8/layout/vList5"/>
    <dgm:cxn modelId="{F20343FA-E1C7-4FE2-9C82-D3ABB6EF3DBE}" srcId="{A7FFE6C7-4005-4CDE-8398-B44E55078309}" destId="{65612CF6-E457-49A7-BC4D-0BC62B5C84F4}" srcOrd="2" destOrd="0" parTransId="{2D968FDC-B142-4AB3-BA54-E4C1A05F2788}" sibTransId="{B510C6FC-44EE-4E19-BCCE-B444293AEBF6}"/>
    <dgm:cxn modelId="{1DC62124-A611-4370-A740-816BD2ED4B66}" type="presParOf" srcId="{7C9A544E-948F-49B8-B204-14C628CDE254}" destId="{263DFE5F-B6E1-4DFB-97D5-640CD0EDAECB}" srcOrd="0" destOrd="0" presId="urn:microsoft.com/office/officeart/2005/8/layout/vList5"/>
    <dgm:cxn modelId="{22C0710B-CDE3-4AB3-8516-06F9E01D9F60}" type="presParOf" srcId="{263DFE5F-B6E1-4DFB-97D5-640CD0EDAECB}" destId="{67AB2638-2A07-4F34-8B7C-95B8F268BFD8}" srcOrd="0" destOrd="0" presId="urn:microsoft.com/office/officeart/2005/8/layout/vList5"/>
    <dgm:cxn modelId="{AAC40FD9-4FBA-4B47-B7F3-E0D2D8C3DD9F}" type="presParOf" srcId="{263DFE5F-B6E1-4DFB-97D5-640CD0EDAECB}" destId="{D32DAAE0-F5DD-49DA-BC4B-3B7DEF139CAA}" srcOrd="1" destOrd="0" presId="urn:microsoft.com/office/officeart/2005/8/layout/vList5"/>
    <dgm:cxn modelId="{5A31D3B3-6668-4553-86FB-AF07468BE26B}" type="presParOf" srcId="{7C9A544E-948F-49B8-B204-14C628CDE254}" destId="{C0DC3118-2CFB-4279-AA42-B7B9C9200DF0}" srcOrd="1" destOrd="0" presId="urn:microsoft.com/office/officeart/2005/8/layout/vList5"/>
    <dgm:cxn modelId="{8453E0E6-64F3-47D9-A541-3314FF849006}" type="presParOf" srcId="{7C9A544E-948F-49B8-B204-14C628CDE254}" destId="{5BB78072-EDE0-43A2-8056-974497526DE0}" srcOrd="2" destOrd="0" presId="urn:microsoft.com/office/officeart/2005/8/layout/vList5"/>
    <dgm:cxn modelId="{80E887CE-6B35-452B-8621-CBEE65375294}" type="presParOf" srcId="{5BB78072-EDE0-43A2-8056-974497526DE0}" destId="{0B1E4DE6-D747-416A-A90D-0EE1A9A40C31}" srcOrd="0" destOrd="0" presId="urn:microsoft.com/office/officeart/2005/8/layout/vList5"/>
    <dgm:cxn modelId="{DE58D950-2392-40D1-AA3B-09EA3E814E3C}" type="presParOf" srcId="{5BB78072-EDE0-43A2-8056-974497526DE0}" destId="{187CC506-F5C5-4803-A777-FEA19D5750FF}" srcOrd="1" destOrd="0" presId="urn:microsoft.com/office/officeart/2005/8/layout/vList5"/>
    <dgm:cxn modelId="{2DC4EC74-DB76-4F8D-B65B-EB816B2196D4}" type="presParOf" srcId="{7C9A544E-948F-49B8-B204-14C628CDE254}" destId="{F711D8BD-0F51-4D75-8E80-5E9608898228}" srcOrd="3" destOrd="0" presId="urn:microsoft.com/office/officeart/2005/8/layout/vList5"/>
    <dgm:cxn modelId="{01C93132-E209-4059-85C8-411D9659B644}" type="presParOf" srcId="{7C9A544E-948F-49B8-B204-14C628CDE254}" destId="{ECAA5C50-A5B6-41E4-9FC2-3DD14D49E98C}" srcOrd="4" destOrd="0" presId="urn:microsoft.com/office/officeart/2005/8/layout/vList5"/>
    <dgm:cxn modelId="{09452515-28C5-47AC-8A8B-8B18E01EA88C}" type="presParOf" srcId="{ECAA5C50-A5B6-41E4-9FC2-3DD14D49E98C}" destId="{E63634A7-BEBA-45BE-81C9-A266448A3CD6}" srcOrd="0" destOrd="0" presId="urn:microsoft.com/office/officeart/2005/8/layout/vList5"/>
    <dgm:cxn modelId="{E08B8724-9338-4BBA-AD35-3B856C516AA0}" type="presParOf" srcId="{ECAA5C50-A5B6-41E4-9FC2-3DD14D49E98C}" destId="{1B9877D5-E50C-4D39-867C-71E5AE7C684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2AA3B90-E94A-4E73-A711-1688E2D60B5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169CC31-7889-4960-9B2F-7676154C9FBC}">
      <dgm:prSet custT="1"/>
      <dgm:spPr/>
      <dgm:t>
        <a:bodyPr/>
        <a:lstStyle/>
        <a:p>
          <a:pPr rtl="0"/>
          <a:r>
            <a:rPr lang="zh-CN" altLang="en-US" sz="3600" dirty="0" smtClean="0"/>
            <a:t>智能的选取</a:t>
          </a:r>
          <a:endParaRPr lang="zh-CN" altLang="en-US" sz="3600" dirty="0"/>
        </a:p>
      </dgm:t>
    </dgm:pt>
    <dgm:pt modelId="{3443D580-AF39-42D2-96D3-0E7024F0DE5C}" type="parTrans" cxnId="{E0DFF13D-E817-4833-8B90-92CDE662B75C}">
      <dgm:prSet/>
      <dgm:spPr/>
      <dgm:t>
        <a:bodyPr/>
        <a:lstStyle/>
        <a:p>
          <a:endParaRPr lang="zh-CN" altLang="en-US"/>
        </a:p>
      </dgm:t>
    </dgm:pt>
    <dgm:pt modelId="{50D3C4DF-5B2F-4558-BA20-48FA1E4FEFDD}" type="sibTrans" cxnId="{E0DFF13D-E817-4833-8B90-92CDE662B75C}">
      <dgm:prSet/>
      <dgm:spPr/>
      <dgm:t>
        <a:bodyPr/>
        <a:lstStyle/>
        <a:p>
          <a:endParaRPr lang="zh-CN" altLang="en-US"/>
        </a:p>
      </dgm:t>
    </dgm:pt>
    <dgm:pt modelId="{4A136E17-E61A-4D1B-BD16-CE845ABBA7E6}">
      <dgm:prSet custT="1"/>
      <dgm:spPr/>
      <dgm:t>
        <a:bodyPr/>
        <a:lstStyle/>
        <a:p>
          <a:pPr rtl="0"/>
          <a:r>
            <a:rPr lang="zh-CN" sz="1800" dirty="0" smtClean="0">
              <a:latin typeface="微软雅黑" panose="020B0503020204020204" pitchFamily="34" charset="-122"/>
              <a:ea typeface="微软雅黑" panose="020B0503020204020204" pitchFamily="34" charset="-122"/>
            </a:rPr>
            <a:t>提供这种基于语法的选择，在默认设置中</a:t>
          </a:r>
          <a:r>
            <a:rPr lang="en-US" sz="1800" dirty="0" err="1" smtClean="0">
              <a:latin typeface="微软雅黑" panose="020B0503020204020204" pitchFamily="34" charset="-122"/>
              <a:ea typeface="微软雅黑" panose="020B0503020204020204" pitchFamily="34" charset="-122"/>
            </a:rPr>
            <a:t>Ctrl+w</a:t>
          </a:r>
          <a:r>
            <a:rPr lang="zh-CN" sz="1800" dirty="0" smtClean="0">
              <a:latin typeface="微软雅黑" panose="020B0503020204020204" pitchFamily="34" charset="-122"/>
              <a:ea typeface="微软雅黑" panose="020B0503020204020204" pitchFamily="34" charset="-122"/>
            </a:rPr>
            <a:t>，</a:t>
          </a:r>
          <a:endParaRPr lang="zh-CN" sz="1800" dirty="0">
            <a:latin typeface="微软雅黑" panose="020B0503020204020204" pitchFamily="34" charset="-122"/>
            <a:ea typeface="微软雅黑" panose="020B0503020204020204" pitchFamily="34" charset="-122"/>
          </a:endParaRPr>
        </a:p>
      </dgm:t>
    </dgm:pt>
    <dgm:pt modelId="{5CD41BCC-9E0E-4116-9DF2-B89B69235FF5}" type="parTrans" cxnId="{CA4E9B45-5399-46B7-842B-7F75C560DC8F}">
      <dgm:prSet/>
      <dgm:spPr/>
      <dgm:t>
        <a:bodyPr/>
        <a:lstStyle/>
        <a:p>
          <a:endParaRPr lang="zh-CN" altLang="en-US"/>
        </a:p>
      </dgm:t>
    </dgm:pt>
    <dgm:pt modelId="{E5911FA5-C2DB-4758-B948-84EC9565DFCB}" type="sibTrans" cxnId="{CA4E9B45-5399-46B7-842B-7F75C560DC8F}">
      <dgm:prSet/>
      <dgm:spPr/>
      <dgm:t>
        <a:bodyPr/>
        <a:lstStyle/>
        <a:p>
          <a:endParaRPr lang="zh-CN" altLang="en-US"/>
        </a:p>
      </dgm:t>
    </dgm:pt>
    <dgm:pt modelId="{6D33C98E-C1B5-4CDC-85D8-492F2788A617}">
      <dgm:prSet custT="1"/>
      <dgm:spPr/>
      <dgm:t>
        <a:bodyPr/>
        <a:lstStyle/>
        <a:p>
          <a:pPr rtl="0"/>
          <a:r>
            <a:rPr lang="zh-CN" altLang="en-US" sz="1800" dirty="0" smtClean="0">
              <a:latin typeface="微软雅黑" panose="020B0503020204020204" pitchFamily="34" charset="-122"/>
              <a:ea typeface="微软雅黑" panose="020B0503020204020204" pitchFamily="34" charset="-122"/>
            </a:rPr>
            <a:t>可实现选取范围的不断扩充，这种方式在重构的时候尤其显得方便。</a:t>
          </a:r>
          <a:endParaRPr lang="zh-CN" altLang="en-US" sz="1800" dirty="0">
            <a:latin typeface="微软雅黑" panose="020B0503020204020204" pitchFamily="34" charset="-122"/>
            <a:ea typeface="微软雅黑" panose="020B0503020204020204" pitchFamily="34" charset="-122"/>
          </a:endParaRPr>
        </a:p>
      </dgm:t>
    </dgm:pt>
    <dgm:pt modelId="{4FBD53D5-96F1-4BD9-9CF1-3B68E9DF42CE}" type="parTrans" cxnId="{59801B7E-667A-47CB-8CB4-2F176AD34294}">
      <dgm:prSet/>
      <dgm:spPr/>
      <dgm:t>
        <a:bodyPr/>
        <a:lstStyle/>
        <a:p>
          <a:endParaRPr lang="zh-CN" altLang="en-US"/>
        </a:p>
      </dgm:t>
    </dgm:pt>
    <dgm:pt modelId="{17842000-863B-4664-AB48-C5170A92A742}" type="sibTrans" cxnId="{59801B7E-667A-47CB-8CB4-2F176AD34294}">
      <dgm:prSet/>
      <dgm:spPr/>
      <dgm:t>
        <a:bodyPr/>
        <a:lstStyle/>
        <a:p>
          <a:endParaRPr lang="zh-CN" altLang="en-US"/>
        </a:p>
      </dgm:t>
    </dgm:pt>
    <dgm:pt modelId="{9279B129-56A1-4C53-8FAC-D0EB563E2AD9}">
      <dgm:prSet/>
      <dgm:spPr/>
      <dgm:t>
        <a:bodyPr/>
        <a:lstStyle/>
        <a:p>
          <a:pPr rtl="0"/>
          <a:r>
            <a:rPr lang="zh-CN" dirty="0" smtClean="0"/>
            <a:t>丰富的</a:t>
          </a:r>
          <a:r>
            <a:rPr lang="en-US" altLang="zh-CN" dirty="0" smtClean="0"/>
            <a:t>  </a:t>
          </a:r>
          <a:r>
            <a:rPr lang="zh-CN" dirty="0" smtClean="0"/>
            <a:t>导航模式</a:t>
          </a:r>
          <a:endParaRPr lang="zh-CN" dirty="0"/>
        </a:p>
      </dgm:t>
    </dgm:pt>
    <dgm:pt modelId="{6ED9BDD1-8A7D-41EA-A344-5A7B41487081}" type="parTrans" cxnId="{A3AD86F7-9684-4B58-B8E4-CBB3241BF70A}">
      <dgm:prSet/>
      <dgm:spPr/>
      <dgm:t>
        <a:bodyPr/>
        <a:lstStyle/>
        <a:p>
          <a:endParaRPr lang="zh-CN" altLang="en-US"/>
        </a:p>
      </dgm:t>
    </dgm:pt>
    <dgm:pt modelId="{B0D921BD-2E94-41FA-8043-42C5AF75E2F5}" type="sibTrans" cxnId="{A3AD86F7-9684-4B58-B8E4-CBB3241BF70A}">
      <dgm:prSet/>
      <dgm:spPr/>
      <dgm:t>
        <a:bodyPr/>
        <a:lstStyle/>
        <a:p>
          <a:endParaRPr lang="zh-CN" altLang="en-US"/>
        </a:p>
      </dgm:t>
    </dgm:pt>
    <dgm:pt modelId="{DE176B8C-E9AE-4E99-8330-9EE6DACB5371}">
      <dgm:prSet custT="1"/>
      <dgm:spPr/>
      <dgm:t>
        <a:bodyPr/>
        <a:lstStyle/>
        <a:p>
          <a:pPr rtl="0"/>
          <a:r>
            <a:rPr lang="en-US" sz="1400" dirty="0" smtClean="0">
              <a:latin typeface="微软雅黑" panose="020B0503020204020204" pitchFamily="34" charset="-122"/>
              <a:ea typeface="微软雅黑" panose="020B0503020204020204" pitchFamily="34" charset="-122"/>
            </a:rPr>
            <a:t>IDEA</a:t>
          </a:r>
          <a:r>
            <a:rPr lang="zh-CN" sz="1400" dirty="0" smtClean="0">
              <a:latin typeface="微软雅黑" panose="020B0503020204020204" pitchFamily="34" charset="-122"/>
              <a:ea typeface="微软雅黑" panose="020B0503020204020204" pitchFamily="34" charset="-122"/>
            </a:rPr>
            <a:t>提供了丰富的导航查看模式，例如</a:t>
          </a:r>
          <a:r>
            <a:rPr lang="en-US" sz="1400" dirty="0" err="1" smtClean="0">
              <a:latin typeface="微软雅黑" panose="020B0503020204020204" pitchFamily="34" charset="-122"/>
              <a:ea typeface="微软雅黑" panose="020B0503020204020204" pitchFamily="34" charset="-122"/>
            </a:rPr>
            <a:t>ctrl+e</a:t>
          </a:r>
          <a:r>
            <a:rPr lang="zh-CN" sz="1400" dirty="0" smtClean="0">
              <a:latin typeface="微软雅黑" panose="020B0503020204020204" pitchFamily="34" charset="-122"/>
              <a:ea typeface="微软雅黑" panose="020B0503020204020204" pitchFamily="34" charset="-122"/>
            </a:rPr>
            <a:t>显示最近打开过的文件，</a:t>
          </a:r>
          <a:r>
            <a:rPr lang="en-US" sz="1400" dirty="0" smtClean="0">
              <a:latin typeface="微软雅黑" panose="020B0503020204020204" pitchFamily="34" charset="-122"/>
              <a:ea typeface="微软雅黑" panose="020B0503020204020204" pitchFamily="34" charset="-122"/>
            </a:rPr>
            <a:t>	</a:t>
          </a:r>
          <a:r>
            <a:rPr lang="en-US" sz="1400" dirty="0" err="1" smtClean="0">
              <a:latin typeface="微软雅黑" panose="020B0503020204020204" pitchFamily="34" charset="-122"/>
              <a:ea typeface="微软雅黑" panose="020B0503020204020204" pitchFamily="34" charset="-122"/>
            </a:rPr>
            <a:t>ctrl+n</a:t>
          </a:r>
          <a:r>
            <a:rPr lang="zh-CN" sz="1400" dirty="0" smtClean="0">
              <a:latin typeface="微软雅黑" panose="020B0503020204020204" pitchFamily="34" charset="-122"/>
              <a:ea typeface="微软雅黑" panose="020B0503020204020204" pitchFamily="34" charset="-122"/>
            </a:rPr>
            <a:t>显示你希望显示的类名查找框</a:t>
          </a:r>
          <a:r>
            <a:rPr lang="en-US" sz="1400" dirty="0" smtClean="0">
              <a:latin typeface="微软雅黑" panose="020B0503020204020204" pitchFamily="34" charset="-122"/>
              <a:ea typeface="微软雅黑" panose="020B0503020204020204" pitchFamily="34" charset="-122"/>
            </a:rPr>
            <a:t>(</a:t>
          </a:r>
          <a:r>
            <a:rPr lang="zh-CN" sz="1400" dirty="0" smtClean="0">
              <a:latin typeface="微软雅黑" panose="020B0503020204020204" pitchFamily="34" charset="-122"/>
              <a:ea typeface="微软雅黑" panose="020B0503020204020204" pitchFamily="34" charset="-122"/>
            </a:rPr>
            <a:t>该框同样有智能补充功能，当你</a:t>
          </a:r>
          <a:r>
            <a:rPr lang="en-US" sz="1400" dirty="0" smtClean="0">
              <a:latin typeface="微软雅黑" panose="020B0503020204020204" pitchFamily="34" charset="-122"/>
              <a:ea typeface="微软雅黑" panose="020B0503020204020204" pitchFamily="34" charset="-122"/>
            </a:rPr>
            <a:t>	</a:t>
          </a:r>
          <a:r>
            <a:rPr lang="zh-CN" sz="1400" dirty="0" smtClean="0">
              <a:latin typeface="微软雅黑" panose="020B0503020204020204" pitchFamily="34" charset="-122"/>
              <a:ea typeface="微软雅黑" panose="020B0503020204020204" pitchFamily="34" charset="-122"/>
            </a:rPr>
            <a:t>输入字母后</a:t>
          </a:r>
          <a:r>
            <a:rPr lang="en-US" sz="1400" dirty="0" smtClean="0">
              <a:latin typeface="微软雅黑" panose="020B0503020204020204" pitchFamily="34" charset="-122"/>
              <a:ea typeface="微软雅黑" panose="020B0503020204020204" pitchFamily="34" charset="-122"/>
            </a:rPr>
            <a:t>IDEA</a:t>
          </a:r>
          <a:r>
            <a:rPr lang="zh-CN" sz="1400" dirty="0" smtClean="0">
              <a:latin typeface="微软雅黑" panose="020B0503020204020204" pitchFamily="34" charset="-122"/>
              <a:ea typeface="微软雅黑" panose="020B0503020204020204" pitchFamily="34" charset="-122"/>
            </a:rPr>
            <a:t>将显示所有候选类名</a:t>
          </a:r>
          <a:r>
            <a:rPr lang="en-US" sz="1400" dirty="0" smtClean="0">
              <a:latin typeface="微软雅黑" panose="020B0503020204020204" pitchFamily="34" charset="-122"/>
              <a:ea typeface="微软雅黑" panose="020B0503020204020204" pitchFamily="34" charset="-122"/>
            </a:rPr>
            <a:t>)</a:t>
          </a:r>
          <a:r>
            <a:rPr lang="zh-CN" sz="1400" dirty="0" smtClean="0">
              <a:latin typeface="微软雅黑" panose="020B0503020204020204" pitchFamily="34" charset="-122"/>
              <a:ea typeface="微软雅黑" panose="020B0503020204020204" pitchFamily="34" charset="-122"/>
            </a:rPr>
            <a:t>。在最基本的</a:t>
          </a:r>
          <a:r>
            <a:rPr lang="en-US" sz="1400" dirty="0" smtClean="0">
              <a:latin typeface="微软雅黑" panose="020B0503020204020204" pitchFamily="34" charset="-122"/>
              <a:ea typeface="微软雅黑" panose="020B0503020204020204" pitchFamily="34" charset="-122"/>
            </a:rPr>
            <a:t>project</a:t>
          </a:r>
          <a:r>
            <a:rPr lang="zh-CN" sz="1400" dirty="0" smtClean="0">
              <a:latin typeface="微软雅黑" panose="020B0503020204020204" pitchFamily="34" charset="-122"/>
              <a:ea typeface="微软雅黑" panose="020B0503020204020204" pitchFamily="34" charset="-122"/>
            </a:rPr>
            <a:t>视图中，你</a:t>
          </a:r>
          <a:r>
            <a:rPr lang="en-US" sz="1400" dirty="0" smtClean="0">
              <a:latin typeface="微软雅黑" panose="020B0503020204020204" pitchFamily="34" charset="-122"/>
              <a:ea typeface="微软雅黑" panose="020B0503020204020204" pitchFamily="34" charset="-122"/>
            </a:rPr>
            <a:t>	</a:t>
          </a:r>
          <a:r>
            <a:rPr lang="zh-CN" sz="1400" dirty="0" smtClean="0">
              <a:latin typeface="微软雅黑" panose="020B0503020204020204" pitchFamily="34" charset="-122"/>
              <a:ea typeface="微软雅黑" panose="020B0503020204020204" pitchFamily="34" charset="-122"/>
            </a:rPr>
            <a:t>还可以选择多种的视图方式</a:t>
          </a:r>
          <a:r>
            <a:rPr lang="zh-CN" sz="1400" dirty="0" smtClean="0"/>
            <a:t>。</a:t>
          </a:r>
          <a:endParaRPr lang="zh-CN" sz="1400" dirty="0"/>
        </a:p>
      </dgm:t>
    </dgm:pt>
    <dgm:pt modelId="{1394583F-B6CF-47FF-A66E-DD62BAC07A05}" type="parTrans" cxnId="{9F7A9C5A-4039-4DD9-8DBD-82BB0BCF1823}">
      <dgm:prSet/>
      <dgm:spPr/>
      <dgm:t>
        <a:bodyPr/>
        <a:lstStyle/>
        <a:p>
          <a:endParaRPr lang="zh-CN" altLang="en-US"/>
        </a:p>
      </dgm:t>
    </dgm:pt>
    <dgm:pt modelId="{88A6233B-D006-47D3-B546-289CBBB94D2C}" type="sibTrans" cxnId="{9F7A9C5A-4039-4DD9-8DBD-82BB0BCF1823}">
      <dgm:prSet/>
      <dgm:spPr/>
      <dgm:t>
        <a:bodyPr/>
        <a:lstStyle/>
        <a:p>
          <a:endParaRPr lang="zh-CN" altLang="en-US"/>
        </a:p>
      </dgm:t>
    </dgm:pt>
    <dgm:pt modelId="{BD61E9EE-3755-42A3-9FB6-AAAAA4886839}" type="pres">
      <dgm:prSet presAssocID="{D2AA3B90-E94A-4E73-A711-1688E2D60B5D}" presName="Name0" presStyleCnt="0">
        <dgm:presLayoutVars>
          <dgm:dir/>
          <dgm:animLvl val="lvl"/>
          <dgm:resizeHandles val="exact"/>
        </dgm:presLayoutVars>
      </dgm:prSet>
      <dgm:spPr/>
      <dgm:t>
        <a:bodyPr/>
        <a:lstStyle/>
        <a:p>
          <a:endParaRPr lang="zh-CN" altLang="en-US"/>
        </a:p>
      </dgm:t>
    </dgm:pt>
    <dgm:pt modelId="{4E6543AB-03E2-410A-84FC-C8B3A57DE75B}" type="pres">
      <dgm:prSet presAssocID="{3169CC31-7889-4960-9B2F-7676154C9FBC}" presName="linNode" presStyleCnt="0"/>
      <dgm:spPr/>
    </dgm:pt>
    <dgm:pt modelId="{1A78D362-B8EB-41DE-B988-6C7CF5DDD928}" type="pres">
      <dgm:prSet presAssocID="{3169CC31-7889-4960-9B2F-7676154C9FBC}" presName="parentText" presStyleLbl="node1" presStyleIdx="0" presStyleCnt="2">
        <dgm:presLayoutVars>
          <dgm:chMax val="1"/>
          <dgm:bulletEnabled val="1"/>
        </dgm:presLayoutVars>
      </dgm:prSet>
      <dgm:spPr/>
      <dgm:t>
        <a:bodyPr/>
        <a:lstStyle/>
        <a:p>
          <a:endParaRPr lang="zh-CN" altLang="en-US"/>
        </a:p>
      </dgm:t>
    </dgm:pt>
    <dgm:pt modelId="{FEE1E6A2-F3B0-40C6-BC07-2977A429F8D6}" type="pres">
      <dgm:prSet presAssocID="{3169CC31-7889-4960-9B2F-7676154C9FBC}" presName="descendantText" presStyleLbl="alignAccFollowNode1" presStyleIdx="0" presStyleCnt="2">
        <dgm:presLayoutVars>
          <dgm:bulletEnabled val="1"/>
        </dgm:presLayoutVars>
      </dgm:prSet>
      <dgm:spPr/>
      <dgm:t>
        <a:bodyPr/>
        <a:lstStyle/>
        <a:p>
          <a:endParaRPr lang="zh-CN" altLang="en-US"/>
        </a:p>
      </dgm:t>
    </dgm:pt>
    <dgm:pt modelId="{E429608D-8EA4-4EC0-A198-36D08537666D}" type="pres">
      <dgm:prSet presAssocID="{50D3C4DF-5B2F-4558-BA20-48FA1E4FEFDD}" presName="sp" presStyleCnt="0"/>
      <dgm:spPr/>
    </dgm:pt>
    <dgm:pt modelId="{2B6285BF-83FD-43DB-8955-5E3BC08F650C}" type="pres">
      <dgm:prSet presAssocID="{9279B129-56A1-4C53-8FAC-D0EB563E2AD9}" presName="linNode" presStyleCnt="0"/>
      <dgm:spPr/>
    </dgm:pt>
    <dgm:pt modelId="{95FA79B3-5F8B-4811-9409-1116FEF10930}" type="pres">
      <dgm:prSet presAssocID="{9279B129-56A1-4C53-8FAC-D0EB563E2AD9}" presName="parentText" presStyleLbl="node1" presStyleIdx="1" presStyleCnt="2">
        <dgm:presLayoutVars>
          <dgm:chMax val="1"/>
          <dgm:bulletEnabled val="1"/>
        </dgm:presLayoutVars>
      </dgm:prSet>
      <dgm:spPr/>
      <dgm:t>
        <a:bodyPr/>
        <a:lstStyle/>
        <a:p>
          <a:endParaRPr lang="zh-CN" altLang="en-US"/>
        </a:p>
      </dgm:t>
    </dgm:pt>
    <dgm:pt modelId="{A9BBA773-2639-478A-8B08-2E5779936735}" type="pres">
      <dgm:prSet presAssocID="{9279B129-56A1-4C53-8FAC-D0EB563E2AD9}" presName="descendantText" presStyleLbl="alignAccFollowNode1" presStyleIdx="1" presStyleCnt="2">
        <dgm:presLayoutVars>
          <dgm:bulletEnabled val="1"/>
        </dgm:presLayoutVars>
      </dgm:prSet>
      <dgm:spPr/>
      <dgm:t>
        <a:bodyPr/>
        <a:lstStyle/>
        <a:p>
          <a:endParaRPr lang="zh-CN" altLang="en-US"/>
        </a:p>
      </dgm:t>
    </dgm:pt>
  </dgm:ptLst>
  <dgm:cxnLst>
    <dgm:cxn modelId="{59801B7E-667A-47CB-8CB4-2F176AD34294}" srcId="{3169CC31-7889-4960-9B2F-7676154C9FBC}" destId="{6D33C98E-C1B5-4CDC-85D8-492F2788A617}" srcOrd="1" destOrd="0" parTransId="{4FBD53D5-96F1-4BD9-9CF1-3B68E9DF42CE}" sibTransId="{17842000-863B-4664-AB48-C5170A92A742}"/>
    <dgm:cxn modelId="{CA4E9B45-5399-46B7-842B-7F75C560DC8F}" srcId="{3169CC31-7889-4960-9B2F-7676154C9FBC}" destId="{4A136E17-E61A-4D1B-BD16-CE845ABBA7E6}" srcOrd="0" destOrd="0" parTransId="{5CD41BCC-9E0E-4116-9DF2-B89B69235FF5}" sibTransId="{E5911FA5-C2DB-4758-B948-84EC9565DFCB}"/>
    <dgm:cxn modelId="{39A76B8E-E90B-41B1-B3D7-59E9CF46239B}" type="presOf" srcId="{6D33C98E-C1B5-4CDC-85D8-492F2788A617}" destId="{FEE1E6A2-F3B0-40C6-BC07-2977A429F8D6}" srcOrd="0" destOrd="1" presId="urn:microsoft.com/office/officeart/2005/8/layout/vList5"/>
    <dgm:cxn modelId="{E0DFF13D-E817-4833-8B90-92CDE662B75C}" srcId="{D2AA3B90-E94A-4E73-A711-1688E2D60B5D}" destId="{3169CC31-7889-4960-9B2F-7676154C9FBC}" srcOrd="0" destOrd="0" parTransId="{3443D580-AF39-42D2-96D3-0E7024F0DE5C}" sibTransId="{50D3C4DF-5B2F-4558-BA20-48FA1E4FEFDD}"/>
    <dgm:cxn modelId="{A3AD86F7-9684-4B58-B8E4-CBB3241BF70A}" srcId="{D2AA3B90-E94A-4E73-A711-1688E2D60B5D}" destId="{9279B129-56A1-4C53-8FAC-D0EB563E2AD9}" srcOrd="1" destOrd="0" parTransId="{6ED9BDD1-8A7D-41EA-A344-5A7B41487081}" sibTransId="{B0D921BD-2E94-41FA-8043-42C5AF75E2F5}"/>
    <dgm:cxn modelId="{EAD48C70-31B7-4BE4-B60D-BCC222A29DF4}" type="presOf" srcId="{3169CC31-7889-4960-9B2F-7676154C9FBC}" destId="{1A78D362-B8EB-41DE-B988-6C7CF5DDD928}" srcOrd="0" destOrd="0" presId="urn:microsoft.com/office/officeart/2005/8/layout/vList5"/>
    <dgm:cxn modelId="{EC27B75C-E83E-4DD3-A5FD-F9F38510224C}" type="presOf" srcId="{9279B129-56A1-4C53-8FAC-D0EB563E2AD9}" destId="{95FA79B3-5F8B-4811-9409-1116FEF10930}" srcOrd="0" destOrd="0" presId="urn:microsoft.com/office/officeart/2005/8/layout/vList5"/>
    <dgm:cxn modelId="{9F7A9C5A-4039-4DD9-8DBD-82BB0BCF1823}" srcId="{9279B129-56A1-4C53-8FAC-D0EB563E2AD9}" destId="{DE176B8C-E9AE-4E99-8330-9EE6DACB5371}" srcOrd="0" destOrd="0" parTransId="{1394583F-B6CF-47FF-A66E-DD62BAC07A05}" sibTransId="{88A6233B-D006-47D3-B546-289CBBB94D2C}"/>
    <dgm:cxn modelId="{DAE2C037-7523-45D2-B770-A5400CEFDB23}" type="presOf" srcId="{DE176B8C-E9AE-4E99-8330-9EE6DACB5371}" destId="{A9BBA773-2639-478A-8B08-2E5779936735}" srcOrd="0" destOrd="0" presId="urn:microsoft.com/office/officeart/2005/8/layout/vList5"/>
    <dgm:cxn modelId="{2071CF29-6AC5-40C7-8966-5D5EBE9A9EFF}" type="presOf" srcId="{D2AA3B90-E94A-4E73-A711-1688E2D60B5D}" destId="{BD61E9EE-3755-42A3-9FB6-AAAAA4886839}" srcOrd="0" destOrd="0" presId="urn:microsoft.com/office/officeart/2005/8/layout/vList5"/>
    <dgm:cxn modelId="{E52D1FA4-1422-41D8-9FF8-601A1008B9C7}" type="presOf" srcId="{4A136E17-E61A-4D1B-BD16-CE845ABBA7E6}" destId="{FEE1E6A2-F3B0-40C6-BC07-2977A429F8D6}" srcOrd="0" destOrd="0" presId="urn:microsoft.com/office/officeart/2005/8/layout/vList5"/>
    <dgm:cxn modelId="{DEA97B91-0FD7-4FE6-959A-F17836085885}" type="presParOf" srcId="{BD61E9EE-3755-42A3-9FB6-AAAAA4886839}" destId="{4E6543AB-03E2-410A-84FC-C8B3A57DE75B}" srcOrd="0" destOrd="0" presId="urn:microsoft.com/office/officeart/2005/8/layout/vList5"/>
    <dgm:cxn modelId="{869D6DF6-1CA4-4515-BABB-0106B3C41D0A}" type="presParOf" srcId="{4E6543AB-03E2-410A-84FC-C8B3A57DE75B}" destId="{1A78D362-B8EB-41DE-B988-6C7CF5DDD928}" srcOrd="0" destOrd="0" presId="urn:microsoft.com/office/officeart/2005/8/layout/vList5"/>
    <dgm:cxn modelId="{4E4C775A-72D5-4F2E-96F3-8A50976E7951}" type="presParOf" srcId="{4E6543AB-03E2-410A-84FC-C8B3A57DE75B}" destId="{FEE1E6A2-F3B0-40C6-BC07-2977A429F8D6}" srcOrd="1" destOrd="0" presId="urn:microsoft.com/office/officeart/2005/8/layout/vList5"/>
    <dgm:cxn modelId="{75D94993-C6D2-430F-86A0-CC2ACB2D286F}" type="presParOf" srcId="{BD61E9EE-3755-42A3-9FB6-AAAAA4886839}" destId="{E429608D-8EA4-4EC0-A198-36D08537666D}" srcOrd="1" destOrd="0" presId="urn:microsoft.com/office/officeart/2005/8/layout/vList5"/>
    <dgm:cxn modelId="{E07E081A-A614-4A3D-AAD0-B1ECFFD39715}" type="presParOf" srcId="{BD61E9EE-3755-42A3-9FB6-AAAAA4886839}" destId="{2B6285BF-83FD-43DB-8955-5E3BC08F650C}" srcOrd="2" destOrd="0" presId="urn:microsoft.com/office/officeart/2005/8/layout/vList5"/>
    <dgm:cxn modelId="{B9064FF5-341E-43CA-BEB1-3B5BCB802EE9}" type="presParOf" srcId="{2B6285BF-83FD-43DB-8955-5E3BC08F650C}" destId="{95FA79B3-5F8B-4811-9409-1116FEF10930}" srcOrd="0" destOrd="0" presId="urn:microsoft.com/office/officeart/2005/8/layout/vList5"/>
    <dgm:cxn modelId="{65FD3ABB-84BE-4F14-8534-6BAE0160D54B}" type="presParOf" srcId="{2B6285BF-83FD-43DB-8955-5E3BC08F650C}" destId="{A9BBA773-2639-478A-8B08-2E57799367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615CD81-60E5-4B22-A799-626E7C123B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448C6C7-993E-48CD-A62C-33EF004BAE47}">
      <dgm:prSet/>
      <dgm:spPr/>
      <dgm:t>
        <a:bodyPr/>
        <a:lstStyle/>
        <a:p>
          <a:pPr rtl="0"/>
          <a:r>
            <a:rPr lang="zh-CN" smtClean="0"/>
            <a:t>历史记录功能</a:t>
          </a:r>
          <a:endParaRPr lang="zh-CN"/>
        </a:p>
      </dgm:t>
    </dgm:pt>
    <dgm:pt modelId="{46FEC285-6407-49BE-8C8F-186E3FAAD6C2}" type="parTrans" cxnId="{C30F00C1-F03E-428B-9AE6-FB1C6BBDAB0B}">
      <dgm:prSet/>
      <dgm:spPr/>
      <dgm:t>
        <a:bodyPr/>
        <a:lstStyle/>
        <a:p>
          <a:endParaRPr lang="zh-CN" altLang="en-US"/>
        </a:p>
      </dgm:t>
    </dgm:pt>
    <dgm:pt modelId="{0708220F-2FD8-44E5-B8D8-9A1B8CFA00AB}" type="sibTrans" cxnId="{C30F00C1-F03E-428B-9AE6-FB1C6BBDAB0B}">
      <dgm:prSet/>
      <dgm:spPr/>
      <dgm:t>
        <a:bodyPr/>
        <a:lstStyle/>
        <a:p>
          <a:endParaRPr lang="zh-CN" altLang="en-US"/>
        </a:p>
      </dgm:t>
    </dgm:pt>
    <dgm:pt modelId="{7E526209-338F-4F3A-ACCB-4E7831044C77}">
      <dgm:prSet custT="1"/>
      <dgm:spPr/>
      <dgm:t>
        <a:bodyPr/>
        <a:lstStyle/>
        <a:p>
          <a:pPr rtl="0"/>
          <a:r>
            <a:rPr lang="zh-CN" sz="1800" dirty="0" smtClean="0">
              <a:solidFill>
                <a:schemeClr val="tx1"/>
              </a:solidFill>
            </a:rPr>
            <a:t>不用通过版本管理服务器，单纯的</a:t>
          </a:r>
          <a:r>
            <a:rPr lang="en-US" sz="1800" dirty="0" smtClean="0">
              <a:solidFill>
                <a:schemeClr val="tx1"/>
              </a:solidFill>
            </a:rPr>
            <a:t>IDEA</a:t>
          </a:r>
          <a:r>
            <a:rPr lang="zh-CN" sz="1800" dirty="0" smtClean="0">
              <a:solidFill>
                <a:schemeClr val="tx1"/>
              </a:solidFill>
            </a:rPr>
            <a:t>就可以查看任何工程中文件的</a:t>
          </a:r>
          <a:r>
            <a:rPr lang="en-US" sz="1800" dirty="0" smtClean="0">
              <a:solidFill>
                <a:schemeClr val="tx1"/>
              </a:solidFill>
            </a:rPr>
            <a:t>	</a:t>
          </a:r>
          <a:r>
            <a:rPr lang="zh-CN" sz="1800" dirty="0" smtClean="0">
              <a:solidFill>
                <a:schemeClr val="tx1"/>
              </a:solidFill>
            </a:rPr>
            <a:t>历史记录，但版本恢复时你可以很容易的将其恢复</a:t>
          </a:r>
          <a:r>
            <a:rPr lang="zh-CN" sz="1300" dirty="0" smtClean="0"/>
            <a:t>。</a:t>
          </a:r>
          <a:endParaRPr lang="zh-CN" sz="1300" dirty="0"/>
        </a:p>
      </dgm:t>
    </dgm:pt>
    <dgm:pt modelId="{DB4C3527-7C49-40B6-89EF-BCA953A9CE3A}" type="parTrans" cxnId="{9F086861-0358-44CF-AC19-1810DF0933FD}">
      <dgm:prSet/>
      <dgm:spPr/>
      <dgm:t>
        <a:bodyPr/>
        <a:lstStyle/>
        <a:p>
          <a:endParaRPr lang="zh-CN" altLang="en-US"/>
        </a:p>
      </dgm:t>
    </dgm:pt>
    <dgm:pt modelId="{F30059AB-CF89-43D0-BE1A-7D2B71B7030E}" type="sibTrans" cxnId="{9F086861-0358-44CF-AC19-1810DF0933FD}">
      <dgm:prSet/>
      <dgm:spPr/>
      <dgm:t>
        <a:bodyPr/>
        <a:lstStyle/>
        <a:p>
          <a:endParaRPr lang="zh-CN" altLang="en-US"/>
        </a:p>
      </dgm:t>
    </dgm:pt>
    <dgm:pt modelId="{DD191508-7728-4260-9A5B-5256F5D7E82A}">
      <dgm:prSet custT="1"/>
      <dgm:spPr/>
      <dgm:t>
        <a:bodyPr/>
        <a:lstStyle/>
        <a:p>
          <a:pPr rtl="0"/>
          <a:r>
            <a:rPr lang="en-US" sz="2400" dirty="0" smtClean="0"/>
            <a:t>JUnit</a:t>
          </a:r>
          <a:r>
            <a:rPr lang="zh-CN" sz="2400" dirty="0" smtClean="0"/>
            <a:t>的完美支持</a:t>
          </a:r>
          <a:endParaRPr lang="zh-CN" sz="2400" dirty="0"/>
        </a:p>
      </dgm:t>
    </dgm:pt>
    <dgm:pt modelId="{0EBCD338-7209-48AC-81DC-4E96C632C325}" type="parTrans" cxnId="{775F673B-8AFE-4C43-9709-34F86A73FCD3}">
      <dgm:prSet/>
      <dgm:spPr/>
      <dgm:t>
        <a:bodyPr/>
        <a:lstStyle/>
        <a:p>
          <a:endParaRPr lang="zh-CN" altLang="en-US"/>
        </a:p>
      </dgm:t>
    </dgm:pt>
    <dgm:pt modelId="{AE59C247-B65C-43C9-B23F-BA55C8D2CC6C}" type="sibTrans" cxnId="{775F673B-8AFE-4C43-9709-34F86A73FCD3}">
      <dgm:prSet/>
      <dgm:spPr/>
      <dgm:t>
        <a:bodyPr/>
        <a:lstStyle/>
        <a:p>
          <a:endParaRPr lang="zh-CN" altLang="en-US"/>
        </a:p>
      </dgm:t>
    </dgm:pt>
    <dgm:pt modelId="{5CFE72F1-0911-41A2-B537-CCD2E11127A0}">
      <dgm:prSet custT="1"/>
      <dgm:spPr/>
      <dgm:t>
        <a:bodyPr/>
        <a:lstStyle/>
        <a:p>
          <a:pPr rtl="0"/>
          <a:r>
            <a:rPr lang="zh-CN" altLang="en-US" sz="2400" dirty="0" smtClean="0"/>
            <a:t>对重构的优越支持</a:t>
          </a:r>
          <a:endParaRPr lang="zh-CN" altLang="en-US" sz="2400" dirty="0"/>
        </a:p>
      </dgm:t>
    </dgm:pt>
    <dgm:pt modelId="{23B0633E-22B5-47BB-B88C-20402777F3C8}" type="parTrans" cxnId="{5ECD367B-C12B-4331-B1EC-59AF855B2B22}">
      <dgm:prSet/>
      <dgm:spPr/>
      <dgm:t>
        <a:bodyPr/>
        <a:lstStyle/>
        <a:p>
          <a:endParaRPr lang="zh-CN" altLang="en-US"/>
        </a:p>
      </dgm:t>
    </dgm:pt>
    <dgm:pt modelId="{B0D3A911-67C6-4B28-929B-881EB5EB3417}" type="sibTrans" cxnId="{5ECD367B-C12B-4331-B1EC-59AF855B2B22}">
      <dgm:prSet/>
      <dgm:spPr/>
      <dgm:t>
        <a:bodyPr/>
        <a:lstStyle/>
        <a:p>
          <a:endParaRPr lang="zh-CN" altLang="en-US"/>
        </a:p>
      </dgm:t>
    </dgm:pt>
    <dgm:pt modelId="{B5AD970F-1B09-4039-AEE3-5A7D35B08A2F}">
      <dgm:prSet custT="1"/>
      <dgm:spPr/>
      <dgm:t>
        <a:bodyPr/>
        <a:lstStyle/>
        <a:p>
          <a:pPr rtl="0"/>
          <a:r>
            <a:rPr lang="en-US" sz="1600" dirty="0" smtClean="0">
              <a:latin typeface="微软雅黑" panose="020B0503020204020204" pitchFamily="34" charset="-122"/>
              <a:ea typeface="微软雅黑" panose="020B0503020204020204" pitchFamily="34" charset="-122"/>
            </a:rPr>
            <a:t>IDEA</a:t>
          </a:r>
          <a:r>
            <a:rPr lang="zh-CN" sz="1600" dirty="0" smtClean="0">
              <a:latin typeface="微软雅黑" panose="020B0503020204020204" pitchFamily="34" charset="-122"/>
              <a:ea typeface="微软雅黑" panose="020B0503020204020204" pitchFamily="34" charset="-122"/>
            </a:rPr>
            <a:t>是所有</a:t>
          </a:r>
          <a:r>
            <a:rPr lang="en-US" sz="1600" dirty="0" smtClean="0">
              <a:latin typeface="微软雅黑" panose="020B0503020204020204" pitchFamily="34" charset="-122"/>
              <a:ea typeface="微软雅黑" panose="020B0503020204020204" pitchFamily="34" charset="-122"/>
            </a:rPr>
            <a:t>IDE</a:t>
          </a:r>
          <a:r>
            <a:rPr lang="zh-CN" sz="1600" dirty="0" smtClean="0">
              <a:latin typeface="微软雅黑" panose="020B0503020204020204" pitchFamily="34" charset="-122"/>
              <a:ea typeface="微软雅黑" panose="020B0503020204020204" pitchFamily="34" charset="-122"/>
            </a:rPr>
            <a:t>中最早支持重构的，</a:t>
          </a:r>
          <a:endParaRPr lang="zh-CN" sz="1600" dirty="0">
            <a:latin typeface="微软雅黑" panose="020B0503020204020204" pitchFamily="34" charset="-122"/>
            <a:ea typeface="微软雅黑" panose="020B0503020204020204" pitchFamily="34" charset="-122"/>
          </a:endParaRPr>
        </a:p>
      </dgm:t>
    </dgm:pt>
    <dgm:pt modelId="{CD228CF7-249F-4D83-9C18-812C8A810FA2}" type="parTrans" cxnId="{1ACC482D-3517-4582-8BBC-321FDEF546CE}">
      <dgm:prSet/>
      <dgm:spPr/>
      <dgm:t>
        <a:bodyPr/>
        <a:lstStyle/>
        <a:p>
          <a:endParaRPr lang="zh-CN" altLang="en-US"/>
        </a:p>
      </dgm:t>
    </dgm:pt>
    <dgm:pt modelId="{88BB2F59-5074-4A55-9869-E387DCFD527B}" type="sibTrans" cxnId="{1ACC482D-3517-4582-8BBC-321FDEF546CE}">
      <dgm:prSet/>
      <dgm:spPr/>
      <dgm:t>
        <a:bodyPr/>
        <a:lstStyle/>
        <a:p>
          <a:endParaRPr lang="zh-CN" altLang="en-US"/>
        </a:p>
      </dgm:t>
    </dgm:pt>
    <dgm:pt modelId="{7DBFDA1E-A193-4601-AA31-6E50E086D955}">
      <dgm:prSet custT="1"/>
      <dgm:spPr/>
      <dgm:t>
        <a:bodyPr/>
        <a:lstStyle/>
        <a:p>
          <a:pPr rtl="0"/>
          <a:r>
            <a:rPr lang="zh-CN" altLang="en-US" sz="1600" dirty="0" smtClean="0">
              <a:latin typeface="微软雅黑" panose="020B0503020204020204" pitchFamily="34" charset="-122"/>
              <a:ea typeface="微软雅黑" panose="020B0503020204020204" pitchFamily="34" charset="-122"/>
            </a:rPr>
            <a:t>其优秀的重构能力一直是其主要卖点之一。</a:t>
          </a:r>
          <a:endParaRPr lang="zh-CN" altLang="en-US" sz="1600" dirty="0">
            <a:latin typeface="微软雅黑" panose="020B0503020204020204" pitchFamily="34" charset="-122"/>
            <a:ea typeface="微软雅黑" panose="020B0503020204020204" pitchFamily="34" charset="-122"/>
          </a:endParaRPr>
        </a:p>
      </dgm:t>
    </dgm:pt>
    <dgm:pt modelId="{4119DCDF-CB4B-443A-925B-97C97AE585F8}" type="parTrans" cxnId="{519D20C2-DB41-4AB0-84B9-4340E06D9230}">
      <dgm:prSet/>
      <dgm:spPr/>
      <dgm:t>
        <a:bodyPr/>
        <a:lstStyle/>
        <a:p>
          <a:endParaRPr lang="zh-CN" altLang="en-US"/>
        </a:p>
      </dgm:t>
    </dgm:pt>
    <dgm:pt modelId="{E31A368D-DA5A-4CD6-BCF9-AE5126C7B8F8}" type="sibTrans" cxnId="{519D20C2-DB41-4AB0-84B9-4340E06D9230}">
      <dgm:prSet/>
      <dgm:spPr/>
      <dgm:t>
        <a:bodyPr/>
        <a:lstStyle/>
        <a:p>
          <a:endParaRPr lang="zh-CN" altLang="en-US"/>
        </a:p>
      </dgm:t>
    </dgm:pt>
    <dgm:pt modelId="{87C6984C-6C3A-4BFF-89A9-9EC3D7760399}">
      <dgm:prSet/>
      <dgm:spPr/>
      <dgm:t>
        <a:bodyPr/>
        <a:lstStyle/>
        <a:p>
          <a:pPr rtl="0"/>
          <a:r>
            <a:rPr lang="zh-CN" smtClean="0"/>
            <a:t>编码辅助</a:t>
          </a:r>
          <a:endParaRPr lang="zh-CN"/>
        </a:p>
      </dgm:t>
    </dgm:pt>
    <dgm:pt modelId="{DC8C6592-C5B5-44BE-A5DF-CB370A356CFC}" type="parTrans" cxnId="{3D2E6EB5-9AC3-4471-B42C-80EAF1B2E14F}">
      <dgm:prSet/>
      <dgm:spPr/>
      <dgm:t>
        <a:bodyPr/>
        <a:lstStyle/>
        <a:p>
          <a:endParaRPr lang="zh-CN" altLang="en-US"/>
        </a:p>
      </dgm:t>
    </dgm:pt>
    <dgm:pt modelId="{9FC07360-DD12-447E-B502-952AE4E8ACD8}" type="sibTrans" cxnId="{3D2E6EB5-9AC3-4471-B42C-80EAF1B2E14F}">
      <dgm:prSet/>
      <dgm:spPr/>
      <dgm:t>
        <a:bodyPr/>
        <a:lstStyle/>
        <a:p>
          <a:endParaRPr lang="zh-CN" altLang="en-US"/>
        </a:p>
      </dgm:t>
    </dgm:pt>
    <dgm:pt modelId="{61DA6D5B-9A8E-4A5B-A69A-E4E359AD676C}">
      <dgm:prSet custT="1"/>
      <dgm:spPr/>
      <dgm:t>
        <a:bodyPr/>
        <a:lstStyle/>
        <a:p>
          <a:pPr rtl="0"/>
          <a:endParaRPr lang="zh-CN" sz="1600" dirty="0">
            <a:latin typeface="微软雅黑" panose="020B0503020204020204" pitchFamily="34" charset="-122"/>
            <a:ea typeface="微软雅黑" panose="020B0503020204020204" pitchFamily="34" charset="-122"/>
          </a:endParaRPr>
        </a:p>
      </dgm:t>
    </dgm:pt>
    <dgm:pt modelId="{26707787-60B3-4A93-A2C0-1A66B5F84B95}" type="parTrans" cxnId="{F4049BC8-8C38-4365-A561-B341575B1A6B}">
      <dgm:prSet/>
      <dgm:spPr/>
      <dgm:t>
        <a:bodyPr/>
        <a:lstStyle/>
        <a:p>
          <a:endParaRPr lang="zh-CN" altLang="en-US"/>
        </a:p>
      </dgm:t>
    </dgm:pt>
    <dgm:pt modelId="{8DB9D20B-3EDB-4B48-A67F-39E50ED00642}" type="sibTrans" cxnId="{F4049BC8-8C38-4365-A561-B341575B1A6B}">
      <dgm:prSet/>
      <dgm:spPr/>
      <dgm:t>
        <a:bodyPr/>
        <a:lstStyle/>
        <a:p>
          <a:endParaRPr lang="zh-CN" altLang="en-US"/>
        </a:p>
      </dgm:t>
    </dgm:pt>
    <dgm:pt modelId="{C666C697-178D-4BB5-A3E3-A605363D59BC}">
      <dgm:prSet custT="1"/>
      <dgm:spPr/>
      <dgm:t>
        <a:bodyPr/>
        <a:lstStyle/>
        <a:p>
          <a:pPr rtl="0"/>
          <a:endParaRPr lang="zh-CN" sz="2400" dirty="0"/>
        </a:p>
      </dgm:t>
    </dgm:pt>
    <dgm:pt modelId="{AFCEE5D9-D156-457D-9398-6D0881B0C252}" type="parTrans" cxnId="{5B2871B6-2FE3-400C-9576-E0921C3DED06}">
      <dgm:prSet/>
      <dgm:spPr/>
      <dgm:t>
        <a:bodyPr/>
        <a:lstStyle/>
        <a:p>
          <a:endParaRPr lang="zh-CN" altLang="en-US"/>
        </a:p>
      </dgm:t>
    </dgm:pt>
    <dgm:pt modelId="{9D8CAD5F-8BCB-4DBB-8DD9-C25D1A6426AB}" type="sibTrans" cxnId="{5B2871B6-2FE3-400C-9576-E0921C3DED06}">
      <dgm:prSet/>
      <dgm:spPr/>
      <dgm:t>
        <a:bodyPr/>
        <a:lstStyle/>
        <a:p>
          <a:endParaRPr lang="zh-CN" altLang="en-US"/>
        </a:p>
      </dgm:t>
    </dgm:pt>
    <dgm:pt modelId="{044A5BC0-2CA2-4C2A-A31A-82630E976274}" type="pres">
      <dgm:prSet presAssocID="{4615CD81-60E5-4B22-A799-626E7C123B92}" presName="Name0" presStyleCnt="0">
        <dgm:presLayoutVars>
          <dgm:dir/>
          <dgm:animLvl val="lvl"/>
          <dgm:resizeHandles val="exact"/>
        </dgm:presLayoutVars>
      </dgm:prSet>
      <dgm:spPr/>
      <dgm:t>
        <a:bodyPr/>
        <a:lstStyle/>
        <a:p>
          <a:endParaRPr lang="zh-CN" altLang="en-US"/>
        </a:p>
      </dgm:t>
    </dgm:pt>
    <dgm:pt modelId="{9B44A83F-F72C-40AC-9CF3-4A5DE45EBCFE}" type="pres">
      <dgm:prSet presAssocID="{7448C6C7-993E-48CD-A62C-33EF004BAE47}" presName="linNode" presStyleCnt="0"/>
      <dgm:spPr/>
    </dgm:pt>
    <dgm:pt modelId="{7702CCB6-E127-4BE3-B829-08D644B7ABF0}" type="pres">
      <dgm:prSet presAssocID="{7448C6C7-993E-48CD-A62C-33EF004BAE47}" presName="parentText" presStyleLbl="node1" presStyleIdx="0" presStyleCnt="4">
        <dgm:presLayoutVars>
          <dgm:chMax val="1"/>
          <dgm:bulletEnabled val="1"/>
        </dgm:presLayoutVars>
      </dgm:prSet>
      <dgm:spPr/>
      <dgm:t>
        <a:bodyPr/>
        <a:lstStyle/>
        <a:p>
          <a:endParaRPr lang="zh-CN" altLang="en-US"/>
        </a:p>
      </dgm:t>
    </dgm:pt>
    <dgm:pt modelId="{A9E1AD68-F619-4573-B30C-493B65F4981F}" type="pres">
      <dgm:prSet presAssocID="{7448C6C7-993E-48CD-A62C-33EF004BAE47}" presName="descendantText" presStyleLbl="alignAccFollowNode1" presStyleIdx="0" presStyleCnt="4">
        <dgm:presLayoutVars>
          <dgm:bulletEnabled val="1"/>
        </dgm:presLayoutVars>
      </dgm:prSet>
      <dgm:spPr/>
      <dgm:t>
        <a:bodyPr/>
        <a:lstStyle/>
        <a:p>
          <a:endParaRPr lang="zh-CN" altLang="en-US"/>
        </a:p>
      </dgm:t>
    </dgm:pt>
    <dgm:pt modelId="{0B20242C-241B-411C-B2BE-4D925FEE60DB}" type="pres">
      <dgm:prSet presAssocID="{0708220F-2FD8-44E5-B8D8-9A1B8CFA00AB}" presName="sp" presStyleCnt="0"/>
      <dgm:spPr/>
    </dgm:pt>
    <dgm:pt modelId="{3205A5D7-5E3B-4BFA-BD77-0A04ED9527ED}" type="pres">
      <dgm:prSet presAssocID="{DD191508-7728-4260-9A5B-5256F5D7E82A}" presName="linNode" presStyleCnt="0"/>
      <dgm:spPr/>
    </dgm:pt>
    <dgm:pt modelId="{B2A149B4-C640-4422-A01F-26B6C4EF6ABA}" type="pres">
      <dgm:prSet presAssocID="{DD191508-7728-4260-9A5B-5256F5D7E82A}" presName="parentText" presStyleLbl="node1" presStyleIdx="1" presStyleCnt="4">
        <dgm:presLayoutVars>
          <dgm:chMax val="1"/>
          <dgm:bulletEnabled val="1"/>
        </dgm:presLayoutVars>
      </dgm:prSet>
      <dgm:spPr/>
      <dgm:t>
        <a:bodyPr/>
        <a:lstStyle/>
        <a:p>
          <a:endParaRPr lang="zh-CN" altLang="en-US"/>
        </a:p>
      </dgm:t>
    </dgm:pt>
    <dgm:pt modelId="{5E26F8D6-8AF4-4CF8-BDD2-1DFDB24E8F43}" type="pres">
      <dgm:prSet presAssocID="{DD191508-7728-4260-9A5B-5256F5D7E82A}" presName="descendantText" presStyleLbl="alignAccFollowNode1" presStyleIdx="1" presStyleCnt="4">
        <dgm:presLayoutVars>
          <dgm:bulletEnabled val="1"/>
        </dgm:presLayoutVars>
      </dgm:prSet>
      <dgm:spPr/>
      <dgm:t>
        <a:bodyPr/>
        <a:lstStyle/>
        <a:p>
          <a:endParaRPr lang="zh-CN" altLang="en-US"/>
        </a:p>
      </dgm:t>
    </dgm:pt>
    <dgm:pt modelId="{4BCA169C-AF17-483F-B1E7-E36871D3FE8E}" type="pres">
      <dgm:prSet presAssocID="{AE59C247-B65C-43C9-B23F-BA55C8D2CC6C}" presName="sp" presStyleCnt="0"/>
      <dgm:spPr/>
    </dgm:pt>
    <dgm:pt modelId="{4A20F90C-BEC2-4016-BC36-F96BB03EB1E0}" type="pres">
      <dgm:prSet presAssocID="{5CFE72F1-0911-41A2-B537-CCD2E11127A0}" presName="linNode" presStyleCnt="0"/>
      <dgm:spPr/>
    </dgm:pt>
    <dgm:pt modelId="{0CDEA300-4221-46EB-9DD8-38CF5B81BDF3}" type="pres">
      <dgm:prSet presAssocID="{5CFE72F1-0911-41A2-B537-CCD2E11127A0}" presName="parentText" presStyleLbl="node1" presStyleIdx="2" presStyleCnt="4">
        <dgm:presLayoutVars>
          <dgm:chMax val="1"/>
          <dgm:bulletEnabled val="1"/>
        </dgm:presLayoutVars>
      </dgm:prSet>
      <dgm:spPr/>
      <dgm:t>
        <a:bodyPr/>
        <a:lstStyle/>
        <a:p>
          <a:endParaRPr lang="zh-CN" altLang="en-US"/>
        </a:p>
      </dgm:t>
    </dgm:pt>
    <dgm:pt modelId="{2ED0550A-4D97-4C91-9468-DD692ACA0638}" type="pres">
      <dgm:prSet presAssocID="{5CFE72F1-0911-41A2-B537-CCD2E11127A0}" presName="descendantText" presStyleLbl="alignAccFollowNode1" presStyleIdx="2" presStyleCnt="4">
        <dgm:presLayoutVars>
          <dgm:bulletEnabled val="1"/>
        </dgm:presLayoutVars>
      </dgm:prSet>
      <dgm:spPr/>
      <dgm:t>
        <a:bodyPr/>
        <a:lstStyle/>
        <a:p>
          <a:endParaRPr lang="zh-CN" altLang="en-US"/>
        </a:p>
      </dgm:t>
    </dgm:pt>
    <dgm:pt modelId="{64CBE452-3DB4-447A-A8B5-4E2661C9CC68}" type="pres">
      <dgm:prSet presAssocID="{B0D3A911-67C6-4B28-929B-881EB5EB3417}" presName="sp" presStyleCnt="0"/>
      <dgm:spPr/>
    </dgm:pt>
    <dgm:pt modelId="{861E359D-2478-4817-9AE9-DDE448A44F42}" type="pres">
      <dgm:prSet presAssocID="{87C6984C-6C3A-4BFF-89A9-9EC3D7760399}" presName="linNode" presStyleCnt="0"/>
      <dgm:spPr/>
    </dgm:pt>
    <dgm:pt modelId="{5697F4E5-FB0E-4C8A-AF6E-4024FCE3EA28}" type="pres">
      <dgm:prSet presAssocID="{87C6984C-6C3A-4BFF-89A9-9EC3D7760399}" presName="parentText" presStyleLbl="node1" presStyleIdx="3" presStyleCnt="4">
        <dgm:presLayoutVars>
          <dgm:chMax val="1"/>
          <dgm:bulletEnabled val="1"/>
        </dgm:presLayoutVars>
      </dgm:prSet>
      <dgm:spPr/>
      <dgm:t>
        <a:bodyPr/>
        <a:lstStyle/>
        <a:p>
          <a:endParaRPr lang="zh-CN" altLang="en-US"/>
        </a:p>
      </dgm:t>
    </dgm:pt>
    <dgm:pt modelId="{127C4BCB-5142-4446-AB49-5F0149812F60}" type="pres">
      <dgm:prSet presAssocID="{87C6984C-6C3A-4BFF-89A9-9EC3D7760399}" presName="descendantText" presStyleLbl="alignAccFollowNode1" presStyleIdx="3" presStyleCnt="4">
        <dgm:presLayoutVars>
          <dgm:bulletEnabled val="1"/>
        </dgm:presLayoutVars>
      </dgm:prSet>
      <dgm:spPr/>
      <dgm:t>
        <a:bodyPr/>
        <a:lstStyle/>
        <a:p>
          <a:endParaRPr lang="zh-CN" altLang="en-US"/>
        </a:p>
      </dgm:t>
    </dgm:pt>
  </dgm:ptLst>
  <dgm:cxnLst>
    <dgm:cxn modelId="{3D2E6EB5-9AC3-4471-B42C-80EAF1B2E14F}" srcId="{4615CD81-60E5-4B22-A799-626E7C123B92}" destId="{87C6984C-6C3A-4BFF-89A9-9EC3D7760399}" srcOrd="3" destOrd="0" parTransId="{DC8C6592-C5B5-44BE-A5DF-CB370A356CFC}" sibTransId="{9FC07360-DD12-447E-B502-952AE4E8ACD8}"/>
    <dgm:cxn modelId="{E35F84F1-5AF9-49C3-B0AD-AE2FBABE7AB6}" type="presOf" srcId="{7DBFDA1E-A193-4601-AA31-6E50E086D955}" destId="{2ED0550A-4D97-4C91-9468-DD692ACA0638}" srcOrd="0" destOrd="1" presId="urn:microsoft.com/office/officeart/2005/8/layout/vList5"/>
    <dgm:cxn modelId="{6A478BC8-D884-44B6-B2F2-F446318D9CC9}" type="presOf" srcId="{B5AD970F-1B09-4039-AEE3-5A7D35B08A2F}" destId="{2ED0550A-4D97-4C91-9468-DD692ACA0638}" srcOrd="0" destOrd="0" presId="urn:microsoft.com/office/officeart/2005/8/layout/vList5"/>
    <dgm:cxn modelId="{375FFF66-1173-4088-8F21-8B5D6C22F0A3}" type="presOf" srcId="{C666C697-178D-4BB5-A3E3-A605363D59BC}" destId="{5E26F8D6-8AF4-4CF8-BDD2-1DFDB24E8F43}" srcOrd="0" destOrd="0" presId="urn:microsoft.com/office/officeart/2005/8/layout/vList5"/>
    <dgm:cxn modelId="{775F673B-8AFE-4C43-9709-34F86A73FCD3}" srcId="{4615CD81-60E5-4B22-A799-626E7C123B92}" destId="{DD191508-7728-4260-9A5B-5256F5D7E82A}" srcOrd="1" destOrd="0" parTransId="{0EBCD338-7209-48AC-81DC-4E96C632C325}" sibTransId="{AE59C247-B65C-43C9-B23F-BA55C8D2CC6C}"/>
    <dgm:cxn modelId="{2376C3AC-1A35-4B0F-A9AF-AD53CDC8AF87}" type="presOf" srcId="{87C6984C-6C3A-4BFF-89A9-9EC3D7760399}" destId="{5697F4E5-FB0E-4C8A-AF6E-4024FCE3EA28}" srcOrd="0" destOrd="0" presId="urn:microsoft.com/office/officeart/2005/8/layout/vList5"/>
    <dgm:cxn modelId="{F4049BC8-8C38-4365-A561-B341575B1A6B}" srcId="{87C6984C-6C3A-4BFF-89A9-9EC3D7760399}" destId="{61DA6D5B-9A8E-4A5B-A69A-E4E359AD676C}" srcOrd="0" destOrd="0" parTransId="{26707787-60B3-4A93-A2C0-1A66B5F84B95}" sibTransId="{8DB9D20B-3EDB-4B48-A67F-39E50ED00642}"/>
    <dgm:cxn modelId="{CBDBF63B-B4E7-4D00-BCC2-F82B32E95C37}" type="presOf" srcId="{DD191508-7728-4260-9A5B-5256F5D7E82A}" destId="{B2A149B4-C640-4422-A01F-26B6C4EF6ABA}" srcOrd="0" destOrd="0" presId="urn:microsoft.com/office/officeart/2005/8/layout/vList5"/>
    <dgm:cxn modelId="{519D20C2-DB41-4AB0-84B9-4340E06D9230}" srcId="{5CFE72F1-0911-41A2-B537-CCD2E11127A0}" destId="{7DBFDA1E-A193-4601-AA31-6E50E086D955}" srcOrd="1" destOrd="0" parTransId="{4119DCDF-CB4B-443A-925B-97C97AE585F8}" sibTransId="{E31A368D-DA5A-4CD6-BCF9-AE5126C7B8F8}"/>
    <dgm:cxn modelId="{9F086861-0358-44CF-AC19-1810DF0933FD}" srcId="{7448C6C7-993E-48CD-A62C-33EF004BAE47}" destId="{7E526209-338F-4F3A-ACCB-4E7831044C77}" srcOrd="0" destOrd="0" parTransId="{DB4C3527-7C49-40B6-89EF-BCA953A9CE3A}" sibTransId="{F30059AB-CF89-43D0-BE1A-7D2B71B7030E}"/>
    <dgm:cxn modelId="{C30F00C1-F03E-428B-9AE6-FB1C6BBDAB0B}" srcId="{4615CD81-60E5-4B22-A799-626E7C123B92}" destId="{7448C6C7-993E-48CD-A62C-33EF004BAE47}" srcOrd="0" destOrd="0" parTransId="{46FEC285-6407-49BE-8C8F-186E3FAAD6C2}" sibTransId="{0708220F-2FD8-44E5-B8D8-9A1B8CFA00AB}"/>
    <dgm:cxn modelId="{BB88FB16-2FCB-41AE-B69D-CA708BD30827}" type="presOf" srcId="{5CFE72F1-0911-41A2-B537-CCD2E11127A0}" destId="{0CDEA300-4221-46EB-9DD8-38CF5B81BDF3}" srcOrd="0" destOrd="0" presId="urn:microsoft.com/office/officeart/2005/8/layout/vList5"/>
    <dgm:cxn modelId="{263FAE57-24E1-4F4E-B1F5-9BB6E5A08DE3}" type="presOf" srcId="{7E526209-338F-4F3A-ACCB-4E7831044C77}" destId="{A9E1AD68-F619-4573-B30C-493B65F4981F}" srcOrd="0" destOrd="0" presId="urn:microsoft.com/office/officeart/2005/8/layout/vList5"/>
    <dgm:cxn modelId="{7A96BB5E-D598-4E93-BF31-0DE1F33B469A}" type="presOf" srcId="{7448C6C7-993E-48CD-A62C-33EF004BAE47}" destId="{7702CCB6-E127-4BE3-B829-08D644B7ABF0}" srcOrd="0" destOrd="0" presId="urn:microsoft.com/office/officeart/2005/8/layout/vList5"/>
    <dgm:cxn modelId="{5B2871B6-2FE3-400C-9576-E0921C3DED06}" srcId="{DD191508-7728-4260-9A5B-5256F5D7E82A}" destId="{C666C697-178D-4BB5-A3E3-A605363D59BC}" srcOrd="0" destOrd="0" parTransId="{AFCEE5D9-D156-457D-9398-6D0881B0C252}" sibTransId="{9D8CAD5F-8BCB-4DBB-8DD9-C25D1A6426AB}"/>
    <dgm:cxn modelId="{FEBC9392-6BA8-417D-94EB-502990142BDA}" type="presOf" srcId="{4615CD81-60E5-4B22-A799-626E7C123B92}" destId="{044A5BC0-2CA2-4C2A-A31A-82630E976274}" srcOrd="0" destOrd="0" presId="urn:microsoft.com/office/officeart/2005/8/layout/vList5"/>
    <dgm:cxn modelId="{1ACC482D-3517-4582-8BBC-321FDEF546CE}" srcId="{5CFE72F1-0911-41A2-B537-CCD2E11127A0}" destId="{B5AD970F-1B09-4039-AEE3-5A7D35B08A2F}" srcOrd="0" destOrd="0" parTransId="{CD228CF7-249F-4D83-9C18-812C8A810FA2}" sibTransId="{88BB2F59-5074-4A55-9869-E387DCFD527B}"/>
    <dgm:cxn modelId="{5ECD367B-C12B-4331-B1EC-59AF855B2B22}" srcId="{4615CD81-60E5-4B22-A799-626E7C123B92}" destId="{5CFE72F1-0911-41A2-B537-CCD2E11127A0}" srcOrd="2" destOrd="0" parTransId="{23B0633E-22B5-47BB-B88C-20402777F3C8}" sibTransId="{B0D3A911-67C6-4B28-929B-881EB5EB3417}"/>
    <dgm:cxn modelId="{1B6AD2A6-8A10-4C5C-86B0-893D55B92758}" type="presOf" srcId="{61DA6D5B-9A8E-4A5B-A69A-E4E359AD676C}" destId="{127C4BCB-5142-4446-AB49-5F0149812F60}" srcOrd="0" destOrd="0" presId="urn:microsoft.com/office/officeart/2005/8/layout/vList5"/>
    <dgm:cxn modelId="{8530353B-4511-4CE0-BB63-D5931B786483}" type="presParOf" srcId="{044A5BC0-2CA2-4C2A-A31A-82630E976274}" destId="{9B44A83F-F72C-40AC-9CF3-4A5DE45EBCFE}" srcOrd="0" destOrd="0" presId="urn:microsoft.com/office/officeart/2005/8/layout/vList5"/>
    <dgm:cxn modelId="{F665335B-75CC-48E6-A332-13F3C4D723F4}" type="presParOf" srcId="{9B44A83F-F72C-40AC-9CF3-4A5DE45EBCFE}" destId="{7702CCB6-E127-4BE3-B829-08D644B7ABF0}" srcOrd="0" destOrd="0" presId="urn:microsoft.com/office/officeart/2005/8/layout/vList5"/>
    <dgm:cxn modelId="{819B632C-71DA-4F84-835C-2505B0AE7D49}" type="presParOf" srcId="{9B44A83F-F72C-40AC-9CF3-4A5DE45EBCFE}" destId="{A9E1AD68-F619-4573-B30C-493B65F4981F}" srcOrd="1" destOrd="0" presId="urn:microsoft.com/office/officeart/2005/8/layout/vList5"/>
    <dgm:cxn modelId="{B63A79AC-C993-4BCB-80C8-F9E19C64BDB2}" type="presParOf" srcId="{044A5BC0-2CA2-4C2A-A31A-82630E976274}" destId="{0B20242C-241B-411C-B2BE-4D925FEE60DB}" srcOrd="1" destOrd="0" presId="urn:microsoft.com/office/officeart/2005/8/layout/vList5"/>
    <dgm:cxn modelId="{B878E77A-4CA5-46E1-A06D-FCA9BF2DF57B}" type="presParOf" srcId="{044A5BC0-2CA2-4C2A-A31A-82630E976274}" destId="{3205A5D7-5E3B-4BFA-BD77-0A04ED9527ED}" srcOrd="2" destOrd="0" presId="urn:microsoft.com/office/officeart/2005/8/layout/vList5"/>
    <dgm:cxn modelId="{E112356D-7A23-47E4-8CA2-B6EAD4D65199}" type="presParOf" srcId="{3205A5D7-5E3B-4BFA-BD77-0A04ED9527ED}" destId="{B2A149B4-C640-4422-A01F-26B6C4EF6ABA}" srcOrd="0" destOrd="0" presId="urn:microsoft.com/office/officeart/2005/8/layout/vList5"/>
    <dgm:cxn modelId="{47E83864-4AE7-4618-951E-9271D67A4377}" type="presParOf" srcId="{3205A5D7-5E3B-4BFA-BD77-0A04ED9527ED}" destId="{5E26F8D6-8AF4-4CF8-BDD2-1DFDB24E8F43}" srcOrd="1" destOrd="0" presId="urn:microsoft.com/office/officeart/2005/8/layout/vList5"/>
    <dgm:cxn modelId="{B37FA3F9-3965-4B27-998C-53CBDC261FC0}" type="presParOf" srcId="{044A5BC0-2CA2-4C2A-A31A-82630E976274}" destId="{4BCA169C-AF17-483F-B1E7-E36871D3FE8E}" srcOrd="3" destOrd="0" presId="urn:microsoft.com/office/officeart/2005/8/layout/vList5"/>
    <dgm:cxn modelId="{CD91949E-8193-48C8-ADDF-3ED1F45E6C78}" type="presParOf" srcId="{044A5BC0-2CA2-4C2A-A31A-82630E976274}" destId="{4A20F90C-BEC2-4016-BC36-F96BB03EB1E0}" srcOrd="4" destOrd="0" presId="urn:microsoft.com/office/officeart/2005/8/layout/vList5"/>
    <dgm:cxn modelId="{50B53778-9A30-41EA-8DF7-2651CBC2BB3D}" type="presParOf" srcId="{4A20F90C-BEC2-4016-BC36-F96BB03EB1E0}" destId="{0CDEA300-4221-46EB-9DD8-38CF5B81BDF3}" srcOrd="0" destOrd="0" presId="urn:microsoft.com/office/officeart/2005/8/layout/vList5"/>
    <dgm:cxn modelId="{05F5652A-4DC6-4908-95BB-2DA7D1DE3879}" type="presParOf" srcId="{4A20F90C-BEC2-4016-BC36-F96BB03EB1E0}" destId="{2ED0550A-4D97-4C91-9468-DD692ACA0638}" srcOrd="1" destOrd="0" presId="urn:microsoft.com/office/officeart/2005/8/layout/vList5"/>
    <dgm:cxn modelId="{9059D807-1CA5-409A-BC47-91F35DA27A80}" type="presParOf" srcId="{044A5BC0-2CA2-4C2A-A31A-82630E976274}" destId="{64CBE452-3DB4-447A-A8B5-4E2661C9CC68}" srcOrd="5" destOrd="0" presId="urn:microsoft.com/office/officeart/2005/8/layout/vList5"/>
    <dgm:cxn modelId="{DC4A813D-FF83-4242-A330-725DA4CFFCF0}" type="presParOf" srcId="{044A5BC0-2CA2-4C2A-A31A-82630E976274}" destId="{861E359D-2478-4817-9AE9-DDE448A44F42}" srcOrd="6" destOrd="0" presId="urn:microsoft.com/office/officeart/2005/8/layout/vList5"/>
    <dgm:cxn modelId="{D2537D0B-481E-4B2E-B358-AB01205C4B6F}" type="presParOf" srcId="{861E359D-2478-4817-9AE9-DDE448A44F42}" destId="{5697F4E5-FB0E-4C8A-AF6E-4024FCE3EA28}" srcOrd="0" destOrd="0" presId="urn:microsoft.com/office/officeart/2005/8/layout/vList5"/>
    <dgm:cxn modelId="{2F76023B-65D2-41B1-BB26-5786CC6A22D3}" type="presParOf" srcId="{861E359D-2478-4817-9AE9-DDE448A44F42}" destId="{127C4BCB-5142-4446-AB49-5F0149812F6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ED0A82A-8268-40A0-9F45-568CAE0B42E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89D7CFE5-EE31-45C9-A3F8-499D2AB70FED}">
      <dgm:prSet custT="1"/>
      <dgm:spPr/>
      <dgm:t>
        <a:bodyPr/>
        <a:lstStyle/>
        <a:p>
          <a:pPr rtl="0"/>
          <a:r>
            <a:rPr lang="zh-CN" altLang="en-US" sz="2800" dirty="0" smtClean="0"/>
            <a:t>灵活的排版功能</a:t>
          </a:r>
          <a:endParaRPr lang="zh-CN" altLang="en-US" sz="2800" dirty="0"/>
        </a:p>
      </dgm:t>
    </dgm:pt>
    <dgm:pt modelId="{59914940-73EC-416B-A39E-F7B59A273B20}" type="parTrans" cxnId="{7883F1E8-E894-4045-9928-6517D056ACA0}">
      <dgm:prSet/>
      <dgm:spPr/>
      <dgm:t>
        <a:bodyPr/>
        <a:lstStyle/>
        <a:p>
          <a:endParaRPr lang="zh-CN" altLang="en-US"/>
        </a:p>
      </dgm:t>
    </dgm:pt>
    <dgm:pt modelId="{DC8D749D-EFF4-4DF9-8693-693EC68675B5}" type="sibTrans" cxnId="{7883F1E8-E894-4045-9928-6517D056ACA0}">
      <dgm:prSet/>
      <dgm:spPr/>
      <dgm:t>
        <a:bodyPr/>
        <a:lstStyle/>
        <a:p>
          <a:endParaRPr lang="zh-CN" altLang="en-US"/>
        </a:p>
      </dgm:t>
    </dgm:pt>
    <dgm:pt modelId="{8ECB32F6-F257-49F0-9E5C-1EFD75CD9175}">
      <dgm:prSet/>
      <dgm:spPr/>
      <dgm:t>
        <a:bodyPr/>
        <a:lstStyle/>
        <a:p>
          <a:pPr rtl="0"/>
          <a:r>
            <a:rPr lang="zh-CN" smtClean="0"/>
            <a:t>基本所有的</a:t>
          </a:r>
          <a:r>
            <a:rPr lang="en-US" smtClean="0"/>
            <a:t>IDE</a:t>
          </a:r>
          <a:r>
            <a:rPr lang="zh-CN" smtClean="0"/>
            <a:t>都有重排版功能，</a:t>
          </a:r>
          <a:endParaRPr lang="zh-CN"/>
        </a:p>
      </dgm:t>
    </dgm:pt>
    <dgm:pt modelId="{6222F549-668D-413B-B79D-96BAF3153F3A}" type="parTrans" cxnId="{2C94BBA3-AA36-448B-8744-29AF0A8F5A1A}">
      <dgm:prSet/>
      <dgm:spPr/>
      <dgm:t>
        <a:bodyPr/>
        <a:lstStyle/>
        <a:p>
          <a:endParaRPr lang="zh-CN" altLang="en-US"/>
        </a:p>
      </dgm:t>
    </dgm:pt>
    <dgm:pt modelId="{74B8A17F-908F-44B9-97F6-F3A31C19D070}" type="sibTrans" cxnId="{2C94BBA3-AA36-448B-8744-29AF0A8F5A1A}">
      <dgm:prSet/>
      <dgm:spPr/>
      <dgm:t>
        <a:bodyPr/>
        <a:lstStyle/>
        <a:p>
          <a:endParaRPr lang="zh-CN" altLang="en-US"/>
        </a:p>
      </dgm:t>
    </dgm:pt>
    <dgm:pt modelId="{1A87B413-7789-40FE-B7B3-EC186E1FF44C}">
      <dgm:prSet/>
      <dgm:spPr/>
      <dgm:t>
        <a:bodyPr/>
        <a:lstStyle/>
        <a:p>
          <a:pPr rtl="0"/>
          <a:r>
            <a:rPr lang="zh-CN" smtClean="0"/>
            <a:t>但仅有</a:t>
          </a:r>
          <a:r>
            <a:rPr lang="en-US" smtClean="0"/>
            <a:t>IDEA</a:t>
          </a:r>
          <a:r>
            <a:rPr lang="zh-CN" smtClean="0"/>
            <a:t>的是有人性的，支持排版模式的定制，</a:t>
          </a:r>
          <a:endParaRPr lang="zh-CN"/>
        </a:p>
      </dgm:t>
    </dgm:pt>
    <dgm:pt modelId="{B940CE8E-3670-4941-9126-7275A76B4924}" type="parTrans" cxnId="{FF85FB20-B96B-40BD-8F7E-93D3A5262F50}">
      <dgm:prSet/>
      <dgm:spPr/>
      <dgm:t>
        <a:bodyPr/>
        <a:lstStyle/>
        <a:p>
          <a:endParaRPr lang="zh-CN" altLang="en-US"/>
        </a:p>
      </dgm:t>
    </dgm:pt>
    <dgm:pt modelId="{1D2AD7B0-DD15-43E1-81E4-92B8D329F468}" type="sibTrans" cxnId="{FF85FB20-B96B-40BD-8F7E-93D3A5262F50}">
      <dgm:prSet/>
      <dgm:spPr/>
      <dgm:t>
        <a:bodyPr/>
        <a:lstStyle/>
        <a:p>
          <a:endParaRPr lang="zh-CN" altLang="en-US"/>
        </a:p>
      </dgm:t>
    </dgm:pt>
    <dgm:pt modelId="{B3415B3A-5DAA-4D8B-96AA-5FFC620FB57D}">
      <dgm:prSet/>
      <dgm:spPr/>
      <dgm:t>
        <a:bodyPr/>
        <a:lstStyle/>
        <a:p>
          <a:pPr rtl="0"/>
          <a:r>
            <a:rPr lang="zh-CN" smtClean="0"/>
            <a:t>可以根据不同的项目要求采用不同的排版方式。</a:t>
          </a:r>
          <a:endParaRPr lang="zh-CN"/>
        </a:p>
      </dgm:t>
    </dgm:pt>
    <dgm:pt modelId="{EFD0CCA3-EB08-4124-B501-FCC2778991D1}" type="parTrans" cxnId="{47E204E1-83DC-41CC-9A74-8FD002E7E38D}">
      <dgm:prSet/>
      <dgm:spPr/>
      <dgm:t>
        <a:bodyPr/>
        <a:lstStyle/>
        <a:p>
          <a:endParaRPr lang="zh-CN" altLang="en-US"/>
        </a:p>
      </dgm:t>
    </dgm:pt>
    <dgm:pt modelId="{41F9C3A0-9895-4819-933C-9B637FBDA133}" type="sibTrans" cxnId="{47E204E1-83DC-41CC-9A74-8FD002E7E38D}">
      <dgm:prSet/>
      <dgm:spPr/>
      <dgm:t>
        <a:bodyPr/>
        <a:lstStyle/>
        <a:p>
          <a:endParaRPr lang="zh-CN" altLang="en-US"/>
        </a:p>
      </dgm:t>
    </dgm:pt>
    <dgm:pt modelId="{A6A931A7-6600-4DC3-8960-EBB95D05735F}">
      <dgm:prSet custT="1"/>
      <dgm:spPr/>
      <dgm:t>
        <a:bodyPr/>
        <a:lstStyle/>
        <a:p>
          <a:pPr rtl="0"/>
          <a:r>
            <a:rPr lang="en-US" sz="2800" dirty="0" smtClean="0"/>
            <a:t>XML</a:t>
          </a:r>
          <a:r>
            <a:rPr lang="zh-CN" sz="2800" dirty="0" smtClean="0"/>
            <a:t>的完美支持</a:t>
          </a:r>
          <a:endParaRPr lang="zh-CN" sz="2800" dirty="0"/>
        </a:p>
      </dgm:t>
    </dgm:pt>
    <dgm:pt modelId="{F803FA75-D2E5-456E-9BCA-AF42493FB798}" type="parTrans" cxnId="{DBD0C151-9139-4A8A-A8B7-E020BAB7C9AB}">
      <dgm:prSet/>
      <dgm:spPr/>
      <dgm:t>
        <a:bodyPr/>
        <a:lstStyle/>
        <a:p>
          <a:endParaRPr lang="zh-CN" altLang="en-US"/>
        </a:p>
      </dgm:t>
    </dgm:pt>
    <dgm:pt modelId="{7AB5D386-A481-4E2E-AA2E-89933D16EA8C}" type="sibTrans" cxnId="{DBD0C151-9139-4A8A-A8B7-E020BAB7C9AB}">
      <dgm:prSet/>
      <dgm:spPr/>
      <dgm:t>
        <a:bodyPr/>
        <a:lstStyle/>
        <a:p>
          <a:endParaRPr lang="zh-CN" altLang="en-US"/>
        </a:p>
      </dgm:t>
    </dgm:pt>
    <dgm:pt modelId="{F403E79A-A7C0-4B24-9CFB-A65C8CC11404}">
      <dgm:prSet/>
      <dgm:spPr/>
      <dgm:t>
        <a:bodyPr/>
        <a:lstStyle/>
        <a:p>
          <a:pPr rtl="0"/>
          <a:r>
            <a:rPr lang="zh-CN" smtClean="0"/>
            <a:t>动态语法检测</a:t>
          </a:r>
          <a:endParaRPr lang="zh-CN"/>
        </a:p>
      </dgm:t>
    </dgm:pt>
    <dgm:pt modelId="{264C4A3C-4718-4AAF-BDE0-8EDAF10BF8BA}" type="parTrans" cxnId="{001DCD8C-6C09-4D6A-AD1E-F1741DA0823F}">
      <dgm:prSet/>
      <dgm:spPr/>
      <dgm:t>
        <a:bodyPr/>
        <a:lstStyle/>
        <a:p>
          <a:endParaRPr lang="zh-CN" altLang="en-US"/>
        </a:p>
      </dgm:t>
    </dgm:pt>
    <dgm:pt modelId="{B6E0CAE8-B0D6-424E-8973-F1E33A885216}" type="sibTrans" cxnId="{001DCD8C-6C09-4D6A-AD1E-F1741DA0823F}">
      <dgm:prSet/>
      <dgm:spPr/>
      <dgm:t>
        <a:bodyPr/>
        <a:lstStyle/>
        <a:p>
          <a:endParaRPr lang="zh-CN" altLang="en-US"/>
        </a:p>
      </dgm:t>
    </dgm:pt>
    <dgm:pt modelId="{52496EA2-E088-4DC0-824E-5D1CF6D518DB}">
      <dgm:prSet/>
      <dgm:spPr/>
      <dgm:t>
        <a:bodyPr/>
        <a:lstStyle/>
        <a:p>
          <a:pPr rtl="0"/>
          <a:r>
            <a:rPr lang="zh-CN" smtClean="0"/>
            <a:t>任何不符合</a:t>
          </a:r>
          <a:r>
            <a:rPr lang="en-US" smtClean="0"/>
            <a:t>java</a:t>
          </a:r>
          <a:r>
            <a:rPr lang="zh-CN" smtClean="0"/>
            <a:t>规范，自己预定义的规范，累赘</a:t>
          </a:r>
          <a:endParaRPr lang="zh-CN"/>
        </a:p>
      </dgm:t>
    </dgm:pt>
    <dgm:pt modelId="{DE57A6F8-2D3E-4540-872D-9A6FB08EEEE4}" type="parTrans" cxnId="{3AF40DEE-4F31-471B-9B46-14A8FA9DA13C}">
      <dgm:prSet/>
      <dgm:spPr/>
      <dgm:t>
        <a:bodyPr/>
        <a:lstStyle/>
        <a:p>
          <a:endParaRPr lang="zh-CN" altLang="en-US"/>
        </a:p>
      </dgm:t>
    </dgm:pt>
    <dgm:pt modelId="{954D3F3B-FB47-4671-BFDA-97C0FB09E35C}" type="sibTrans" cxnId="{3AF40DEE-4F31-471B-9B46-14A8FA9DA13C}">
      <dgm:prSet/>
      <dgm:spPr/>
      <dgm:t>
        <a:bodyPr/>
        <a:lstStyle/>
        <a:p>
          <a:endParaRPr lang="zh-CN" altLang="en-US"/>
        </a:p>
      </dgm:t>
    </dgm:pt>
    <dgm:pt modelId="{127F0C0D-ADA8-4E91-B88E-A3A1F9AAFC42}">
      <dgm:prSet/>
      <dgm:spPr/>
      <dgm:t>
        <a:bodyPr/>
        <a:lstStyle/>
        <a:p>
          <a:pPr rtl="0"/>
          <a:r>
            <a:rPr lang="zh-CN" smtClean="0"/>
            <a:t>都将在页面中加亮显示。</a:t>
          </a:r>
          <a:endParaRPr lang="zh-CN"/>
        </a:p>
      </dgm:t>
    </dgm:pt>
    <dgm:pt modelId="{C3013927-1137-4B8D-900D-663CD446BC26}" type="parTrans" cxnId="{7FD0EF30-1650-4049-9D3E-50B7B94AF1E7}">
      <dgm:prSet/>
      <dgm:spPr/>
      <dgm:t>
        <a:bodyPr/>
        <a:lstStyle/>
        <a:p>
          <a:endParaRPr lang="zh-CN" altLang="en-US"/>
        </a:p>
      </dgm:t>
    </dgm:pt>
    <dgm:pt modelId="{EFB10299-AD02-4E84-A1BF-9D96DE10C89B}" type="sibTrans" cxnId="{7FD0EF30-1650-4049-9D3E-50B7B94AF1E7}">
      <dgm:prSet/>
      <dgm:spPr/>
      <dgm:t>
        <a:bodyPr/>
        <a:lstStyle/>
        <a:p>
          <a:endParaRPr lang="zh-CN" altLang="en-US"/>
        </a:p>
      </dgm:t>
    </dgm:pt>
    <dgm:pt modelId="{99A2D8EA-D81D-4B9A-B1C3-A83C04FE6AC1}">
      <dgm:prSet/>
      <dgm:spPr/>
      <dgm:t>
        <a:bodyPr/>
        <a:lstStyle/>
        <a:p>
          <a:pPr rtl="0"/>
          <a:r>
            <a:rPr lang="zh-CN" smtClean="0"/>
            <a:t>代码检查</a:t>
          </a:r>
          <a:endParaRPr lang="zh-CN"/>
        </a:p>
      </dgm:t>
    </dgm:pt>
    <dgm:pt modelId="{1210584F-EDEC-4A4B-A9FF-07805FEE3EF9}" type="parTrans" cxnId="{7A4E5DAE-0AD5-4670-9C92-C0EDD4766CA9}">
      <dgm:prSet/>
      <dgm:spPr/>
      <dgm:t>
        <a:bodyPr/>
        <a:lstStyle/>
        <a:p>
          <a:endParaRPr lang="zh-CN" altLang="en-US"/>
        </a:p>
      </dgm:t>
    </dgm:pt>
    <dgm:pt modelId="{234083B0-3415-4A8A-A907-56DCD2E8F06E}" type="sibTrans" cxnId="{7A4E5DAE-0AD5-4670-9C92-C0EDD4766CA9}">
      <dgm:prSet/>
      <dgm:spPr/>
      <dgm:t>
        <a:bodyPr/>
        <a:lstStyle/>
        <a:p>
          <a:endParaRPr lang="zh-CN" altLang="en-US"/>
        </a:p>
      </dgm:t>
    </dgm:pt>
    <dgm:pt modelId="{A9241723-B6C9-40B5-8825-12B06C283F71}">
      <dgm:prSet/>
      <dgm:spPr/>
      <dgm:t>
        <a:bodyPr/>
        <a:lstStyle/>
        <a:p>
          <a:pPr rtl="0"/>
          <a:r>
            <a:rPr lang="zh-CN" smtClean="0"/>
            <a:t>对代码进行自动分析，</a:t>
          </a:r>
          <a:endParaRPr lang="zh-CN"/>
        </a:p>
      </dgm:t>
    </dgm:pt>
    <dgm:pt modelId="{B3ECF7ED-7781-480A-85D7-A7DD59691CF7}" type="parTrans" cxnId="{CC15CE42-E9CD-4BBB-BCC1-DA9EB5EA45AE}">
      <dgm:prSet/>
      <dgm:spPr/>
      <dgm:t>
        <a:bodyPr/>
        <a:lstStyle/>
        <a:p>
          <a:endParaRPr lang="zh-CN" altLang="en-US"/>
        </a:p>
      </dgm:t>
    </dgm:pt>
    <dgm:pt modelId="{A5D2A68B-AFEF-4AA6-B158-67ADB55A6229}" type="sibTrans" cxnId="{CC15CE42-E9CD-4BBB-BCC1-DA9EB5EA45AE}">
      <dgm:prSet/>
      <dgm:spPr/>
      <dgm:t>
        <a:bodyPr/>
        <a:lstStyle/>
        <a:p>
          <a:endParaRPr lang="zh-CN" altLang="en-US"/>
        </a:p>
      </dgm:t>
    </dgm:pt>
    <dgm:pt modelId="{FD6A6C08-8D8B-4D73-BA06-466B601B2692}">
      <dgm:prSet/>
      <dgm:spPr/>
      <dgm:t>
        <a:bodyPr/>
        <a:lstStyle/>
        <a:p>
          <a:pPr rtl="0"/>
          <a:r>
            <a:rPr lang="zh-CN" smtClean="0"/>
            <a:t>检测不符合规范的，存在风险的代码，并加亮显示。</a:t>
          </a:r>
          <a:endParaRPr lang="zh-CN"/>
        </a:p>
      </dgm:t>
    </dgm:pt>
    <dgm:pt modelId="{240BBBB5-4B1D-4141-AE08-9D0A0CE383EA}" type="parTrans" cxnId="{538EFC61-118C-4E83-8477-B47C5AFC9802}">
      <dgm:prSet/>
      <dgm:spPr/>
      <dgm:t>
        <a:bodyPr/>
        <a:lstStyle/>
        <a:p>
          <a:endParaRPr lang="zh-CN" altLang="en-US"/>
        </a:p>
      </dgm:t>
    </dgm:pt>
    <dgm:pt modelId="{44754EE3-62AE-4827-BD22-5A409FCF9F74}" type="sibTrans" cxnId="{538EFC61-118C-4E83-8477-B47C5AFC9802}">
      <dgm:prSet/>
      <dgm:spPr/>
      <dgm:t>
        <a:bodyPr/>
        <a:lstStyle/>
        <a:p>
          <a:endParaRPr lang="zh-CN" altLang="en-US"/>
        </a:p>
      </dgm:t>
    </dgm:pt>
    <dgm:pt modelId="{034EDD4D-D7DE-4CF3-BF4A-AA0CDDC4F737}" type="pres">
      <dgm:prSet presAssocID="{0ED0A82A-8268-40A0-9F45-568CAE0B42E5}" presName="Name0" presStyleCnt="0">
        <dgm:presLayoutVars>
          <dgm:dir/>
          <dgm:animLvl val="lvl"/>
          <dgm:resizeHandles val="exact"/>
        </dgm:presLayoutVars>
      </dgm:prSet>
      <dgm:spPr/>
      <dgm:t>
        <a:bodyPr/>
        <a:lstStyle/>
        <a:p>
          <a:endParaRPr lang="zh-CN" altLang="en-US"/>
        </a:p>
      </dgm:t>
    </dgm:pt>
    <dgm:pt modelId="{6839F394-7A11-4583-8252-EFB4EF1547AA}" type="pres">
      <dgm:prSet presAssocID="{89D7CFE5-EE31-45C9-A3F8-499D2AB70FED}" presName="linNode" presStyleCnt="0"/>
      <dgm:spPr/>
    </dgm:pt>
    <dgm:pt modelId="{760E422B-8662-47D0-8D79-0CDE01DBFFC4}" type="pres">
      <dgm:prSet presAssocID="{89D7CFE5-EE31-45C9-A3F8-499D2AB70FED}" presName="parentText" presStyleLbl="node1" presStyleIdx="0" presStyleCnt="4">
        <dgm:presLayoutVars>
          <dgm:chMax val="1"/>
          <dgm:bulletEnabled val="1"/>
        </dgm:presLayoutVars>
      </dgm:prSet>
      <dgm:spPr/>
      <dgm:t>
        <a:bodyPr/>
        <a:lstStyle/>
        <a:p>
          <a:endParaRPr lang="zh-CN" altLang="en-US"/>
        </a:p>
      </dgm:t>
    </dgm:pt>
    <dgm:pt modelId="{03EE3450-7BBF-4379-ACB3-549CE1672BBE}" type="pres">
      <dgm:prSet presAssocID="{89D7CFE5-EE31-45C9-A3F8-499D2AB70FED}" presName="descendantText" presStyleLbl="alignAccFollowNode1" presStyleIdx="0" presStyleCnt="3">
        <dgm:presLayoutVars>
          <dgm:bulletEnabled val="1"/>
        </dgm:presLayoutVars>
      </dgm:prSet>
      <dgm:spPr/>
      <dgm:t>
        <a:bodyPr/>
        <a:lstStyle/>
        <a:p>
          <a:endParaRPr lang="zh-CN" altLang="en-US"/>
        </a:p>
      </dgm:t>
    </dgm:pt>
    <dgm:pt modelId="{8EB079BB-2899-44D0-B539-C30D7B973B18}" type="pres">
      <dgm:prSet presAssocID="{DC8D749D-EFF4-4DF9-8693-693EC68675B5}" presName="sp" presStyleCnt="0"/>
      <dgm:spPr/>
    </dgm:pt>
    <dgm:pt modelId="{4B58E187-5290-4560-A4C7-CC270DBF3C90}" type="pres">
      <dgm:prSet presAssocID="{A6A931A7-6600-4DC3-8960-EBB95D05735F}" presName="linNode" presStyleCnt="0"/>
      <dgm:spPr/>
    </dgm:pt>
    <dgm:pt modelId="{33CD58F5-4841-46CC-B421-E23DF10CAC8A}" type="pres">
      <dgm:prSet presAssocID="{A6A931A7-6600-4DC3-8960-EBB95D05735F}" presName="parentText" presStyleLbl="node1" presStyleIdx="1" presStyleCnt="4">
        <dgm:presLayoutVars>
          <dgm:chMax val="1"/>
          <dgm:bulletEnabled val="1"/>
        </dgm:presLayoutVars>
      </dgm:prSet>
      <dgm:spPr/>
      <dgm:t>
        <a:bodyPr/>
        <a:lstStyle/>
        <a:p>
          <a:endParaRPr lang="zh-CN" altLang="en-US"/>
        </a:p>
      </dgm:t>
    </dgm:pt>
    <dgm:pt modelId="{406AED95-1ECB-4562-BA7C-66A59FED9F10}" type="pres">
      <dgm:prSet presAssocID="{7AB5D386-A481-4E2E-AA2E-89933D16EA8C}" presName="sp" presStyleCnt="0"/>
      <dgm:spPr/>
    </dgm:pt>
    <dgm:pt modelId="{A0F15DD4-5C2A-418C-86CB-D483F003E387}" type="pres">
      <dgm:prSet presAssocID="{F403E79A-A7C0-4B24-9CFB-A65C8CC11404}" presName="linNode" presStyleCnt="0"/>
      <dgm:spPr/>
    </dgm:pt>
    <dgm:pt modelId="{3F6773F7-2E89-46B4-8068-D585F066F2A4}" type="pres">
      <dgm:prSet presAssocID="{F403E79A-A7C0-4B24-9CFB-A65C8CC11404}" presName="parentText" presStyleLbl="node1" presStyleIdx="2" presStyleCnt="4">
        <dgm:presLayoutVars>
          <dgm:chMax val="1"/>
          <dgm:bulletEnabled val="1"/>
        </dgm:presLayoutVars>
      </dgm:prSet>
      <dgm:spPr/>
      <dgm:t>
        <a:bodyPr/>
        <a:lstStyle/>
        <a:p>
          <a:endParaRPr lang="zh-CN" altLang="en-US"/>
        </a:p>
      </dgm:t>
    </dgm:pt>
    <dgm:pt modelId="{FEA13286-D8B8-4EB2-BD03-078AC9D563BC}" type="pres">
      <dgm:prSet presAssocID="{F403E79A-A7C0-4B24-9CFB-A65C8CC11404}" presName="descendantText" presStyleLbl="alignAccFollowNode1" presStyleIdx="1" presStyleCnt="3">
        <dgm:presLayoutVars>
          <dgm:bulletEnabled val="1"/>
        </dgm:presLayoutVars>
      </dgm:prSet>
      <dgm:spPr/>
      <dgm:t>
        <a:bodyPr/>
        <a:lstStyle/>
        <a:p>
          <a:endParaRPr lang="zh-CN" altLang="en-US"/>
        </a:p>
      </dgm:t>
    </dgm:pt>
    <dgm:pt modelId="{034C902C-ED24-4FE0-A4E1-F52A101E0418}" type="pres">
      <dgm:prSet presAssocID="{B6E0CAE8-B0D6-424E-8973-F1E33A885216}" presName="sp" presStyleCnt="0"/>
      <dgm:spPr/>
    </dgm:pt>
    <dgm:pt modelId="{4320C93F-EFB4-492B-B3CF-854985AD83FF}" type="pres">
      <dgm:prSet presAssocID="{99A2D8EA-D81D-4B9A-B1C3-A83C04FE6AC1}" presName="linNode" presStyleCnt="0"/>
      <dgm:spPr/>
    </dgm:pt>
    <dgm:pt modelId="{C8833DE1-7C74-4D74-B68B-4BEC2310491E}" type="pres">
      <dgm:prSet presAssocID="{99A2D8EA-D81D-4B9A-B1C3-A83C04FE6AC1}" presName="parentText" presStyleLbl="node1" presStyleIdx="3" presStyleCnt="4">
        <dgm:presLayoutVars>
          <dgm:chMax val="1"/>
          <dgm:bulletEnabled val="1"/>
        </dgm:presLayoutVars>
      </dgm:prSet>
      <dgm:spPr/>
      <dgm:t>
        <a:bodyPr/>
        <a:lstStyle/>
        <a:p>
          <a:endParaRPr lang="zh-CN" altLang="en-US"/>
        </a:p>
      </dgm:t>
    </dgm:pt>
    <dgm:pt modelId="{8C65294D-ED6B-4ADE-AD62-582E68AFED5B}" type="pres">
      <dgm:prSet presAssocID="{99A2D8EA-D81D-4B9A-B1C3-A83C04FE6AC1}" presName="descendantText" presStyleLbl="alignAccFollowNode1" presStyleIdx="2" presStyleCnt="3">
        <dgm:presLayoutVars>
          <dgm:bulletEnabled val="1"/>
        </dgm:presLayoutVars>
      </dgm:prSet>
      <dgm:spPr/>
      <dgm:t>
        <a:bodyPr/>
        <a:lstStyle/>
        <a:p>
          <a:endParaRPr lang="zh-CN" altLang="en-US"/>
        </a:p>
      </dgm:t>
    </dgm:pt>
  </dgm:ptLst>
  <dgm:cxnLst>
    <dgm:cxn modelId="{FF85FB20-B96B-40BD-8F7E-93D3A5262F50}" srcId="{89D7CFE5-EE31-45C9-A3F8-499D2AB70FED}" destId="{1A87B413-7789-40FE-B7B3-EC186E1FF44C}" srcOrd="1" destOrd="0" parTransId="{B940CE8E-3670-4941-9126-7275A76B4924}" sibTransId="{1D2AD7B0-DD15-43E1-81E4-92B8D329F468}"/>
    <dgm:cxn modelId="{7883F1E8-E894-4045-9928-6517D056ACA0}" srcId="{0ED0A82A-8268-40A0-9F45-568CAE0B42E5}" destId="{89D7CFE5-EE31-45C9-A3F8-499D2AB70FED}" srcOrd="0" destOrd="0" parTransId="{59914940-73EC-416B-A39E-F7B59A273B20}" sibTransId="{DC8D749D-EFF4-4DF9-8693-693EC68675B5}"/>
    <dgm:cxn modelId="{C35E4174-D60E-4045-AED5-C6D972346FAB}" type="presOf" srcId="{A9241723-B6C9-40B5-8825-12B06C283F71}" destId="{8C65294D-ED6B-4ADE-AD62-582E68AFED5B}" srcOrd="0" destOrd="0" presId="urn:microsoft.com/office/officeart/2005/8/layout/vList5"/>
    <dgm:cxn modelId="{8BEC361B-9090-445B-949B-421C4F5F3C1C}" type="presOf" srcId="{FD6A6C08-8D8B-4D73-BA06-466B601B2692}" destId="{8C65294D-ED6B-4ADE-AD62-582E68AFED5B}" srcOrd="0" destOrd="1" presId="urn:microsoft.com/office/officeart/2005/8/layout/vList5"/>
    <dgm:cxn modelId="{7A4E5DAE-0AD5-4670-9C92-C0EDD4766CA9}" srcId="{0ED0A82A-8268-40A0-9F45-568CAE0B42E5}" destId="{99A2D8EA-D81D-4B9A-B1C3-A83C04FE6AC1}" srcOrd="3" destOrd="0" parTransId="{1210584F-EDEC-4A4B-A9FF-07805FEE3EF9}" sibTransId="{234083B0-3415-4A8A-A907-56DCD2E8F06E}"/>
    <dgm:cxn modelId="{CE56F1A5-1063-49D1-80E6-344EB6688EC4}" type="presOf" srcId="{99A2D8EA-D81D-4B9A-B1C3-A83C04FE6AC1}" destId="{C8833DE1-7C74-4D74-B68B-4BEC2310491E}" srcOrd="0" destOrd="0" presId="urn:microsoft.com/office/officeart/2005/8/layout/vList5"/>
    <dgm:cxn modelId="{538EFC61-118C-4E83-8477-B47C5AFC9802}" srcId="{99A2D8EA-D81D-4B9A-B1C3-A83C04FE6AC1}" destId="{FD6A6C08-8D8B-4D73-BA06-466B601B2692}" srcOrd="1" destOrd="0" parTransId="{240BBBB5-4B1D-4141-AE08-9D0A0CE383EA}" sibTransId="{44754EE3-62AE-4827-BD22-5A409FCF9F74}"/>
    <dgm:cxn modelId="{001DCD8C-6C09-4D6A-AD1E-F1741DA0823F}" srcId="{0ED0A82A-8268-40A0-9F45-568CAE0B42E5}" destId="{F403E79A-A7C0-4B24-9CFB-A65C8CC11404}" srcOrd="2" destOrd="0" parTransId="{264C4A3C-4718-4AAF-BDE0-8EDAF10BF8BA}" sibTransId="{B6E0CAE8-B0D6-424E-8973-F1E33A885216}"/>
    <dgm:cxn modelId="{DCE91242-9ED9-4C3B-B49D-037FC8285172}" type="presOf" srcId="{89D7CFE5-EE31-45C9-A3F8-499D2AB70FED}" destId="{760E422B-8662-47D0-8D79-0CDE01DBFFC4}" srcOrd="0" destOrd="0" presId="urn:microsoft.com/office/officeart/2005/8/layout/vList5"/>
    <dgm:cxn modelId="{9764D0FF-7828-4877-8001-B73C928A352B}" type="presOf" srcId="{F403E79A-A7C0-4B24-9CFB-A65C8CC11404}" destId="{3F6773F7-2E89-46B4-8068-D585F066F2A4}" srcOrd="0" destOrd="0" presId="urn:microsoft.com/office/officeart/2005/8/layout/vList5"/>
    <dgm:cxn modelId="{DBD0C151-9139-4A8A-A8B7-E020BAB7C9AB}" srcId="{0ED0A82A-8268-40A0-9F45-568CAE0B42E5}" destId="{A6A931A7-6600-4DC3-8960-EBB95D05735F}" srcOrd="1" destOrd="0" parTransId="{F803FA75-D2E5-456E-9BCA-AF42493FB798}" sibTransId="{7AB5D386-A481-4E2E-AA2E-89933D16EA8C}"/>
    <dgm:cxn modelId="{B935BDFF-D201-4DA3-A9A0-75441253F130}" type="presOf" srcId="{1A87B413-7789-40FE-B7B3-EC186E1FF44C}" destId="{03EE3450-7BBF-4379-ACB3-549CE1672BBE}" srcOrd="0" destOrd="1" presId="urn:microsoft.com/office/officeart/2005/8/layout/vList5"/>
    <dgm:cxn modelId="{2C94BBA3-AA36-448B-8744-29AF0A8F5A1A}" srcId="{89D7CFE5-EE31-45C9-A3F8-499D2AB70FED}" destId="{8ECB32F6-F257-49F0-9E5C-1EFD75CD9175}" srcOrd="0" destOrd="0" parTransId="{6222F549-668D-413B-B79D-96BAF3153F3A}" sibTransId="{74B8A17F-908F-44B9-97F6-F3A31C19D070}"/>
    <dgm:cxn modelId="{7FD0EF30-1650-4049-9D3E-50B7B94AF1E7}" srcId="{F403E79A-A7C0-4B24-9CFB-A65C8CC11404}" destId="{127F0C0D-ADA8-4E91-B88E-A3A1F9AAFC42}" srcOrd="1" destOrd="0" parTransId="{C3013927-1137-4B8D-900D-663CD446BC26}" sibTransId="{EFB10299-AD02-4E84-A1BF-9D96DE10C89B}"/>
    <dgm:cxn modelId="{624DD2F4-A423-44E7-AE95-11D75E592E72}" type="presOf" srcId="{52496EA2-E088-4DC0-824E-5D1CF6D518DB}" destId="{FEA13286-D8B8-4EB2-BD03-078AC9D563BC}" srcOrd="0" destOrd="0" presId="urn:microsoft.com/office/officeart/2005/8/layout/vList5"/>
    <dgm:cxn modelId="{ACBE31BF-4A26-4597-9688-B6A9E60B2852}" type="presOf" srcId="{B3415B3A-5DAA-4D8B-96AA-5FFC620FB57D}" destId="{03EE3450-7BBF-4379-ACB3-549CE1672BBE}" srcOrd="0" destOrd="2" presId="urn:microsoft.com/office/officeart/2005/8/layout/vList5"/>
    <dgm:cxn modelId="{3AF40DEE-4F31-471B-9B46-14A8FA9DA13C}" srcId="{F403E79A-A7C0-4B24-9CFB-A65C8CC11404}" destId="{52496EA2-E088-4DC0-824E-5D1CF6D518DB}" srcOrd="0" destOrd="0" parTransId="{DE57A6F8-2D3E-4540-872D-9A6FB08EEEE4}" sibTransId="{954D3F3B-FB47-4671-BFDA-97C0FB09E35C}"/>
    <dgm:cxn modelId="{47E204E1-83DC-41CC-9A74-8FD002E7E38D}" srcId="{89D7CFE5-EE31-45C9-A3F8-499D2AB70FED}" destId="{B3415B3A-5DAA-4D8B-96AA-5FFC620FB57D}" srcOrd="2" destOrd="0" parTransId="{EFD0CCA3-EB08-4124-B501-FCC2778991D1}" sibTransId="{41F9C3A0-9895-4819-933C-9B637FBDA133}"/>
    <dgm:cxn modelId="{8810A5BB-7946-44DA-95EE-5B28B01AB94D}" type="presOf" srcId="{0ED0A82A-8268-40A0-9F45-568CAE0B42E5}" destId="{034EDD4D-D7DE-4CF3-BF4A-AA0CDDC4F737}" srcOrd="0" destOrd="0" presId="urn:microsoft.com/office/officeart/2005/8/layout/vList5"/>
    <dgm:cxn modelId="{9F6A9ED5-9AB7-40A9-A3CD-6638778E1081}" type="presOf" srcId="{8ECB32F6-F257-49F0-9E5C-1EFD75CD9175}" destId="{03EE3450-7BBF-4379-ACB3-549CE1672BBE}" srcOrd="0" destOrd="0" presId="urn:microsoft.com/office/officeart/2005/8/layout/vList5"/>
    <dgm:cxn modelId="{5CCDEFB1-B879-491C-8452-55671AC9CC49}" type="presOf" srcId="{A6A931A7-6600-4DC3-8960-EBB95D05735F}" destId="{33CD58F5-4841-46CC-B421-E23DF10CAC8A}" srcOrd="0" destOrd="0" presId="urn:microsoft.com/office/officeart/2005/8/layout/vList5"/>
    <dgm:cxn modelId="{CC15CE42-E9CD-4BBB-BCC1-DA9EB5EA45AE}" srcId="{99A2D8EA-D81D-4B9A-B1C3-A83C04FE6AC1}" destId="{A9241723-B6C9-40B5-8825-12B06C283F71}" srcOrd="0" destOrd="0" parTransId="{B3ECF7ED-7781-480A-85D7-A7DD59691CF7}" sibTransId="{A5D2A68B-AFEF-4AA6-B158-67ADB55A6229}"/>
    <dgm:cxn modelId="{8E141BCD-805B-4BBD-A402-6E0E8831017C}" type="presOf" srcId="{127F0C0D-ADA8-4E91-B88E-A3A1F9AAFC42}" destId="{FEA13286-D8B8-4EB2-BD03-078AC9D563BC}" srcOrd="0" destOrd="1" presId="urn:microsoft.com/office/officeart/2005/8/layout/vList5"/>
    <dgm:cxn modelId="{D9CF0E49-8FFA-48CC-BEA8-38F867D1C2C3}" type="presParOf" srcId="{034EDD4D-D7DE-4CF3-BF4A-AA0CDDC4F737}" destId="{6839F394-7A11-4583-8252-EFB4EF1547AA}" srcOrd="0" destOrd="0" presId="urn:microsoft.com/office/officeart/2005/8/layout/vList5"/>
    <dgm:cxn modelId="{16850A6F-81E1-4B06-9CA2-F51A2AB777D7}" type="presParOf" srcId="{6839F394-7A11-4583-8252-EFB4EF1547AA}" destId="{760E422B-8662-47D0-8D79-0CDE01DBFFC4}" srcOrd="0" destOrd="0" presId="urn:microsoft.com/office/officeart/2005/8/layout/vList5"/>
    <dgm:cxn modelId="{E1B73142-5029-4ECA-9C18-14AA3D692B29}" type="presParOf" srcId="{6839F394-7A11-4583-8252-EFB4EF1547AA}" destId="{03EE3450-7BBF-4379-ACB3-549CE1672BBE}" srcOrd="1" destOrd="0" presId="urn:microsoft.com/office/officeart/2005/8/layout/vList5"/>
    <dgm:cxn modelId="{9159719B-2D3C-44DE-8723-70863872AA68}" type="presParOf" srcId="{034EDD4D-D7DE-4CF3-BF4A-AA0CDDC4F737}" destId="{8EB079BB-2899-44D0-B539-C30D7B973B18}" srcOrd="1" destOrd="0" presId="urn:microsoft.com/office/officeart/2005/8/layout/vList5"/>
    <dgm:cxn modelId="{6CA4DB84-9C69-4FF8-9B76-5E43D1CCED4D}" type="presParOf" srcId="{034EDD4D-D7DE-4CF3-BF4A-AA0CDDC4F737}" destId="{4B58E187-5290-4560-A4C7-CC270DBF3C90}" srcOrd="2" destOrd="0" presId="urn:microsoft.com/office/officeart/2005/8/layout/vList5"/>
    <dgm:cxn modelId="{985D516A-0BE5-429A-ADC1-C5EEAFE536C2}" type="presParOf" srcId="{4B58E187-5290-4560-A4C7-CC270DBF3C90}" destId="{33CD58F5-4841-46CC-B421-E23DF10CAC8A}" srcOrd="0" destOrd="0" presId="urn:microsoft.com/office/officeart/2005/8/layout/vList5"/>
    <dgm:cxn modelId="{E603639E-2AD7-453C-B27B-3D110607FD21}" type="presParOf" srcId="{034EDD4D-D7DE-4CF3-BF4A-AA0CDDC4F737}" destId="{406AED95-1ECB-4562-BA7C-66A59FED9F10}" srcOrd="3" destOrd="0" presId="urn:microsoft.com/office/officeart/2005/8/layout/vList5"/>
    <dgm:cxn modelId="{2FD2C039-8C68-41EF-A81D-308AFD406F3A}" type="presParOf" srcId="{034EDD4D-D7DE-4CF3-BF4A-AA0CDDC4F737}" destId="{A0F15DD4-5C2A-418C-86CB-D483F003E387}" srcOrd="4" destOrd="0" presId="urn:microsoft.com/office/officeart/2005/8/layout/vList5"/>
    <dgm:cxn modelId="{918863C2-902E-4191-BE00-C3DCE0BEE0EC}" type="presParOf" srcId="{A0F15DD4-5C2A-418C-86CB-D483F003E387}" destId="{3F6773F7-2E89-46B4-8068-D585F066F2A4}" srcOrd="0" destOrd="0" presId="urn:microsoft.com/office/officeart/2005/8/layout/vList5"/>
    <dgm:cxn modelId="{B36FB1C1-64E7-4442-844A-8CD5A8994C3C}" type="presParOf" srcId="{A0F15DD4-5C2A-418C-86CB-D483F003E387}" destId="{FEA13286-D8B8-4EB2-BD03-078AC9D563BC}" srcOrd="1" destOrd="0" presId="urn:microsoft.com/office/officeart/2005/8/layout/vList5"/>
    <dgm:cxn modelId="{5AE4C326-7CCA-432E-9170-99EEAD0BBA17}" type="presParOf" srcId="{034EDD4D-D7DE-4CF3-BF4A-AA0CDDC4F737}" destId="{034C902C-ED24-4FE0-A4E1-F52A101E0418}" srcOrd="5" destOrd="0" presId="urn:microsoft.com/office/officeart/2005/8/layout/vList5"/>
    <dgm:cxn modelId="{060DEE68-0366-455E-B1DC-8B0AE93EAB72}" type="presParOf" srcId="{034EDD4D-D7DE-4CF3-BF4A-AA0CDDC4F737}" destId="{4320C93F-EFB4-492B-B3CF-854985AD83FF}" srcOrd="6" destOrd="0" presId="urn:microsoft.com/office/officeart/2005/8/layout/vList5"/>
    <dgm:cxn modelId="{1B8FE980-25A1-454E-AD37-EB31773DC060}" type="presParOf" srcId="{4320C93F-EFB4-492B-B3CF-854985AD83FF}" destId="{C8833DE1-7C74-4D74-B68B-4BEC2310491E}" srcOrd="0" destOrd="0" presId="urn:microsoft.com/office/officeart/2005/8/layout/vList5"/>
    <dgm:cxn modelId="{834205F9-A9FF-46F1-92D4-0B1DD4F6CFF8}" type="presParOf" srcId="{4320C93F-EFB4-492B-B3CF-854985AD83FF}" destId="{8C65294D-ED6B-4ADE-AD62-582E68AFED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949BCEA-6026-4CAC-979E-628E45A2C1C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8E9372B-6820-4D30-9BF4-3B08302FCE52}">
      <dgm:prSet custT="1"/>
      <dgm:spPr/>
      <dgm:t>
        <a:bodyPr/>
        <a:lstStyle/>
        <a:p>
          <a:pPr rtl="0"/>
          <a:r>
            <a:rPr lang="zh-CN" sz="2800" dirty="0" smtClean="0"/>
            <a:t>对</a:t>
          </a:r>
          <a:r>
            <a:rPr lang="en-US" sz="2800" dirty="0" smtClean="0"/>
            <a:t>JSP</a:t>
          </a:r>
          <a:r>
            <a:rPr lang="zh-CN" sz="2800" dirty="0" smtClean="0"/>
            <a:t>的完全支持</a:t>
          </a:r>
          <a:endParaRPr lang="zh-CN" sz="2800" dirty="0"/>
        </a:p>
      </dgm:t>
    </dgm:pt>
    <dgm:pt modelId="{5D8D4309-FAC2-4CB1-B421-27C05C35DEDB}" type="parTrans" cxnId="{12DFCAA1-512D-43CB-986D-4CFF9E221AC3}">
      <dgm:prSet/>
      <dgm:spPr/>
      <dgm:t>
        <a:bodyPr/>
        <a:lstStyle/>
        <a:p>
          <a:endParaRPr lang="zh-CN" altLang="en-US"/>
        </a:p>
      </dgm:t>
    </dgm:pt>
    <dgm:pt modelId="{6C91D836-5FAF-4E47-8524-6B20CCB238D5}" type="sibTrans" cxnId="{12DFCAA1-512D-43CB-986D-4CFF9E221AC3}">
      <dgm:prSet/>
      <dgm:spPr/>
      <dgm:t>
        <a:bodyPr/>
        <a:lstStyle/>
        <a:p>
          <a:endParaRPr lang="zh-CN" altLang="en-US"/>
        </a:p>
      </dgm:t>
    </dgm:pt>
    <dgm:pt modelId="{561F52EC-B7D3-40D6-B953-B2BD01B40282}">
      <dgm:prSet custT="1"/>
      <dgm:spPr/>
      <dgm:t>
        <a:bodyPr/>
        <a:lstStyle/>
        <a:p>
          <a:pPr rtl="0"/>
          <a:r>
            <a:rPr lang="zh-CN" sz="2000" dirty="0" smtClean="0"/>
            <a:t>不需要任何的插件，完全支持</a:t>
          </a:r>
          <a:r>
            <a:rPr lang="en-US" sz="2000" dirty="0" smtClean="0"/>
            <a:t>JSP</a:t>
          </a:r>
          <a:r>
            <a:rPr lang="zh-CN" sz="2000" dirty="0" smtClean="0"/>
            <a:t>。</a:t>
          </a:r>
          <a:endParaRPr lang="zh-CN" sz="2000" dirty="0"/>
        </a:p>
      </dgm:t>
    </dgm:pt>
    <dgm:pt modelId="{AE8C2EC3-B1F9-4D7F-A69E-DAB396D47B2E}" type="parTrans" cxnId="{2DC1581B-FD5D-48F4-BA62-EDC1C395649E}">
      <dgm:prSet/>
      <dgm:spPr/>
      <dgm:t>
        <a:bodyPr/>
        <a:lstStyle/>
        <a:p>
          <a:endParaRPr lang="zh-CN" altLang="en-US"/>
        </a:p>
      </dgm:t>
    </dgm:pt>
    <dgm:pt modelId="{BB1DB529-9732-4170-ACA3-CFEFD409EBA4}" type="sibTrans" cxnId="{2DC1581B-FD5D-48F4-BA62-EDC1C395649E}">
      <dgm:prSet/>
      <dgm:spPr/>
      <dgm:t>
        <a:bodyPr/>
        <a:lstStyle/>
        <a:p>
          <a:endParaRPr lang="zh-CN" altLang="en-US"/>
        </a:p>
      </dgm:t>
    </dgm:pt>
    <dgm:pt modelId="{E471B076-74FA-4083-803B-E8C65CE4DD86}">
      <dgm:prSet/>
      <dgm:spPr/>
      <dgm:t>
        <a:bodyPr/>
        <a:lstStyle/>
        <a:p>
          <a:pPr rtl="0"/>
          <a:r>
            <a:rPr lang="zh-CN" dirty="0" smtClean="0"/>
            <a:t>智能编辑</a:t>
          </a:r>
          <a:endParaRPr lang="zh-CN" dirty="0"/>
        </a:p>
      </dgm:t>
    </dgm:pt>
    <dgm:pt modelId="{10129735-E979-4AF3-8E15-A8CB05807A74}" type="parTrans" cxnId="{E6573DE8-F4CE-46A2-9336-7A496ADABDF9}">
      <dgm:prSet/>
      <dgm:spPr/>
      <dgm:t>
        <a:bodyPr/>
        <a:lstStyle/>
        <a:p>
          <a:endParaRPr lang="zh-CN" altLang="en-US"/>
        </a:p>
      </dgm:t>
    </dgm:pt>
    <dgm:pt modelId="{57184C0E-6002-4BB6-B2C6-9C7B389EC755}" type="sibTrans" cxnId="{E6573DE8-F4CE-46A2-9336-7A496ADABDF9}">
      <dgm:prSet/>
      <dgm:spPr/>
      <dgm:t>
        <a:bodyPr/>
        <a:lstStyle/>
        <a:p>
          <a:endParaRPr lang="zh-CN" altLang="en-US"/>
        </a:p>
      </dgm:t>
    </dgm:pt>
    <dgm:pt modelId="{8591B59B-61E0-4620-9571-98266BD06DE4}">
      <dgm:prSet custT="1"/>
      <dgm:spPr/>
      <dgm:t>
        <a:bodyPr/>
        <a:lstStyle/>
        <a:p>
          <a:pPr rtl="0"/>
          <a:r>
            <a:rPr lang="zh-CN" altLang="en-US" sz="2000" dirty="0" smtClean="0"/>
            <a:t>代码输入过程中，自动补充方法或类。</a:t>
          </a:r>
          <a:endParaRPr lang="zh-CN" altLang="en-US" sz="2000" dirty="0"/>
        </a:p>
      </dgm:t>
    </dgm:pt>
    <dgm:pt modelId="{22D28A10-151A-4CA4-8C42-D12A0D59CA85}" type="parTrans" cxnId="{FF8C438B-50B2-4A5D-9AF9-B6CEC73C14C4}">
      <dgm:prSet/>
      <dgm:spPr/>
      <dgm:t>
        <a:bodyPr/>
        <a:lstStyle/>
        <a:p>
          <a:endParaRPr lang="zh-CN" altLang="en-US"/>
        </a:p>
      </dgm:t>
    </dgm:pt>
    <dgm:pt modelId="{A0C87C3D-FE09-4633-9710-9DE5519EC7EA}" type="sibTrans" cxnId="{FF8C438B-50B2-4A5D-9AF9-B6CEC73C14C4}">
      <dgm:prSet/>
      <dgm:spPr/>
      <dgm:t>
        <a:bodyPr/>
        <a:lstStyle/>
        <a:p>
          <a:endParaRPr lang="zh-CN" altLang="en-US"/>
        </a:p>
      </dgm:t>
    </dgm:pt>
    <dgm:pt modelId="{C5422781-E8B1-43AE-8A63-6BFBCDCCF48B}">
      <dgm:prSet custT="1"/>
      <dgm:spPr/>
      <dgm:t>
        <a:bodyPr/>
        <a:lstStyle/>
        <a:p>
          <a:pPr rtl="0"/>
          <a:r>
            <a:rPr lang="zh-CN" altLang="en-US" sz="3600" dirty="0" smtClean="0"/>
            <a:t>列编辑模式</a:t>
          </a:r>
          <a:endParaRPr lang="zh-CN" altLang="en-US" sz="3600" dirty="0"/>
        </a:p>
      </dgm:t>
    </dgm:pt>
    <dgm:pt modelId="{F7CFE844-5F7D-40D3-862F-1BECF83CFAB3}" type="parTrans" cxnId="{694B59D9-3260-4DDD-BF26-975B51435F10}">
      <dgm:prSet/>
      <dgm:spPr/>
      <dgm:t>
        <a:bodyPr/>
        <a:lstStyle/>
        <a:p>
          <a:endParaRPr lang="zh-CN" altLang="en-US"/>
        </a:p>
      </dgm:t>
    </dgm:pt>
    <dgm:pt modelId="{524D967F-E2C4-4320-AC21-0A252EF941DA}" type="sibTrans" cxnId="{694B59D9-3260-4DDD-BF26-975B51435F10}">
      <dgm:prSet/>
      <dgm:spPr/>
      <dgm:t>
        <a:bodyPr/>
        <a:lstStyle/>
        <a:p>
          <a:endParaRPr lang="zh-CN" altLang="en-US"/>
        </a:p>
      </dgm:t>
    </dgm:pt>
    <dgm:pt modelId="{51E08D8D-5CDA-4096-A5F7-9803A85A65DD}">
      <dgm:prSet custT="1"/>
      <dgm:spPr/>
      <dgm:t>
        <a:bodyPr/>
        <a:lstStyle/>
        <a:p>
          <a:pPr rtl="0"/>
          <a:r>
            <a:rPr lang="en-US" sz="1400" dirty="0" smtClean="0">
              <a:latin typeface="微软雅黑" panose="020B0503020204020204" pitchFamily="34" charset="-122"/>
              <a:ea typeface="微软雅黑" panose="020B0503020204020204" pitchFamily="34" charset="-122"/>
            </a:rPr>
            <a:t>IDEA</a:t>
          </a:r>
          <a:r>
            <a:rPr lang="zh-CN" sz="1400" dirty="0" smtClean="0">
              <a:latin typeface="微软雅黑" panose="020B0503020204020204" pitchFamily="34" charset="-122"/>
              <a:ea typeface="微软雅黑" panose="020B0503020204020204" pitchFamily="34" charset="-122"/>
            </a:rPr>
            <a:t>完全支持列编辑模式，</a:t>
          </a:r>
          <a:endParaRPr lang="zh-CN" sz="1400" dirty="0">
            <a:latin typeface="微软雅黑" panose="020B0503020204020204" pitchFamily="34" charset="-122"/>
            <a:ea typeface="微软雅黑" panose="020B0503020204020204" pitchFamily="34" charset="-122"/>
          </a:endParaRPr>
        </a:p>
      </dgm:t>
    </dgm:pt>
    <dgm:pt modelId="{9FF12797-C64A-4986-849B-1EEA605E62C3}" type="parTrans" cxnId="{5F2CE06B-6F44-4D9A-B3E3-B2F0607E90C8}">
      <dgm:prSet/>
      <dgm:spPr/>
      <dgm:t>
        <a:bodyPr/>
        <a:lstStyle/>
        <a:p>
          <a:endParaRPr lang="zh-CN" altLang="en-US"/>
        </a:p>
      </dgm:t>
    </dgm:pt>
    <dgm:pt modelId="{EFBE8D60-CE47-48EF-BC61-DBEEEF4271A9}" type="sibTrans" cxnId="{5F2CE06B-6F44-4D9A-B3E3-B2F0607E90C8}">
      <dgm:prSet/>
      <dgm:spPr/>
      <dgm:t>
        <a:bodyPr/>
        <a:lstStyle/>
        <a:p>
          <a:endParaRPr lang="zh-CN" altLang="en-US"/>
        </a:p>
      </dgm:t>
    </dgm:pt>
    <dgm:pt modelId="{4BC58F18-8B01-4347-A328-DCD49CCF3C0F}">
      <dgm:prSet custT="1"/>
      <dgm:spPr/>
      <dgm:t>
        <a:bodyPr/>
        <a:lstStyle/>
        <a:p>
          <a:pPr rtl="0"/>
          <a:r>
            <a:rPr lang="zh-CN" altLang="en-US" sz="1400" dirty="0" smtClean="0">
              <a:latin typeface="微软雅黑" panose="020B0503020204020204" pitchFamily="34" charset="-122"/>
              <a:ea typeface="微软雅黑" panose="020B0503020204020204" pitchFamily="34" charset="-122"/>
            </a:rPr>
            <a:t>减少了很多很多的无聊重复工作，</a:t>
          </a:r>
          <a:endParaRPr lang="zh-CN" altLang="en-US" sz="1400" dirty="0">
            <a:latin typeface="微软雅黑" panose="020B0503020204020204" pitchFamily="34" charset="-122"/>
            <a:ea typeface="微软雅黑" panose="020B0503020204020204" pitchFamily="34" charset="-122"/>
          </a:endParaRPr>
        </a:p>
      </dgm:t>
    </dgm:pt>
    <dgm:pt modelId="{8C7A04E9-7CD9-49AA-8BBE-8711631D5DEF}" type="parTrans" cxnId="{493F4156-5A13-4403-817D-BAEC4266BD90}">
      <dgm:prSet/>
      <dgm:spPr/>
      <dgm:t>
        <a:bodyPr/>
        <a:lstStyle/>
        <a:p>
          <a:endParaRPr lang="zh-CN" altLang="en-US"/>
        </a:p>
      </dgm:t>
    </dgm:pt>
    <dgm:pt modelId="{15A90DAA-8E24-4CD4-893D-EA3452EF0828}" type="sibTrans" cxnId="{493F4156-5A13-4403-817D-BAEC4266BD90}">
      <dgm:prSet/>
      <dgm:spPr/>
      <dgm:t>
        <a:bodyPr/>
        <a:lstStyle/>
        <a:p>
          <a:endParaRPr lang="zh-CN" altLang="en-US"/>
        </a:p>
      </dgm:t>
    </dgm:pt>
    <dgm:pt modelId="{A4603BA2-7E12-4F4E-8FA4-2B4DF40808D3}">
      <dgm:prSet custT="1"/>
      <dgm:spPr/>
      <dgm:t>
        <a:bodyPr/>
        <a:lstStyle/>
        <a:p>
          <a:pPr rtl="0"/>
          <a:r>
            <a:rPr lang="zh-CN" altLang="en-US" sz="1400" dirty="0" smtClean="0">
              <a:latin typeface="微软雅黑" panose="020B0503020204020204" pitchFamily="34" charset="-122"/>
              <a:ea typeface="微软雅黑" panose="020B0503020204020204" pitchFamily="34" charset="-122"/>
            </a:rPr>
            <a:t>从而更加提高了编码效率。</a:t>
          </a:r>
          <a:endParaRPr lang="zh-CN" altLang="en-US" sz="1400" dirty="0">
            <a:latin typeface="微软雅黑" panose="020B0503020204020204" pitchFamily="34" charset="-122"/>
            <a:ea typeface="微软雅黑" panose="020B0503020204020204" pitchFamily="34" charset="-122"/>
          </a:endParaRPr>
        </a:p>
      </dgm:t>
    </dgm:pt>
    <dgm:pt modelId="{BDD2DECD-9029-418D-9DF7-FF7E09D9E2D0}" type="parTrans" cxnId="{13843156-C6E2-4141-A8F0-C804B490AC32}">
      <dgm:prSet/>
      <dgm:spPr/>
      <dgm:t>
        <a:bodyPr/>
        <a:lstStyle/>
        <a:p>
          <a:endParaRPr lang="zh-CN" altLang="en-US"/>
        </a:p>
      </dgm:t>
    </dgm:pt>
    <dgm:pt modelId="{B0FFE70A-3CF7-4F56-8F21-5F6C4C9585AE}" type="sibTrans" cxnId="{13843156-C6E2-4141-A8F0-C804B490AC32}">
      <dgm:prSet/>
      <dgm:spPr/>
      <dgm:t>
        <a:bodyPr/>
        <a:lstStyle/>
        <a:p>
          <a:endParaRPr lang="zh-CN" altLang="en-US"/>
        </a:p>
      </dgm:t>
    </dgm:pt>
    <dgm:pt modelId="{9523CF15-E159-4753-BF26-32AB8407AA05}" type="pres">
      <dgm:prSet presAssocID="{6949BCEA-6026-4CAC-979E-628E45A2C1C4}" presName="Name0" presStyleCnt="0">
        <dgm:presLayoutVars>
          <dgm:dir/>
          <dgm:animLvl val="lvl"/>
          <dgm:resizeHandles val="exact"/>
        </dgm:presLayoutVars>
      </dgm:prSet>
      <dgm:spPr/>
      <dgm:t>
        <a:bodyPr/>
        <a:lstStyle/>
        <a:p>
          <a:endParaRPr lang="zh-CN" altLang="en-US"/>
        </a:p>
      </dgm:t>
    </dgm:pt>
    <dgm:pt modelId="{7B1F2084-9EB2-420D-93AF-3B04A5917B1C}" type="pres">
      <dgm:prSet presAssocID="{48E9372B-6820-4D30-9BF4-3B08302FCE52}" presName="linNode" presStyleCnt="0"/>
      <dgm:spPr/>
    </dgm:pt>
    <dgm:pt modelId="{6B40E3D2-CF2A-4569-A17A-7AF08DE97B84}" type="pres">
      <dgm:prSet presAssocID="{48E9372B-6820-4D30-9BF4-3B08302FCE52}" presName="parentText" presStyleLbl="node1" presStyleIdx="0" presStyleCnt="3">
        <dgm:presLayoutVars>
          <dgm:chMax val="1"/>
          <dgm:bulletEnabled val="1"/>
        </dgm:presLayoutVars>
      </dgm:prSet>
      <dgm:spPr/>
      <dgm:t>
        <a:bodyPr/>
        <a:lstStyle/>
        <a:p>
          <a:endParaRPr lang="zh-CN" altLang="en-US"/>
        </a:p>
      </dgm:t>
    </dgm:pt>
    <dgm:pt modelId="{7F75075F-D385-48C1-B0E6-00F0423B70D6}" type="pres">
      <dgm:prSet presAssocID="{48E9372B-6820-4D30-9BF4-3B08302FCE52}" presName="descendantText" presStyleLbl="alignAccFollowNode1" presStyleIdx="0" presStyleCnt="3">
        <dgm:presLayoutVars>
          <dgm:bulletEnabled val="1"/>
        </dgm:presLayoutVars>
      </dgm:prSet>
      <dgm:spPr/>
      <dgm:t>
        <a:bodyPr/>
        <a:lstStyle/>
        <a:p>
          <a:endParaRPr lang="zh-CN" altLang="en-US"/>
        </a:p>
      </dgm:t>
    </dgm:pt>
    <dgm:pt modelId="{B246F276-CF79-4BF4-80B2-5609BC22A82A}" type="pres">
      <dgm:prSet presAssocID="{6C91D836-5FAF-4E47-8524-6B20CCB238D5}" presName="sp" presStyleCnt="0"/>
      <dgm:spPr/>
    </dgm:pt>
    <dgm:pt modelId="{2E824255-D0DD-4D9D-90D9-6BFA41D4CF3E}" type="pres">
      <dgm:prSet presAssocID="{E471B076-74FA-4083-803B-E8C65CE4DD86}" presName="linNode" presStyleCnt="0"/>
      <dgm:spPr/>
    </dgm:pt>
    <dgm:pt modelId="{A3095875-09BD-4094-857C-E3EC5762D43D}" type="pres">
      <dgm:prSet presAssocID="{E471B076-74FA-4083-803B-E8C65CE4DD86}" presName="parentText" presStyleLbl="node1" presStyleIdx="1" presStyleCnt="3">
        <dgm:presLayoutVars>
          <dgm:chMax val="1"/>
          <dgm:bulletEnabled val="1"/>
        </dgm:presLayoutVars>
      </dgm:prSet>
      <dgm:spPr/>
      <dgm:t>
        <a:bodyPr/>
        <a:lstStyle/>
        <a:p>
          <a:endParaRPr lang="zh-CN" altLang="en-US"/>
        </a:p>
      </dgm:t>
    </dgm:pt>
    <dgm:pt modelId="{387E267D-B51B-4607-B4A6-17E5E454B9CC}" type="pres">
      <dgm:prSet presAssocID="{E471B076-74FA-4083-803B-E8C65CE4DD86}" presName="descendantText" presStyleLbl="alignAccFollowNode1" presStyleIdx="1" presStyleCnt="3">
        <dgm:presLayoutVars>
          <dgm:bulletEnabled val="1"/>
        </dgm:presLayoutVars>
      </dgm:prSet>
      <dgm:spPr/>
      <dgm:t>
        <a:bodyPr/>
        <a:lstStyle/>
        <a:p>
          <a:endParaRPr lang="zh-CN" altLang="en-US"/>
        </a:p>
      </dgm:t>
    </dgm:pt>
    <dgm:pt modelId="{8091F8B6-8794-4DB0-A53C-38D1E579E780}" type="pres">
      <dgm:prSet presAssocID="{57184C0E-6002-4BB6-B2C6-9C7B389EC755}" presName="sp" presStyleCnt="0"/>
      <dgm:spPr/>
    </dgm:pt>
    <dgm:pt modelId="{4642F134-3157-46A7-86A4-8FBE5FCEBBD5}" type="pres">
      <dgm:prSet presAssocID="{C5422781-E8B1-43AE-8A63-6BFBCDCCF48B}" presName="linNode" presStyleCnt="0"/>
      <dgm:spPr/>
    </dgm:pt>
    <dgm:pt modelId="{2EC40387-216C-40E0-8B23-17836C0CF22B}" type="pres">
      <dgm:prSet presAssocID="{C5422781-E8B1-43AE-8A63-6BFBCDCCF48B}" presName="parentText" presStyleLbl="node1" presStyleIdx="2" presStyleCnt="3">
        <dgm:presLayoutVars>
          <dgm:chMax val="1"/>
          <dgm:bulletEnabled val="1"/>
        </dgm:presLayoutVars>
      </dgm:prSet>
      <dgm:spPr/>
      <dgm:t>
        <a:bodyPr/>
        <a:lstStyle/>
        <a:p>
          <a:endParaRPr lang="zh-CN" altLang="en-US"/>
        </a:p>
      </dgm:t>
    </dgm:pt>
    <dgm:pt modelId="{8B84D7AB-0EA6-47D0-B0F0-A5DD674C759C}" type="pres">
      <dgm:prSet presAssocID="{C5422781-E8B1-43AE-8A63-6BFBCDCCF48B}" presName="descendantText" presStyleLbl="alignAccFollowNode1" presStyleIdx="2" presStyleCnt="3">
        <dgm:presLayoutVars>
          <dgm:bulletEnabled val="1"/>
        </dgm:presLayoutVars>
      </dgm:prSet>
      <dgm:spPr/>
      <dgm:t>
        <a:bodyPr/>
        <a:lstStyle/>
        <a:p>
          <a:endParaRPr lang="zh-CN" altLang="en-US"/>
        </a:p>
      </dgm:t>
    </dgm:pt>
  </dgm:ptLst>
  <dgm:cxnLst>
    <dgm:cxn modelId="{2ECAB533-540B-48B2-A4BE-8F9F22DAE453}" type="presOf" srcId="{4BC58F18-8B01-4347-A328-DCD49CCF3C0F}" destId="{8B84D7AB-0EA6-47D0-B0F0-A5DD674C759C}" srcOrd="0" destOrd="1" presId="urn:microsoft.com/office/officeart/2005/8/layout/vList5"/>
    <dgm:cxn modelId="{AE3B8860-A434-436D-A677-7E5E147D214E}" type="presOf" srcId="{561F52EC-B7D3-40D6-B953-B2BD01B40282}" destId="{7F75075F-D385-48C1-B0E6-00F0423B70D6}" srcOrd="0" destOrd="0" presId="urn:microsoft.com/office/officeart/2005/8/layout/vList5"/>
    <dgm:cxn modelId="{2DC1581B-FD5D-48F4-BA62-EDC1C395649E}" srcId="{48E9372B-6820-4D30-9BF4-3B08302FCE52}" destId="{561F52EC-B7D3-40D6-B953-B2BD01B40282}" srcOrd="0" destOrd="0" parTransId="{AE8C2EC3-B1F9-4D7F-A69E-DAB396D47B2E}" sibTransId="{BB1DB529-9732-4170-ACA3-CFEFD409EBA4}"/>
    <dgm:cxn modelId="{493F4156-5A13-4403-817D-BAEC4266BD90}" srcId="{C5422781-E8B1-43AE-8A63-6BFBCDCCF48B}" destId="{4BC58F18-8B01-4347-A328-DCD49CCF3C0F}" srcOrd="1" destOrd="0" parTransId="{8C7A04E9-7CD9-49AA-8BBE-8711631D5DEF}" sibTransId="{15A90DAA-8E24-4CD4-893D-EA3452EF0828}"/>
    <dgm:cxn modelId="{694B59D9-3260-4DDD-BF26-975B51435F10}" srcId="{6949BCEA-6026-4CAC-979E-628E45A2C1C4}" destId="{C5422781-E8B1-43AE-8A63-6BFBCDCCF48B}" srcOrd="2" destOrd="0" parTransId="{F7CFE844-5F7D-40D3-862F-1BECF83CFAB3}" sibTransId="{524D967F-E2C4-4320-AC21-0A252EF941DA}"/>
    <dgm:cxn modelId="{4B90338E-A856-4326-8C3D-10BB593731AD}" type="presOf" srcId="{E471B076-74FA-4083-803B-E8C65CE4DD86}" destId="{A3095875-09BD-4094-857C-E3EC5762D43D}" srcOrd="0" destOrd="0" presId="urn:microsoft.com/office/officeart/2005/8/layout/vList5"/>
    <dgm:cxn modelId="{13843156-C6E2-4141-A8F0-C804B490AC32}" srcId="{C5422781-E8B1-43AE-8A63-6BFBCDCCF48B}" destId="{A4603BA2-7E12-4F4E-8FA4-2B4DF40808D3}" srcOrd="2" destOrd="0" parTransId="{BDD2DECD-9029-418D-9DF7-FF7E09D9E2D0}" sibTransId="{B0FFE70A-3CF7-4F56-8F21-5F6C4C9585AE}"/>
    <dgm:cxn modelId="{5F2CE06B-6F44-4D9A-B3E3-B2F0607E90C8}" srcId="{C5422781-E8B1-43AE-8A63-6BFBCDCCF48B}" destId="{51E08D8D-5CDA-4096-A5F7-9803A85A65DD}" srcOrd="0" destOrd="0" parTransId="{9FF12797-C64A-4986-849B-1EEA605E62C3}" sibTransId="{EFBE8D60-CE47-48EF-BC61-DBEEEF4271A9}"/>
    <dgm:cxn modelId="{753D4D8E-D287-4109-A71F-DB3DA64B8AD9}" type="presOf" srcId="{8591B59B-61E0-4620-9571-98266BD06DE4}" destId="{387E267D-B51B-4607-B4A6-17E5E454B9CC}" srcOrd="0" destOrd="0" presId="urn:microsoft.com/office/officeart/2005/8/layout/vList5"/>
    <dgm:cxn modelId="{80CDD3E0-F682-42F4-89CF-2DADD23555D1}" type="presOf" srcId="{51E08D8D-5CDA-4096-A5F7-9803A85A65DD}" destId="{8B84D7AB-0EA6-47D0-B0F0-A5DD674C759C}" srcOrd="0" destOrd="0" presId="urn:microsoft.com/office/officeart/2005/8/layout/vList5"/>
    <dgm:cxn modelId="{FF8C438B-50B2-4A5D-9AF9-B6CEC73C14C4}" srcId="{E471B076-74FA-4083-803B-E8C65CE4DD86}" destId="{8591B59B-61E0-4620-9571-98266BD06DE4}" srcOrd="0" destOrd="0" parTransId="{22D28A10-151A-4CA4-8C42-D12A0D59CA85}" sibTransId="{A0C87C3D-FE09-4633-9710-9DE5519EC7EA}"/>
    <dgm:cxn modelId="{12DFCAA1-512D-43CB-986D-4CFF9E221AC3}" srcId="{6949BCEA-6026-4CAC-979E-628E45A2C1C4}" destId="{48E9372B-6820-4D30-9BF4-3B08302FCE52}" srcOrd="0" destOrd="0" parTransId="{5D8D4309-FAC2-4CB1-B421-27C05C35DEDB}" sibTransId="{6C91D836-5FAF-4E47-8524-6B20CCB238D5}"/>
    <dgm:cxn modelId="{FE225171-F068-44A8-9C67-59B8FD2B2CA1}" type="presOf" srcId="{A4603BA2-7E12-4F4E-8FA4-2B4DF40808D3}" destId="{8B84D7AB-0EA6-47D0-B0F0-A5DD674C759C}" srcOrd="0" destOrd="2" presId="urn:microsoft.com/office/officeart/2005/8/layout/vList5"/>
    <dgm:cxn modelId="{E6573DE8-F4CE-46A2-9336-7A496ADABDF9}" srcId="{6949BCEA-6026-4CAC-979E-628E45A2C1C4}" destId="{E471B076-74FA-4083-803B-E8C65CE4DD86}" srcOrd="1" destOrd="0" parTransId="{10129735-E979-4AF3-8E15-A8CB05807A74}" sibTransId="{57184C0E-6002-4BB6-B2C6-9C7B389EC755}"/>
    <dgm:cxn modelId="{76C5513A-5768-4E57-ADC9-B8B4EBE749E6}" type="presOf" srcId="{C5422781-E8B1-43AE-8A63-6BFBCDCCF48B}" destId="{2EC40387-216C-40E0-8B23-17836C0CF22B}" srcOrd="0" destOrd="0" presId="urn:microsoft.com/office/officeart/2005/8/layout/vList5"/>
    <dgm:cxn modelId="{8793E889-F12D-4E9A-95AE-4F1C1AD5C7FA}" type="presOf" srcId="{6949BCEA-6026-4CAC-979E-628E45A2C1C4}" destId="{9523CF15-E159-4753-BF26-32AB8407AA05}" srcOrd="0" destOrd="0" presId="urn:microsoft.com/office/officeart/2005/8/layout/vList5"/>
    <dgm:cxn modelId="{85679FEE-3F50-4850-B222-FA7A0389FEF8}" type="presOf" srcId="{48E9372B-6820-4D30-9BF4-3B08302FCE52}" destId="{6B40E3D2-CF2A-4569-A17A-7AF08DE97B84}" srcOrd="0" destOrd="0" presId="urn:microsoft.com/office/officeart/2005/8/layout/vList5"/>
    <dgm:cxn modelId="{53125EB4-74B3-4ABE-A84C-F9FBE038E7E7}" type="presParOf" srcId="{9523CF15-E159-4753-BF26-32AB8407AA05}" destId="{7B1F2084-9EB2-420D-93AF-3B04A5917B1C}" srcOrd="0" destOrd="0" presId="urn:microsoft.com/office/officeart/2005/8/layout/vList5"/>
    <dgm:cxn modelId="{5E11F677-9E7C-4494-887A-AC96A803462F}" type="presParOf" srcId="{7B1F2084-9EB2-420D-93AF-3B04A5917B1C}" destId="{6B40E3D2-CF2A-4569-A17A-7AF08DE97B84}" srcOrd="0" destOrd="0" presId="urn:microsoft.com/office/officeart/2005/8/layout/vList5"/>
    <dgm:cxn modelId="{11078A82-B699-45C5-BF42-006BF21D7788}" type="presParOf" srcId="{7B1F2084-9EB2-420D-93AF-3B04A5917B1C}" destId="{7F75075F-D385-48C1-B0E6-00F0423B70D6}" srcOrd="1" destOrd="0" presId="urn:microsoft.com/office/officeart/2005/8/layout/vList5"/>
    <dgm:cxn modelId="{26B3D04A-B114-4F23-ABCD-AA694E2271F1}" type="presParOf" srcId="{9523CF15-E159-4753-BF26-32AB8407AA05}" destId="{B246F276-CF79-4BF4-80B2-5609BC22A82A}" srcOrd="1" destOrd="0" presId="urn:microsoft.com/office/officeart/2005/8/layout/vList5"/>
    <dgm:cxn modelId="{4D698853-6069-4A97-BB5D-A8C7AAD55A28}" type="presParOf" srcId="{9523CF15-E159-4753-BF26-32AB8407AA05}" destId="{2E824255-D0DD-4D9D-90D9-6BFA41D4CF3E}" srcOrd="2" destOrd="0" presId="urn:microsoft.com/office/officeart/2005/8/layout/vList5"/>
    <dgm:cxn modelId="{5E111439-77FF-4EE6-A22F-72E7C6C701B1}" type="presParOf" srcId="{2E824255-D0DD-4D9D-90D9-6BFA41D4CF3E}" destId="{A3095875-09BD-4094-857C-E3EC5762D43D}" srcOrd="0" destOrd="0" presId="urn:microsoft.com/office/officeart/2005/8/layout/vList5"/>
    <dgm:cxn modelId="{0FC02EDA-7046-4E6C-AFA3-C635BEA06526}" type="presParOf" srcId="{2E824255-D0DD-4D9D-90D9-6BFA41D4CF3E}" destId="{387E267D-B51B-4607-B4A6-17E5E454B9CC}" srcOrd="1" destOrd="0" presId="urn:microsoft.com/office/officeart/2005/8/layout/vList5"/>
    <dgm:cxn modelId="{BE65D2DC-993F-4A09-8727-3E8E9CCF7894}" type="presParOf" srcId="{9523CF15-E159-4753-BF26-32AB8407AA05}" destId="{8091F8B6-8794-4DB0-A53C-38D1E579E780}" srcOrd="3" destOrd="0" presId="urn:microsoft.com/office/officeart/2005/8/layout/vList5"/>
    <dgm:cxn modelId="{ACA6B093-8D65-4F60-B240-B535DB830C9B}" type="presParOf" srcId="{9523CF15-E159-4753-BF26-32AB8407AA05}" destId="{4642F134-3157-46A7-86A4-8FBE5FCEBBD5}" srcOrd="4" destOrd="0" presId="urn:microsoft.com/office/officeart/2005/8/layout/vList5"/>
    <dgm:cxn modelId="{8DBC8AF9-9203-498D-AD8A-9B00D2C5C292}" type="presParOf" srcId="{4642F134-3157-46A7-86A4-8FBE5FCEBBD5}" destId="{2EC40387-216C-40E0-8B23-17836C0CF22B}" srcOrd="0" destOrd="0" presId="urn:microsoft.com/office/officeart/2005/8/layout/vList5"/>
    <dgm:cxn modelId="{DA32958A-6CB1-47B9-9E8B-8E9EB5CB8651}" type="presParOf" srcId="{4642F134-3157-46A7-86A4-8FBE5FCEBBD5}" destId="{8B84D7AB-0EA6-47D0-B0F0-A5DD674C759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7F2A5-E011-4112-802A-69BC0937698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DB2EF6A9-CFE4-4567-94F5-D603D5FF58A7}">
      <dgm:prSet/>
      <dgm:spPr/>
      <dgm:t>
        <a:bodyPr/>
        <a:lstStyle/>
        <a:p>
          <a:pPr rtl="0"/>
          <a:r>
            <a:rPr lang="zh-CN" dirty="0" smtClean="0"/>
            <a:t>配置</a:t>
          </a:r>
          <a:r>
            <a:rPr lang="en-US" dirty="0" smtClean="0"/>
            <a:t>tomcat</a:t>
          </a:r>
          <a:r>
            <a:rPr lang="zh-CN" dirty="0" smtClean="0"/>
            <a:t>，</a:t>
          </a:r>
          <a:endParaRPr lang="en-US" altLang="zh-CN" dirty="0" smtClean="0"/>
        </a:p>
        <a:p>
          <a:pPr rtl="0"/>
          <a:r>
            <a:rPr lang="zh-CN" dirty="0" smtClean="0"/>
            <a:t>首先下载</a:t>
          </a:r>
          <a:r>
            <a:rPr lang="en-US" dirty="0" smtClean="0"/>
            <a:t>tomcat</a:t>
          </a:r>
          <a:r>
            <a:rPr lang="zh-CN" dirty="0" smtClean="0"/>
            <a:t>，</a:t>
          </a:r>
          <a:endParaRPr lang="en-US" altLang="zh-CN" dirty="0" smtClean="0"/>
        </a:p>
        <a:p>
          <a:pPr rtl="0"/>
          <a:r>
            <a:rPr lang="zh-CN" dirty="0" smtClean="0"/>
            <a:t>安装方法不多赘述。</a:t>
          </a:r>
          <a:endParaRPr lang="zh-CN" dirty="0"/>
        </a:p>
      </dgm:t>
    </dgm:pt>
    <dgm:pt modelId="{771EA8DB-9B78-45D5-AB06-EBE1544A06F2}" type="parTrans" cxnId="{063651A5-62FE-4F81-8A96-64FF10A3AC15}">
      <dgm:prSet/>
      <dgm:spPr/>
      <dgm:t>
        <a:bodyPr/>
        <a:lstStyle/>
        <a:p>
          <a:endParaRPr lang="zh-CN" altLang="en-US"/>
        </a:p>
      </dgm:t>
    </dgm:pt>
    <dgm:pt modelId="{E67B48A5-3DA1-4E1C-9F79-296673A4A1AA}" type="sibTrans" cxnId="{063651A5-62FE-4F81-8A96-64FF10A3AC15}">
      <dgm:prSet/>
      <dgm:spPr/>
      <dgm:t>
        <a:bodyPr/>
        <a:lstStyle/>
        <a:p>
          <a:endParaRPr lang="zh-CN" altLang="en-US"/>
        </a:p>
      </dgm:t>
    </dgm:pt>
    <dgm:pt modelId="{3073BE7C-8E44-45B1-90AB-91B3D55BAA64}">
      <dgm:prSet/>
      <dgm:spPr/>
      <dgm:t>
        <a:bodyPr/>
        <a:lstStyle/>
        <a:p>
          <a:pPr rtl="0"/>
          <a:r>
            <a:rPr lang="zh-CN" dirty="0" smtClean="0"/>
            <a:t>将</a:t>
          </a:r>
          <a:r>
            <a:rPr lang="en-US" dirty="0" smtClean="0"/>
            <a:t>tomcat</a:t>
          </a:r>
          <a:r>
            <a:rPr lang="zh-CN" dirty="0" smtClean="0"/>
            <a:t>集成到</a:t>
          </a:r>
          <a:r>
            <a:rPr lang="en-US" dirty="0" err="1" smtClean="0"/>
            <a:t>MyEclipse</a:t>
          </a:r>
          <a:r>
            <a:rPr lang="zh-CN" dirty="0" smtClean="0"/>
            <a:t>中。</a:t>
          </a:r>
          <a:endParaRPr lang="zh-CN" dirty="0"/>
        </a:p>
      </dgm:t>
    </dgm:pt>
    <dgm:pt modelId="{7034C706-0920-4651-99BE-6522DD182EB4}" type="parTrans" cxnId="{49349EB2-9CBE-435D-8F71-EF328F5ECBA8}">
      <dgm:prSet/>
      <dgm:spPr/>
      <dgm:t>
        <a:bodyPr/>
        <a:lstStyle/>
        <a:p>
          <a:endParaRPr lang="zh-CN" altLang="en-US"/>
        </a:p>
      </dgm:t>
    </dgm:pt>
    <dgm:pt modelId="{D77AA980-FA99-43CA-ADA2-C00A86FDF6C8}" type="sibTrans" cxnId="{49349EB2-9CBE-435D-8F71-EF328F5ECBA8}">
      <dgm:prSet/>
      <dgm:spPr/>
      <dgm:t>
        <a:bodyPr/>
        <a:lstStyle/>
        <a:p>
          <a:endParaRPr lang="zh-CN" altLang="en-US"/>
        </a:p>
      </dgm:t>
    </dgm:pt>
    <dgm:pt modelId="{344E29DF-27F1-4F67-938C-B7EAC7BC12A2}" type="pres">
      <dgm:prSet presAssocID="{84A7F2A5-E011-4112-802A-69BC09376987}" presName="Name0" presStyleCnt="0">
        <dgm:presLayoutVars>
          <dgm:dir/>
          <dgm:resizeHandles val="exact"/>
        </dgm:presLayoutVars>
      </dgm:prSet>
      <dgm:spPr/>
      <dgm:t>
        <a:bodyPr/>
        <a:lstStyle/>
        <a:p>
          <a:endParaRPr lang="zh-CN" altLang="en-US"/>
        </a:p>
      </dgm:t>
    </dgm:pt>
    <dgm:pt modelId="{2B76C128-024A-4DB7-9962-28EFF1C5E756}" type="pres">
      <dgm:prSet presAssocID="{84A7F2A5-E011-4112-802A-69BC09376987}" presName="arrow" presStyleLbl="bgShp" presStyleIdx="0" presStyleCnt="1"/>
      <dgm:spPr/>
    </dgm:pt>
    <dgm:pt modelId="{8AAA204F-2111-48AF-BC31-A1B2FDC75413}" type="pres">
      <dgm:prSet presAssocID="{84A7F2A5-E011-4112-802A-69BC09376987}" presName="points" presStyleCnt="0"/>
      <dgm:spPr/>
    </dgm:pt>
    <dgm:pt modelId="{FF2ADBB1-6D4B-414F-ACCF-8435B6B576D3}" type="pres">
      <dgm:prSet presAssocID="{DB2EF6A9-CFE4-4567-94F5-D603D5FF58A7}" presName="compositeA" presStyleCnt="0"/>
      <dgm:spPr/>
    </dgm:pt>
    <dgm:pt modelId="{98F0371B-3FC3-46E6-A43B-32ECE2DE1C2C}" type="pres">
      <dgm:prSet presAssocID="{DB2EF6A9-CFE4-4567-94F5-D603D5FF58A7}" presName="textA" presStyleLbl="revTx" presStyleIdx="0" presStyleCnt="2">
        <dgm:presLayoutVars>
          <dgm:bulletEnabled val="1"/>
        </dgm:presLayoutVars>
      </dgm:prSet>
      <dgm:spPr/>
      <dgm:t>
        <a:bodyPr/>
        <a:lstStyle/>
        <a:p>
          <a:endParaRPr lang="zh-CN" altLang="en-US"/>
        </a:p>
      </dgm:t>
    </dgm:pt>
    <dgm:pt modelId="{B314FF5A-E722-4F6F-9B47-58D20F76A37A}" type="pres">
      <dgm:prSet presAssocID="{DB2EF6A9-CFE4-4567-94F5-D603D5FF58A7}" presName="circleA" presStyleLbl="node1" presStyleIdx="0" presStyleCnt="2"/>
      <dgm:spPr/>
    </dgm:pt>
    <dgm:pt modelId="{C5CBDAC1-6E98-47E4-8846-5876BD90BB99}" type="pres">
      <dgm:prSet presAssocID="{DB2EF6A9-CFE4-4567-94F5-D603D5FF58A7}" presName="spaceA" presStyleCnt="0"/>
      <dgm:spPr/>
    </dgm:pt>
    <dgm:pt modelId="{3F55BA33-095D-41E2-A628-96A27E72BFA2}" type="pres">
      <dgm:prSet presAssocID="{E67B48A5-3DA1-4E1C-9F79-296673A4A1AA}" presName="space" presStyleCnt="0"/>
      <dgm:spPr/>
    </dgm:pt>
    <dgm:pt modelId="{122DA7FC-236F-4996-9477-9AA42A3D73FE}" type="pres">
      <dgm:prSet presAssocID="{3073BE7C-8E44-45B1-90AB-91B3D55BAA64}" presName="compositeB" presStyleCnt="0"/>
      <dgm:spPr/>
    </dgm:pt>
    <dgm:pt modelId="{F850ABF5-941E-4D14-8001-5FD3693CAF88}" type="pres">
      <dgm:prSet presAssocID="{3073BE7C-8E44-45B1-90AB-91B3D55BAA64}" presName="textB" presStyleLbl="revTx" presStyleIdx="1" presStyleCnt="2" custScaleX="153230">
        <dgm:presLayoutVars>
          <dgm:bulletEnabled val="1"/>
        </dgm:presLayoutVars>
      </dgm:prSet>
      <dgm:spPr/>
      <dgm:t>
        <a:bodyPr/>
        <a:lstStyle/>
        <a:p>
          <a:endParaRPr lang="zh-CN" altLang="en-US"/>
        </a:p>
      </dgm:t>
    </dgm:pt>
    <dgm:pt modelId="{5DC0300D-FCA7-4996-BF76-92B76491D8CA}" type="pres">
      <dgm:prSet presAssocID="{3073BE7C-8E44-45B1-90AB-91B3D55BAA64}" presName="circleB" presStyleLbl="node1" presStyleIdx="1" presStyleCnt="2"/>
      <dgm:spPr/>
    </dgm:pt>
    <dgm:pt modelId="{73458F72-3DD3-4954-9303-214EC56F443B}" type="pres">
      <dgm:prSet presAssocID="{3073BE7C-8E44-45B1-90AB-91B3D55BAA64}" presName="spaceB" presStyleCnt="0"/>
      <dgm:spPr/>
    </dgm:pt>
  </dgm:ptLst>
  <dgm:cxnLst>
    <dgm:cxn modelId="{49349EB2-9CBE-435D-8F71-EF328F5ECBA8}" srcId="{84A7F2A5-E011-4112-802A-69BC09376987}" destId="{3073BE7C-8E44-45B1-90AB-91B3D55BAA64}" srcOrd="1" destOrd="0" parTransId="{7034C706-0920-4651-99BE-6522DD182EB4}" sibTransId="{D77AA980-FA99-43CA-ADA2-C00A86FDF6C8}"/>
    <dgm:cxn modelId="{063651A5-62FE-4F81-8A96-64FF10A3AC15}" srcId="{84A7F2A5-E011-4112-802A-69BC09376987}" destId="{DB2EF6A9-CFE4-4567-94F5-D603D5FF58A7}" srcOrd="0" destOrd="0" parTransId="{771EA8DB-9B78-45D5-AB06-EBE1544A06F2}" sibTransId="{E67B48A5-3DA1-4E1C-9F79-296673A4A1AA}"/>
    <dgm:cxn modelId="{EB7BEF2F-7612-4BF9-B280-F0DAA084BA04}" type="presOf" srcId="{DB2EF6A9-CFE4-4567-94F5-D603D5FF58A7}" destId="{98F0371B-3FC3-46E6-A43B-32ECE2DE1C2C}" srcOrd="0" destOrd="0" presId="urn:microsoft.com/office/officeart/2005/8/layout/hProcess11"/>
    <dgm:cxn modelId="{94162CCE-F59D-4A2A-BBBD-8C2E7BDC8E35}" type="presOf" srcId="{3073BE7C-8E44-45B1-90AB-91B3D55BAA64}" destId="{F850ABF5-941E-4D14-8001-5FD3693CAF88}" srcOrd="0" destOrd="0" presId="urn:microsoft.com/office/officeart/2005/8/layout/hProcess11"/>
    <dgm:cxn modelId="{DA221D1E-B5F0-4D86-9F18-8C34BE26F387}" type="presOf" srcId="{84A7F2A5-E011-4112-802A-69BC09376987}" destId="{344E29DF-27F1-4F67-938C-B7EAC7BC12A2}" srcOrd="0" destOrd="0" presId="urn:microsoft.com/office/officeart/2005/8/layout/hProcess11"/>
    <dgm:cxn modelId="{E5246832-E47C-462E-B9FF-A232895D1DDD}" type="presParOf" srcId="{344E29DF-27F1-4F67-938C-B7EAC7BC12A2}" destId="{2B76C128-024A-4DB7-9962-28EFF1C5E756}" srcOrd="0" destOrd="0" presId="urn:microsoft.com/office/officeart/2005/8/layout/hProcess11"/>
    <dgm:cxn modelId="{C37CEC55-0E5F-481B-9A24-25942700833D}" type="presParOf" srcId="{344E29DF-27F1-4F67-938C-B7EAC7BC12A2}" destId="{8AAA204F-2111-48AF-BC31-A1B2FDC75413}" srcOrd="1" destOrd="0" presId="urn:microsoft.com/office/officeart/2005/8/layout/hProcess11"/>
    <dgm:cxn modelId="{06692B1F-E75E-473C-A1B8-7DBA275CF316}" type="presParOf" srcId="{8AAA204F-2111-48AF-BC31-A1B2FDC75413}" destId="{FF2ADBB1-6D4B-414F-ACCF-8435B6B576D3}" srcOrd="0" destOrd="0" presId="urn:microsoft.com/office/officeart/2005/8/layout/hProcess11"/>
    <dgm:cxn modelId="{4C9C5046-01A5-4D62-890B-CE19F9FB7BC0}" type="presParOf" srcId="{FF2ADBB1-6D4B-414F-ACCF-8435B6B576D3}" destId="{98F0371B-3FC3-46E6-A43B-32ECE2DE1C2C}" srcOrd="0" destOrd="0" presId="urn:microsoft.com/office/officeart/2005/8/layout/hProcess11"/>
    <dgm:cxn modelId="{8B22A749-247E-44C3-9C0A-82530BE7E4CF}" type="presParOf" srcId="{FF2ADBB1-6D4B-414F-ACCF-8435B6B576D3}" destId="{B314FF5A-E722-4F6F-9B47-58D20F76A37A}" srcOrd="1" destOrd="0" presId="urn:microsoft.com/office/officeart/2005/8/layout/hProcess11"/>
    <dgm:cxn modelId="{38B6216C-04F7-4764-9227-22F2690C0408}" type="presParOf" srcId="{FF2ADBB1-6D4B-414F-ACCF-8435B6B576D3}" destId="{C5CBDAC1-6E98-47E4-8846-5876BD90BB99}" srcOrd="2" destOrd="0" presId="urn:microsoft.com/office/officeart/2005/8/layout/hProcess11"/>
    <dgm:cxn modelId="{E6595D2F-0308-4224-AD51-E15F1B44F79A}" type="presParOf" srcId="{8AAA204F-2111-48AF-BC31-A1B2FDC75413}" destId="{3F55BA33-095D-41E2-A628-96A27E72BFA2}" srcOrd="1" destOrd="0" presId="urn:microsoft.com/office/officeart/2005/8/layout/hProcess11"/>
    <dgm:cxn modelId="{C49B53BE-3512-46AD-82E9-D3EFE291A72A}" type="presParOf" srcId="{8AAA204F-2111-48AF-BC31-A1B2FDC75413}" destId="{122DA7FC-236F-4996-9477-9AA42A3D73FE}" srcOrd="2" destOrd="0" presId="urn:microsoft.com/office/officeart/2005/8/layout/hProcess11"/>
    <dgm:cxn modelId="{1E338BD7-C6EA-43E7-9B0D-69E44331E4AB}" type="presParOf" srcId="{122DA7FC-236F-4996-9477-9AA42A3D73FE}" destId="{F850ABF5-941E-4D14-8001-5FD3693CAF88}" srcOrd="0" destOrd="0" presId="urn:microsoft.com/office/officeart/2005/8/layout/hProcess11"/>
    <dgm:cxn modelId="{7D788CDB-9F5D-4FCA-B966-303083135EE0}" type="presParOf" srcId="{122DA7FC-236F-4996-9477-9AA42A3D73FE}" destId="{5DC0300D-FCA7-4996-BF76-92B76491D8CA}" srcOrd="1" destOrd="0" presId="urn:microsoft.com/office/officeart/2005/8/layout/hProcess11"/>
    <dgm:cxn modelId="{C884563C-07EE-4069-896B-B76C5C2D95C1}" type="presParOf" srcId="{122DA7FC-236F-4996-9477-9AA42A3D73FE}" destId="{73458F72-3DD3-4954-9303-214EC56F443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1887D3A-25CA-4824-91C1-A424F5B155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698AE55A-7D6E-4D6D-BBAE-5EF02E4D0D02}">
      <dgm:prSet custT="1"/>
      <dgm:spPr/>
      <dgm:t>
        <a:bodyPr/>
        <a:lstStyle/>
        <a:p>
          <a:pPr rtl="0"/>
          <a:r>
            <a:rPr lang="zh-CN" altLang="en-US" sz="4400" dirty="0" smtClean="0"/>
            <a:t>预置模板</a:t>
          </a:r>
          <a:endParaRPr lang="zh-CN" altLang="en-US" sz="4400" dirty="0"/>
        </a:p>
      </dgm:t>
    </dgm:pt>
    <dgm:pt modelId="{E9FF31E5-3DA9-4D9E-B17F-5F9A684A4F58}" type="parTrans" cxnId="{903318DA-6DB4-4A4A-89FD-4F88ECEAB2CF}">
      <dgm:prSet/>
      <dgm:spPr/>
      <dgm:t>
        <a:bodyPr/>
        <a:lstStyle/>
        <a:p>
          <a:endParaRPr lang="zh-CN" altLang="en-US"/>
        </a:p>
      </dgm:t>
    </dgm:pt>
    <dgm:pt modelId="{73F3F110-E636-450F-9B1F-0C5279C933B6}" type="sibTrans" cxnId="{903318DA-6DB4-4A4A-89FD-4F88ECEAB2CF}">
      <dgm:prSet/>
      <dgm:spPr/>
      <dgm:t>
        <a:bodyPr/>
        <a:lstStyle/>
        <a:p>
          <a:endParaRPr lang="zh-CN" altLang="en-US"/>
        </a:p>
      </dgm:t>
    </dgm:pt>
    <dgm:pt modelId="{F6A58BEE-F6F1-4FD9-B36C-97D187E038F4}">
      <dgm:prSet/>
      <dgm:spPr/>
      <dgm:t>
        <a:bodyPr/>
        <a:lstStyle/>
        <a:p>
          <a:pPr rtl="0"/>
          <a:r>
            <a:rPr lang="zh-CN" smtClean="0"/>
            <a:t>预置模板可以让你把经常用到的方法编辑进模板，</a:t>
          </a:r>
          <a:endParaRPr lang="zh-CN"/>
        </a:p>
      </dgm:t>
    </dgm:pt>
    <dgm:pt modelId="{0B362549-DE97-4652-8257-97CD67F06EB3}" type="parTrans" cxnId="{7324D0E8-0F57-444A-9016-CF0E792B8A8B}">
      <dgm:prSet/>
      <dgm:spPr/>
      <dgm:t>
        <a:bodyPr/>
        <a:lstStyle/>
        <a:p>
          <a:endParaRPr lang="zh-CN" altLang="en-US"/>
        </a:p>
      </dgm:t>
    </dgm:pt>
    <dgm:pt modelId="{90FEED2A-6338-448F-BC75-27DA77EACCF3}" type="sibTrans" cxnId="{7324D0E8-0F57-444A-9016-CF0E792B8A8B}">
      <dgm:prSet/>
      <dgm:spPr/>
      <dgm:t>
        <a:bodyPr/>
        <a:lstStyle/>
        <a:p>
          <a:endParaRPr lang="zh-CN" altLang="en-US"/>
        </a:p>
      </dgm:t>
    </dgm:pt>
    <dgm:pt modelId="{16352911-FADE-46B8-8490-28F3402A24B2}">
      <dgm:prSet/>
      <dgm:spPr/>
      <dgm:t>
        <a:bodyPr/>
        <a:lstStyle/>
        <a:p>
          <a:pPr rtl="0"/>
          <a:r>
            <a:rPr lang="zh-CN" smtClean="0"/>
            <a:t>使用时你只用输入简单的几个字母就可以完成全部代码的编写。</a:t>
          </a:r>
          <a:endParaRPr lang="zh-CN"/>
        </a:p>
      </dgm:t>
    </dgm:pt>
    <dgm:pt modelId="{909AA402-F495-400B-A42E-27D5653C953C}" type="parTrans" cxnId="{4C990209-53E6-4E49-8DA4-7882741E72ED}">
      <dgm:prSet/>
      <dgm:spPr/>
      <dgm:t>
        <a:bodyPr/>
        <a:lstStyle/>
        <a:p>
          <a:endParaRPr lang="zh-CN" altLang="en-US"/>
        </a:p>
      </dgm:t>
    </dgm:pt>
    <dgm:pt modelId="{3BE58ACF-4337-445F-8F36-A6E0FF19E068}" type="sibTrans" cxnId="{4C990209-53E6-4E49-8DA4-7882741E72ED}">
      <dgm:prSet/>
      <dgm:spPr/>
      <dgm:t>
        <a:bodyPr/>
        <a:lstStyle/>
        <a:p>
          <a:endParaRPr lang="zh-CN" altLang="en-US"/>
        </a:p>
      </dgm:t>
    </dgm:pt>
    <dgm:pt modelId="{7F5E1A01-83F9-446F-BE33-EA83AB6A110E}">
      <dgm:prSet/>
      <dgm:spPr/>
      <dgm:t>
        <a:bodyPr/>
        <a:lstStyle/>
        <a:p>
          <a:pPr rtl="0"/>
          <a:r>
            <a:rPr lang="zh-CN" smtClean="0"/>
            <a:t>例如</a:t>
          </a:r>
          <a:r>
            <a:rPr lang="en-US" smtClean="0"/>
            <a:t>:</a:t>
          </a:r>
          <a:r>
            <a:rPr lang="zh-CN" smtClean="0"/>
            <a:t>使用比较高的</a:t>
          </a:r>
          <a:r>
            <a:rPr lang="en-US" smtClean="0"/>
            <a:t>public static void main(String[] args){},</a:t>
          </a:r>
          <a:endParaRPr lang="zh-CN"/>
        </a:p>
      </dgm:t>
    </dgm:pt>
    <dgm:pt modelId="{A4DF9411-5053-43AD-987E-9F2B8B6A9F34}" type="parTrans" cxnId="{00286D17-0E86-4A25-9E2E-7B041EAA8B4A}">
      <dgm:prSet/>
      <dgm:spPr/>
      <dgm:t>
        <a:bodyPr/>
        <a:lstStyle/>
        <a:p>
          <a:endParaRPr lang="zh-CN" altLang="en-US"/>
        </a:p>
      </dgm:t>
    </dgm:pt>
    <dgm:pt modelId="{A2566727-8347-416A-B27D-7020A3F99DA1}" type="sibTrans" cxnId="{00286D17-0E86-4A25-9E2E-7B041EAA8B4A}">
      <dgm:prSet/>
      <dgm:spPr/>
      <dgm:t>
        <a:bodyPr/>
        <a:lstStyle/>
        <a:p>
          <a:endParaRPr lang="zh-CN" altLang="en-US"/>
        </a:p>
      </dgm:t>
    </dgm:pt>
    <dgm:pt modelId="{90289312-3636-445F-AB20-2F9C1B45EBFE}">
      <dgm:prSet/>
      <dgm:spPr/>
      <dgm:t>
        <a:bodyPr/>
        <a:lstStyle/>
        <a:p>
          <a:pPr rtl="0"/>
          <a:r>
            <a:rPr lang="zh-CN" smtClean="0"/>
            <a:t>可以在模板中预设</a:t>
          </a:r>
          <a:r>
            <a:rPr lang="en-US" smtClean="0"/>
            <a:t>pm</a:t>
          </a:r>
          <a:r>
            <a:rPr lang="zh-CN" smtClean="0"/>
            <a:t>为该方法，</a:t>
          </a:r>
          <a:endParaRPr lang="zh-CN"/>
        </a:p>
      </dgm:t>
    </dgm:pt>
    <dgm:pt modelId="{B836C77F-FDA8-43AB-B2EC-A48594485E3B}" type="parTrans" cxnId="{87F6A774-1119-4350-A3D4-D92C5102A988}">
      <dgm:prSet/>
      <dgm:spPr/>
      <dgm:t>
        <a:bodyPr/>
        <a:lstStyle/>
        <a:p>
          <a:endParaRPr lang="zh-CN" altLang="en-US"/>
        </a:p>
      </dgm:t>
    </dgm:pt>
    <dgm:pt modelId="{9D3C89B4-5ECE-47B7-BA85-1CABF3700EC2}" type="sibTrans" cxnId="{87F6A774-1119-4350-A3D4-D92C5102A988}">
      <dgm:prSet/>
      <dgm:spPr/>
      <dgm:t>
        <a:bodyPr/>
        <a:lstStyle/>
        <a:p>
          <a:endParaRPr lang="zh-CN" altLang="en-US"/>
        </a:p>
      </dgm:t>
    </dgm:pt>
    <dgm:pt modelId="{85BE3FD0-2718-4ABB-92B9-42F5DC240B10}">
      <dgm:prSet/>
      <dgm:spPr/>
      <dgm:t>
        <a:bodyPr/>
        <a:lstStyle/>
        <a:p>
          <a:pPr rtl="0"/>
          <a:r>
            <a:rPr lang="zh-CN" smtClean="0"/>
            <a:t>输入时你只要输入</a:t>
          </a:r>
          <a:r>
            <a:rPr lang="en-US" smtClean="0"/>
            <a:t>pm</a:t>
          </a:r>
          <a:r>
            <a:rPr lang="zh-CN" smtClean="0"/>
            <a:t>再按代码辅助键，</a:t>
          </a:r>
          <a:r>
            <a:rPr lang="en-US" smtClean="0"/>
            <a:t>IDEA</a:t>
          </a:r>
          <a:r>
            <a:rPr lang="zh-CN" smtClean="0"/>
            <a:t>将完成代码的自动输入。</a:t>
          </a:r>
          <a:endParaRPr lang="zh-CN"/>
        </a:p>
      </dgm:t>
    </dgm:pt>
    <dgm:pt modelId="{049688E3-6C92-4170-ACBF-D4A01B38ED41}" type="parTrans" cxnId="{3014EC22-30AD-42BF-825F-1EF53EE8B931}">
      <dgm:prSet/>
      <dgm:spPr/>
      <dgm:t>
        <a:bodyPr/>
        <a:lstStyle/>
        <a:p>
          <a:endParaRPr lang="zh-CN" altLang="en-US"/>
        </a:p>
      </dgm:t>
    </dgm:pt>
    <dgm:pt modelId="{ABD0EC49-0970-4265-BDBE-3F131E2131E7}" type="sibTrans" cxnId="{3014EC22-30AD-42BF-825F-1EF53EE8B931}">
      <dgm:prSet/>
      <dgm:spPr/>
      <dgm:t>
        <a:bodyPr/>
        <a:lstStyle/>
        <a:p>
          <a:endParaRPr lang="zh-CN" altLang="en-US"/>
        </a:p>
      </dgm:t>
    </dgm:pt>
    <dgm:pt modelId="{30989017-2F52-43E6-B44E-85EBB344937A}">
      <dgm:prSet custT="1"/>
      <dgm:spPr/>
      <dgm:t>
        <a:bodyPr/>
        <a:lstStyle/>
        <a:p>
          <a:pPr rtl="0"/>
          <a:r>
            <a:rPr lang="zh-CN" altLang="en-US" sz="3600" dirty="0" smtClean="0"/>
            <a:t>完美的自动代码完成</a:t>
          </a:r>
          <a:endParaRPr lang="zh-CN" altLang="en-US" sz="3600" dirty="0"/>
        </a:p>
      </dgm:t>
    </dgm:pt>
    <dgm:pt modelId="{CB1BAC66-40D5-437B-B7C0-D5E7EB8281E6}" type="parTrans" cxnId="{85B7B86E-2D15-4DF1-8F4F-56F74969F75B}">
      <dgm:prSet/>
      <dgm:spPr/>
      <dgm:t>
        <a:bodyPr/>
        <a:lstStyle/>
        <a:p>
          <a:endParaRPr lang="zh-CN" altLang="en-US"/>
        </a:p>
      </dgm:t>
    </dgm:pt>
    <dgm:pt modelId="{2F240A5D-99B5-4D5E-8668-C4275513E3E8}" type="sibTrans" cxnId="{85B7B86E-2D15-4DF1-8F4F-56F74969F75B}">
      <dgm:prSet/>
      <dgm:spPr/>
      <dgm:t>
        <a:bodyPr/>
        <a:lstStyle/>
        <a:p>
          <a:endParaRPr lang="zh-CN" altLang="en-US"/>
        </a:p>
      </dgm:t>
    </dgm:pt>
    <dgm:pt modelId="{10A84199-5DA8-4015-B3E5-E50082E44905}">
      <dgm:prSet custT="1"/>
      <dgm:spPr/>
      <dgm:t>
        <a:bodyPr/>
        <a:lstStyle/>
        <a:p>
          <a:pPr rtl="0"/>
          <a:r>
            <a:rPr lang="zh-CN" altLang="en-US" sz="1800" dirty="0" smtClean="0"/>
            <a:t>智能检查类中方法，当发现方法名只有一个时自动完成代码输入，</a:t>
          </a:r>
          <a:endParaRPr lang="zh-CN" altLang="en-US" sz="1800" dirty="0"/>
        </a:p>
      </dgm:t>
    </dgm:pt>
    <dgm:pt modelId="{73F2B4FB-75B2-4FF7-8684-C35BF735FE98}" type="parTrans" cxnId="{4946CD2F-1AE6-46DB-889B-4A70C4959BE2}">
      <dgm:prSet/>
      <dgm:spPr/>
      <dgm:t>
        <a:bodyPr/>
        <a:lstStyle/>
        <a:p>
          <a:endParaRPr lang="zh-CN" altLang="en-US"/>
        </a:p>
      </dgm:t>
    </dgm:pt>
    <dgm:pt modelId="{06A1AD04-ABBA-46DC-B97D-2FEA34639160}" type="sibTrans" cxnId="{4946CD2F-1AE6-46DB-889B-4A70C4959BE2}">
      <dgm:prSet/>
      <dgm:spPr/>
      <dgm:t>
        <a:bodyPr/>
        <a:lstStyle/>
        <a:p>
          <a:endParaRPr lang="zh-CN" altLang="en-US"/>
        </a:p>
      </dgm:t>
    </dgm:pt>
    <dgm:pt modelId="{6A5F0681-2114-4427-9E8A-121DB53E0941}">
      <dgm:prSet custT="1"/>
      <dgm:spPr/>
      <dgm:t>
        <a:bodyPr/>
        <a:lstStyle/>
        <a:p>
          <a:pPr rtl="0"/>
          <a:r>
            <a:rPr lang="zh-CN" altLang="en-US" sz="1800" dirty="0" smtClean="0"/>
            <a:t>从而减少剩下代码的编写工作。</a:t>
          </a:r>
          <a:endParaRPr lang="zh-CN" altLang="en-US" sz="1800" dirty="0"/>
        </a:p>
      </dgm:t>
    </dgm:pt>
    <dgm:pt modelId="{F7F178D8-294E-4ED2-A987-C0E3AC03E10F}" type="parTrans" cxnId="{50F80ABC-94B6-40A2-A1A1-6AA48FEB876A}">
      <dgm:prSet/>
      <dgm:spPr/>
      <dgm:t>
        <a:bodyPr/>
        <a:lstStyle/>
        <a:p>
          <a:endParaRPr lang="zh-CN" altLang="en-US"/>
        </a:p>
      </dgm:t>
    </dgm:pt>
    <dgm:pt modelId="{013DAF9B-C017-4305-831F-9B987BC70F81}" type="sibTrans" cxnId="{50F80ABC-94B6-40A2-A1A1-6AA48FEB876A}">
      <dgm:prSet/>
      <dgm:spPr/>
      <dgm:t>
        <a:bodyPr/>
        <a:lstStyle/>
        <a:p>
          <a:endParaRPr lang="zh-CN" altLang="en-US"/>
        </a:p>
      </dgm:t>
    </dgm:pt>
    <dgm:pt modelId="{559A5F50-ED60-4297-AB91-EF529021AFE6}">
      <dgm:prSet/>
      <dgm:spPr/>
      <dgm:t>
        <a:bodyPr/>
        <a:lstStyle/>
        <a:p>
          <a:pPr rtl="0"/>
          <a:r>
            <a:rPr lang="en-US" smtClean="0"/>
            <a:t>Ant</a:t>
          </a:r>
          <a:r>
            <a:rPr lang="zh-CN" smtClean="0"/>
            <a:t>支持</a:t>
          </a:r>
          <a:endParaRPr lang="zh-CN"/>
        </a:p>
      </dgm:t>
    </dgm:pt>
    <dgm:pt modelId="{15527C3C-2CA1-4578-A6CD-D396D037D125}" type="parTrans" cxnId="{3836CA01-EF8E-4FDF-ABA2-6B34B2172A64}">
      <dgm:prSet/>
      <dgm:spPr/>
      <dgm:t>
        <a:bodyPr/>
        <a:lstStyle/>
        <a:p>
          <a:endParaRPr lang="zh-CN" altLang="en-US"/>
        </a:p>
      </dgm:t>
    </dgm:pt>
    <dgm:pt modelId="{A611186D-54D9-4F11-B231-A33D148BFB60}" type="sibTrans" cxnId="{3836CA01-EF8E-4FDF-ABA2-6B34B2172A64}">
      <dgm:prSet/>
      <dgm:spPr/>
      <dgm:t>
        <a:bodyPr/>
        <a:lstStyle/>
        <a:p>
          <a:endParaRPr lang="zh-CN" altLang="en-US"/>
        </a:p>
      </dgm:t>
    </dgm:pt>
    <dgm:pt modelId="{90C6FAC2-0F1D-42EF-BA44-DC0D416D61E9}">
      <dgm:prSet custT="1"/>
      <dgm:spPr/>
      <dgm:t>
        <a:bodyPr/>
        <a:lstStyle/>
        <a:p>
          <a:pPr rtl="0"/>
          <a:r>
            <a:rPr lang="zh-CN" altLang="en-US" sz="2800" dirty="0" smtClean="0"/>
            <a:t>不需要任何的第三方插件。</a:t>
          </a:r>
          <a:endParaRPr lang="zh-CN" altLang="en-US" sz="2800" dirty="0"/>
        </a:p>
      </dgm:t>
    </dgm:pt>
    <dgm:pt modelId="{87A40381-1A1A-414B-8D94-1B6A003BB907}" type="parTrans" cxnId="{EDD0A80D-87ED-476A-BF2C-A941256EC0A2}">
      <dgm:prSet/>
      <dgm:spPr/>
      <dgm:t>
        <a:bodyPr/>
        <a:lstStyle/>
        <a:p>
          <a:endParaRPr lang="zh-CN" altLang="en-US"/>
        </a:p>
      </dgm:t>
    </dgm:pt>
    <dgm:pt modelId="{F6B80DDD-D209-4F0F-A562-4EFDB967E5E0}" type="sibTrans" cxnId="{EDD0A80D-87ED-476A-BF2C-A941256EC0A2}">
      <dgm:prSet/>
      <dgm:spPr/>
      <dgm:t>
        <a:bodyPr/>
        <a:lstStyle/>
        <a:p>
          <a:endParaRPr lang="zh-CN" altLang="en-US"/>
        </a:p>
      </dgm:t>
    </dgm:pt>
    <dgm:pt modelId="{8E4A26A9-ED27-4FBA-90AC-0409DA5941C3}" type="pres">
      <dgm:prSet presAssocID="{A1887D3A-25CA-4824-91C1-A424F5B1559C}" presName="Name0" presStyleCnt="0">
        <dgm:presLayoutVars>
          <dgm:dir/>
          <dgm:animLvl val="lvl"/>
          <dgm:resizeHandles val="exact"/>
        </dgm:presLayoutVars>
      </dgm:prSet>
      <dgm:spPr/>
      <dgm:t>
        <a:bodyPr/>
        <a:lstStyle/>
        <a:p>
          <a:endParaRPr lang="zh-CN" altLang="en-US"/>
        </a:p>
      </dgm:t>
    </dgm:pt>
    <dgm:pt modelId="{5960A481-9ADF-4CCC-9B66-0A7FF9CFBDFB}" type="pres">
      <dgm:prSet presAssocID="{698AE55A-7D6E-4D6D-BBAE-5EF02E4D0D02}" presName="linNode" presStyleCnt="0"/>
      <dgm:spPr/>
    </dgm:pt>
    <dgm:pt modelId="{9C1C2A5C-4E93-4524-94A5-3FCDAF7368D2}" type="pres">
      <dgm:prSet presAssocID="{698AE55A-7D6E-4D6D-BBAE-5EF02E4D0D02}" presName="parentText" presStyleLbl="node1" presStyleIdx="0" presStyleCnt="3" custScaleY="76252">
        <dgm:presLayoutVars>
          <dgm:chMax val="1"/>
          <dgm:bulletEnabled val="1"/>
        </dgm:presLayoutVars>
      </dgm:prSet>
      <dgm:spPr/>
      <dgm:t>
        <a:bodyPr/>
        <a:lstStyle/>
        <a:p>
          <a:endParaRPr lang="zh-CN" altLang="en-US"/>
        </a:p>
      </dgm:t>
    </dgm:pt>
    <dgm:pt modelId="{B454425D-68B0-465F-BC03-D60163D367E5}" type="pres">
      <dgm:prSet presAssocID="{698AE55A-7D6E-4D6D-BBAE-5EF02E4D0D02}" presName="descendantText" presStyleLbl="alignAccFollowNode1" presStyleIdx="0" presStyleCnt="3" custScaleY="115720">
        <dgm:presLayoutVars>
          <dgm:bulletEnabled val="1"/>
        </dgm:presLayoutVars>
      </dgm:prSet>
      <dgm:spPr/>
      <dgm:t>
        <a:bodyPr/>
        <a:lstStyle/>
        <a:p>
          <a:endParaRPr lang="zh-CN" altLang="en-US"/>
        </a:p>
      </dgm:t>
    </dgm:pt>
    <dgm:pt modelId="{996471E9-BC52-4582-9CCB-2E20FE5220AE}" type="pres">
      <dgm:prSet presAssocID="{73F3F110-E636-450F-9B1F-0C5279C933B6}" presName="sp" presStyleCnt="0"/>
      <dgm:spPr/>
    </dgm:pt>
    <dgm:pt modelId="{169854F6-1D2E-4EB7-9737-70E3349020BD}" type="pres">
      <dgm:prSet presAssocID="{30989017-2F52-43E6-B44E-85EBB344937A}" presName="linNode" presStyleCnt="0"/>
      <dgm:spPr/>
    </dgm:pt>
    <dgm:pt modelId="{03D28F50-DA39-47A7-817C-05BE92A2011E}" type="pres">
      <dgm:prSet presAssocID="{30989017-2F52-43E6-B44E-85EBB344937A}" presName="parentText" presStyleLbl="node1" presStyleIdx="1" presStyleCnt="3" custScaleY="65653">
        <dgm:presLayoutVars>
          <dgm:chMax val="1"/>
          <dgm:bulletEnabled val="1"/>
        </dgm:presLayoutVars>
      </dgm:prSet>
      <dgm:spPr/>
      <dgm:t>
        <a:bodyPr/>
        <a:lstStyle/>
        <a:p>
          <a:endParaRPr lang="zh-CN" altLang="en-US"/>
        </a:p>
      </dgm:t>
    </dgm:pt>
    <dgm:pt modelId="{E9BF7A8C-6AE0-42FD-AA26-1BDC1EE293B9}" type="pres">
      <dgm:prSet presAssocID="{30989017-2F52-43E6-B44E-85EBB344937A}" presName="descendantText" presStyleLbl="alignAccFollowNode1" presStyleIdx="1" presStyleCnt="3" custScaleY="76037">
        <dgm:presLayoutVars>
          <dgm:bulletEnabled val="1"/>
        </dgm:presLayoutVars>
      </dgm:prSet>
      <dgm:spPr/>
      <dgm:t>
        <a:bodyPr/>
        <a:lstStyle/>
        <a:p>
          <a:endParaRPr lang="zh-CN" altLang="en-US"/>
        </a:p>
      </dgm:t>
    </dgm:pt>
    <dgm:pt modelId="{46F46CB1-96C7-4B0D-892D-DB3494B95AC7}" type="pres">
      <dgm:prSet presAssocID="{2F240A5D-99B5-4D5E-8668-C4275513E3E8}" presName="sp" presStyleCnt="0"/>
      <dgm:spPr/>
    </dgm:pt>
    <dgm:pt modelId="{643CEEAA-615C-4592-B2F1-DAF9B0BA62A7}" type="pres">
      <dgm:prSet presAssocID="{559A5F50-ED60-4297-AB91-EF529021AFE6}" presName="linNode" presStyleCnt="0"/>
      <dgm:spPr/>
    </dgm:pt>
    <dgm:pt modelId="{F299D20A-87E3-44EF-B395-208E71230C47}" type="pres">
      <dgm:prSet presAssocID="{559A5F50-ED60-4297-AB91-EF529021AFE6}" presName="parentText" presStyleLbl="node1" presStyleIdx="2" presStyleCnt="3" custScaleY="60312">
        <dgm:presLayoutVars>
          <dgm:chMax val="1"/>
          <dgm:bulletEnabled val="1"/>
        </dgm:presLayoutVars>
      </dgm:prSet>
      <dgm:spPr/>
      <dgm:t>
        <a:bodyPr/>
        <a:lstStyle/>
        <a:p>
          <a:endParaRPr lang="zh-CN" altLang="en-US"/>
        </a:p>
      </dgm:t>
    </dgm:pt>
    <dgm:pt modelId="{5B1C932D-D8A0-41EC-B081-905CE5BED036}" type="pres">
      <dgm:prSet presAssocID="{559A5F50-ED60-4297-AB91-EF529021AFE6}" presName="descendantText" presStyleLbl="alignAccFollowNode1" presStyleIdx="2" presStyleCnt="3" custScaleY="67202">
        <dgm:presLayoutVars>
          <dgm:bulletEnabled val="1"/>
        </dgm:presLayoutVars>
      </dgm:prSet>
      <dgm:spPr/>
      <dgm:t>
        <a:bodyPr/>
        <a:lstStyle/>
        <a:p>
          <a:endParaRPr lang="zh-CN" altLang="en-US"/>
        </a:p>
      </dgm:t>
    </dgm:pt>
  </dgm:ptLst>
  <dgm:cxnLst>
    <dgm:cxn modelId="{F1AA27A7-8AC1-4418-A068-9FED07CF48DB}" type="presOf" srcId="{6A5F0681-2114-4427-9E8A-121DB53E0941}" destId="{E9BF7A8C-6AE0-42FD-AA26-1BDC1EE293B9}" srcOrd="0" destOrd="1" presId="urn:microsoft.com/office/officeart/2005/8/layout/vList5"/>
    <dgm:cxn modelId="{50F80ABC-94B6-40A2-A1A1-6AA48FEB876A}" srcId="{30989017-2F52-43E6-B44E-85EBB344937A}" destId="{6A5F0681-2114-4427-9E8A-121DB53E0941}" srcOrd="1" destOrd="0" parTransId="{F7F178D8-294E-4ED2-A987-C0E3AC03E10F}" sibTransId="{013DAF9B-C017-4305-831F-9B987BC70F81}"/>
    <dgm:cxn modelId="{C8DD549E-F064-4284-990D-1DE679A6F3F5}" type="presOf" srcId="{90289312-3636-445F-AB20-2F9C1B45EBFE}" destId="{B454425D-68B0-465F-BC03-D60163D367E5}" srcOrd="0" destOrd="3" presId="urn:microsoft.com/office/officeart/2005/8/layout/vList5"/>
    <dgm:cxn modelId="{00286D17-0E86-4A25-9E2E-7B041EAA8B4A}" srcId="{698AE55A-7D6E-4D6D-BBAE-5EF02E4D0D02}" destId="{7F5E1A01-83F9-446F-BE33-EA83AB6A110E}" srcOrd="2" destOrd="0" parTransId="{A4DF9411-5053-43AD-987E-9F2B8B6A9F34}" sibTransId="{A2566727-8347-416A-B27D-7020A3F99DA1}"/>
    <dgm:cxn modelId="{0C028089-1921-40B5-8DD7-F8B5969CF32E}" type="presOf" srcId="{A1887D3A-25CA-4824-91C1-A424F5B1559C}" destId="{8E4A26A9-ED27-4FBA-90AC-0409DA5941C3}" srcOrd="0" destOrd="0" presId="urn:microsoft.com/office/officeart/2005/8/layout/vList5"/>
    <dgm:cxn modelId="{4C990209-53E6-4E49-8DA4-7882741E72ED}" srcId="{698AE55A-7D6E-4D6D-BBAE-5EF02E4D0D02}" destId="{16352911-FADE-46B8-8490-28F3402A24B2}" srcOrd="1" destOrd="0" parTransId="{909AA402-F495-400B-A42E-27D5653C953C}" sibTransId="{3BE58ACF-4337-445F-8F36-A6E0FF19E068}"/>
    <dgm:cxn modelId="{3836CA01-EF8E-4FDF-ABA2-6B34B2172A64}" srcId="{A1887D3A-25CA-4824-91C1-A424F5B1559C}" destId="{559A5F50-ED60-4297-AB91-EF529021AFE6}" srcOrd="2" destOrd="0" parTransId="{15527C3C-2CA1-4578-A6CD-D396D037D125}" sibTransId="{A611186D-54D9-4F11-B231-A33D148BFB60}"/>
    <dgm:cxn modelId="{85B7B86E-2D15-4DF1-8F4F-56F74969F75B}" srcId="{A1887D3A-25CA-4824-91C1-A424F5B1559C}" destId="{30989017-2F52-43E6-B44E-85EBB344937A}" srcOrd="1" destOrd="0" parTransId="{CB1BAC66-40D5-437B-B7C0-D5E7EB8281E6}" sibTransId="{2F240A5D-99B5-4D5E-8668-C4275513E3E8}"/>
    <dgm:cxn modelId="{3AE1CB75-F6D1-4BDD-A315-51CA66D8D46C}" type="presOf" srcId="{16352911-FADE-46B8-8490-28F3402A24B2}" destId="{B454425D-68B0-465F-BC03-D60163D367E5}" srcOrd="0" destOrd="1" presId="urn:microsoft.com/office/officeart/2005/8/layout/vList5"/>
    <dgm:cxn modelId="{B68BC5EE-7F12-443F-8701-4CCD1C9EFE99}" type="presOf" srcId="{559A5F50-ED60-4297-AB91-EF529021AFE6}" destId="{F299D20A-87E3-44EF-B395-208E71230C47}" srcOrd="0" destOrd="0" presId="urn:microsoft.com/office/officeart/2005/8/layout/vList5"/>
    <dgm:cxn modelId="{5764C210-F495-4EB8-ADBA-D4FEDAD24436}" type="presOf" srcId="{30989017-2F52-43E6-B44E-85EBB344937A}" destId="{03D28F50-DA39-47A7-817C-05BE92A2011E}" srcOrd="0" destOrd="0" presId="urn:microsoft.com/office/officeart/2005/8/layout/vList5"/>
    <dgm:cxn modelId="{4946CD2F-1AE6-46DB-889B-4A70C4959BE2}" srcId="{30989017-2F52-43E6-B44E-85EBB344937A}" destId="{10A84199-5DA8-4015-B3E5-E50082E44905}" srcOrd="0" destOrd="0" parTransId="{73F2B4FB-75B2-4FF7-8684-C35BF735FE98}" sibTransId="{06A1AD04-ABBA-46DC-B97D-2FEA34639160}"/>
    <dgm:cxn modelId="{FEFC46CA-2783-44A0-9BDB-7304CED23791}" type="presOf" srcId="{90C6FAC2-0F1D-42EF-BA44-DC0D416D61E9}" destId="{5B1C932D-D8A0-41EC-B081-905CE5BED036}" srcOrd="0" destOrd="0" presId="urn:microsoft.com/office/officeart/2005/8/layout/vList5"/>
    <dgm:cxn modelId="{D010E89D-E5D4-407A-8283-DA40AA77033D}" type="presOf" srcId="{F6A58BEE-F6F1-4FD9-B36C-97D187E038F4}" destId="{B454425D-68B0-465F-BC03-D60163D367E5}" srcOrd="0" destOrd="0" presId="urn:microsoft.com/office/officeart/2005/8/layout/vList5"/>
    <dgm:cxn modelId="{7324D0E8-0F57-444A-9016-CF0E792B8A8B}" srcId="{698AE55A-7D6E-4D6D-BBAE-5EF02E4D0D02}" destId="{F6A58BEE-F6F1-4FD9-B36C-97D187E038F4}" srcOrd="0" destOrd="0" parTransId="{0B362549-DE97-4652-8257-97CD67F06EB3}" sibTransId="{90FEED2A-6338-448F-BC75-27DA77EACCF3}"/>
    <dgm:cxn modelId="{87F6A774-1119-4350-A3D4-D92C5102A988}" srcId="{698AE55A-7D6E-4D6D-BBAE-5EF02E4D0D02}" destId="{90289312-3636-445F-AB20-2F9C1B45EBFE}" srcOrd="3" destOrd="0" parTransId="{B836C77F-FDA8-43AB-B2EC-A48594485E3B}" sibTransId="{9D3C89B4-5ECE-47B7-BA85-1CABF3700EC2}"/>
    <dgm:cxn modelId="{EDD0A80D-87ED-476A-BF2C-A941256EC0A2}" srcId="{559A5F50-ED60-4297-AB91-EF529021AFE6}" destId="{90C6FAC2-0F1D-42EF-BA44-DC0D416D61E9}" srcOrd="0" destOrd="0" parTransId="{87A40381-1A1A-414B-8D94-1B6A003BB907}" sibTransId="{F6B80DDD-D209-4F0F-A562-4EFDB967E5E0}"/>
    <dgm:cxn modelId="{9A92977A-1A99-4856-9C70-97B3EC1D2501}" type="presOf" srcId="{7F5E1A01-83F9-446F-BE33-EA83AB6A110E}" destId="{B454425D-68B0-465F-BC03-D60163D367E5}" srcOrd="0" destOrd="2" presId="urn:microsoft.com/office/officeart/2005/8/layout/vList5"/>
    <dgm:cxn modelId="{3014EC22-30AD-42BF-825F-1EF53EE8B931}" srcId="{698AE55A-7D6E-4D6D-BBAE-5EF02E4D0D02}" destId="{85BE3FD0-2718-4ABB-92B9-42F5DC240B10}" srcOrd="4" destOrd="0" parTransId="{049688E3-6C92-4170-ACBF-D4A01B38ED41}" sibTransId="{ABD0EC49-0970-4265-BDBE-3F131E2131E7}"/>
    <dgm:cxn modelId="{83B6AA31-C833-4004-837B-BBD52260E5F3}" type="presOf" srcId="{85BE3FD0-2718-4ABB-92B9-42F5DC240B10}" destId="{B454425D-68B0-465F-BC03-D60163D367E5}" srcOrd="0" destOrd="4" presId="urn:microsoft.com/office/officeart/2005/8/layout/vList5"/>
    <dgm:cxn modelId="{BF75416C-EC91-4B70-8011-6C9236637629}" type="presOf" srcId="{10A84199-5DA8-4015-B3E5-E50082E44905}" destId="{E9BF7A8C-6AE0-42FD-AA26-1BDC1EE293B9}" srcOrd="0" destOrd="0" presId="urn:microsoft.com/office/officeart/2005/8/layout/vList5"/>
    <dgm:cxn modelId="{903318DA-6DB4-4A4A-89FD-4F88ECEAB2CF}" srcId="{A1887D3A-25CA-4824-91C1-A424F5B1559C}" destId="{698AE55A-7D6E-4D6D-BBAE-5EF02E4D0D02}" srcOrd="0" destOrd="0" parTransId="{E9FF31E5-3DA9-4D9E-B17F-5F9A684A4F58}" sibTransId="{73F3F110-E636-450F-9B1F-0C5279C933B6}"/>
    <dgm:cxn modelId="{AD4C152E-A398-45C7-BF9E-CB8F711CA78A}" type="presOf" srcId="{698AE55A-7D6E-4D6D-BBAE-5EF02E4D0D02}" destId="{9C1C2A5C-4E93-4524-94A5-3FCDAF7368D2}" srcOrd="0" destOrd="0" presId="urn:microsoft.com/office/officeart/2005/8/layout/vList5"/>
    <dgm:cxn modelId="{09ACE573-43B7-45E1-BB21-55729ECFF70F}" type="presParOf" srcId="{8E4A26A9-ED27-4FBA-90AC-0409DA5941C3}" destId="{5960A481-9ADF-4CCC-9B66-0A7FF9CFBDFB}" srcOrd="0" destOrd="0" presId="urn:microsoft.com/office/officeart/2005/8/layout/vList5"/>
    <dgm:cxn modelId="{E7561888-20DA-4AFB-BEE9-CF0E74A5387E}" type="presParOf" srcId="{5960A481-9ADF-4CCC-9B66-0A7FF9CFBDFB}" destId="{9C1C2A5C-4E93-4524-94A5-3FCDAF7368D2}" srcOrd="0" destOrd="0" presId="urn:microsoft.com/office/officeart/2005/8/layout/vList5"/>
    <dgm:cxn modelId="{5C72A268-2291-49AD-9B7A-0ACBED1A17B4}" type="presParOf" srcId="{5960A481-9ADF-4CCC-9B66-0A7FF9CFBDFB}" destId="{B454425D-68B0-465F-BC03-D60163D367E5}" srcOrd="1" destOrd="0" presId="urn:microsoft.com/office/officeart/2005/8/layout/vList5"/>
    <dgm:cxn modelId="{C756F9D2-5D58-4DD3-B321-F33DBD5650B4}" type="presParOf" srcId="{8E4A26A9-ED27-4FBA-90AC-0409DA5941C3}" destId="{996471E9-BC52-4582-9CCB-2E20FE5220AE}" srcOrd="1" destOrd="0" presId="urn:microsoft.com/office/officeart/2005/8/layout/vList5"/>
    <dgm:cxn modelId="{4BAB06AF-90F7-4EE8-94E5-8092A66448D9}" type="presParOf" srcId="{8E4A26A9-ED27-4FBA-90AC-0409DA5941C3}" destId="{169854F6-1D2E-4EB7-9737-70E3349020BD}" srcOrd="2" destOrd="0" presId="urn:microsoft.com/office/officeart/2005/8/layout/vList5"/>
    <dgm:cxn modelId="{6E92BEC6-4872-43E3-952D-1596886F8D86}" type="presParOf" srcId="{169854F6-1D2E-4EB7-9737-70E3349020BD}" destId="{03D28F50-DA39-47A7-817C-05BE92A2011E}" srcOrd="0" destOrd="0" presId="urn:microsoft.com/office/officeart/2005/8/layout/vList5"/>
    <dgm:cxn modelId="{123EFBA8-1C25-4CDE-92A7-EC0EBC04CD17}" type="presParOf" srcId="{169854F6-1D2E-4EB7-9737-70E3349020BD}" destId="{E9BF7A8C-6AE0-42FD-AA26-1BDC1EE293B9}" srcOrd="1" destOrd="0" presId="urn:microsoft.com/office/officeart/2005/8/layout/vList5"/>
    <dgm:cxn modelId="{59E7F6A1-1CEC-4567-B493-855C6E48A066}" type="presParOf" srcId="{8E4A26A9-ED27-4FBA-90AC-0409DA5941C3}" destId="{46F46CB1-96C7-4B0D-892D-DB3494B95AC7}" srcOrd="3" destOrd="0" presId="urn:microsoft.com/office/officeart/2005/8/layout/vList5"/>
    <dgm:cxn modelId="{A71B6557-75EF-44CC-8ABE-F812D1C95621}" type="presParOf" srcId="{8E4A26A9-ED27-4FBA-90AC-0409DA5941C3}" destId="{643CEEAA-615C-4592-B2F1-DAF9B0BA62A7}" srcOrd="4" destOrd="0" presId="urn:microsoft.com/office/officeart/2005/8/layout/vList5"/>
    <dgm:cxn modelId="{937F4B80-1036-4648-A7C9-415EA270601A}" type="presParOf" srcId="{643CEEAA-615C-4592-B2F1-DAF9B0BA62A7}" destId="{F299D20A-87E3-44EF-B395-208E71230C47}" srcOrd="0" destOrd="0" presId="urn:microsoft.com/office/officeart/2005/8/layout/vList5"/>
    <dgm:cxn modelId="{7937B5A9-F090-40F9-A783-6957E285704A}" type="presParOf" srcId="{643CEEAA-615C-4592-B2F1-DAF9B0BA62A7}" destId="{5B1C932D-D8A0-41EC-B081-905CE5BED03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2628686-C3ED-489D-A65F-3EB9CED20B1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B64378A3-3D4F-4BBB-98C1-76EB6791B20E}">
      <dgm:prSet custT="1"/>
      <dgm:spPr/>
      <dgm:t>
        <a:bodyPr/>
        <a:lstStyle/>
        <a:p>
          <a:pPr rtl="0"/>
          <a:r>
            <a:rPr lang="zh-CN" altLang="en-US" sz="2800" dirty="0" smtClean="0"/>
            <a:t>代码检查</a:t>
          </a:r>
          <a:endParaRPr lang="zh-CN" altLang="en-US" sz="2800" dirty="0"/>
        </a:p>
      </dgm:t>
    </dgm:pt>
    <dgm:pt modelId="{77D9E4CB-DFCF-4D91-849C-CD6575147917}" type="parTrans" cxnId="{7EB1E70C-28F6-4B73-B7E9-A58BBF9C77F1}">
      <dgm:prSet/>
      <dgm:spPr/>
      <dgm:t>
        <a:bodyPr/>
        <a:lstStyle/>
        <a:p>
          <a:endParaRPr lang="zh-CN" altLang="en-US"/>
        </a:p>
      </dgm:t>
    </dgm:pt>
    <dgm:pt modelId="{CDA27D42-6B4D-49CD-BDDB-0A741039D6BE}" type="sibTrans" cxnId="{7EB1E70C-28F6-4B73-B7E9-A58BBF9C77F1}">
      <dgm:prSet/>
      <dgm:spPr/>
      <dgm:t>
        <a:bodyPr/>
        <a:lstStyle/>
        <a:p>
          <a:endParaRPr lang="zh-CN" altLang="en-US"/>
        </a:p>
      </dgm:t>
    </dgm:pt>
    <dgm:pt modelId="{A9AF03C4-248C-4124-A513-4D7BBFD54CB9}">
      <dgm:prSet custT="1"/>
      <dgm:spPr/>
      <dgm:t>
        <a:bodyPr/>
        <a:lstStyle/>
        <a:p>
          <a:pPr rtl="0"/>
          <a:r>
            <a:rPr lang="zh-CN" altLang="en-US" sz="2000" dirty="0" smtClean="0">
              <a:latin typeface="微软雅黑" panose="020B0503020204020204" pitchFamily="34" charset="-122"/>
              <a:ea typeface="微软雅黑" panose="020B0503020204020204" pitchFamily="34" charset="-122"/>
            </a:rPr>
            <a:t>自动检查代码中不使用的代码</a:t>
          </a:r>
          <a:endParaRPr lang="zh-CN" altLang="en-US" sz="2000" dirty="0">
            <a:latin typeface="微软雅黑" panose="020B0503020204020204" pitchFamily="34" charset="-122"/>
            <a:ea typeface="微软雅黑" panose="020B0503020204020204" pitchFamily="34" charset="-122"/>
          </a:endParaRPr>
        </a:p>
      </dgm:t>
    </dgm:pt>
    <dgm:pt modelId="{D8B23A1C-38A0-4FAF-8E2E-308C15B9FA4F}" type="parTrans" cxnId="{F0F21AD3-5DBB-43B7-89F4-E3AE930630C1}">
      <dgm:prSet/>
      <dgm:spPr/>
      <dgm:t>
        <a:bodyPr/>
        <a:lstStyle/>
        <a:p>
          <a:endParaRPr lang="zh-CN" altLang="en-US"/>
        </a:p>
      </dgm:t>
    </dgm:pt>
    <dgm:pt modelId="{265CFAB0-C7FE-496E-8AE9-52806E22695B}" type="sibTrans" cxnId="{F0F21AD3-5DBB-43B7-89F4-E3AE930630C1}">
      <dgm:prSet/>
      <dgm:spPr/>
      <dgm:t>
        <a:bodyPr/>
        <a:lstStyle/>
        <a:p>
          <a:endParaRPr lang="zh-CN" altLang="en-US"/>
        </a:p>
      </dgm:t>
    </dgm:pt>
    <dgm:pt modelId="{AC400C79-4131-435D-8E9B-5BD1316995ED}">
      <dgm:prSet custT="1"/>
      <dgm:spPr/>
      <dgm:t>
        <a:bodyPr/>
        <a:lstStyle/>
        <a:p>
          <a:pPr rtl="0"/>
          <a:r>
            <a:rPr lang="zh-CN" altLang="en-US" sz="4400" dirty="0" smtClean="0"/>
            <a:t>智能代码</a:t>
          </a:r>
          <a:endParaRPr lang="zh-CN" altLang="en-US" sz="4400" dirty="0"/>
        </a:p>
      </dgm:t>
    </dgm:pt>
    <dgm:pt modelId="{D86DDCB6-4390-4870-8B5D-2F4EB2BDAD34}" type="parTrans" cxnId="{B0C998C5-39CA-4F76-BA17-680F9749E3DA}">
      <dgm:prSet/>
      <dgm:spPr/>
      <dgm:t>
        <a:bodyPr/>
        <a:lstStyle/>
        <a:p>
          <a:endParaRPr lang="zh-CN" altLang="en-US"/>
        </a:p>
      </dgm:t>
    </dgm:pt>
    <dgm:pt modelId="{62B8B173-E4A1-45A8-A367-F8B8B7C09F94}" type="sibTrans" cxnId="{B0C998C5-39CA-4F76-BA17-680F9749E3DA}">
      <dgm:prSet/>
      <dgm:spPr/>
      <dgm:t>
        <a:bodyPr/>
        <a:lstStyle/>
        <a:p>
          <a:endParaRPr lang="zh-CN" altLang="en-US"/>
        </a:p>
      </dgm:t>
    </dgm:pt>
    <dgm:pt modelId="{48298BC8-AB09-4EEC-A041-9820794A14F6}">
      <dgm:prSet custT="1"/>
      <dgm:spPr/>
      <dgm:t>
        <a:bodyPr/>
        <a:lstStyle/>
        <a:p>
          <a:pPr rtl="0"/>
          <a:r>
            <a:rPr lang="zh-CN" altLang="en-US" sz="1200" dirty="0" smtClean="0">
              <a:latin typeface="微软雅黑" panose="020B0503020204020204" pitchFamily="34" charset="-122"/>
              <a:ea typeface="微软雅黑" panose="020B0503020204020204" pitchFamily="34" charset="-122"/>
            </a:rPr>
            <a:t>自动检查代码，发现与预置规范有出入的代码给出提示，</a:t>
          </a:r>
          <a:endParaRPr lang="zh-CN" altLang="en-US" sz="1200" dirty="0">
            <a:latin typeface="微软雅黑" panose="020B0503020204020204" pitchFamily="34" charset="-122"/>
            <a:ea typeface="微软雅黑" panose="020B0503020204020204" pitchFamily="34" charset="-122"/>
          </a:endParaRPr>
        </a:p>
      </dgm:t>
    </dgm:pt>
    <dgm:pt modelId="{B8B8249B-6689-4DF0-A639-E1EAE906CDD1}" type="parTrans" cxnId="{D739C5E6-D6AA-42C9-BAFE-00859FF57388}">
      <dgm:prSet/>
      <dgm:spPr/>
      <dgm:t>
        <a:bodyPr/>
        <a:lstStyle/>
        <a:p>
          <a:endParaRPr lang="zh-CN" altLang="en-US"/>
        </a:p>
      </dgm:t>
    </dgm:pt>
    <dgm:pt modelId="{22086AAA-3EAD-4DA3-9990-E1CF2D2027D8}" type="sibTrans" cxnId="{D739C5E6-D6AA-42C9-BAFE-00859FF57388}">
      <dgm:prSet/>
      <dgm:spPr/>
      <dgm:t>
        <a:bodyPr/>
        <a:lstStyle/>
        <a:p>
          <a:endParaRPr lang="zh-CN" altLang="en-US"/>
        </a:p>
      </dgm:t>
    </dgm:pt>
    <dgm:pt modelId="{7ECED4E8-7360-4406-8C6C-71C6F953A498}">
      <dgm:prSet custT="1"/>
      <dgm:spPr/>
      <dgm:t>
        <a:bodyPr/>
        <a:lstStyle/>
        <a:p>
          <a:pPr rtl="0"/>
          <a:r>
            <a:rPr lang="zh-CN" altLang="en-US" sz="1200" dirty="0" smtClean="0">
              <a:latin typeface="微软雅黑" panose="020B0503020204020204" pitchFamily="34" charset="-122"/>
              <a:ea typeface="微软雅黑" panose="020B0503020204020204" pitchFamily="34" charset="-122"/>
            </a:rPr>
            <a:t>若程序员同意修改自动完成修改。例如代码：</a:t>
          </a:r>
          <a:endParaRPr lang="zh-CN" altLang="en-US" sz="1200" dirty="0">
            <a:latin typeface="微软雅黑" panose="020B0503020204020204" pitchFamily="34" charset="-122"/>
            <a:ea typeface="微软雅黑" panose="020B0503020204020204" pitchFamily="34" charset="-122"/>
          </a:endParaRPr>
        </a:p>
      </dgm:t>
    </dgm:pt>
    <dgm:pt modelId="{53207AA1-6F93-4C82-A4B6-E8D1B2E49936}" type="parTrans" cxnId="{53C67161-EC89-4D1F-BBB9-F0EE69150690}">
      <dgm:prSet/>
      <dgm:spPr/>
      <dgm:t>
        <a:bodyPr/>
        <a:lstStyle/>
        <a:p>
          <a:endParaRPr lang="zh-CN" altLang="en-US"/>
        </a:p>
      </dgm:t>
    </dgm:pt>
    <dgm:pt modelId="{E1880517-4C74-4D24-B69A-4D61647885E0}" type="sibTrans" cxnId="{53C67161-EC89-4D1F-BBB9-F0EE69150690}">
      <dgm:prSet/>
      <dgm:spPr/>
      <dgm:t>
        <a:bodyPr/>
        <a:lstStyle/>
        <a:p>
          <a:endParaRPr lang="zh-CN" altLang="en-US"/>
        </a:p>
      </dgm:t>
    </dgm:pt>
    <dgm:pt modelId="{5961DA5E-A18C-40FE-9E99-FD517C24EEF4}">
      <dgm:prSet custT="1"/>
      <dgm:spPr/>
      <dgm:t>
        <a:bodyPr/>
        <a:lstStyle/>
        <a:p>
          <a:pPr rtl="0"/>
          <a:r>
            <a:rPr lang="zh-CN" altLang="en-US" sz="3600" dirty="0" smtClean="0"/>
            <a:t>正则表达式</a:t>
          </a:r>
          <a:endParaRPr lang="zh-CN" altLang="en-US" sz="3600" dirty="0"/>
        </a:p>
      </dgm:t>
    </dgm:pt>
    <dgm:pt modelId="{1D44FF00-3328-4671-8A97-31D251726CB2}" type="parTrans" cxnId="{642E54C7-CB6E-473C-81A6-BD72EE3913F7}">
      <dgm:prSet/>
      <dgm:spPr/>
      <dgm:t>
        <a:bodyPr/>
        <a:lstStyle/>
        <a:p>
          <a:endParaRPr lang="zh-CN" altLang="en-US"/>
        </a:p>
      </dgm:t>
    </dgm:pt>
    <dgm:pt modelId="{8EB432DB-20FD-45A0-A3E2-72EE41CDAE7D}" type="sibTrans" cxnId="{642E54C7-CB6E-473C-81A6-BD72EE3913F7}">
      <dgm:prSet/>
      <dgm:spPr/>
      <dgm:t>
        <a:bodyPr/>
        <a:lstStyle/>
        <a:p>
          <a:endParaRPr lang="zh-CN" altLang="en-US"/>
        </a:p>
      </dgm:t>
    </dgm:pt>
    <dgm:pt modelId="{BEDBDC88-B087-4D12-B8D0-D8A3788178C4}">
      <dgm:prSet custT="1"/>
      <dgm:spPr/>
      <dgm:t>
        <a:bodyPr/>
        <a:lstStyle/>
        <a:p>
          <a:pPr rtl="0"/>
          <a:r>
            <a:rPr lang="zh-CN" altLang="en-US" sz="3200" dirty="0" smtClean="0"/>
            <a:t>查找替代支持正则表达</a:t>
          </a:r>
          <a:endParaRPr lang="zh-CN" altLang="en-US" sz="3200" dirty="0"/>
        </a:p>
      </dgm:t>
    </dgm:pt>
    <dgm:pt modelId="{2F7A4BB5-4FFC-431D-9634-FBD7B4672A4B}" type="parTrans" cxnId="{3E0EDA70-3E9E-42D0-AA73-4DAC92C63F88}">
      <dgm:prSet/>
      <dgm:spPr/>
      <dgm:t>
        <a:bodyPr/>
        <a:lstStyle/>
        <a:p>
          <a:endParaRPr lang="zh-CN" altLang="en-US"/>
        </a:p>
      </dgm:t>
    </dgm:pt>
    <dgm:pt modelId="{D1BD43C9-B127-4446-9950-6CF89D8F99EB}" type="sibTrans" cxnId="{3E0EDA70-3E9E-42D0-AA73-4DAC92C63F88}">
      <dgm:prSet/>
      <dgm:spPr/>
      <dgm:t>
        <a:bodyPr/>
        <a:lstStyle/>
        <a:p>
          <a:endParaRPr lang="zh-CN" altLang="en-US"/>
        </a:p>
      </dgm:t>
    </dgm:pt>
    <dgm:pt modelId="{AA5A483B-D2C2-4BB4-B627-4BD97572F15F}">
      <dgm:prSet custT="1"/>
      <dgm:spPr/>
      <dgm:t>
        <a:bodyPr/>
        <a:lstStyle/>
        <a:p>
          <a:pPr rtl="0"/>
          <a:r>
            <a:rPr lang="en-US" sz="1200" dirty="0" smtClean="0">
              <a:latin typeface="微软雅黑" panose="020B0503020204020204" pitchFamily="34" charset="-122"/>
              <a:ea typeface="微软雅黑" panose="020B0503020204020204" pitchFamily="34" charset="-122"/>
            </a:rPr>
            <a:t>IDEA</a:t>
          </a:r>
          <a:r>
            <a:rPr lang="zh-CN" sz="1200" dirty="0" smtClean="0">
              <a:latin typeface="微软雅黑" panose="020B0503020204020204" pitchFamily="34" charset="-122"/>
              <a:ea typeface="微软雅黑" panose="020B0503020204020204" pitchFamily="34" charset="-122"/>
            </a:rPr>
            <a:t>将给出优化提示，若程序员同意修改</a:t>
          </a:r>
          <a:r>
            <a:rPr lang="en-US" sz="1200" dirty="0" smtClean="0">
              <a:latin typeface="微软雅黑" panose="020B0503020204020204" pitchFamily="34" charset="-122"/>
              <a:ea typeface="微软雅黑" panose="020B0503020204020204" pitchFamily="34" charset="-122"/>
            </a:rPr>
            <a:t>IDEA</a:t>
          </a:r>
          <a:r>
            <a:rPr lang="zh-CN" sz="1200" dirty="0" smtClean="0">
              <a:latin typeface="微软雅黑" panose="020B0503020204020204" pitchFamily="34" charset="-122"/>
              <a:ea typeface="微软雅黑" panose="020B0503020204020204" pitchFamily="34" charset="-122"/>
            </a:rPr>
            <a:t>将自动将代码修改为：</a:t>
          </a:r>
          <a:r>
            <a:rPr lang="en-US" sz="1200" dirty="0" smtClean="0">
              <a:latin typeface="微软雅黑" panose="020B0503020204020204" pitchFamily="34" charset="-122"/>
              <a:ea typeface="微软雅黑" panose="020B0503020204020204" pitchFamily="34" charset="-122"/>
            </a:rPr>
            <a:t>	String </a:t>
          </a:r>
          <a:r>
            <a:rPr lang="en-US" sz="1200" dirty="0" err="1" smtClean="0">
              <a:latin typeface="微软雅黑" panose="020B0503020204020204" pitchFamily="34" charset="-122"/>
              <a:ea typeface="微软雅黑" panose="020B0503020204020204" pitchFamily="34" charset="-122"/>
            </a:rPr>
            <a:t>str</a:t>
          </a:r>
          <a:r>
            <a:rPr lang="en-US" sz="1200" dirty="0" smtClean="0">
              <a:latin typeface="微软雅黑" panose="020B0503020204020204" pitchFamily="34" charset="-122"/>
              <a:ea typeface="微软雅黑" panose="020B0503020204020204" pitchFamily="34" charset="-122"/>
            </a:rPr>
            <a:t> = "Hello </a:t>
          </a:r>
          <a:r>
            <a:rPr lang="en-US" sz="1200" dirty="0" err="1" smtClean="0">
              <a:latin typeface="微软雅黑" panose="020B0503020204020204" pitchFamily="34" charset="-122"/>
              <a:ea typeface="微软雅黑" panose="020B0503020204020204" pitchFamily="34" charset="-122"/>
            </a:rPr>
            <a:t>Intellij</a:t>
          </a:r>
          <a:r>
            <a:rPr lang="en-US" sz="1200" dirty="0" smtClean="0">
              <a:latin typeface="微软雅黑" panose="020B0503020204020204" pitchFamily="34" charset="-122"/>
              <a:ea typeface="微软雅黑" panose="020B0503020204020204" pitchFamily="34" charset="-122"/>
            </a:rPr>
            <a:t> IDEA";</a:t>
          </a:r>
          <a:endParaRPr lang="zh-CN" sz="1200" dirty="0">
            <a:latin typeface="微软雅黑" panose="020B0503020204020204" pitchFamily="34" charset="-122"/>
            <a:ea typeface="微软雅黑" panose="020B0503020204020204" pitchFamily="34" charset="-122"/>
          </a:endParaRPr>
        </a:p>
      </dgm:t>
    </dgm:pt>
    <dgm:pt modelId="{74F860EC-D039-4AFD-AD12-AF74D1B6F5F0}" type="sibTrans" cxnId="{95AAFC72-764F-4A28-BDA1-72F30BF2D602}">
      <dgm:prSet/>
      <dgm:spPr/>
      <dgm:t>
        <a:bodyPr/>
        <a:lstStyle/>
        <a:p>
          <a:endParaRPr lang="zh-CN" altLang="en-US"/>
        </a:p>
      </dgm:t>
    </dgm:pt>
    <dgm:pt modelId="{6E9D7569-FE56-445C-830D-4B94912B221C}" type="parTrans" cxnId="{95AAFC72-764F-4A28-BDA1-72F30BF2D602}">
      <dgm:prSet/>
      <dgm:spPr/>
      <dgm:t>
        <a:bodyPr/>
        <a:lstStyle/>
        <a:p>
          <a:endParaRPr lang="zh-CN" altLang="en-US"/>
        </a:p>
      </dgm:t>
    </dgm:pt>
    <dgm:pt modelId="{BC07AA8F-4A63-4825-8585-6F42299B20FD}">
      <dgm:prSet custT="1"/>
      <dgm:spPr/>
      <dgm:t>
        <a:bodyPr/>
        <a:lstStyle/>
        <a:p>
          <a:pPr rtl="0"/>
          <a:r>
            <a:rPr lang="zh-CN" altLang="en-US" sz="2000" dirty="0" smtClean="0">
              <a:latin typeface="微软雅黑" panose="020B0503020204020204" pitchFamily="34" charset="-122"/>
              <a:ea typeface="微软雅黑" panose="020B0503020204020204" pitchFamily="34" charset="-122"/>
            </a:rPr>
            <a:t>给出提示，使代码更高效</a:t>
          </a:r>
          <a:endParaRPr lang="zh-CN" altLang="en-US" sz="2000" dirty="0">
            <a:latin typeface="微软雅黑" panose="020B0503020204020204" pitchFamily="34" charset="-122"/>
            <a:ea typeface="微软雅黑" panose="020B0503020204020204" pitchFamily="34" charset="-122"/>
          </a:endParaRPr>
        </a:p>
      </dgm:t>
    </dgm:pt>
    <dgm:pt modelId="{3C012BAF-55D0-4584-8B01-0ED74E5A1035}" type="parTrans" cxnId="{4DCB54D4-F022-4D77-AA03-6CCF2BC7DB8F}">
      <dgm:prSet/>
      <dgm:spPr/>
    </dgm:pt>
    <dgm:pt modelId="{B0B217B8-DB2B-457B-812A-406231A7DE5B}" type="sibTrans" cxnId="{4DCB54D4-F022-4D77-AA03-6CCF2BC7DB8F}">
      <dgm:prSet/>
      <dgm:spPr/>
    </dgm:pt>
    <dgm:pt modelId="{A93F7128-16B4-498F-873D-306A03E20A01}">
      <dgm:prSet custT="1"/>
      <dgm:spPr/>
      <dgm:t>
        <a:bodyPr/>
        <a:lstStyle/>
        <a:p>
          <a:pPr rtl="0"/>
          <a:r>
            <a:rPr lang="en-US" sz="1200" dirty="0" smtClean="0">
              <a:latin typeface="微软雅黑" panose="020B0503020204020204" pitchFamily="34" charset="-122"/>
              <a:ea typeface="微软雅黑" panose="020B0503020204020204" pitchFamily="34" charset="-122"/>
            </a:rPr>
            <a:t>String </a:t>
          </a:r>
          <a:r>
            <a:rPr lang="en-US" sz="1200" dirty="0" err="1" smtClean="0">
              <a:latin typeface="微软雅黑" panose="020B0503020204020204" pitchFamily="34" charset="-122"/>
              <a:ea typeface="微软雅黑" panose="020B0503020204020204" pitchFamily="34" charset="-122"/>
            </a:rPr>
            <a:t>str</a:t>
          </a:r>
          <a:r>
            <a:rPr lang="en-US" sz="1200" dirty="0" smtClean="0">
              <a:latin typeface="微软雅黑" panose="020B0503020204020204" pitchFamily="34" charset="-122"/>
              <a:ea typeface="微软雅黑" panose="020B0503020204020204" pitchFamily="34" charset="-122"/>
            </a:rPr>
            <a:t> = "Hello </a:t>
          </a:r>
          <a:r>
            <a:rPr lang="en-US" sz="1200" dirty="0" err="1" smtClean="0">
              <a:latin typeface="微软雅黑" panose="020B0503020204020204" pitchFamily="34" charset="-122"/>
              <a:ea typeface="微软雅黑" panose="020B0503020204020204" pitchFamily="34" charset="-122"/>
            </a:rPr>
            <a:t>Intellij</a:t>
          </a:r>
          <a:r>
            <a:rPr lang="en-US" sz="1200" dirty="0" smtClean="0">
              <a:latin typeface="微软雅黑" panose="020B0503020204020204" pitchFamily="34" charset="-122"/>
              <a:ea typeface="微软雅黑" panose="020B0503020204020204" pitchFamily="34" charset="-122"/>
            </a:rPr>
            <a:t> " + "IDEA"; </a:t>
          </a:r>
          <a:endParaRPr lang="zh-CN" altLang="en-US" sz="1200" dirty="0">
            <a:latin typeface="微软雅黑" panose="020B0503020204020204" pitchFamily="34" charset="-122"/>
            <a:ea typeface="微软雅黑" panose="020B0503020204020204" pitchFamily="34" charset="-122"/>
          </a:endParaRPr>
        </a:p>
      </dgm:t>
    </dgm:pt>
    <dgm:pt modelId="{9471A412-EA50-4CC6-AC3F-3D4E42BBB02C}" type="parTrans" cxnId="{0D032125-FA33-4887-87B1-BC8A9DEF01F8}">
      <dgm:prSet/>
      <dgm:spPr/>
    </dgm:pt>
    <dgm:pt modelId="{398B226B-F546-4922-B0D8-7879D33B9BF8}" type="sibTrans" cxnId="{0D032125-FA33-4887-87B1-BC8A9DEF01F8}">
      <dgm:prSet/>
      <dgm:spPr/>
    </dgm:pt>
    <dgm:pt modelId="{C85BD4C7-B433-4395-BA95-D97ACA225A4A}" type="pres">
      <dgm:prSet presAssocID="{D2628686-C3ED-489D-A65F-3EB9CED20B15}" presName="Name0" presStyleCnt="0">
        <dgm:presLayoutVars>
          <dgm:dir/>
          <dgm:animLvl val="lvl"/>
          <dgm:resizeHandles val="exact"/>
        </dgm:presLayoutVars>
      </dgm:prSet>
      <dgm:spPr/>
      <dgm:t>
        <a:bodyPr/>
        <a:lstStyle/>
        <a:p>
          <a:endParaRPr lang="zh-CN" altLang="en-US"/>
        </a:p>
      </dgm:t>
    </dgm:pt>
    <dgm:pt modelId="{2F1EAA4F-342E-4C33-AF67-2898FBD01BE7}" type="pres">
      <dgm:prSet presAssocID="{B64378A3-3D4F-4BBB-98C1-76EB6791B20E}" presName="linNode" presStyleCnt="0"/>
      <dgm:spPr/>
    </dgm:pt>
    <dgm:pt modelId="{B840927C-A9EA-47DA-9135-F77E4F5A07D1}" type="pres">
      <dgm:prSet presAssocID="{B64378A3-3D4F-4BBB-98C1-76EB6791B20E}" presName="parentText" presStyleLbl="node1" presStyleIdx="0" presStyleCnt="3" custScaleY="57343">
        <dgm:presLayoutVars>
          <dgm:chMax val="1"/>
          <dgm:bulletEnabled val="1"/>
        </dgm:presLayoutVars>
      </dgm:prSet>
      <dgm:spPr/>
      <dgm:t>
        <a:bodyPr/>
        <a:lstStyle/>
        <a:p>
          <a:endParaRPr lang="zh-CN" altLang="en-US"/>
        </a:p>
      </dgm:t>
    </dgm:pt>
    <dgm:pt modelId="{971E5C4A-2652-405A-AA64-70627FF8E1EA}" type="pres">
      <dgm:prSet presAssocID="{B64378A3-3D4F-4BBB-98C1-76EB6791B20E}" presName="descendantText" presStyleLbl="alignAccFollowNode1" presStyleIdx="0" presStyleCnt="3" custScaleY="74747">
        <dgm:presLayoutVars>
          <dgm:bulletEnabled val="1"/>
        </dgm:presLayoutVars>
      </dgm:prSet>
      <dgm:spPr/>
      <dgm:t>
        <a:bodyPr/>
        <a:lstStyle/>
        <a:p>
          <a:endParaRPr lang="zh-CN" altLang="en-US"/>
        </a:p>
      </dgm:t>
    </dgm:pt>
    <dgm:pt modelId="{FA6A1ADA-C6AA-48DB-A971-CD1F2D499022}" type="pres">
      <dgm:prSet presAssocID="{CDA27D42-6B4D-49CD-BDDB-0A741039D6BE}" presName="sp" presStyleCnt="0"/>
      <dgm:spPr/>
    </dgm:pt>
    <dgm:pt modelId="{157A6D62-B125-4983-AB04-A7BD3692B14E}" type="pres">
      <dgm:prSet presAssocID="{AC400C79-4131-435D-8E9B-5BD1316995ED}" presName="linNode" presStyleCnt="0"/>
      <dgm:spPr/>
    </dgm:pt>
    <dgm:pt modelId="{98B0CDC6-4DE9-420C-9058-49F8149ED181}" type="pres">
      <dgm:prSet presAssocID="{AC400C79-4131-435D-8E9B-5BD1316995ED}" presName="parentText" presStyleLbl="node1" presStyleIdx="1" presStyleCnt="3" custScaleY="74791">
        <dgm:presLayoutVars>
          <dgm:chMax val="1"/>
          <dgm:bulletEnabled val="1"/>
        </dgm:presLayoutVars>
      </dgm:prSet>
      <dgm:spPr/>
      <dgm:t>
        <a:bodyPr/>
        <a:lstStyle/>
        <a:p>
          <a:endParaRPr lang="zh-CN" altLang="en-US"/>
        </a:p>
      </dgm:t>
    </dgm:pt>
    <dgm:pt modelId="{A7C7EE2F-6743-4580-91BB-D64B2685F000}" type="pres">
      <dgm:prSet presAssocID="{AC400C79-4131-435D-8E9B-5BD1316995ED}" presName="descendantText" presStyleLbl="alignAccFollowNode1" presStyleIdx="1" presStyleCnt="3" custScaleY="114056">
        <dgm:presLayoutVars>
          <dgm:bulletEnabled val="1"/>
        </dgm:presLayoutVars>
      </dgm:prSet>
      <dgm:spPr/>
      <dgm:t>
        <a:bodyPr/>
        <a:lstStyle/>
        <a:p>
          <a:endParaRPr lang="zh-CN" altLang="en-US"/>
        </a:p>
      </dgm:t>
    </dgm:pt>
    <dgm:pt modelId="{90B873E9-40D9-4C7A-8DD2-4AE302184531}" type="pres">
      <dgm:prSet presAssocID="{62B8B173-E4A1-45A8-A367-F8B8B7C09F94}" presName="sp" presStyleCnt="0"/>
      <dgm:spPr/>
    </dgm:pt>
    <dgm:pt modelId="{98E62F06-315E-4DD3-B58C-07CAF8AB182B}" type="pres">
      <dgm:prSet presAssocID="{5961DA5E-A18C-40FE-9E99-FD517C24EEF4}" presName="linNode" presStyleCnt="0"/>
      <dgm:spPr/>
    </dgm:pt>
    <dgm:pt modelId="{CEE7EA03-7975-471B-B827-DCA10129FBD7}" type="pres">
      <dgm:prSet presAssocID="{5961DA5E-A18C-40FE-9E99-FD517C24EEF4}" presName="parentText" presStyleLbl="node1" presStyleIdx="2" presStyleCnt="3" custScaleY="77677">
        <dgm:presLayoutVars>
          <dgm:chMax val="1"/>
          <dgm:bulletEnabled val="1"/>
        </dgm:presLayoutVars>
      </dgm:prSet>
      <dgm:spPr/>
      <dgm:t>
        <a:bodyPr/>
        <a:lstStyle/>
        <a:p>
          <a:endParaRPr lang="zh-CN" altLang="en-US"/>
        </a:p>
      </dgm:t>
    </dgm:pt>
    <dgm:pt modelId="{E74E9427-4823-413C-AFBA-F64C190A2D1C}" type="pres">
      <dgm:prSet presAssocID="{5961DA5E-A18C-40FE-9E99-FD517C24EEF4}" presName="descendantText" presStyleLbl="alignAccFollowNode1" presStyleIdx="2" presStyleCnt="3" custScaleY="104983">
        <dgm:presLayoutVars>
          <dgm:bulletEnabled val="1"/>
        </dgm:presLayoutVars>
      </dgm:prSet>
      <dgm:spPr/>
      <dgm:t>
        <a:bodyPr/>
        <a:lstStyle/>
        <a:p>
          <a:endParaRPr lang="zh-CN" altLang="en-US"/>
        </a:p>
      </dgm:t>
    </dgm:pt>
  </dgm:ptLst>
  <dgm:cxnLst>
    <dgm:cxn modelId="{95AAFC72-764F-4A28-BDA1-72F30BF2D602}" srcId="{AC400C79-4131-435D-8E9B-5BD1316995ED}" destId="{AA5A483B-D2C2-4BB4-B627-4BD97572F15F}" srcOrd="3" destOrd="0" parTransId="{6E9D7569-FE56-445C-830D-4B94912B221C}" sibTransId="{74F860EC-D039-4AFD-AD12-AF74D1B6F5F0}"/>
    <dgm:cxn modelId="{D3537022-530A-4698-B250-11116D301AE3}" type="presOf" srcId="{7ECED4E8-7360-4406-8C6C-71C6F953A498}" destId="{A7C7EE2F-6743-4580-91BB-D64B2685F000}" srcOrd="0" destOrd="1" presId="urn:microsoft.com/office/officeart/2005/8/layout/vList5"/>
    <dgm:cxn modelId="{0D032125-FA33-4887-87B1-BC8A9DEF01F8}" srcId="{AC400C79-4131-435D-8E9B-5BD1316995ED}" destId="{A93F7128-16B4-498F-873D-306A03E20A01}" srcOrd="2" destOrd="0" parTransId="{9471A412-EA50-4CC6-AC3F-3D4E42BBB02C}" sibTransId="{398B226B-F546-4922-B0D8-7879D33B9BF8}"/>
    <dgm:cxn modelId="{10C97B5F-DAE0-4AF1-922F-37AA471D73E9}" type="presOf" srcId="{D2628686-C3ED-489D-A65F-3EB9CED20B15}" destId="{C85BD4C7-B433-4395-BA95-D97ACA225A4A}" srcOrd="0" destOrd="0" presId="urn:microsoft.com/office/officeart/2005/8/layout/vList5"/>
    <dgm:cxn modelId="{3E0EDA70-3E9E-42D0-AA73-4DAC92C63F88}" srcId="{5961DA5E-A18C-40FE-9E99-FD517C24EEF4}" destId="{BEDBDC88-B087-4D12-B8D0-D8A3788178C4}" srcOrd="0" destOrd="0" parTransId="{2F7A4BB5-4FFC-431D-9634-FBD7B4672A4B}" sibTransId="{D1BD43C9-B127-4446-9950-6CF89D8F99EB}"/>
    <dgm:cxn modelId="{6C78C6BC-20CD-4457-A2C3-CEA3A139E53A}" type="presOf" srcId="{BEDBDC88-B087-4D12-B8D0-D8A3788178C4}" destId="{E74E9427-4823-413C-AFBA-F64C190A2D1C}" srcOrd="0" destOrd="0" presId="urn:microsoft.com/office/officeart/2005/8/layout/vList5"/>
    <dgm:cxn modelId="{6E94F96E-2003-49F7-8DA2-4DD4AF90E907}" type="presOf" srcId="{A9AF03C4-248C-4124-A513-4D7BBFD54CB9}" destId="{971E5C4A-2652-405A-AA64-70627FF8E1EA}" srcOrd="0" destOrd="0" presId="urn:microsoft.com/office/officeart/2005/8/layout/vList5"/>
    <dgm:cxn modelId="{642E54C7-CB6E-473C-81A6-BD72EE3913F7}" srcId="{D2628686-C3ED-489D-A65F-3EB9CED20B15}" destId="{5961DA5E-A18C-40FE-9E99-FD517C24EEF4}" srcOrd="2" destOrd="0" parTransId="{1D44FF00-3328-4671-8A97-31D251726CB2}" sibTransId="{8EB432DB-20FD-45A0-A3E2-72EE41CDAE7D}"/>
    <dgm:cxn modelId="{D8D69AA7-428C-4DD0-BCB5-A65CE04840B0}" type="presOf" srcId="{B64378A3-3D4F-4BBB-98C1-76EB6791B20E}" destId="{B840927C-A9EA-47DA-9135-F77E4F5A07D1}" srcOrd="0" destOrd="0" presId="urn:microsoft.com/office/officeart/2005/8/layout/vList5"/>
    <dgm:cxn modelId="{B0C998C5-39CA-4F76-BA17-680F9749E3DA}" srcId="{D2628686-C3ED-489D-A65F-3EB9CED20B15}" destId="{AC400C79-4131-435D-8E9B-5BD1316995ED}" srcOrd="1" destOrd="0" parTransId="{D86DDCB6-4390-4870-8B5D-2F4EB2BDAD34}" sibTransId="{62B8B173-E4A1-45A8-A367-F8B8B7C09F94}"/>
    <dgm:cxn modelId="{D739C5E6-D6AA-42C9-BAFE-00859FF57388}" srcId="{AC400C79-4131-435D-8E9B-5BD1316995ED}" destId="{48298BC8-AB09-4EEC-A041-9820794A14F6}" srcOrd="0" destOrd="0" parTransId="{B8B8249B-6689-4DF0-A639-E1EAE906CDD1}" sibTransId="{22086AAA-3EAD-4DA3-9990-E1CF2D2027D8}"/>
    <dgm:cxn modelId="{7EB1E70C-28F6-4B73-B7E9-A58BBF9C77F1}" srcId="{D2628686-C3ED-489D-A65F-3EB9CED20B15}" destId="{B64378A3-3D4F-4BBB-98C1-76EB6791B20E}" srcOrd="0" destOrd="0" parTransId="{77D9E4CB-DFCF-4D91-849C-CD6575147917}" sibTransId="{CDA27D42-6B4D-49CD-BDDB-0A741039D6BE}"/>
    <dgm:cxn modelId="{F0F21AD3-5DBB-43B7-89F4-E3AE930630C1}" srcId="{B64378A3-3D4F-4BBB-98C1-76EB6791B20E}" destId="{A9AF03C4-248C-4124-A513-4D7BBFD54CB9}" srcOrd="0" destOrd="0" parTransId="{D8B23A1C-38A0-4FAF-8E2E-308C15B9FA4F}" sibTransId="{265CFAB0-C7FE-496E-8AE9-52806E22695B}"/>
    <dgm:cxn modelId="{7F87BEEB-F5F4-4643-8795-728206740402}" type="presOf" srcId="{AC400C79-4131-435D-8E9B-5BD1316995ED}" destId="{98B0CDC6-4DE9-420C-9058-49F8149ED181}" srcOrd="0" destOrd="0" presId="urn:microsoft.com/office/officeart/2005/8/layout/vList5"/>
    <dgm:cxn modelId="{4DCB54D4-F022-4D77-AA03-6CCF2BC7DB8F}" srcId="{B64378A3-3D4F-4BBB-98C1-76EB6791B20E}" destId="{BC07AA8F-4A63-4825-8585-6F42299B20FD}" srcOrd="1" destOrd="0" parTransId="{3C012BAF-55D0-4584-8B01-0ED74E5A1035}" sibTransId="{B0B217B8-DB2B-457B-812A-406231A7DE5B}"/>
    <dgm:cxn modelId="{5CCDB253-B858-48AB-A2D8-484566752F72}" type="presOf" srcId="{BC07AA8F-4A63-4825-8585-6F42299B20FD}" destId="{971E5C4A-2652-405A-AA64-70627FF8E1EA}" srcOrd="0" destOrd="1" presId="urn:microsoft.com/office/officeart/2005/8/layout/vList5"/>
    <dgm:cxn modelId="{8F5B778F-5660-4C8B-A53C-5BBED59A2ED6}" type="presOf" srcId="{A93F7128-16B4-498F-873D-306A03E20A01}" destId="{A7C7EE2F-6743-4580-91BB-D64B2685F000}" srcOrd="0" destOrd="2" presId="urn:microsoft.com/office/officeart/2005/8/layout/vList5"/>
    <dgm:cxn modelId="{4B8F1667-D261-4712-BE44-87FC38A340E2}" type="presOf" srcId="{5961DA5E-A18C-40FE-9E99-FD517C24EEF4}" destId="{CEE7EA03-7975-471B-B827-DCA10129FBD7}" srcOrd="0" destOrd="0" presId="urn:microsoft.com/office/officeart/2005/8/layout/vList5"/>
    <dgm:cxn modelId="{15026203-CF2D-4B5B-A1A7-2A07CA51FC1B}" type="presOf" srcId="{48298BC8-AB09-4EEC-A041-9820794A14F6}" destId="{A7C7EE2F-6743-4580-91BB-D64B2685F000}" srcOrd="0" destOrd="0" presId="urn:microsoft.com/office/officeart/2005/8/layout/vList5"/>
    <dgm:cxn modelId="{ED3DD026-3588-4CCB-A45F-CA4CAF5BD365}" type="presOf" srcId="{AA5A483B-D2C2-4BB4-B627-4BD97572F15F}" destId="{A7C7EE2F-6743-4580-91BB-D64B2685F000}" srcOrd="0" destOrd="3" presId="urn:microsoft.com/office/officeart/2005/8/layout/vList5"/>
    <dgm:cxn modelId="{53C67161-EC89-4D1F-BBB9-F0EE69150690}" srcId="{AC400C79-4131-435D-8E9B-5BD1316995ED}" destId="{7ECED4E8-7360-4406-8C6C-71C6F953A498}" srcOrd="1" destOrd="0" parTransId="{53207AA1-6F93-4C82-A4B6-E8D1B2E49936}" sibTransId="{E1880517-4C74-4D24-B69A-4D61647885E0}"/>
    <dgm:cxn modelId="{349EB9E0-19C3-4749-A069-A5CB3C3FDB33}" type="presParOf" srcId="{C85BD4C7-B433-4395-BA95-D97ACA225A4A}" destId="{2F1EAA4F-342E-4C33-AF67-2898FBD01BE7}" srcOrd="0" destOrd="0" presId="urn:microsoft.com/office/officeart/2005/8/layout/vList5"/>
    <dgm:cxn modelId="{E771AD67-87D1-4439-BB6D-9730AB5BB2E0}" type="presParOf" srcId="{2F1EAA4F-342E-4C33-AF67-2898FBD01BE7}" destId="{B840927C-A9EA-47DA-9135-F77E4F5A07D1}" srcOrd="0" destOrd="0" presId="urn:microsoft.com/office/officeart/2005/8/layout/vList5"/>
    <dgm:cxn modelId="{9F1ACCAA-4B27-417B-902A-46199724B127}" type="presParOf" srcId="{2F1EAA4F-342E-4C33-AF67-2898FBD01BE7}" destId="{971E5C4A-2652-405A-AA64-70627FF8E1EA}" srcOrd="1" destOrd="0" presId="urn:microsoft.com/office/officeart/2005/8/layout/vList5"/>
    <dgm:cxn modelId="{A55C3F4B-3BF4-437C-B01E-66E9F76FB67A}" type="presParOf" srcId="{C85BD4C7-B433-4395-BA95-D97ACA225A4A}" destId="{FA6A1ADA-C6AA-48DB-A971-CD1F2D499022}" srcOrd="1" destOrd="0" presId="urn:microsoft.com/office/officeart/2005/8/layout/vList5"/>
    <dgm:cxn modelId="{4AD67B1D-FCE0-4F6F-8D77-3CD0DE54F06F}" type="presParOf" srcId="{C85BD4C7-B433-4395-BA95-D97ACA225A4A}" destId="{157A6D62-B125-4983-AB04-A7BD3692B14E}" srcOrd="2" destOrd="0" presId="urn:microsoft.com/office/officeart/2005/8/layout/vList5"/>
    <dgm:cxn modelId="{591E1072-3944-4BC1-BDE9-F68AB48A26B3}" type="presParOf" srcId="{157A6D62-B125-4983-AB04-A7BD3692B14E}" destId="{98B0CDC6-4DE9-420C-9058-49F8149ED181}" srcOrd="0" destOrd="0" presId="urn:microsoft.com/office/officeart/2005/8/layout/vList5"/>
    <dgm:cxn modelId="{19B44137-1818-40E2-80A0-CD133E13A487}" type="presParOf" srcId="{157A6D62-B125-4983-AB04-A7BD3692B14E}" destId="{A7C7EE2F-6743-4580-91BB-D64B2685F000}" srcOrd="1" destOrd="0" presId="urn:microsoft.com/office/officeart/2005/8/layout/vList5"/>
    <dgm:cxn modelId="{160CC719-6E57-40CA-93EA-2064FA7E4636}" type="presParOf" srcId="{C85BD4C7-B433-4395-BA95-D97ACA225A4A}" destId="{90B873E9-40D9-4C7A-8DD2-4AE302184531}" srcOrd="3" destOrd="0" presId="urn:microsoft.com/office/officeart/2005/8/layout/vList5"/>
    <dgm:cxn modelId="{C66B0179-5EF2-448A-95BB-6B8BD29FD076}" type="presParOf" srcId="{C85BD4C7-B433-4395-BA95-D97ACA225A4A}" destId="{98E62F06-315E-4DD3-B58C-07CAF8AB182B}" srcOrd="4" destOrd="0" presId="urn:microsoft.com/office/officeart/2005/8/layout/vList5"/>
    <dgm:cxn modelId="{CA6260DF-4BBE-46C8-8F53-F5BF54359A08}" type="presParOf" srcId="{98E62F06-315E-4DD3-B58C-07CAF8AB182B}" destId="{CEE7EA03-7975-471B-B827-DCA10129FBD7}" srcOrd="0" destOrd="0" presId="urn:microsoft.com/office/officeart/2005/8/layout/vList5"/>
    <dgm:cxn modelId="{31379237-D8CC-4F65-89FE-90DA9AB5FE61}" type="presParOf" srcId="{98E62F06-315E-4DD3-B58C-07CAF8AB182B}" destId="{E74E9427-4823-413C-AFBA-F64C190A2D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2496A79-5C31-4589-BF0C-4CD6A2D9337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D59F051E-B34F-4207-8EE3-256CE08F809A}">
      <dgm:prSet custT="1"/>
      <dgm:spPr/>
      <dgm:t>
        <a:bodyPr/>
        <a:lstStyle/>
        <a:p>
          <a:pPr rtl="0"/>
          <a:r>
            <a:rPr lang="en-US" sz="2800" dirty="0" smtClean="0"/>
            <a:t>JavaDoc</a:t>
          </a:r>
          <a:r>
            <a:rPr lang="zh-CN" sz="2800" dirty="0" smtClean="0"/>
            <a:t>预览支持</a:t>
          </a:r>
          <a:endParaRPr lang="zh-CN" sz="2800" dirty="0"/>
        </a:p>
      </dgm:t>
    </dgm:pt>
    <dgm:pt modelId="{34EE3ADB-F0CA-43AD-9AE9-5DDB53970DB4}" type="parTrans" cxnId="{58358C4E-1F57-4804-8704-251903B10442}">
      <dgm:prSet/>
      <dgm:spPr/>
      <dgm:t>
        <a:bodyPr/>
        <a:lstStyle/>
        <a:p>
          <a:endParaRPr lang="zh-CN" altLang="en-US"/>
        </a:p>
      </dgm:t>
    </dgm:pt>
    <dgm:pt modelId="{37850272-DBA6-48F1-A415-EF3B3CC32415}" type="sibTrans" cxnId="{58358C4E-1F57-4804-8704-251903B10442}">
      <dgm:prSet/>
      <dgm:spPr/>
      <dgm:t>
        <a:bodyPr/>
        <a:lstStyle/>
        <a:p>
          <a:endParaRPr lang="zh-CN" altLang="en-US"/>
        </a:p>
      </dgm:t>
    </dgm:pt>
    <dgm:pt modelId="{0B904733-CF78-4750-9EC3-20A804E61F6E}">
      <dgm:prSet/>
      <dgm:spPr/>
      <dgm:t>
        <a:bodyPr/>
        <a:lstStyle/>
        <a:p>
          <a:pPr rtl="0"/>
          <a:r>
            <a:rPr lang="zh-CN" smtClean="0"/>
            <a:t>支持</a:t>
          </a:r>
          <a:r>
            <a:rPr lang="en-US" smtClean="0"/>
            <a:t>JavaDoc</a:t>
          </a:r>
          <a:r>
            <a:rPr lang="zh-CN" smtClean="0"/>
            <a:t>的预览功能，</a:t>
          </a:r>
          <a:endParaRPr lang="zh-CN"/>
        </a:p>
      </dgm:t>
    </dgm:pt>
    <dgm:pt modelId="{2B0DCD43-1271-41DD-838B-3DAC3B582CE5}" type="parTrans" cxnId="{D5619A1C-A48D-43BD-9B83-F71E827D5108}">
      <dgm:prSet/>
      <dgm:spPr/>
      <dgm:t>
        <a:bodyPr/>
        <a:lstStyle/>
        <a:p>
          <a:endParaRPr lang="zh-CN" altLang="en-US"/>
        </a:p>
      </dgm:t>
    </dgm:pt>
    <dgm:pt modelId="{40324DD6-7037-4951-B133-B836BE0172C7}" type="sibTrans" cxnId="{D5619A1C-A48D-43BD-9B83-F71E827D5108}">
      <dgm:prSet/>
      <dgm:spPr/>
      <dgm:t>
        <a:bodyPr/>
        <a:lstStyle/>
        <a:p>
          <a:endParaRPr lang="zh-CN" altLang="en-US"/>
        </a:p>
      </dgm:t>
    </dgm:pt>
    <dgm:pt modelId="{BECD86E6-DEAF-4543-87CE-692B08DBD650}">
      <dgm:prSet/>
      <dgm:spPr/>
      <dgm:t>
        <a:bodyPr/>
        <a:lstStyle/>
        <a:p>
          <a:pPr rtl="0"/>
          <a:r>
            <a:rPr lang="zh-CN" smtClean="0"/>
            <a:t>在</a:t>
          </a:r>
          <a:r>
            <a:rPr lang="en-US" smtClean="0"/>
            <a:t>JavaDoc</a:t>
          </a:r>
          <a:r>
            <a:rPr lang="zh-CN" smtClean="0"/>
            <a:t>代码中</a:t>
          </a:r>
          <a:r>
            <a:rPr lang="en-US" smtClean="0"/>
            <a:t>ctrl+q</a:t>
          </a:r>
          <a:r>
            <a:rPr lang="zh-CN" smtClean="0"/>
            <a:t>显示</a:t>
          </a:r>
          <a:r>
            <a:rPr lang="en-US" smtClean="0"/>
            <a:t>JavaDoc</a:t>
          </a:r>
          <a:r>
            <a:rPr lang="zh-CN" smtClean="0"/>
            <a:t>的结果，提高</a:t>
          </a:r>
          <a:r>
            <a:rPr lang="en-US" smtClean="0"/>
            <a:t>doc</a:t>
          </a:r>
          <a:r>
            <a:rPr lang="zh-CN" smtClean="0"/>
            <a:t>文档的质量。</a:t>
          </a:r>
          <a:endParaRPr lang="zh-CN"/>
        </a:p>
      </dgm:t>
    </dgm:pt>
    <dgm:pt modelId="{5FE54D32-46C8-4155-85B3-B32E96293DEE}" type="parTrans" cxnId="{A8411619-CFB6-4544-9011-70DC866E5D00}">
      <dgm:prSet/>
      <dgm:spPr/>
      <dgm:t>
        <a:bodyPr/>
        <a:lstStyle/>
        <a:p>
          <a:endParaRPr lang="zh-CN" altLang="en-US"/>
        </a:p>
      </dgm:t>
    </dgm:pt>
    <dgm:pt modelId="{D49D56B1-15BA-4216-975C-A82D6611CD34}" type="sibTrans" cxnId="{A8411619-CFB6-4544-9011-70DC866E5D00}">
      <dgm:prSet/>
      <dgm:spPr/>
      <dgm:t>
        <a:bodyPr/>
        <a:lstStyle/>
        <a:p>
          <a:endParaRPr lang="zh-CN" altLang="en-US"/>
        </a:p>
      </dgm:t>
    </dgm:pt>
    <dgm:pt modelId="{FE420AC3-2343-4BEA-99BD-A0190091F088}">
      <dgm:prSet custT="1"/>
      <dgm:spPr/>
      <dgm:t>
        <a:bodyPr/>
        <a:lstStyle/>
        <a:p>
          <a:pPr rtl="0"/>
          <a:r>
            <a:rPr lang="zh-CN" altLang="en-US" sz="2800" dirty="0" smtClean="0"/>
            <a:t>程序员意图支持</a:t>
          </a:r>
          <a:endParaRPr lang="zh-CN" altLang="en-US" sz="2800" dirty="0"/>
        </a:p>
      </dgm:t>
    </dgm:pt>
    <dgm:pt modelId="{83442C25-117E-446D-9005-E1DB7B7D82B6}" type="parTrans" cxnId="{AC64C618-2568-42CA-A8F1-611DDE5F49FE}">
      <dgm:prSet/>
      <dgm:spPr/>
      <dgm:t>
        <a:bodyPr/>
        <a:lstStyle/>
        <a:p>
          <a:endParaRPr lang="zh-CN" altLang="en-US"/>
        </a:p>
      </dgm:t>
    </dgm:pt>
    <dgm:pt modelId="{E173AB64-D52D-4265-B579-8E2B9ECDF39A}" type="sibTrans" cxnId="{AC64C618-2568-42CA-A8F1-611DDE5F49FE}">
      <dgm:prSet/>
      <dgm:spPr/>
      <dgm:t>
        <a:bodyPr/>
        <a:lstStyle/>
        <a:p>
          <a:endParaRPr lang="zh-CN" altLang="en-US"/>
        </a:p>
      </dgm:t>
    </dgm:pt>
    <dgm:pt modelId="{F77D08F2-450E-40FA-81FB-FA9003079E19}">
      <dgm:prSet/>
      <dgm:spPr/>
      <dgm:t>
        <a:bodyPr/>
        <a:lstStyle/>
        <a:p>
          <a:pPr rtl="0"/>
          <a:r>
            <a:rPr lang="zh-CN" smtClean="0"/>
            <a:t>编码时</a:t>
          </a:r>
          <a:r>
            <a:rPr lang="en-US" smtClean="0"/>
            <a:t>IDEA</a:t>
          </a:r>
          <a:r>
            <a:rPr lang="zh-CN" smtClean="0"/>
            <a:t>时时检测程序员的意图，</a:t>
          </a:r>
          <a:endParaRPr lang="zh-CN"/>
        </a:p>
      </dgm:t>
    </dgm:pt>
    <dgm:pt modelId="{4F5DB3CC-B035-491C-BCCD-5BD45D0339E1}" type="parTrans" cxnId="{59E5D654-BFB7-40C7-8544-3C5446AA5220}">
      <dgm:prSet/>
      <dgm:spPr/>
      <dgm:t>
        <a:bodyPr/>
        <a:lstStyle/>
        <a:p>
          <a:endParaRPr lang="zh-CN" altLang="en-US"/>
        </a:p>
      </dgm:t>
    </dgm:pt>
    <dgm:pt modelId="{92EDB44D-4543-4A00-9DBD-7E278FB26B47}" type="sibTrans" cxnId="{59E5D654-BFB7-40C7-8544-3C5446AA5220}">
      <dgm:prSet/>
      <dgm:spPr/>
      <dgm:t>
        <a:bodyPr/>
        <a:lstStyle/>
        <a:p>
          <a:endParaRPr lang="zh-CN" altLang="en-US"/>
        </a:p>
      </dgm:t>
    </dgm:pt>
    <dgm:pt modelId="{2BED0102-034C-4EF6-80C3-39D07082665C}">
      <dgm:prSet/>
      <dgm:spPr/>
      <dgm:t>
        <a:bodyPr/>
        <a:lstStyle/>
        <a:p>
          <a:pPr rtl="0"/>
          <a:r>
            <a:rPr lang="zh-CN" dirty="0" smtClean="0"/>
            <a:t>或提供建议，或直接帮你完成代码。</a:t>
          </a:r>
          <a:endParaRPr lang="zh-CN" dirty="0"/>
        </a:p>
      </dgm:t>
    </dgm:pt>
    <dgm:pt modelId="{58A28A57-4759-4368-8373-C83F9320B0AD}" type="parTrans" cxnId="{67FBBFB3-951F-46FC-84BD-7AE211A0B171}">
      <dgm:prSet/>
      <dgm:spPr/>
      <dgm:t>
        <a:bodyPr/>
        <a:lstStyle/>
        <a:p>
          <a:endParaRPr lang="zh-CN" altLang="en-US"/>
        </a:p>
      </dgm:t>
    </dgm:pt>
    <dgm:pt modelId="{7B2E752F-FCF7-4EE1-965B-CB47EABEB138}" type="sibTrans" cxnId="{67FBBFB3-951F-46FC-84BD-7AE211A0B171}">
      <dgm:prSet/>
      <dgm:spPr/>
      <dgm:t>
        <a:bodyPr/>
        <a:lstStyle/>
        <a:p>
          <a:endParaRPr lang="zh-CN" altLang="en-US"/>
        </a:p>
      </dgm:t>
    </dgm:pt>
    <dgm:pt modelId="{950BD551-CA8A-470C-BFE0-4BC70C72037A}" type="pres">
      <dgm:prSet presAssocID="{62496A79-5C31-4589-BF0C-4CD6A2D93377}" presName="Name0" presStyleCnt="0">
        <dgm:presLayoutVars>
          <dgm:dir/>
          <dgm:animLvl val="lvl"/>
          <dgm:resizeHandles val="exact"/>
        </dgm:presLayoutVars>
      </dgm:prSet>
      <dgm:spPr/>
      <dgm:t>
        <a:bodyPr/>
        <a:lstStyle/>
        <a:p>
          <a:endParaRPr lang="zh-CN" altLang="en-US"/>
        </a:p>
      </dgm:t>
    </dgm:pt>
    <dgm:pt modelId="{C3339F3A-45B4-4F91-AB81-5B2C8439AA70}" type="pres">
      <dgm:prSet presAssocID="{D59F051E-B34F-4207-8EE3-256CE08F809A}" presName="linNode" presStyleCnt="0"/>
      <dgm:spPr/>
    </dgm:pt>
    <dgm:pt modelId="{F5DA4B77-D895-46A2-B49C-1F6E6C510536}" type="pres">
      <dgm:prSet presAssocID="{D59F051E-B34F-4207-8EE3-256CE08F809A}" presName="parentText" presStyleLbl="node1" presStyleIdx="0" presStyleCnt="2">
        <dgm:presLayoutVars>
          <dgm:chMax val="1"/>
          <dgm:bulletEnabled val="1"/>
        </dgm:presLayoutVars>
      </dgm:prSet>
      <dgm:spPr/>
      <dgm:t>
        <a:bodyPr/>
        <a:lstStyle/>
        <a:p>
          <a:endParaRPr lang="zh-CN" altLang="en-US"/>
        </a:p>
      </dgm:t>
    </dgm:pt>
    <dgm:pt modelId="{C169DD57-00AA-4E65-B9CB-2AED7350C4E6}" type="pres">
      <dgm:prSet presAssocID="{D59F051E-B34F-4207-8EE3-256CE08F809A}" presName="descendantText" presStyleLbl="alignAccFollowNode1" presStyleIdx="0" presStyleCnt="2">
        <dgm:presLayoutVars>
          <dgm:bulletEnabled val="1"/>
        </dgm:presLayoutVars>
      </dgm:prSet>
      <dgm:spPr/>
      <dgm:t>
        <a:bodyPr/>
        <a:lstStyle/>
        <a:p>
          <a:endParaRPr lang="zh-CN" altLang="en-US"/>
        </a:p>
      </dgm:t>
    </dgm:pt>
    <dgm:pt modelId="{C2B3F99C-418F-4163-9D96-70F45800A4B3}" type="pres">
      <dgm:prSet presAssocID="{37850272-DBA6-48F1-A415-EF3B3CC32415}" presName="sp" presStyleCnt="0"/>
      <dgm:spPr/>
    </dgm:pt>
    <dgm:pt modelId="{B26A8FE7-43D9-4264-AE2C-187C597EBC15}" type="pres">
      <dgm:prSet presAssocID="{FE420AC3-2343-4BEA-99BD-A0190091F088}" presName="linNode" presStyleCnt="0"/>
      <dgm:spPr/>
    </dgm:pt>
    <dgm:pt modelId="{EB8C1B46-7285-4F6A-ACEB-12B10F9ECD59}" type="pres">
      <dgm:prSet presAssocID="{FE420AC3-2343-4BEA-99BD-A0190091F088}" presName="parentText" presStyleLbl="node1" presStyleIdx="1" presStyleCnt="2">
        <dgm:presLayoutVars>
          <dgm:chMax val="1"/>
          <dgm:bulletEnabled val="1"/>
        </dgm:presLayoutVars>
      </dgm:prSet>
      <dgm:spPr/>
      <dgm:t>
        <a:bodyPr/>
        <a:lstStyle/>
        <a:p>
          <a:endParaRPr lang="zh-CN" altLang="en-US"/>
        </a:p>
      </dgm:t>
    </dgm:pt>
    <dgm:pt modelId="{247804E3-845F-4EE3-A5EF-3746148A68F8}" type="pres">
      <dgm:prSet presAssocID="{FE420AC3-2343-4BEA-99BD-A0190091F088}" presName="descendantText" presStyleLbl="alignAccFollowNode1" presStyleIdx="1" presStyleCnt="2">
        <dgm:presLayoutVars>
          <dgm:bulletEnabled val="1"/>
        </dgm:presLayoutVars>
      </dgm:prSet>
      <dgm:spPr/>
      <dgm:t>
        <a:bodyPr/>
        <a:lstStyle/>
        <a:p>
          <a:endParaRPr lang="zh-CN" altLang="en-US"/>
        </a:p>
      </dgm:t>
    </dgm:pt>
  </dgm:ptLst>
  <dgm:cxnLst>
    <dgm:cxn modelId="{CBCACD4A-F5AD-4C14-A108-F1E85EEDEE95}" type="presOf" srcId="{FE420AC3-2343-4BEA-99BD-A0190091F088}" destId="{EB8C1B46-7285-4F6A-ACEB-12B10F9ECD59}" srcOrd="0" destOrd="0" presId="urn:microsoft.com/office/officeart/2005/8/layout/vList5"/>
    <dgm:cxn modelId="{A8411619-CFB6-4544-9011-70DC866E5D00}" srcId="{D59F051E-B34F-4207-8EE3-256CE08F809A}" destId="{BECD86E6-DEAF-4543-87CE-692B08DBD650}" srcOrd="1" destOrd="0" parTransId="{5FE54D32-46C8-4155-85B3-B32E96293DEE}" sibTransId="{D49D56B1-15BA-4216-975C-A82D6611CD34}"/>
    <dgm:cxn modelId="{DD67C809-B138-4BB0-A85C-6613A6B7EF2D}" type="presOf" srcId="{D59F051E-B34F-4207-8EE3-256CE08F809A}" destId="{F5DA4B77-D895-46A2-B49C-1F6E6C510536}" srcOrd="0" destOrd="0" presId="urn:microsoft.com/office/officeart/2005/8/layout/vList5"/>
    <dgm:cxn modelId="{565ECB5D-EC7C-4882-A0AA-E4329170833E}" type="presOf" srcId="{2BED0102-034C-4EF6-80C3-39D07082665C}" destId="{247804E3-845F-4EE3-A5EF-3746148A68F8}" srcOrd="0" destOrd="1" presId="urn:microsoft.com/office/officeart/2005/8/layout/vList5"/>
    <dgm:cxn modelId="{67FBBFB3-951F-46FC-84BD-7AE211A0B171}" srcId="{FE420AC3-2343-4BEA-99BD-A0190091F088}" destId="{2BED0102-034C-4EF6-80C3-39D07082665C}" srcOrd="1" destOrd="0" parTransId="{58A28A57-4759-4368-8373-C83F9320B0AD}" sibTransId="{7B2E752F-FCF7-4EE1-965B-CB47EABEB138}"/>
    <dgm:cxn modelId="{AC64C618-2568-42CA-A8F1-611DDE5F49FE}" srcId="{62496A79-5C31-4589-BF0C-4CD6A2D93377}" destId="{FE420AC3-2343-4BEA-99BD-A0190091F088}" srcOrd="1" destOrd="0" parTransId="{83442C25-117E-446D-9005-E1DB7B7D82B6}" sibTransId="{E173AB64-D52D-4265-B579-8E2B9ECDF39A}"/>
    <dgm:cxn modelId="{F090134F-D8E5-42C3-9CC5-66575708E324}" type="presOf" srcId="{BECD86E6-DEAF-4543-87CE-692B08DBD650}" destId="{C169DD57-00AA-4E65-B9CB-2AED7350C4E6}" srcOrd="0" destOrd="1" presId="urn:microsoft.com/office/officeart/2005/8/layout/vList5"/>
    <dgm:cxn modelId="{A2F99168-A5B2-499E-B44A-2089ECE69014}" type="presOf" srcId="{F77D08F2-450E-40FA-81FB-FA9003079E19}" destId="{247804E3-845F-4EE3-A5EF-3746148A68F8}" srcOrd="0" destOrd="0" presId="urn:microsoft.com/office/officeart/2005/8/layout/vList5"/>
    <dgm:cxn modelId="{7EE93AB5-CC3B-493E-860B-F57EBE623F1B}" type="presOf" srcId="{0B904733-CF78-4750-9EC3-20A804E61F6E}" destId="{C169DD57-00AA-4E65-B9CB-2AED7350C4E6}" srcOrd="0" destOrd="0" presId="urn:microsoft.com/office/officeart/2005/8/layout/vList5"/>
    <dgm:cxn modelId="{59E5D654-BFB7-40C7-8544-3C5446AA5220}" srcId="{FE420AC3-2343-4BEA-99BD-A0190091F088}" destId="{F77D08F2-450E-40FA-81FB-FA9003079E19}" srcOrd="0" destOrd="0" parTransId="{4F5DB3CC-B035-491C-BCCD-5BD45D0339E1}" sibTransId="{92EDB44D-4543-4A00-9DBD-7E278FB26B47}"/>
    <dgm:cxn modelId="{58358C4E-1F57-4804-8704-251903B10442}" srcId="{62496A79-5C31-4589-BF0C-4CD6A2D93377}" destId="{D59F051E-B34F-4207-8EE3-256CE08F809A}" srcOrd="0" destOrd="0" parTransId="{34EE3ADB-F0CA-43AD-9AE9-5DDB53970DB4}" sibTransId="{37850272-DBA6-48F1-A415-EF3B3CC32415}"/>
    <dgm:cxn modelId="{D5619A1C-A48D-43BD-9B83-F71E827D5108}" srcId="{D59F051E-B34F-4207-8EE3-256CE08F809A}" destId="{0B904733-CF78-4750-9EC3-20A804E61F6E}" srcOrd="0" destOrd="0" parTransId="{2B0DCD43-1271-41DD-838B-3DAC3B582CE5}" sibTransId="{40324DD6-7037-4951-B133-B836BE0172C7}"/>
    <dgm:cxn modelId="{04D05DC7-96AB-4FA0-9BFA-7AECDC232CC2}" type="presOf" srcId="{62496A79-5C31-4589-BF0C-4CD6A2D93377}" destId="{950BD551-CA8A-470C-BFE0-4BC70C72037A}" srcOrd="0" destOrd="0" presId="urn:microsoft.com/office/officeart/2005/8/layout/vList5"/>
    <dgm:cxn modelId="{9D8FF55F-E6AD-4CB4-A4BC-22314B9EBD22}" type="presParOf" srcId="{950BD551-CA8A-470C-BFE0-4BC70C72037A}" destId="{C3339F3A-45B4-4F91-AB81-5B2C8439AA70}" srcOrd="0" destOrd="0" presId="urn:microsoft.com/office/officeart/2005/8/layout/vList5"/>
    <dgm:cxn modelId="{C07121F0-24E5-4ADB-9C0E-0A168770EF1B}" type="presParOf" srcId="{C3339F3A-45B4-4F91-AB81-5B2C8439AA70}" destId="{F5DA4B77-D895-46A2-B49C-1F6E6C510536}" srcOrd="0" destOrd="0" presId="urn:microsoft.com/office/officeart/2005/8/layout/vList5"/>
    <dgm:cxn modelId="{49610EBE-FD81-4215-B3BF-AF78A5EA23AE}" type="presParOf" srcId="{C3339F3A-45B4-4F91-AB81-5B2C8439AA70}" destId="{C169DD57-00AA-4E65-B9CB-2AED7350C4E6}" srcOrd="1" destOrd="0" presId="urn:microsoft.com/office/officeart/2005/8/layout/vList5"/>
    <dgm:cxn modelId="{065D5E24-CA5D-4551-AACE-01B9A3AFC184}" type="presParOf" srcId="{950BD551-CA8A-470C-BFE0-4BC70C72037A}" destId="{C2B3F99C-418F-4163-9D96-70F45800A4B3}" srcOrd="1" destOrd="0" presId="urn:microsoft.com/office/officeart/2005/8/layout/vList5"/>
    <dgm:cxn modelId="{4CADA690-6E7D-42BD-9B2E-81BA9F7F64C6}" type="presParOf" srcId="{950BD551-CA8A-470C-BFE0-4BC70C72037A}" destId="{B26A8FE7-43D9-4264-AE2C-187C597EBC15}" srcOrd="2" destOrd="0" presId="urn:microsoft.com/office/officeart/2005/8/layout/vList5"/>
    <dgm:cxn modelId="{32CBD383-710F-47AD-8CC7-F5E61DA16A15}" type="presParOf" srcId="{B26A8FE7-43D9-4264-AE2C-187C597EBC15}" destId="{EB8C1B46-7285-4F6A-ACEB-12B10F9ECD59}" srcOrd="0" destOrd="0" presId="urn:microsoft.com/office/officeart/2005/8/layout/vList5"/>
    <dgm:cxn modelId="{9D51B539-930D-462A-9345-C7F69BEB64E3}" type="presParOf" srcId="{B26A8FE7-43D9-4264-AE2C-187C597EBC15}" destId="{247804E3-845F-4EE3-A5EF-3746148A68F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7F00409-F4DF-404E-B095-58C603AF55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29A147D-AB55-499F-AE23-97EA315B8E4C}">
      <dgm:prSet custT="1"/>
      <dgm:spPr/>
      <dgm:t>
        <a:bodyPr/>
        <a:lstStyle/>
        <a:p>
          <a:pPr rtl="0"/>
          <a:r>
            <a:rPr lang="zh-CN" altLang="en-US" sz="2800" dirty="0" smtClean="0"/>
            <a:t>方便调试代码，</a:t>
          </a:r>
          <a:r>
            <a:rPr lang="zh-CN" sz="2800" dirty="0" smtClean="0"/>
            <a:t>调试（</a:t>
          </a:r>
          <a:r>
            <a:rPr lang="en-US" sz="2800" dirty="0" smtClean="0"/>
            <a:t>Debug)</a:t>
          </a:r>
          <a:r>
            <a:rPr lang="zh-CN" sz="2800" dirty="0" smtClean="0"/>
            <a:t>范围广泛</a:t>
          </a:r>
          <a:r>
            <a:rPr lang="en-US" sz="2800" dirty="0" smtClean="0"/>
            <a:t>	</a:t>
          </a:r>
        </a:p>
        <a:p>
          <a:pPr rtl="0"/>
          <a:r>
            <a:rPr lang="en-US" altLang="zh-CN" sz="2000" dirty="0" smtClean="0"/>
            <a:t>	</a:t>
          </a:r>
          <a:r>
            <a:rPr lang="zh-CN" sz="2000" dirty="0" smtClean="0"/>
            <a:t>可以对</a:t>
          </a:r>
          <a:r>
            <a:rPr lang="en-US" sz="2000" dirty="0" smtClean="0"/>
            <a:t>Java</a:t>
          </a:r>
          <a:r>
            <a:rPr lang="zh-CN" sz="2000" dirty="0" smtClean="0"/>
            <a:t>代码，</a:t>
          </a:r>
          <a:r>
            <a:rPr lang="en-US" sz="2000" dirty="0" smtClean="0"/>
            <a:t>JavaScript</a:t>
          </a:r>
          <a:r>
            <a:rPr lang="zh-CN" sz="2000" dirty="0" smtClean="0"/>
            <a:t>，</a:t>
          </a:r>
          <a:r>
            <a:rPr lang="en-US" sz="2000" dirty="0" smtClean="0"/>
            <a:t>JQuery, Ajax</a:t>
          </a:r>
          <a:r>
            <a:rPr lang="zh-CN" sz="2000" dirty="0" smtClean="0"/>
            <a:t>等技术进行调试。</a:t>
          </a:r>
          <a:endParaRPr lang="zh-CN" sz="2000" dirty="0"/>
        </a:p>
      </dgm:t>
    </dgm:pt>
    <dgm:pt modelId="{3F4DCDD1-7C23-44B6-92A9-979A2ED01009}" type="parTrans" cxnId="{B72E3452-6B09-45B5-9155-69C42853C94C}">
      <dgm:prSet/>
      <dgm:spPr/>
      <dgm:t>
        <a:bodyPr/>
        <a:lstStyle/>
        <a:p>
          <a:endParaRPr lang="zh-CN" altLang="en-US"/>
        </a:p>
      </dgm:t>
    </dgm:pt>
    <dgm:pt modelId="{D5DF92AA-742A-4EF0-A91E-9326736B9EE2}" type="sibTrans" cxnId="{B72E3452-6B09-45B5-9155-69C42853C94C}">
      <dgm:prSet/>
      <dgm:spPr/>
      <dgm:t>
        <a:bodyPr/>
        <a:lstStyle/>
        <a:p>
          <a:endParaRPr lang="zh-CN" altLang="en-US"/>
        </a:p>
      </dgm:t>
    </dgm:pt>
    <dgm:pt modelId="{A2964B0B-8FD0-46EE-893D-3F99B7377AFD}">
      <dgm:prSet/>
      <dgm:spPr/>
      <dgm:t>
        <a:bodyPr/>
        <a:lstStyle/>
        <a:p>
          <a:pPr rtl="0"/>
          <a:r>
            <a:rPr lang="zh-CN" dirty="0" smtClean="0"/>
            <a:t>智能编码辅助和自动控制</a:t>
          </a:r>
          <a:endParaRPr lang="zh-CN" dirty="0"/>
        </a:p>
      </dgm:t>
    </dgm:pt>
    <dgm:pt modelId="{F2FC93F3-1C6D-4155-8454-BD6AE23F3B23}" type="parTrans" cxnId="{7059565F-6B84-4571-9FDC-8F99B058C189}">
      <dgm:prSet/>
      <dgm:spPr/>
      <dgm:t>
        <a:bodyPr/>
        <a:lstStyle/>
        <a:p>
          <a:endParaRPr lang="zh-CN" altLang="en-US"/>
        </a:p>
      </dgm:t>
    </dgm:pt>
    <dgm:pt modelId="{C8A47E04-FCC0-4940-B90D-0969CE1529D1}" type="sibTrans" cxnId="{7059565F-6B84-4571-9FDC-8F99B058C189}">
      <dgm:prSet/>
      <dgm:spPr/>
      <dgm:t>
        <a:bodyPr/>
        <a:lstStyle/>
        <a:p>
          <a:endParaRPr lang="zh-CN" altLang="en-US"/>
        </a:p>
      </dgm:t>
    </dgm:pt>
    <dgm:pt modelId="{C0401A0E-3E98-4867-AB19-4AC3B7915D59}">
      <dgm:prSet/>
      <dgm:spPr/>
      <dgm:t>
        <a:bodyPr/>
        <a:lstStyle/>
        <a:p>
          <a:pPr rtl="0"/>
          <a:r>
            <a:rPr lang="zh-CN" dirty="0" smtClean="0"/>
            <a:t>聪明的即时分析</a:t>
          </a:r>
          <a:endParaRPr lang="zh-CN" dirty="0"/>
        </a:p>
      </dgm:t>
    </dgm:pt>
    <dgm:pt modelId="{2105684D-8543-4F7E-899F-D959088C88BC}" type="parTrans" cxnId="{8B545018-C13A-4216-9A72-94F4F15983C4}">
      <dgm:prSet/>
      <dgm:spPr/>
    </dgm:pt>
    <dgm:pt modelId="{AE0DF128-F325-4101-9198-A7B3670A714A}" type="sibTrans" cxnId="{8B545018-C13A-4216-9A72-94F4F15983C4}">
      <dgm:prSet/>
      <dgm:spPr/>
    </dgm:pt>
    <dgm:pt modelId="{7D780169-6F92-474E-AA97-6F2DFB06C862}">
      <dgm:prSet/>
      <dgm:spPr/>
      <dgm:t>
        <a:bodyPr/>
        <a:lstStyle/>
        <a:p>
          <a:pPr rtl="0"/>
          <a:r>
            <a:rPr lang="zh-CN" dirty="0" smtClean="0"/>
            <a:t>支持</a:t>
          </a:r>
          <a:r>
            <a:rPr lang="en-US" dirty="0" smtClean="0"/>
            <a:t>J2EE</a:t>
          </a:r>
          <a:r>
            <a:rPr lang="zh-CN" dirty="0" smtClean="0"/>
            <a:t>，</a:t>
          </a:r>
          <a:r>
            <a:rPr lang="en-US" dirty="0" smtClean="0"/>
            <a:t>Ant</a:t>
          </a:r>
          <a:r>
            <a:rPr lang="zh-CN" dirty="0" smtClean="0"/>
            <a:t>，</a:t>
          </a:r>
          <a:r>
            <a:rPr lang="en-US" dirty="0" smtClean="0"/>
            <a:t>JUnit</a:t>
          </a:r>
          <a:r>
            <a:rPr lang="zh-CN" dirty="0" smtClean="0"/>
            <a:t>和</a:t>
          </a:r>
          <a:r>
            <a:rPr lang="en-US" dirty="0" smtClean="0"/>
            <a:t>CVS</a:t>
          </a:r>
          <a:r>
            <a:rPr lang="zh-CN" dirty="0" smtClean="0"/>
            <a:t>集成，</a:t>
          </a:r>
          <a:endParaRPr lang="zh-CN" dirty="0"/>
        </a:p>
      </dgm:t>
    </dgm:pt>
    <dgm:pt modelId="{3D43384A-9B1B-4301-BD2A-EB9E381B3EBA}" type="parTrans" cxnId="{40D5231C-650F-4949-BB8A-4B3E255AA073}">
      <dgm:prSet/>
      <dgm:spPr/>
    </dgm:pt>
    <dgm:pt modelId="{0688BD87-001B-4805-B746-7A1B342224A7}" type="sibTrans" cxnId="{40D5231C-650F-4949-BB8A-4B3E255AA073}">
      <dgm:prSet/>
      <dgm:spPr/>
    </dgm:pt>
    <dgm:pt modelId="{8356F982-2906-4F23-847A-87AA72D88397}">
      <dgm:prSet/>
      <dgm:spPr/>
      <dgm:t>
        <a:bodyPr/>
        <a:lstStyle/>
        <a:p>
          <a:pPr rtl="0"/>
          <a:r>
            <a:rPr lang="zh-CN" dirty="0" smtClean="0"/>
            <a:t>方便的</a:t>
          </a:r>
          <a:r>
            <a:rPr lang="zh-CN" altLang="en-US" dirty="0" smtClean="0"/>
            <a:t>重构</a:t>
          </a:r>
          <a:r>
            <a:rPr lang="zh-CN" dirty="0" smtClean="0"/>
            <a:t>功能</a:t>
          </a:r>
          <a:endParaRPr lang="zh-CN" dirty="0"/>
        </a:p>
      </dgm:t>
    </dgm:pt>
    <dgm:pt modelId="{57BF8795-949E-4D6C-B0BF-8345D951D174}" type="parTrans" cxnId="{2647BA50-93BF-4441-86BA-4E20C81B3256}">
      <dgm:prSet/>
      <dgm:spPr/>
    </dgm:pt>
    <dgm:pt modelId="{791D13AC-2714-4CDC-B285-C2370763F37A}" type="sibTrans" cxnId="{2647BA50-93BF-4441-86BA-4E20C81B3256}">
      <dgm:prSet/>
      <dgm:spPr/>
    </dgm:pt>
    <dgm:pt modelId="{7E03D17A-20FB-44A3-8CEA-847B03EB425C}">
      <dgm:prSet/>
      <dgm:spPr/>
      <dgm:t>
        <a:bodyPr/>
        <a:lstStyle/>
        <a:p>
          <a:pPr rtl="0"/>
          <a:r>
            <a:rPr lang="zh-CN" dirty="0" smtClean="0">
              <a:solidFill>
                <a:srgbClr val="003399"/>
              </a:solidFill>
            </a:rPr>
            <a:t>非平行的编码检查</a:t>
          </a:r>
          <a:r>
            <a:rPr lang="en-US" altLang="zh-CN" dirty="0" smtClean="0">
              <a:solidFill>
                <a:srgbClr val="003399"/>
              </a:solidFill>
            </a:rPr>
            <a:t>;</a:t>
          </a:r>
          <a:endParaRPr lang="zh-CN" dirty="0">
            <a:solidFill>
              <a:srgbClr val="003399"/>
            </a:solidFill>
          </a:endParaRPr>
        </a:p>
      </dgm:t>
    </dgm:pt>
    <dgm:pt modelId="{7B9AF7A4-BC81-453E-90EC-FB140844ED0D}" type="parTrans" cxnId="{005ADA5A-FF37-4E49-8B5C-79EB59914DF1}">
      <dgm:prSet/>
      <dgm:spPr/>
    </dgm:pt>
    <dgm:pt modelId="{CDFD2ADE-FE43-4EE5-91A0-839233F0EDC3}" type="sibTrans" cxnId="{005ADA5A-FF37-4E49-8B5C-79EB59914DF1}">
      <dgm:prSet/>
      <dgm:spPr/>
    </dgm:pt>
    <dgm:pt modelId="{93545819-DC4A-4CB8-BE16-5E602518405A}">
      <dgm:prSet/>
      <dgm:spPr/>
      <dgm:t>
        <a:bodyPr/>
        <a:lstStyle/>
        <a:p>
          <a:pPr rtl="0"/>
          <a:r>
            <a:rPr lang="zh-CN" dirty="0" smtClean="0"/>
            <a:t>创新的</a:t>
          </a:r>
          <a:r>
            <a:rPr lang="en-US" dirty="0" smtClean="0"/>
            <a:t>GUI</a:t>
          </a:r>
          <a:r>
            <a:rPr lang="zh-CN" dirty="0" smtClean="0"/>
            <a:t>设计器</a:t>
          </a:r>
          <a:endParaRPr lang="zh-CN" dirty="0"/>
        </a:p>
      </dgm:t>
    </dgm:pt>
    <dgm:pt modelId="{D70F7E71-2D63-4A71-8C7B-6E37CF69069C}" type="parTrans" cxnId="{4524C6A9-EB18-4B2C-AE0E-6992484F9C93}">
      <dgm:prSet/>
      <dgm:spPr/>
    </dgm:pt>
    <dgm:pt modelId="{62568A10-396C-423D-82BE-026623F7F9DF}" type="sibTrans" cxnId="{4524C6A9-EB18-4B2C-AE0E-6992484F9C93}">
      <dgm:prSet/>
      <dgm:spPr/>
    </dgm:pt>
    <dgm:pt modelId="{0DDBDF87-C052-43AF-B1B9-0102BE39A4C9}">
      <dgm:prSet/>
      <dgm:spPr/>
      <dgm:t>
        <a:bodyPr/>
        <a:lstStyle/>
        <a:p>
          <a:pPr rtl="0"/>
          <a:r>
            <a:rPr lang="zh-CN" dirty="0" smtClean="0"/>
            <a:t>不同的工具窗口围绕在主编程窗口周围</a:t>
          </a:r>
          <a:r>
            <a:rPr lang="en-US" altLang="zh-CN" dirty="0" smtClean="0"/>
            <a:t>;</a:t>
          </a:r>
          <a:endParaRPr lang="zh-CN" dirty="0"/>
        </a:p>
      </dgm:t>
    </dgm:pt>
    <dgm:pt modelId="{41F92831-DC88-4AB5-B005-1ED1CBB90477}" type="parTrans" cxnId="{80317C60-5E76-4308-8DF4-A1B51E24C372}">
      <dgm:prSet/>
      <dgm:spPr/>
    </dgm:pt>
    <dgm:pt modelId="{67413733-CF3C-4F3C-B231-B5F79BE7BE3C}" type="sibTrans" cxnId="{80317C60-5E76-4308-8DF4-A1B51E24C372}">
      <dgm:prSet/>
      <dgm:spPr/>
    </dgm:pt>
    <dgm:pt modelId="{3A373528-45AC-4484-A493-692310121FC9}">
      <dgm:prSet/>
      <dgm:spPr/>
      <dgm:t>
        <a:bodyPr/>
        <a:lstStyle/>
        <a:p>
          <a:pPr rtl="0"/>
          <a:r>
            <a:rPr lang="zh-CN" dirty="0" smtClean="0"/>
            <a:t>当鼠标点到时即可打开，无用时也可轻松关闭</a:t>
          </a:r>
          <a:r>
            <a:rPr lang="en-US" altLang="zh-CN" dirty="0" smtClean="0"/>
            <a:t>;</a:t>
          </a:r>
          <a:endParaRPr lang="zh-CN" dirty="0"/>
        </a:p>
      </dgm:t>
    </dgm:pt>
    <dgm:pt modelId="{F444EAEF-81ED-41D3-8CB2-18F3DE0139D9}" type="parTrans" cxnId="{0658D48C-1653-46BC-B2D3-B5E6AB07186E}">
      <dgm:prSet/>
      <dgm:spPr/>
    </dgm:pt>
    <dgm:pt modelId="{25A43D23-A121-4822-8BD6-A4F4A5D4083D}" type="sibTrans" cxnId="{0658D48C-1653-46BC-B2D3-B5E6AB07186E}">
      <dgm:prSet/>
      <dgm:spPr/>
    </dgm:pt>
    <dgm:pt modelId="{8D42F041-5E88-4082-9910-F3264D67630F}">
      <dgm:prSet/>
      <dgm:spPr/>
      <dgm:t>
        <a:bodyPr/>
        <a:lstStyle/>
        <a:p>
          <a:pPr rtl="0"/>
          <a:r>
            <a:rPr lang="zh-CN" dirty="0" smtClean="0"/>
            <a:t>使用户得到了最大化的有效屏幕范围。</a:t>
          </a:r>
          <a:endParaRPr lang="zh-CN" dirty="0"/>
        </a:p>
      </dgm:t>
    </dgm:pt>
    <dgm:pt modelId="{6D39500A-B065-4E57-A81D-5BC1058F3F51}" type="parTrans" cxnId="{54ACEF6A-DDBD-466D-9DBE-C90756B764EA}">
      <dgm:prSet/>
      <dgm:spPr/>
    </dgm:pt>
    <dgm:pt modelId="{937B022C-7491-4C7F-B53F-8A4F8C834AB8}" type="sibTrans" cxnId="{54ACEF6A-DDBD-466D-9DBE-C90756B764EA}">
      <dgm:prSet/>
      <dgm:spPr/>
    </dgm:pt>
    <dgm:pt modelId="{2D6B62E9-ED06-417F-B734-C7101C1FACAA}" type="pres">
      <dgm:prSet presAssocID="{37F00409-F4DF-404E-B095-58C603AF554C}" presName="linear" presStyleCnt="0">
        <dgm:presLayoutVars>
          <dgm:animLvl val="lvl"/>
          <dgm:resizeHandles val="exact"/>
        </dgm:presLayoutVars>
      </dgm:prSet>
      <dgm:spPr/>
      <dgm:t>
        <a:bodyPr/>
        <a:lstStyle/>
        <a:p>
          <a:endParaRPr lang="zh-CN" altLang="en-US"/>
        </a:p>
      </dgm:t>
    </dgm:pt>
    <dgm:pt modelId="{F5CDCFE4-8E71-4F7D-95D1-27D7BE99B2BC}" type="pres">
      <dgm:prSet presAssocID="{E29A147D-AB55-499F-AE23-97EA315B8E4C}" presName="parentText" presStyleLbl="node1" presStyleIdx="0" presStyleCnt="1">
        <dgm:presLayoutVars>
          <dgm:chMax val="0"/>
          <dgm:bulletEnabled val="1"/>
        </dgm:presLayoutVars>
      </dgm:prSet>
      <dgm:spPr/>
      <dgm:t>
        <a:bodyPr/>
        <a:lstStyle/>
        <a:p>
          <a:endParaRPr lang="zh-CN" altLang="en-US"/>
        </a:p>
      </dgm:t>
    </dgm:pt>
    <dgm:pt modelId="{C091112F-500A-4B71-B797-3B668A19E677}" type="pres">
      <dgm:prSet presAssocID="{E29A147D-AB55-499F-AE23-97EA315B8E4C}" presName="childText" presStyleLbl="revTx" presStyleIdx="0" presStyleCnt="1">
        <dgm:presLayoutVars>
          <dgm:bulletEnabled val="1"/>
        </dgm:presLayoutVars>
      </dgm:prSet>
      <dgm:spPr/>
      <dgm:t>
        <a:bodyPr/>
        <a:lstStyle/>
        <a:p>
          <a:endParaRPr lang="zh-CN" altLang="en-US"/>
        </a:p>
      </dgm:t>
    </dgm:pt>
  </dgm:ptLst>
  <dgm:cxnLst>
    <dgm:cxn modelId="{80317C60-5E76-4308-8DF4-A1B51E24C372}" srcId="{93545819-DC4A-4CB8-BE16-5E602518405A}" destId="{0DDBDF87-C052-43AF-B1B9-0102BE39A4C9}" srcOrd="0" destOrd="0" parTransId="{41F92831-DC88-4AB5-B005-1ED1CBB90477}" sibTransId="{67413733-CF3C-4F3C-B231-B5F79BE7BE3C}"/>
    <dgm:cxn modelId="{5826AED2-4B36-4B08-B7F0-A9A7E7A36E87}" type="presOf" srcId="{7E03D17A-20FB-44A3-8CEA-847B03EB425C}" destId="{C091112F-500A-4B71-B797-3B668A19E677}" srcOrd="0" destOrd="2" presId="urn:microsoft.com/office/officeart/2005/8/layout/vList2"/>
    <dgm:cxn modelId="{A948581F-B25B-48A8-8334-1E425A0207B7}" type="presOf" srcId="{7D780169-6F92-474E-AA97-6F2DFB06C862}" destId="{C091112F-500A-4B71-B797-3B668A19E677}" srcOrd="0" destOrd="1" presId="urn:microsoft.com/office/officeart/2005/8/layout/vList2"/>
    <dgm:cxn modelId="{F1EA1321-076A-438D-8C72-41F4E77F3850}" type="presOf" srcId="{93545819-DC4A-4CB8-BE16-5E602518405A}" destId="{C091112F-500A-4B71-B797-3B668A19E677}" srcOrd="0" destOrd="3" presId="urn:microsoft.com/office/officeart/2005/8/layout/vList2"/>
    <dgm:cxn modelId="{C1727235-266D-4A27-B754-F828280366FD}" type="presOf" srcId="{E29A147D-AB55-499F-AE23-97EA315B8E4C}" destId="{F5CDCFE4-8E71-4F7D-95D1-27D7BE99B2BC}" srcOrd="0" destOrd="0" presId="urn:microsoft.com/office/officeart/2005/8/layout/vList2"/>
    <dgm:cxn modelId="{005ADA5A-FF37-4E49-8B5C-79EB59914DF1}" srcId="{A2964B0B-8FD0-46EE-893D-3F99B7377AFD}" destId="{7E03D17A-20FB-44A3-8CEA-847B03EB425C}" srcOrd="1" destOrd="0" parTransId="{7B9AF7A4-BC81-453E-90EC-FB140844ED0D}" sibTransId="{CDFD2ADE-FE43-4EE5-91A0-839233F0EDC3}"/>
    <dgm:cxn modelId="{8B545018-C13A-4216-9A72-94F4F15983C4}" srcId="{E29A147D-AB55-499F-AE23-97EA315B8E4C}" destId="{C0401A0E-3E98-4867-AB19-4AC3B7915D59}" srcOrd="2" destOrd="0" parTransId="{2105684D-8543-4F7E-899F-D959088C88BC}" sibTransId="{AE0DF128-F325-4101-9198-A7B3670A714A}"/>
    <dgm:cxn modelId="{4524C6A9-EB18-4B2C-AE0E-6992484F9C93}" srcId="{E29A147D-AB55-499F-AE23-97EA315B8E4C}" destId="{93545819-DC4A-4CB8-BE16-5E602518405A}" srcOrd="1" destOrd="0" parTransId="{D70F7E71-2D63-4A71-8C7B-6E37CF69069C}" sibTransId="{62568A10-396C-423D-82BE-026623F7F9DF}"/>
    <dgm:cxn modelId="{0658D48C-1653-46BC-B2D3-B5E6AB07186E}" srcId="{93545819-DC4A-4CB8-BE16-5E602518405A}" destId="{3A373528-45AC-4484-A493-692310121FC9}" srcOrd="1" destOrd="0" parTransId="{F444EAEF-81ED-41D3-8CB2-18F3DE0139D9}" sibTransId="{25A43D23-A121-4822-8BD6-A4F4A5D4083D}"/>
    <dgm:cxn modelId="{7059565F-6B84-4571-9FDC-8F99B058C189}" srcId="{E29A147D-AB55-499F-AE23-97EA315B8E4C}" destId="{A2964B0B-8FD0-46EE-893D-3F99B7377AFD}" srcOrd="0" destOrd="0" parTransId="{F2FC93F3-1C6D-4155-8454-BD6AE23F3B23}" sibTransId="{C8A47E04-FCC0-4940-B90D-0969CE1529D1}"/>
    <dgm:cxn modelId="{5BEDADF1-3CBC-41A5-8CBC-D49186D288D7}" type="presOf" srcId="{0DDBDF87-C052-43AF-B1B9-0102BE39A4C9}" destId="{C091112F-500A-4B71-B797-3B668A19E677}" srcOrd="0" destOrd="4" presId="urn:microsoft.com/office/officeart/2005/8/layout/vList2"/>
    <dgm:cxn modelId="{37D3F7C3-B0BD-4AB3-AB40-048A12B3560C}" type="presOf" srcId="{8D42F041-5E88-4082-9910-F3264D67630F}" destId="{C091112F-500A-4B71-B797-3B668A19E677}" srcOrd="0" destOrd="6" presId="urn:microsoft.com/office/officeart/2005/8/layout/vList2"/>
    <dgm:cxn modelId="{552E461A-CF63-4ED7-8943-9DB2DA6B507B}" type="presOf" srcId="{37F00409-F4DF-404E-B095-58C603AF554C}" destId="{2D6B62E9-ED06-417F-B734-C7101C1FACAA}" srcOrd="0" destOrd="0" presId="urn:microsoft.com/office/officeart/2005/8/layout/vList2"/>
    <dgm:cxn modelId="{2647BA50-93BF-4441-86BA-4E20C81B3256}" srcId="{E29A147D-AB55-499F-AE23-97EA315B8E4C}" destId="{8356F982-2906-4F23-847A-87AA72D88397}" srcOrd="3" destOrd="0" parTransId="{57BF8795-949E-4D6C-B0BF-8345D951D174}" sibTransId="{791D13AC-2714-4CDC-B285-C2370763F37A}"/>
    <dgm:cxn modelId="{72CBD8AC-19DF-4A06-9F5C-DC06ECDCEDC8}" type="presOf" srcId="{A2964B0B-8FD0-46EE-893D-3F99B7377AFD}" destId="{C091112F-500A-4B71-B797-3B668A19E677}" srcOrd="0" destOrd="0" presId="urn:microsoft.com/office/officeart/2005/8/layout/vList2"/>
    <dgm:cxn modelId="{40D5231C-650F-4949-BB8A-4B3E255AA073}" srcId="{A2964B0B-8FD0-46EE-893D-3F99B7377AFD}" destId="{7D780169-6F92-474E-AA97-6F2DFB06C862}" srcOrd="0" destOrd="0" parTransId="{3D43384A-9B1B-4301-BD2A-EB9E381B3EBA}" sibTransId="{0688BD87-001B-4805-B746-7A1B342224A7}"/>
    <dgm:cxn modelId="{DECE8D1B-8A9F-4C98-85A4-1554B380CCB6}" type="presOf" srcId="{C0401A0E-3E98-4867-AB19-4AC3B7915D59}" destId="{C091112F-500A-4B71-B797-3B668A19E677}" srcOrd="0" destOrd="7" presId="urn:microsoft.com/office/officeart/2005/8/layout/vList2"/>
    <dgm:cxn modelId="{E7B44CD5-D890-4DB6-9E1B-8C03E1EBDA13}" type="presOf" srcId="{3A373528-45AC-4484-A493-692310121FC9}" destId="{C091112F-500A-4B71-B797-3B668A19E677}" srcOrd="0" destOrd="5" presId="urn:microsoft.com/office/officeart/2005/8/layout/vList2"/>
    <dgm:cxn modelId="{54ACEF6A-DDBD-466D-9DBE-C90756B764EA}" srcId="{93545819-DC4A-4CB8-BE16-5E602518405A}" destId="{8D42F041-5E88-4082-9910-F3264D67630F}" srcOrd="2" destOrd="0" parTransId="{6D39500A-B065-4E57-A81D-5BC1058F3F51}" sibTransId="{937B022C-7491-4C7F-B53F-8A4F8C834AB8}"/>
    <dgm:cxn modelId="{ED4FE0D8-19F6-40FA-BF74-F3746364E190}" type="presOf" srcId="{8356F982-2906-4F23-847A-87AA72D88397}" destId="{C091112F-500A-4B71-B797-3B668A19E677}" srcOrd="0" destOrd="8" presId="urn:microsoft.com/office/officeart/2005/8/layout/vList2"/>
    <dgm:cxn modelId="{B72E3452-6B09-45B5-9155-69C42853C94C}" srcId="{37F00409-F4DF-404E-B095-58C603AF554C}" destId="{E29A147D-AB55-499F-AE23-97EA315B8E4C}" srcOrd="0" destOrd="0" parTransId="{3F4DCDD1-7C23-44B6-92A9-979A2ED01009}" sibTransId="{D5DF92AA-742A-4EF0-A91E-9326736B9EE2}"/>
    <dgm:cxn modelId="{2A153296-2CD6-4B9E-AAB0-EA1A55E3A22D}" type="presParOf" srcId="{2D6B62E9-ED06-417F-B734-C7101C1FACAA}" destId="{F5CDCFE4-8E71-4F7D-95D1-27D7BE99B2BC}" srcOrd="0" destOrd="0" presId="urn:microsoft.com/office/officeart/2005/8/layout/vList2"/>
    <dgm:cxn modelId="{7C62BDCD-221D-44FE-93EB-3C1833204DEF}" type="presParOf" srcId="{2D6B62E9-ED06-417F-B734-C7101C1FACAA}" destId="{C091112F-500A-4B71-B797-3B668A19E67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BCFAEBF-0FCF-4A43-AD85-93A11DF2B4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4AA75BC-C714-4FC4-9A0B-0EF1E9AB2805}">
      <dgm:prSet/>
      <dgm:spPr/>
      <dgm:t>
        <a:bodyPr/>
        <a:lstStyle/>
        <a:p>
          <a:pPr rtl="0"/>
          <a:r>
            <a:rPr lang="zh-CN" smtClean="0"/>
            <a:t>插件开发匮乏</a:t>
          </a:r>
          <a:endParaRPr lang="zh-CN"/>
        </a:p>
      </dgm:t>
    </dgm:pt>
    <dgm:pt modelId="{FDDB466A-947F-4DF6-85D9-1332FA679843}" type="parTrans" cxnId="{5AB06D7C-2BA5-429B-BC76-F0D5C68650D1}">
      <dgm:prSet/>
      <dgm:spPr/>
      <dgm:t>
        <a:bodyPr/>
        <a:lstStyle/>
        <a:p>
          <a:endParaRPr lang="zh-CN" altLang="en-US"/>
        </a:p>
      </dgm:t>
    </dgm:pt>
    <dgm:pt modelId="{9FFCAB17-6C96-4126-8F7C-D4368FD10E68}" type="sibTrans" cxnId="{5AB06D7C-2BA5-429B-BC76-F0D5C68650D1}">
      <dgm:prSet/>
      <dgm:spPr/>
      <dgm:t>
        <a:bodyPr/>
        <a:lstStyle/>
        <a:p>
          <a:endParaRPr lang="zh-CN" altLang="en-US"/>
        </a:p>
      </dgm:t>
    </dgm:pt>
    <dgm:pt modelId="{F832C4E9-36AE-492D-AE21-C9291D905DA6}">
      <dgm:prSet/>
      <dgm:spPr/>
      <dgm:t>
        <a:bodyPr/>
        <a:lstStyle/>
        <a:p>
          <a:pPr rtl="0"/>
          <a:r>
            <a:rPr lang="zh-CN" smtClean="0"/>
            <a:t>比起</a:t>
          </a:r>
          <a:r>
            <a:rPr lang="en-US" smtClean="0"/>
            <a:t>Eclipse</a:t>
          </a:r>
          <a:r>
            <a:rPr lang="zh-CN" smtClean="0"/>
            <a:t>，</a:t>
          </a:r>
          <a:r>
            <a:rPr lang="en-US" smtClean="0"/>
            <a:t>IDEA</a:t>
          </a:r>
          <a:r>
            <a:rPr lang="zh-CN" smtClean="0"/>
            <a:t>官方公布的插件不足</a:t>
          </a:r>
          <a:r>
            <a:rPr lang="en-US" smtClean="0"/>
            <a:t>400</a:t>
          </a:r>
          <a:r>
            <a:rPr lang="zh-CN" smtClean="0"/>
            <a:t>个，</a:t>
          </a:r>
          <a:endParaRPr lang="zh-CN"/>
        </a:p>
      </dgm:t>
    </dgm:pt>
    <dgm:pt modelId="{72115CD3-DC2B-4A54-B079-F82418779543}" type="parTrans" cxnId="{C7A7BDD1-4FCE-4351-BFA5-3DFCE1BCA654}">
      <dgm:prSet/>
      <dgm:spPr/>
      <dgm:t>
        <a:bodyPr/>
        <a:lstStyle/>
        <a:p>
          <a:endParaRPr lang="zh-CN" altLang="en-US"/>
        </a:p>
      </dgm:t>
    </dgm:pt>
    <dgm:pt modelId="{70C5EF3C-FFB7-4109-A929-DE705FFDC6AF}" type="sibTrans" cxnId="{C7A7BDD1-4FCE-4351-BFA5-3DFCE1BCA654}">
      <dgm:prSet/>
      <dgm:spPr/>
      <dgm:t>
        <a:bodyPr/>
        <a:lstStyle/>
        <a:p>
          <a:endParaRPr lang="zh-CN" altLang="en-US"/>
        </a:p>
      </dgm:t>
    </dgm:pt>
    <dgm:pt modelId="{3287E233-8792-4FE7-9CEF-0664FCF45FE0}">
      <dgm:prSet/>
      <dgm:spPr/>
      <dgm:t>
        <a:bodyPr/>
        <a:lstStyle/>
        <a:p>
          <a:pPr rtl="0"/>
          <a:r>
            <a:rPr lang="zh-CN" smtClean="0"/>
            <a:t>且许多插件实质性的东西并没有，可能是</a:t>
          </a:r>
          <a:r>
            <a:rPr lang="en-US" smtClean="0"/>
            <a:t>IDEA</a:t>
          </a:r>
          <a:r>
            <a:rPr lang="zh-CN" smtClean="0"/>
            <a:t>本身就太强大了。</a:t>
          </a:r>
          <a:endParaRPr lang="zh-CN"/>
        </a:p>
      </dgm:t>
    </dgm:pt>
    <dgm:pt modelId="{53C3E0C3-4199-49DA-BAB7-46382C730CE2}" type="parTrans" cxnId="{2A00EC24-C932-466C-9002-3A71F221E52F}">
      <dgm:prSet/>
      <dgm:spPr/>
      <dgm:t>
        <a:bodyPr/>
        <a:lstStyle/>
        <a:p>
          <a:endParaRPr lang="zh-CN" altLang="en-US"/>
        </a:p>
      </dgm:t>
    </dgm:pt>
    <dgm:pt modelId="{05F80E5A-6FD4-42A8-A2E7-458BCE3E315B}" type="sibTrans" cxnId="{2A00EC24-C932-466C-9002-3A71F221E52F}">
      <dgm:prSet/>
      <dgm:spPr/>
      <dgm:t>
        <a:bodyPr/>
        <a:lstStyle/>
        <a:p>
          <a:endParaRPr lang="zh-CN" altLang="en-US"/>
        </a:p>
      </dgm:t>
    </dgm:pt>
    <dgm:pt modelId="{F86164A1-6C9C-44F7-B8A2-2242EA34D96F}">
      <dgm:prSet/>
      <dgm:spPr/>
      <dgm:t>
        <a:bodyPr/>
        <a:lstStyle/>
        <a:p>
          <a:pPr rtl="0"/>
          <a:r>
            <a:rPr lang="zh-CN" dirty="0" smtClean="0"/>
            <a:t>在同一页面中只支持单工程</a:t>
          </a:r>
          <a:endParaRPr lang="zh-CN" dirty="0"/>
        </a:p>
      </dgm:t>
    </dgm:pt>
    <dgm:pt modelId="{B45489EA-32B6-4F48-A228-F2284AC8FE6C}" type="parTrans" cxnId="{F0A3405E-11F5-43D2-A1ED-A438D1A37BF9}">
      <dgm:prSet/>
      <dgm:spPr/>
      <dgm:t>
        <a:bodyPr/>
        <a:lstStyle/>
        <a:p>
          <a:endParaRPr lang="zh-CN" altLang="en-US"/>
        </a:p>
      </dgm:t>
    </dgm:pt>
    <dgm:pt modelId="{2AD6CDCF-8C12-45BE-AB4C-0090FE3F67F3}" type="sibTrans" cxnId="{F0A3405E-11F5-43D2-A1ED-A438D1A37BF9}">
      <dgm:prSet/>
      <dgm:spPr/>
      <dgm:t>
        <a:bodyPr/>
        <a:lstStyle/>
        <a:p>
          <a:endParaRPr lang="zh-CN" altLang="en-US"/>
        </a:p>
      </dgm:t>
    </dgm:pt>
    <dgm:pt modelId="{A4F2E02E-D75D-47CD-A311-A22CC24A4C27}">
      <dgm:prSet/>
      <dgm:spPr/>
      <dgm:t>
        <a:bodyPr/>
        <a:lstStyle/>
        <a:p>
          <a:pPr rtl="0"/>
          <a:r>
            <a:rPr lang="zh-CN" dirty="0" smtClean="0"/>
            <a:t>这为开发带来一定的不便，特别是喜欢开发时建一个测试过程来测试部</a:t>
          </a:r>
          <a:r>
            <a:rPr lang="en-US" dirty="0" smtClean="0"/>
            <a:t>	</a:t>
          </a:r>
          <a:r>
            <a:rPr lang="zh-CN" dirty="0" smtClean="0"/>
            <a:t>分方法的程序员带来心理上的不认同。</a:t>
          </a:r>
          <a:endParaRPr lang="zh-CN" dirty="0"/>
        </a:p>
      </dgm:t>
    </dgm:pt>
    <dgm:pt modelId="{F1F64C19-9216-433B-8717-EBD651DB116E}" type="parTrans" cxnId="{4082249D-4A75-4178-BD81-BEF2897B2069}">
      <dgm:prSet/>
      <dgm:spPr/>
      <dgm:t>
        <a:bodyPr/>
        <a:lstStyle/>
        <a:p>
          <a:endParaRPr lang="zh-CN" altLang="en-US"/>
        </a:p>
      </dgm:t>
    </dgm:pt>
    <dgm:pt modelId="{61EF7A5D-047C-427A-8124-55C1701EF2BB}" type="sibTrans" cxnId="{4082249D-4A75-4178-BD81-BEF2897B2069}">
      <dgm:prSet/>
      <dgm:spPr/>
      <dgm:t>
        <a:bodyPr/>
        <a:lstStyle/>
        <a:p>
          <a:endParaRPr lang="zh-CN" altLang="en-US"/>
        </a:p>
      </dgm:t>
    </dgm:pt>
    <dgm:pt modelId="{C6A493A5-1E37-4D3B-8D50-0F0985D11D56}">
      <dgm:prSet/>
      <dgm:spPr/>
      <dgm:t>
        <a:bodyPr/>
        <a:lstStyle/>
        <a:p>
          <a:pPr rtl="0"/>
          <a:r>
            <a:rPr lang="zh-CN" smtClean="0"/>
            <a:t>匮乏的技术文章</a:t>
          </a:r>
          <a:endParaRPr lang="zh-CN"/>
        </a:p>
      </dgm:t>
    </dgm:pt>
    <dgm:pt modelId="{2AF611B4-F513-4730-8881-93EAEFF8323F}" type="parTrans" cxnId="{2EB74423-C9B6-4817-B1E1-90E223ADB720}">
      <dgm:prSet/>
      <dgm:spPr/>
      <dgm:t>
        <a:bodyPr/>
        <a:lstStyle/>
        <a:p>
          <a:endParaRPr lang="zh-CN" altLang="en-US"/>
        </a:p>
      </dgm:t>
    </dgm:pt>
    <dgm:pt modelId="{29E6B8ED-A815-49DA-87CD-3C4AE669604E}" type="sibTrans" cxnId="{2EB74423-C9B6-4817-B1E1-90E223ADB720}">
      <dgm:prSet/>
      <dgm:spPr/>
      <dgm:t>
        <a:bodyPr/>
        <a:lstStyle/>
        <a:p>
          <a:endParaRPr lang="zh-CN" altLang="en-US"/>
        </a:p>
      </dgm:t>
    </dgm:pt>
    <dgm:pt modelId="{F56FF59B-B35C-44A0-B80D-C1606A186BEC}">
      <dgm:prSet/>
      <dgm:spPr/>
      <dgm:t>
        <a:bodyPr/>
        <a:lstStyle/>
        <a:p>
          <a:pPr rtl="0"/>
          <a:r>
            <a:rPr lang="zh-CN" smtClean="0"/>
            <a:t>目前网络中能找到的技术支持基本没有，技术文章也少之又少。</a:t>
          </a:r>
          <a:endParaRPr lang="zh-CN"/>
        </a:p>
      </dgm:t>
    </dgm:pt>
    <dgm:pt modelId="{52370228-C00A-4194-BFA7-BE04BD116C14}" type="parTrans" cxnId="{9F4AA010-17B0-4DA9-974D-280408F7D486}">
      <dgm:prSet/>
      <dgm:spPr/>
      <dgm:t>
        <a:bodyPr/>
        <a:lstStyle/>
        <a:p>
          <a:endParaRPr lang="zh-CN" altLang="en-US"/>
        </a:p>
      </dgm:t>
    </dgm:pt>
    <dgm:pt modelId="{544EDC1A-FF0E-465D-8F24-BDDFC01821DF}" type="sibTrans" cxnId="{9F4AA010-17B0-4DA9-974D-280408F7D486}">
      <dgm:prSet/>
      <dgm:spPr/>
      <dgm:t>
        <a:bodyPr/>
        <a:lstStyle/>
        <a:p>
          <a:endParaRPr lang="zh-CN" altLang="en-US"/>
        </a:p>
      </dgm:t>
    </dgm:pt>
    <dgm:pt modelId="{7DE824A5-E43A-47EA-9DD8-7B47D91C70D9}">
      <dgm:prSet/>
      <dgm:spPr/>
      <dgm:t>
        <a:bodyPr/>
        <a:lstStyle/>
        <a:p>
          <a:pPr rtl="0"/>
          <a:r>
            <a:rPr lang="zh-CN" smtClean="0"/>
            <a:t>资源消耗比较大</a:t>
          </a:r>
          <a:endParaRPr lang="zh-CN"/>
        </a:p>
      </dgm:t>
    </dgm:pt>
    <dgm:pt modelId="{F2B49B78-D776-4A10-BB15-83544FC00752}" type="parTrans" cxnId="{50EE17D3-FE8E-4199-839E-05B09236AEA7}">
      <dgm:prSet/>
      <dgm:spPr/>
      <dgm:t>
        <a:bodyPr/>
        <a:lstStyle/>
        <a:p>
          <a:endParaRPr lang="zh-CN" altLang="en-US"/>
        </a:p>
      </dgm:t>
    </dgm:pt>
    <dgm:pt modelId="{3A200195-A336-42E0-90D5-1ED155CF4491}" type="sibTrans" cxnId="{50EE17D3-FE8E-4199-839E-05B09236AEA7}">
      <dgm:prSet/>
      <dgm:spPr/>
      <dgm:t>
        <a:bodyPr/>
        <a:lstStyle/>
        <a:p>
          <a:endParaRPr lang="zh-CN" altLang="en-US"/>
        </a:p>
      </dgm:t>
    </dgm:pt>
    <dgm:pt modelId="{FCEDD947-B4E2-4931-8778-717FFE9482E2}">
      <dgm:prSet/>
      <dgm:spPr/>
      <dgm:t>
        <a:bodyPr/>
        <a:lstStyle/>
        <a:p>
          <a:pPr rtl="0"/>
          <a:r>
            <a:rPr lang="zh-CN" smtClean="0"/>
            <a:t>建个大中型的</a:t>
          </a:r>
          <a:r>
            <a:rPr lang="en-US" smtClean="0"/>
            <a:t>J2EE</a:t>
          </a:r>
          <a:r>
            <a:rPr lang="zh-CN" smtClean="0"/>
            <a:t>项目，启动后基本要</a:t>
          </a:r>
          <a:r>
            <a:rPr lang="en-US" smtClean="0"/>
            <a:t>200M</a:t>
          </a:r>
          <a:r>
            <a:rPr lang="zh-CN" smtClean="0"/>
            <a:t>以上的内存支持，</a:t>
          </a:r>
          <a:endParaRPr lang="zh-CN"/>
        </a:p>
      </dgm:t>
    </dgm:pt>
    <dgm:pt modelId="{3F4D7B9E-FFBE-4E2D-9B57-AE3E78DDAC0C}" type="parTrans" cxnId="{1ABE8B3F-C2D2-48D6-8B7E-8C09FBD654BB}">
      <dgm:prSet/>
      <dgm:spPr/>
      <dgm:t>
        <a:bodyPr/>
        <a:lstStyle/>
        <a:p>
          <a:endParaRPr lang="zh-CN" altLang="en-US"/>
        </a:p>
      </dgm:t>
    </dgm:pt>
    <dgm:pt modelId="{787BD71F-EF93-4604-9E6E-EE40E8A48714}" type="sibTrans" cxnId="{1ABE8B3F-C2D2-48D6-8B7E-8C09FBD654BB}">
      <dgm:prSet/>
      <dgm:spPr/>
      <dgm:t>
        <a:bodyPr/>
        <a:lstStyle/>
        <a:p>
          <a:endParaRPr lang="zh-CN" altLang="en-US"/>
        </a:p>
      </dgm:t>
    </dgm:pt>
    <dgm:pt modelId="{76157516-3029-4D4F-96B7-64786EBB5C38}">
      <dgm:prSet/>
      <dgm:spPr/>
      <dgm:t>
        <a:bodyPr/>
        <a:lstStyle/>
        <a:p>
          <a:pPr rtl="0"/>
          <a:r>
            <a:rPr lang="zh-CN" dirty="0" smtClean="0"/>
            <a:t>包括安装软件在内，差不多要</a:t>
          </a:r>
          <a:r>
            <a:rPr lang="en-US" dirty="0" smtClean="0"/>
            <a:t>500M</a:t>
          </a:r>
          <a:r>
            <a:rPr lang="zh-CN" dirty="0" smtClean="0"/>
            <a:t>的硬盘空间支持。</a:t>
          </a:r>
          <a:endParaRPr lang="zh-CN" dirty="0"/>
        </a:p>
      </dgm:t>
    </dgm:pt>
    <dgm:pt modelId="{F478C9B8-F3E2-48E3-8F98-A0D5C16733FB}" type="parTrans" cxnId="{3668DBCB-EDA7-4EAF-A091-F3900416A6CE}">
      <dgm:prSet/>
      <dgm:spPr/>
      <dgm:t>
        <a:bodyPr/>
        <a:lstStyle/>
        <a:p>
          <a:endParaRPr lang="zh-CN" altLang="en-US"/>
        </a:p>
      </dgm:t>
    </dgm:pt>
    <dgm:pt modelId="{04FE6D49-F3FD-4EED-AFA7-661B89D0B43C}" type="sibTrans" cxnId="{3668DBCB-EDA7-4EAF-A091-F3900416A6CE}">
      <dgm:prSet/>
      <dgm:spPr/>
      <dgm:t>
        <a:bodyPr/>
        <a:lstStyle/>
        <a:p>
          <a:endParaRPr lang="zh-CN" altLang="en-US"/>
        </a:p>
      </dgm:t>
    </dgm:pt>
    <dgm:pt modelId="{2F6317A0-2697-4934-A65C-EDD2A291E921}" type="pres">
      <dgm:prSet presAssocID="{7BCFAEBF-0FCF-4A43-AD85-93A11DF2B439}" presName="Name0" presStyleCnt="0">
        <dgm:presLayoutVars>
          <dgm:dir/>
          <dgm:animLvl val="lvl"/>
          <dgm:resizeHandles val="exact"/>
        </dgm:presLayoutVars>
      </dgm:prSet>
      <dgm:spPr/>
      <dgm:t>
        <a:bodyPr/>
        <a:lstStyle/>
        <a:p>
          <a:endParaRPr lang="zh-CN" altLang="en-US"/>
        </a:p>
      </dgm:t>
    </dgm:pt>
    <dgm:pt modelId="{32D139C4-CABE-4ED1-847F-D5E3E343D555}" type="pres">
      <dgm:prSet presAssocID="{44AA75BC-C714-4FC4-9A0B-0EF1E9AB2805}" presName="composite" presStyleCnt="0"/>
      <dgm:spPr/>
    </dgm:pt>
    <dgm:pt modelId="{8151D654-D5FA-47A1-AE5C-4D4573478F90}" type="pres">
      <dgm:prSet presAssocID="{44AA75BC-C714-4FC4-9A0B-0EF1E9AB2805}" presName="parTx" presStyleLbl="alignNode1" presStyleIdx="0" presStyleCnt="4">
        <dgm:presLayoutVars>
          <dgm:chMax val="0"/>
          <dgm:chPref val="0"/>
          <dgm:bulletEnabled val="1"/>
        </dgm:presLayoutVars>
      </dgm:prSet>
      <dgm:spPr/>
      <dgm:t>
        <a:bodyPr/>
        <a:lstStyle/>
        <a:p>
          <a:endParaRPr lang="zh-CN" altLang="en-US"/>
        </a:p>
      </dgm:t>
    </dgm:pt>
    <dgm:pt modelId="{5D51919D-1580-4DD7-8775-B19A0BCF04A6}" type="pres">
      <dgm:prSet presAssocID="{44AA75BC-C714-4FC4-9A0B-0EF1E9AB2805}" presName="desTx" presStyleLbl="alignAccFollowNode1" presStyleIdx="0" presStyleCnt="4">
        <dgm:presLayoutVars>
          <dgm:bulletEnabled val="1"/>
        </dgm:presLayoutVars>
      </dgm:prSet>
      <dgm:spPr/>
      <dgm:t>
        <a:bodyPr/>
        <a:lstStyle/>
        <a:p>
          <a:endParaRPr lang="zh-CN" altLang="en-US"/>
        </a:p>
      </dgm:t>
    </dgm:pt>
    <dgm:pt modelId="{E0271DEF-3478-4CD6-A076-5D81F227F6F2}" type="pres">
      <dgm:prSet presAssocID="{9FFCAB17-6C96-4126-8F7C-D4368FD10E68}" presName="space" presStyleCnt="0"/>
      <dgm:spPr/>
    </dgm:pt>
    <dgm:pt modelId="{6D0CB6AC-95EF-45BE-99D7-BE05C03069F4}" type="pres">
      <dgm:prSet presAssocID="{F86164A1-6C9C-44F7-B8A2-2242EA34D96F}" presName="composite" presStyleCnt="0"/>
      <dgm:spPr/>
    </dgm:pt>
    <dgm:pt modelId="{E9F9F322-968B-4875-B782-7582802981B4}" type="pres">
      <dgm:prSet presAssocID="{F86164A1-6C9C-44F7-B8A2-2242EA34D96F}" presName="parTx" presStyleLbl="alignNode1" presStyleIdx="1" presStyleCnt="4">
        <dgm:presLayoutVars>
          <dgm:chMax val="0"/>
          <dgm:chPref val="0"/>
          <dgm:bulletEnabled val="1"/>
        </dgm:presLayoutVars>
      </dgm:prSet>
      <dgm:spPr/>
      <dgm:t>
        <a:bodyPr/>
        <a:lstStyle/>
        <a:p>
          <a:endParaRPr lang="zh-CN" altLang="en-US"/>
        </a:p>
      </dgm:t>
    </dgm:pt>
    <dgm:pt modelId="{09E696D4-DF4E-47B9-B376-4F8D2AF61E79}" type="pres">
      <dgm:prSet presAssocID="{F86164A1-6C9C-44F7-B8A2-2242EA34D96F}" presName="desTx" presStyleLbl="alignAccFollowNode1" presStyleIdx="1" presStyleCnt="4">
        <dgm:presLayoutVars>
          <dgm:bulletEnabled val="1"/>
        </dgm:presLayoutVars>
      </dgm:prSet>
      <dgm:spPr/>
      <dgm:t>
        <a:bodyPr/>
        <a:lstStyle/>
        <a:p>
          <a:endParaRPr lang="zh-CN" altLang="en-US"/>
        </a:p>
      </dgm:t>
    </dgm:pt>
    <dgm:pt modelId="{766146BA-657F-4224-92A7-158F69547E62}" type="pres">
      <dgm:prSet presAssocID="{2AD6CDCF-8C12-45BE-AB4C-0090FE3F67F3}" presName="space" presStyleCnt="0"/>
      <dgm:spPr/>
    </dgm:pt>
    <dgm:pt modelId="{31696941-7EBE-4CA0-9DA5-96998D26B85A}" type="pres">
      <dgm:prSet presAssocID="{C6A493A5-1E37-4D3B-8D50-0F0985D11D56}" presName="composite" presStyleCnt="0"/>
      <dgm:spPr/>
    </dgm:pt>
    <dgm:pt modelId="{244CD462-4D18-4E36-B269-9D8F4AEF2D2C}" type="pres">
      <dgm:prSet presAssocID="{C6A493A5-1E37-4D3B-8D50-0F0985D11D56}" presName="parTx" presStyleLbl="alignNode1" presStyleIdx="2" presStyleCnt="4">
        <dgm:presLayoutVars>
          <dgm:chMax val="0"/>
          <dgm:chPref val="0"/>
          <dgm:bulletEnabled val="1"/>
        </dgm:presLayoutVars>
      </dgm:prSet>
      <dgm:spPr/>
      <dgm:t>
        <a:bodyPr/>
        <a:lstStyle/>
        <a:p>
          <a:endParaRPr lang="zh-CN" altLang="en-US"/>
        </a:p>
      </dgm:t>
    </dgm:pt>
    <dgm:pt modelId="{9E68ECF6-D39B-4798-96F5-6983E3BDBD66}" type="pres">
      <dgm:prSet presAssocID="{C6A493A5-1E37-4D3B-8D50-0F0985D11D56}" presName="desTx" presStyleLbl="alignAccFollowNode1" presStyleIdx="2" presStyleCnt="4">
        <dgm:presLayoutVars>
          <dgm:bulletEnabled val="1"/>
        </dgm:presLayoutVars>
      </dgm:prSet>
      <dgm:spPr/>
      <dgm:t>
        <a:bodyPr/>
        <a:lstStyle/>
        <a:p>
          <a:endParaRPr lang="zh-CN" altLang="en-US"/>
        </a:p>
      </dgm:t>
    </dgm:pt>
    <dgm:pt modelId="{FC386A81-4918-4793-AE9C-5317ABC981D7}" type="pres">
      <dgm:prSet presAssocID="{29E6B8ED-A815-49DA-87CD-3C4AE669604E}" presName="space" presStyleCnt="0"/>
      <dgm:spPr/>
    </dgm:pt>
    <dgm:pt modelId="{F30E64EE-33EF-4D81-B355-D03DE8A79976}" type="pres">
      <dgm:prSet presAssocID="{7DE824A5-E43A-47EA-9DD8-7B47D91C70D9}" presName="composite" presStyleCnt="0"/>
      <dgm:spPr/>
    </dgm:pt>
    <dgm:pt modelId="{604E4268-1573-4CD6-9B17-FAD1372F7A76}" type="pres">
      <dgm:prSet presAssocID="{7DE824A5-E43A-47EA-9DD8-7B47D91C70D9}" presName="parTx" presStyleLbl="alignNode1" presStyleIdx="3" presStyleCnt="4">
        <dgm:presLayoutVars>
          <dgm:chMax val="0"/>
          <dgm:chPref val="0"/>
          <dgm:bulletEnabled val="1"/>
        </dgm:presLayoutVars>
      </dgm:prSet>
      <dgm:spPr/>
      <dgm:t>
        <a:bodyPr/>
        <a:lstStyle/>
        <a:p>
          <a:endParaRPr lang="zh-CN" altLang="en-US"/>
        </a:p>
      </dgm:t>
    </dgm:pt>
    <dgm:pt modelId="{FC5A3D55-DD80-42B3-8D76-B58F84C3AC82}" type="pres">
      <dgm:prSet presAssocID="{7DE824A5-E43A-47EA-9DD8-7B47D91C70D9}" presName="desTx" presStyleLbl="alignAccFollowNode1" presStyleIdx="3" presStyleCnt="4">
        <dgm:presLayoutVars>
          <dgm:bulletEnabled val="1"/>
        </dgm:presLayoutVars>
      </dgm:prSet>
      <dgm:spPr/>
      <dgm:t>
        <a:bodyPr/>
        <a:lstStyle/>
        <a:p>
          <a:endParaRPr lang="zh-CN" altLang="en-US"/>
        </a:p>
      </dgm:t>
    </dgm:pt>
  </dgm:ptLst>
  <dgm:cxnLst>
    <dgm:cxn modelId="{66590A08-034B-4B57-8227-7B90719DF24B}" type="presOf" srcId="{7DE824A5-E43A-47EA-9DD8-7B47D91C70D9}" destId="{604E4268-1573-4CD6-9B17-FAD1372F7A76}" srcOrd="0" destOrd="0" presId="urn:microsoft.com/office/officeart/2005/8/layout/hList1"/>
    <dgm:cxn modelId="{2A00EC24-C932-466C-9002-3A71F221E52F}" srcId="{44AA75BC-C714-4FC4-9A0B-0EF1E9AB2805}" destId="{3287E233-8792-4FE7-9CEF-0664FCF45FE0}" srcOrd="1" destOrd="0" parTransId="{53C3E0C3-4199-49DA-BAB7-46382C730CE2}" sibTransId="{05F80E5A-6FD4-42A8-A2E7-458BCE3E315B}"/>
    <dgm:cxn modelId="{A5AA0737-FA6F-47CF-87BD-608E540A7BC0}" type="presOf" srcId="{F56FF59B-B35C-44A0-B80D-C1606A186BEC}" destId="{9E68ECF6-D39B-4798-96F5-6983E3BDBD66}" srcOrd="0" destOrd="0" presId="urn:microsoft.com/office/officeart/2005/8/layout/hList1"/>
    <dgm:cxn modelId="{50EE17D3-FE8E-4199-839E-05B09236AEA7}" srcId="{7BCFAEBF-0FCF-4A43-AD85-93A11DF2B439}" destId="{7DE824A5-E43A-47EA-9DD8-7B47D91C70D9}" srcOrd="3" destOrd="0" parTransId="{F2B49B78-D776-4A10-BB15-83544FC00752}" sibTransId="{3A200195-A336-42E0-90D5-1ED155CF4491}"/>
    <dgm:cxn modelId="{2EB74423-C9B6-4817-B1E1-90E223ADB720}" srcId="{7BCFAEBF-0FCF-4A43-AD85-93A11DF2B439}" destId="{C6A493A5-1E37-4D3B-8D50-0F0985D11D56}" srcOrd="2" destOrd="0" parTransId="{2AF611B4-F513-4730-8881-93EAEFF8323F}" sibTransId="{29E6B8ED-A815-49DA-87CD-3C4AE669604E}"/>
    <dgm:cxn modelId="{883A0C9B-A23A-4B30-9264-D9656E8FE762}" type="presOf" srcId="{7BCFAEBF-0FCF-4A43-AD85-93A11DF2B439}" destId="{2F6317A0-2697-4934-A65C-EDD2A291E921}" srcOrd="0" destOrd="0" presId="urn:microsoft.com/office/officeart/2005/8/layout/hList1"/>
    <dgm:cxn modelId="{3668DBCB-EDA7-4EAF-A091-F3900416A6CE}" srcId="{7DE824A5-E43A-47EA-9DD8-7B47D91C70D9}" destId="{76157516-3029-4D4F-96B7-64786EBB5C38}" srcOrd="1" destOrd="0" parTransId="{F478C9B8-F3E2-48E3-8F98-A0D5C16733FB}" sibTransId="{04FE6D49-F3FD-4EED-AFA7-661B89D0B43C}"/>
    <dgm:cxn modelId="{4082249D-4A75-4178-BD81-BEF2897B2069}" srcId="{F86164A1-6C9C-44F7-B8A2-2242EA34D96F}" destId="{A4F2E02E-D75D-47CD-A311-A22CC24A4C27}" srcOrd="0" destOrd="0" parTransId="{F1F64C19-9216-433B-8717-EBD651DB116E}" sibTransId="{61EF7A5D-047C-427A-8124-55C1701EF2BB}"/>
    <dgm:cxn modelId="{9F4AA010-17B0-4DA9-974D-280408F7D486}" srcId="{C6A493A5-1E37-4D3B-8D50-0F0985D11D56}" destId="{F56FF59B-B35C-44A0-B80D-C1606A186BEC}" srcOrd="0" destOrd="0" parTransId="{52370228-C00A-4194-BFA7-BE04BD116C14}" sibTransId="{544EDC1A-FF0E-465D-8F24-BDDFC01821DF}"/>
    <dgm:cxn modelId="{875673A3-5B7E-4425-A139-1C62F275EE83}" type="presOf" srcId="{44AA75BC-C714-4FC4-9A0B-0EF1E9AB2805}" destId="{8151D654-D5FA-47A1-AE5C-4D4573478F90}" srcOrd="0" destOrd="0" presId="urn:microsoft.com/office/officeart/2005/8/layout/hList1"/>
    <dgm:cxn modelId="{4EC8B41B-55B9-4FF6-A329-03CC3C923306}" type="presOf" srcId="{C6A493A5-1E37-4D3B-8D50-0F0985D11D56}" destId="{244CD462-4D18-4E36-B269-9D8F4AEF2D2C}" srcOrd="0" destOrd="0" presId="urn:microsoft.com/office/officeart/2005/8/layout/hList1"/>
    <dgm:cxn modelId="{D21128CA-0755-48FE-A49C-3687CADA52B9}" type="presOf" srcId="{3287E233-8792-4FE7-9CEF-0664FCF45FE0}" destId="{5D51919D-1580-4DD7-8775-B19A0BCF04A6}" srcOrd="0" destOrd="1" presId="urn:microsoft.com/office/officeart/2005/8/layout/hList1"/>
    <dgm:cxn modelId="{5AB06D7C-2BA5-429B-BC76-F0D5C68650D1}" srcId="{7BCFAEBF-0FCF-4A43-AD85-93A11DF2B439}" destId="{44AA75BC-C714-4FC4-9A0B-0EF1E9AB2805}" srcOrd="0" destOrd="0" parTransId="{FDDB466A-947F-4DF6-85D9-1332FA679843}" sibTransId="{9FFCAB17-6C96-4126-8F7C-D4368FD10E68}"/>
    <dgm:cxn modelId="{5DFBD1E0-4EA7-4430-AF1F-B3A787856E0C}" type="presOf" srcId="{76157516-3029-4D4F-96B7-64786EBB5C38}" destId="{FC5A3D55-DD80-42B3-8D76-B58F84C3AC82}" srcOrd="0" destOrd="1" presId="urn:microsoft.com/office/officeart/2005/8/layout/hList1"/>
    <dgm:cxn modelId="{C7A7BDD1-4FCE-4351-BFA5-3DFCE1BCA654}" srcId="{44AA75BC-C714-4FC4-9A0B-0EF1E9AB2805}" destId="{F832C4E9-36AE-492D-AE21-C9291D905DA6}" srcOrd="0" destOrd="0" parTransId="{72115CD3-DC2B-4A54-B079-F82418779543}" sibTransId="{70C5EF3C-FFB7-4109-A929-DE705FFDC6AF}"/>
    <dgm:cxn modelId="{EDD0BE35-FF25-4B82-A8E0-D1D1A27F9B24}" type="presOf" srcId="{F86164A1-6C9C-44F7-B8A2-2242EA34D96F}" destId="{E9F9F322-968B-4875-B782-7582802981B4}" srcOrd="0" destOrd="0" presId="urn:microsoft.com/office/officeart/2005/8/layout/hList1"/>
    <dgm:cxn modelId="{0F9EF157-64B3-431F-BAEA-2D5824DAD6B6}" type="presOf" srcId="{F832C4E9-36AE-492D-AE21-C9291D905DA6}" destId="{5D51919D-1580-4DD7-8775-B19A0BCF04A6}" srcOrd="0" destOrd="0" presId="urn:microsoft.com/office/officeart/2005/8/layout/hList1"/>
    <dgm:cxn modelId="{F0A3405E-11F5-43D2-A1ED-A438D1A37BF9}" srcId="{7BCFAEBF-0FCF-4A43-AD85-93A11DF2B439}" destId="{F86164A1-6C9C-44F7-B8A2-2242EA34D96F}" srcOrd="1" destOrd="0" parTransId="{B45489EA-32B6-4F48-A228-F2284AC8FE6C}" sibTransId="{2AD6CDCF-8C12-45BE-AB4C-0090FE3F67F3}"/>
    <dgm:cxn modelId="{83A39C61-53C0-478F-8686-ABEEF7AB6D54}" type="presOf" srcId="{A4F2E02E-D75D-47CD-A311-A22CC24A4C27}" destId="{09E696D4-DF4E-47B9-B376-4F8D2AF61E79}" srcOrd="0" destOrd="0" presId="urn:microsoft.com/office/officeart/2005/8/layout/hList1"/>
    <dgm:cxn modelId="{2DE33746-2AF7-4849-9666-0F09B0B75D7D}" type="presOf" srcId="{FCEDD947-B4E2-4931-8778-717FFE9482E2}" destId="{FC5A3D55-DD80-42B3-8D76-B58F84C3AC82}" srcOrd="0" destOrd="0" presId="urn:microsoft.com/office/officeart/2005/8/layout/hList1"/>
    <dgm:cxn modelId="{1ABE8B3F-C2D2-48D6-8B7E-8C09FBD654BB}" srcId="{7DE824A5-E43A-47EA-9DD8-7B47D91C70D9}" destId="{FCEDD947-B4E2-4931-8778-717FFE9482E2}" srcOrd="0" destOrd="0" parTransId="{3F4D7B9E-FFBE-4E2D-9B57-AE3E78DDAC0C}" sibTransId="{787BD71F-EF93-4604-9E6E-EE40E8A48714}"/>
    <dgm:cxn modelId="{A58C027D-C48C-4A0B-8A48-BC9DCC33D91F}" type="presParOf" srcId="{2F6317A0-2697-4934-A65C-EDD2A291E921}" destId="{32D139C4-CABE-4ED1-847F-D5E3E343D555}" srcOrd="0" destOrd="0" presId="urn:microsoft.com/office/officeart/2005/8/layout/hList1"/>
    <dgm:cxn modelId="{357BC376-E471-48D0-A176-B283F0D4B5C9}" type="presParOf" srcId="{32D139C4-CABE-4ED1-847F-D5E3E343D555}" destId="{8151D654-D5FA-47A1-AE5C-4D4573478F90}" srcOrd="0" destOrd="0" presId="urn:microsoft.com/office/officeart/2005/8/layout/hList1"/>
    <dgm:cxn modelId="{0508A281-95CB-49BE-8A43-1CDB438559E6}" type="presParOf" srcId="{32D139C4-CABE-4ED1-847F-D5E3E343D555}" destId="{5D51919D-1580-4DD7-8775-B19A0BCF04A6}" srcOrd="1" destOrd="0" presId="urn:microsoft.com/office/officeart/2005/8/layout/hList1"/>
    <dgm:cxn modelId="{43587920-9494-45CC-AC74-E6D4B9E5B5B7}" type="presParOf" srcId="{2F6317A0-2697-4934-A65C-EDD2A291E921}" destId="{E0271DEF-3478-4CD6-A076-5D81F227F6F2}" srcOrd="1" destOrd="0" presId="urn:microsoft.com/office/officeart/2005/8/layout/hList1"/>
    <dgm:cxn modelId="{FEED8D1B-D14C-4DE1-BDC0-70053AEF792C}" type="presParOf" srcId="{2F6317A0-2697-4934-A65C-EDD2A291E921}" destId="{6D0CB6AC-95EF-45BE-99D7-BE05C03069F4}" srcOrd="2" destOrd="0" presId="urn:microsoft.com/office/officeart/2005/8/layout/hList1"/>
    <dgm:cxn modelId="{AA09E4D3-2B5D-486C-866E-F2321AA44223}" type="presParOf" srcId="{6D0CB6AC-95EF-45BE-99D7-BE05C03069F4}" destId="{E9F9F322-968B-4875-B782-7582802981B4}" srcOrd="0" destOrd="0" presId="urn:microsoft.com/office/officeart/2005/8/layout/hList1"/>
    <dgm:cxn modelId="{5843FB81-886F-44A2-84D8-F3EF96E7A171}" type="presParOf" srcId="{6D0CB6AC-95EF-45BE-99D7-BE05C03069F4}" destId="{09E696D4-DF4E-47B9-B376-4F8D2AF61E79}" srcOrd="1" destOrd="0" presId="urn:microsoft.com/office/officeart/2005/8/layout/hList1"/>
    <dgm:cxn modelId="{08D11E29-3A61-44BA-8137-BFDD38832599}" type="presParOf" srcId="{2F6317A0-2697-4934-A65C-EDD2A291E921}" destId="{766146BA-657F-4224-92A7-158F69547E62}" srcOrd="3" destOrd="0" presId="urn:microsoft.com/office/officeart/2005/8/layout/hList1"/>
    <dgm:cxn modelId="{C44E32C7-E5F2-4754-93AE-C7851BFB35DC}" type="presParOf" srcId="{2F6317A0-2697-4934-A65C-EDD2A291E921}" destId="{31696941-7EBE-4CA0-9DA5-96998D26B85A}" srcOrd="4" destOrd="0" presId="urn:microsoft.com/office/officeart/2005/8/layout/hList1"/>
    <dgm:cxn modelId="{99E101EF-221C-492B-8267-F7A61C92D38D}" type="presParOf" srcId="{31696941-7EBE-4CA0-9DA5-96998D26B85A}" destId="{244CD462-4D18-4E36-B269-9D8F4AEF2D2C}" srcOrd="0" destOrd="0" presId="urn:microsoft.com/office/officeart/2005/8/layout/hList1"/>
    <dgm:cxn modelId="{640D3AC8-FD8D-4587-882D-AAFD58CA625D}" type="presParOf" srcId="{31696941-7EBE-4CA0-9DA5-96998D26B85A}" destId="{9E68ECF6-D39B-4798-96F5-6983E3BDBD66}" srcOrd="1" destOrd="0" presId="urn:microsoft.com/office/officeart/2005/8/layout/hList1"/>
    <dgm:cxn modelId="{02F50F9C-170C-4AC6-8613-5F245B6E4F12}" type="presParOf" srcId="{2F6317A0-2697-4934-A65C-EDD2A291E921}" destId="{FC386A81-4918-4793-AE9C-5317ABC981D7}" srcOrd="5" destOrd="0" presId="urn:microsoft.com/office/officeart/2005/8/layout/hList1"/>
    <dgm:cxn modelId="{A8069707-28BB-4663-801A-B53391E129D7}" type="presParOf" srcId="{2F6317A0-2697-4934-A65C-EDD2A291E921}" destId="{F30E64EE-33EF-4D81-B355-D03DE8A79976}" srcOrd="6" destOrd="0" presId="urn:microsoft.com/office/officeart/2005/8/layout/hList1"/>
    <dgm:cxn modelId="{66BC2264-01CB-4423-A70D-7F4A8EE43595}" type="presParOf" srcId="{F30E64EE-33EF-4D81-B355-D03DE8A79976}" destId="{604E4268-1573-4CD6-9B17-FAD1372F7A76}" srcOrd="0" destOrd="0" presId="urn:microsoft.com/office/officeart/2005/8/layout/hList1"/>
    <dgm:cxn modelId="{91EEC82C-C3AF-4601-AAFC-B40FB3529F85}" type="presParOf" srcId="{F30E64EE-33EF-4D81-B355-D03DE8A79976}" destId="{FC5A3D55-DD80-42B3-8D76-B58F84C3AC8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854E65E-0F6B-4D01-B390-97DD5BE96EE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7DFA47A0-9FEB-4A47-BA9B-317C1D0CCD5E}">
      <dgm:prSet/>
      <dgm:spPr/>
      <dgm:t>
        <a:bodyPr/>
        <a:lstStyle/>
        <a:p>
          <a:pPr rtl="0"/>
          <a:r>
            <a:rPr lang="zh-CN" smtClean="0"/>
            <a:t>主界面由</a:t>
          </a:r>
          <a:r>
            <a:rPr lang="en-US" smtClean="0"/>
            <a:t>6</a:t>
          </a:r>
          <a:r>
            <a:rPr lang="zh-CN" smtClean="0"/>
            <a:t>个主要区域组成</a:t>
          </a:r>
          <a:endParaRPr lang="zh-CN"/>
        </a:p>
      </dgm:t>
    </dgm:pt>
    <dgm:pt modelId="{9E17717E-E69A-46D8-925B-A5668FB07C95}" type="parTrans" cxnId="{6CB120E1-3574-406C-9FBE-EDC536982DAC}">
      <dgm:prSet/>
      <dgm:spPr/>
      <dgm:t>
        <a:bodyPr/>
        <a:lstStyle/>
        <a:p>
          <a:endParaRPr lang="zh-CN" altLang="en-US"/>
        </a:p>
      </dgm:t>
    </dgm:pt>
    <dgm:pt modelId="{150E8913-F2AE-4455-A18A-233AFE2140DA}" type="sibTrans" cxnId="{6CB120E1-3574-406C-9FBE-EDC536982DAC}">
      <dgm:prSet/>
      <dgm:spPr/>
      <dgm:t>
        <a:bodyPr/>
        <a:lstStyle/>
        <a:p>
          <a:endParaRPr lang="zh-CN" altLang="en-US"/>
        </a:p>
      </dgm:t>
    </dgm:pt>
    <dgm:pt modelId="{F9936070-F53B-43CD-806E-CEC1937DB010}">
      <dgm:prSet/>
      <dgm:spPr/>
      <dgm:t>
        <a:bodyPr/>
        <a:lstStyle/>
        <a:p>
          <a:pPr rtl="0"/>
          <a:r>
            <a:rPr lang="zh-CN" smtClean="0"/>
            <a:t>菜单和工具栏</a:t>
          </a:r>
          <a:endParaRPr lang="zh-CN"/>
        </a:p>
      </dgm:t>
    </dgm:pt>
    <dgm:pt modelId="{D065B611-8727-44E3-B77C-9A4EFA1A397C}" type="parTrans" cxnId="{9FDD4F3C-9757-4FC6-9968-7C8DD661B2B0}">
      <dgm:prSet/>
      <dgm:spPr/>
      <dgm:t>
        <a:bodyPr/>
        <a:lstStyle/>
        <a:p>
          <a:endParaRPr lang="zh-CN" altLang="en-US"/>
        </a:p>
      </dgm:t>
    </dgm:pt>
    <dgm:pt modelId="{0D2E70CF-924D-49E5-90A8-C4C7E1ECFFC9}" type="sibTrans" cxnId="{9FDD4F3C-9757-4FC6-9968-7C8DD661B2B0}">
      <dgm:prSet/>
      <dgm:spPr/>
      <dgm:t>
        <a:bodyPr/>
        <a:lstStyle/>
        <a:p>
          <a:endParaRPr lang="zh-CN" altLang="en-US"/>
        </a:p>
      </dgm:t>
    </dgm:pt>
    <dgm:pt modelId="{875E52E0-0803-4423-B087-86117AFC249B}">
      <dgm:prSet/>
      <dgm:spPr/>
      <dgm:t>
        <a:bodyPr/>
        <a:lstStyle/>
        <a:p>
          <a:pPr rtl="0"/>
          <a:r>
            <a:rPr lang="zh-CN" smtClean="0"/>
            <a:t>导航条：编辑文件时帮助定位和导航项目中的文件</a:t>
          </a:r>
          <a:endParaRPr lang="zh-CN"/>
        </a:p>
      </dgm:t>
    </dgm:pt>
    <dgm:pt modelId="{8FCD66B1-B8A8-48AC-A07A-4D2ABF017DBC}" type="parTrans" cxnId="{12DAE1F0-203A-44BA-8AA3-5F63B41038EE}">
      <dgm:prSet/>
      <dgm:spPr/>
      <dgm:t>
        <a:bodyPr/>
        <a:lstStyle/>
        <a:p>
          <a:endParaRPr lang="zh-CN" altLang="en-US"/>
        </a:p>
      </dgm:t>
    </dgm:pt>
    <dgm:pt modelId="{C04F06B9-7E2A-4980-A9A9-4B59A368312A}" type="sibTrans" cxnId="{12DAE1F0-203A-44BA-8AA3-5F63B41038EE}">
      <dgm:prSet/>
      <dgm:spPr/>
      <dgm:t>
        <a:bodyPr/>
        <a:lstStyle/>
        <a:p>
          <a:endParaRPr lang="zh-CN" altLang="en-US"/>
        </a:p>
      </dgm:t>
    </dgm:pt>
    <dgm:pt modelId="{DBD7C39D-5873-4208-B0E1-8D13506D7784}">
      <dgm:prSet/>
      <dgm:spPr/>
      <dgm:t>
        <a:bodyPr/>
        <a:lstStyle/>
        <a:p>
          <a:pPr rtl="0"/>
          <a:r>
            <a:rPr lang="zh-CN" dirty="0" smtClean="0"/>
            <a:t>状态栏：显示当前项目，</a:t>
          </a:r>
          <a:r>
            <a:rPr lang="en-US" dirty="0" smtClean="0"/>
            <a:t>IDEA</a:t>
          </a:r>
          <a:r>
            <a:rPr lang="zh-CN" dirty="0" smtClean="0"/>
            <a:t>本身的状态，还有别的一些状态相关的一些信息</a:t>
          </a:r>
          <a:endParaRPr lang="zh-CN" dirty="0"/>
        </a:p>
      </dgm:t>
    </dgm:pt>
    <dgm:pt modelId="{9DD13FCC-630E-4D8D-8FB5-C440D9D9DCC1}" type="parTrans" cxnId="{2BAAA4A0-83A1-42A3-B7AC-165872A71F78}">
      <dgm:prSet/>
      <dgm:spPr/>
      <dgm:t>
        <a:bodyPr/>
        <a:lstStyle/>
        <a:p>
          <a:endParaRPr lang="zh-CN" altLang="en-US"/>
        </a:p>
      </dgm:t>
    </dgm:pt>
    <dgm:pt modelId="{60A932C6-CF8F-4169-A242-9E366CA67884}" type="sibTrans" cxnId="{2BAAA4A0-83A1-42A3-B7AC-165872A71F78}">
      <dgm:prSet/>
      <dgm:spPr/>
      <dgm:t>
        <a:bodyPr/>
        <a:lstStyle/>
        <a:p>
          <a:endParaRPr lang="zh-CN" altLang="en-US"/>
        </a:p>
      </dgm:t>
    </dgm:pt>
    <dgm:pt modelId="{227EA4BE-53E3-4693-8025-F902F19223D2}">
      <dgm:prSet/>
      <dgm:spPr/>
      <dgm:t>
        <a:bodyPr/>
        <a:lstStyle/>
        <a:p>
          <a:pPr rtl="0"/>
          <a:r>
            <a:rPr lang="zh-CN" dirty="0" smtClean="0"/>
            <a:t>编辑器</a:t>
          </a:r>
          <a:endParaRPr lang="zh-CN" dirty="0"/>
        </a:p>
      </dgm:t>
    </dgm:pt>
    <dgm:pt modelId="{1D42862F-6624-444E-B25B-A7F6EC080CE8}" type="parTrans" cxnId="{6E2E5BF1-303D-4D15-A3C9-C3EFBBD6E231}">
      <dgm:prSet/>
      <dgm:spPr/>
      <dgm:t>
        <a:bodyPr/>
        <a:lstStyle/>
        <a:p>
          <a:endParaRPr lang="zh-CN" altLang="en-US"/>
        </a:p>
      </dgm:t>
    </dgm:pt>
    <dgm:pt modelId="{42605E7A-258C-42FA-A4B2-9607DE7D99BF}" type="sibTrans" cxnId="{6E2E5BF1-303D-4D15-A3C9-C3EFBBD6E231}">
      <dgm:prSet/>
      <dgm:spPr/>
      <dgm:t>
        <a:bodyPr/>
        <a:lstStyle/>
        <a:p>
          <a:endParaRPr lang="zh-CN" altLang="en-US"/>
        </a:p>
      </dgm:t>
    </dgm:pt>
    <dgm:pt modelId="{F07A8706-8902-4FC8-B67D-D239AAD17190}">
      <dgm:prSet/>
      <dgm:spPr/>
      <dgm:t>
        <a:bodyPr/>
        <a:lstStyle/>
        <a:p>
          <a:pPr rtl="0"/>
          <a:r>
            <a:rPr lang="zh-CN" dirty="0" smtClean="0"/>
            <a:t>工具窗口：辅助类窗口。</a:t>
          </a:r>
          <a:r>
            <a:rPr lang="en-US" dirty="0" smtClean="0"/>
            <a:t>IDEA</a:t>
          </a:r>
          <a:r>
            <a:rPr lang="zh-CN" dirty="0" smtClean="0"/>
            <a:t>提供了各式各样的辅助窗口来帮助完成各种任务， 如项目管理，代码查找，版本控制等，类型</a:t>
          </a:r>
          <a:r>
            <a:rPr lang="en-US" dirty="0" smtClean="0"/>
            <a:t>eclipse</a:t>
          </a:r>
          <a:r>
            <a:rPr lang="zh-CN" dirty="0" smtClean="0"/>
            <a:t>中</a:t>
          </a:r>
          <a:r>
            <a:rPr lang="en-US" dirty="0" smtClean="0"/>
            <a:t>VIEW</a:t>
          </a:r>
          <a:r>
            <a:rPr lang="zh-CN" dirty="0" smtClean="0"/>
            <a:t>的概念，</a:t>
          </a:r>
          <a:endParaRPr lang="zh-CN" dirty="0"/>
        </a:p>
      </dgm:t>
    </dgm:pt>
    <dgm:pt modelId="{E952C70D-72E9-449D-BEB7-1368DF351E40}" type="parTrans" cxnId="{BC38231E-A209-4693-A032-5DE6B9C358B2}">
      <dgm:prSet/>
      <dgm:spPr/>
      <dgm:t>
        <a:bodyPr/>
        <a:lstStyle/>
        <a:p>
          <a:endParaRPr lang="zh-CN" altLang="en-US"/>
        </a:p>
      </dgm:t>
    </dgm:pt>
    <dgm:pt modelId="{00447F55-EC60-4A73-81BC-602EBFE5CB08}" type="sibTrans" cxnId="{BC38231E-A209-4693-A032-5DE6B9C358B2}">
      <dgm:prSet/>
      <dgm:spPr/>
      <dgm:t>
        <a:bodyPr/>
        <a:lstStyle/>
        <a:p>
          <a:endParaRPr lang="zh-CN" altLang="en-US"/>
        </a:p>
      </dgm:t>
    </dgm:pt>
    <dgm:pt modelId="{B3DBEFFF-D047-47DF-A8F6-0913B51EBE05}">
      <dgm:prSet/>
      <dgm:spPr/>
      <dgm:t>
        <a:bodyPr/>
        <a:lstStyle/>
        <a:p>
          <a:pPr rtl="0"/>
          <a:r>
            <a:rPr lang="zh-CN" smtClean="0"/>
            <a:t>工具窗口栏</a:t>
          </a:r>
          <a:r>
            <a:rPr lang="en-US" smtClean="0"/>
            <a:t>:</a:t>
          </a:r>
          <a:r>
            <a:rPr lang="zh-CN" smtClean="0"/>
            <a:t>位于</a:t>
          </a:r>
          <a:r>
            <a:rPr lang="en-US" smtClean="0"/>
            <a:t>IDEA</a:t>
          </a:r>
          <a:r>
            <a:rPr lang="zh-CN" smtClean="0"/>
            <a:t>界面的上下左右各有一个，摆放着工具窗口显示和隐藏的按键</a:t>
          </a:r>
          <a:endParaRPr lang="zh-CN"/>
        </a:p>
      </dgm:t>
    </dgm:pt>
    <dgm:pt modelId="{45266A22-D579-467A-8CA7-0FC71EAE5E8D}" type="parTrans" cxnId="{4BE210EC-1B2C-4553-B78C-67D2DD8DCAFC}">
      <dgm:prSet/>
      <dgm:spPr/>
      <dgm:t>
        <a:bodyPr/>
        <a:lstStyle/>
        <a:p>
          <a:endParaRPr lang="zh-CN" altLang="en-US"/>
        </a:p>
      </dgm:t>
    </dgm:pt>
    <dgm:pt modelId="{6EA77BD8-E2FE-4E87-AA22-FDAED779757C}" type="sibTrans" cxnId="{4BE210EC-1B2C-4553-B78C-67D2DD8DCAFC}">
      <dgm:prSet/>
      <dgm:spPr/>
      <dgm:t>
        <a:bodyPr/>
        <a:lstStyle/>
        <a:p>
          <a:endParaRPr lang="zh-CN" altLang="en-US"/>
        </a:p>
      </dgm:t>
    </dgm:pt>
    <dgm:pt modelId="{4B8E23E6-6F60-4001-B095-59DEF1DC6FC8}" type="pres">
      <dgm:prSet presAssocID="{A854E65E-0F6B-4D01-B390-97DD5BE96EE6}" presName="Name0" presStyleCnt="0">
        <dgm:presLayoutVars>
          <dgm:dir/>
          <dgm:animLvl val="lvl"/>
          <dgm:resizeHandles val="exact"/>
        </dgm:presLayoutVars>
      </dgm:prSet>
      <dgm:spPr/>
      <dgm:t>
        <a:bodyPr/>
        <a:lstStyle/>
        <a:p>
          <a:endParaRPr lang="zh-CN" altLang="en-US"/>
        </a:p>
      </dgm:t>
    </dgm:pt>
    <dgm:pt modelId="{6BCD52D7-4658-43D1-BD97-D9944B7F1017}" type="pres">
      <dgm:prSet presAssocID="{7DFA47A0-9FEB-4A47-BA9B-317C1D0CCD5E}" presName="composite" presStyleCnt="0"/>
      <dgm:spPr/>
    </dgm:pt>
    <dgm:pt modelId="{C27638E3-B671-49B9-ABE0-F04F079C63CB}" type="pres">
      <dgm:prSet presAssocID="{7DFA47A0-9FEB-4A47-BA9B-317C1D0CCD5E}" presName="parTx" presStyleLbl="alignNode1" presStyleIdx="0" presStyleCnt="1">
        <dgm:presLayoutVars>
          <dgm:chMax val="0"/>
          <dgm:chPref val="0"/>
          <dgm:bulletEnabled val="1"/>
        </dgm:presLayoutVars>
      </dgm:prSet>
      <dgm:spPr/>
      <dgm:t>
        <a:bodyPr/>
        <a:lstStyle/>
        <a:p>
          <a:endParaRPr lang="zh-CN" altLang="en-US"/>
        </a:p>
      </dgm:t>
    </dgm:pt>
    <dgm:pt modelId="{92668DB4-68FB-4183-A11F-99CCCF459968}" type="pres">
      <dgm:prSet presAssocID="{7DFA47A0-9FEB-4A47-BA9B-317C1D0CCD5E}" presName="desTx" presStyleLbl="alignAccFollowNode1" presStyleIdx="0" presStyleCnt="1">
        <dgm:presLayoutVars>
          <dgm:bulletEnabled val="1"/>
        </dgm:presLayoutVars>
      </dgm:prSet>
      <dgm:spPr/>
      <dgm:t>
        <a:bodyPr/>
        <a:lstStyle/>
        <a:p>
          <a:endParaRPr lang="zh-CN" altLang="en-US"/>
        </a:p>
      </dgm:t>
    </dgm:pt>
  </dgm:ptLst>
  <dgm:cxnLst>
    <dgm:cxn modelId="{12DAE1F0-203A-44BA-8AA3-5F63B41038EE}" srcId="{7DFA47A0-9FEB-4A47-BA9B-317C1D0CCD5E}" destId="{875E52E0-0803-4423-B087-86117AFC249B}" srcOrd="1" destOrd="0" parTransId="{8FCD66B1-B8A8-48AC-A07A-4D2ABF017DBC}" sibTransId="{C04F06B9-7E2A-4980-A9A9-4B59A368312A}"/>
    <dgm:cxn modelId="{7F006D23-0C11-487D-83C5-F409F72FF0B1}" type="presOf" srcId="{227EA4BE-53E3-4693-8025-F902F19223D2}" destId="{92668DB4-68FB-4183-A11F-99CCCF459968}" srcOrd="0" destOrd="3" presId="urn:microsoft.com/office/officeart/2005/8/layout/hList1"/>
    <dgm:cxn modelId="{6CB120E1-3574-406C-9FBE-EDC536982DAC}" srcId="{A854E65E-0F6B-4D01-B390-97DD5BE96EE6}" destId="{7DFA47A0-9FEB-4A47-BA9B-317C1D0CCD5E}" srcOrd="0" destOrd="0" parTransId="{9E17717E-E69A-46D8-925B-A5668FB07C95}" sibTransId="{150E8913-F2AE-4455-A18A-233AFE2140DA}"/>
    <dgm:cxn modelId="{778F70B5-C9FD-488A-BAEB-31A13D8989EA}" type="presOf" srcId="{7DFA47A0-9FEB-4A47-BA9B-317C1D0CCD5E}" destId="{C27638E3-B671-49B9-ABE0-F04F079C63CB}" srcOrd="0" destOrd="0" presId="urn:microsoft.com/office/officeart/2005/8/layout/hList1"/>
    <dgm:cxn modelId="{2DFF24C1-FA24-44B4-8233-5C8ECE29AF47}" type="presOf" srcId="{B3DBEFFF-D047-47DF-A8F6-0913B51EBE05}" destId="{92668DB4-68FB-4183-A11F-99CCCF459968}" srcOrd="0" destOrd="5" presId="urn:microsoft.com/office/officeart/2005/8/layout/hList1"/>
    <dgm:cxn modelId="{6E2E5BF1-303D-4D15-A3C9-C3EFBBD6E231}" srcId="{7DFA47A0-9FEB-4A47-BA9B-317C1D0CCD5E}" destId="{227EA4BE-53E3-4693-8025-F902F19223D2}" srcOrd="3" destOrd="0" parTransId="{1D42862F-6624-444E-B25B-A7F6EC080CE8}" sibTransId="{42605E7A-258C-42FA-A4B2-9607DE7D99BF}"/>
    <dgm:cxn modelId="{9DEFEDE0-656B-433E-A948-1945FDAE515B}" type="presOf" srcId="{A854E65E-0F6B-4D01-B390-97DD5BE96EE6}" destId="{4B8E23E6-6F60-4001-B095-59DEF1DC6FC8}" srcOrd="0" destOrd="0" presId="urn:microsoft.com/office/officeart/2005/8/layout/hList1"/>
    <dgm:cxn modelId="{BC38231E-A209-4693-A032-5DE6B9C358B2}" srcId="{7DFA47A0-9FEB-4A47-BA9B-317C1D0CCD5E}" destId="{F07A8706-8902-4FC8-B67D-D239AAD17190}" srcOrd="4" destOrd="0" parTransId="{E952C70D-72E9-449D-BEB7-1368DF351E40}" sibTransId="{00447F55-EC60-4A73-81BC-602EBFE5CB08}"/>
    <dgm:cxn modelId="{B840FE41-8BF7-42F1-B99B-2EF250AB4810}" type="presOf" srcId="{F9936070-F53B-43CD-806E-CEC1937DB010}" destId="{92668DB4-68FB-4183-A11F-99CCCF459968}" srcOrd="0" destOrd="0" presId="urn:microsoft.com/office/officeart/2005/8/layout/hList1"/>
    <dgm:cxn modelId="{24EC6907-3690-4E1D-BE9B-ECFEE3D81D9E}" type="presOf" srcId="{F07A8706-8902-4FC8-B67D-D239AAD17190}" destId="{92668DB4-68FB-4183-A11F-99CCCF459968}" srcOrd="0" destOrd="4" presId="urn:microsoft.com/office/officeart/2005/8/layout/hList1"/>
    <dgm:cxn modelId="{BDCF8A56-9278-4BDC-9871-3A8B0B975122}" type="presOf" srcId="{875E52E0-0803-4423-B087-86117AFC249B}" destId="{92668DB4-68FB-4183-A11F-99CCCF459968}" srcOrd="0" destOrd="1" presId="urn:microsoft.com/office/officeart/2005/8/layout/hList1"/>
    <dgm:cxn modelId="{9FDD4F3C-9757-4FC6-9968-7C8DD661B2B0}" srcId="{7DFA47A0-9FEB-4A47-BA9B-317C1D0CCD5E}" destId="{F9936070-F53B-43CD-806E-CEC1937DB010}" srcOrd="0" destOrd="0" parTransId="{D065B611-8727-44E3-B77C-9A4EFA1A397C}" sibTransId="{0D2E70CF-924D-49E5-90A8-C4C7E1ECFFC9}"/>
    <dgm:cxn modelId="{4BE210EC-1B2C-4553-B78C-67D2DD8DCAFC}" srcId="{7DFA47A0-9FEB-4A47-BA9B-317C1D0CCD5E}" destId="{B3DBEFFF-D047-47DF-A8F6-0913B51EBE05}" srcOrd="5" destOrd="0" parTransId="{45266A22-D579-467A-8CA7-0FC71EAE5E8D}" sibTransId="{6EA77BD8-E2FE-4E87-AA22-FDAED779757C}"/>
    <dgm:cxn modelId="{2BAAA4A0-83A1-42A3-B7AC-165872A71F78}" srcId="{7DFA47A0-9FEB-4A47-BA9B-317C1D0CCD5E}" destId="{DBD7C39D-5873-4208-B0E1-8D13506D7784}" srcOrd="2" destOrd="0" parTransId="{9DD13FCC-630E-4D8D-8FB5-C440D9D9DCC1}" sibTransId="{60A932C6-CF8F-4169-A242-9E366CA67884}"/>
    <dgm:cxn modelId="{FA6AC826-4A20-407E-AE71-E0E0267B9F5C}" type="presOf" srcId="{DBD7C39D-5873-4208-B0E1-8D13506D7784}" destId="{92668DB4-68FB-4183-A11F-99CCCF459968}" srcOrd="0" destOrd="2" presId="urn:microsoft.com/office/officeart/2005/8/layout/hList1"/>
    <dgm:cxn modelId="{3C23ED59-0CCE-44D7-8397-43E98FC60F39}" type="presParOf" srcId="{4B8E23E6-6F60-4001-B095-59DEF1DC6FC8}" destId="{6BCD52D7-4658-43D1-BD97-D9944B7F1017}" srcOrd="0" destOrd="0" presId="urn:microsoft.com/office/officeart/2005/8/layout/hList1"/>
    <dgm:cxn modelId="{1FBF0ECC-BDD4-4A05-988D-252375D3C968}" type="presParOf" srcId="{6BCD52D7-4658-43D1-BD97-D9944B7F1017}" destId="{C27638E3-B671-49B9-ABE0-F04F079C63CB}" srcOrd="0" destOrd="0" presId="urn:microsoft.com/office/officeart/2005/8/layout/hList1"/>
    <dgm:cxn modelId="{4053E90E-0372-4D29-A221-01F6E3480488}" type="presParOf" srcId="{6BCD52D7-4658-43D1-BD97-D9944B7F1017}" destId="{92668DB4-68FB-4183-A11F-99CCCF4599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08552F-6914-49D3-A10E-D922208E0D99}"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281E4526-3DF7-47C2-A419-005CF856305D}">
      <dgm:prSet/>
      <dgm:spPr/>
      <dgm:t>
        <a:bodyPr/>
        <a:lstStyle/>
        <a:p>
          <a:pPr rtl="0"/>
          <a:r>
            <a:rPr lang="en-US" dirty="0" smtClean="0"/>
            <a:t>Subversion</a:t>
          </a:r>
          <a:r>
            <a:rPr lang="zh-CN" dirty="0" smtClean="0"/>
            <a:t>的简称</a:t>
          </a:r>
          <a:endParaRPr lang="zh-CN" dirty="0"/>
        </a:p>
      </dgm:t>
    </dgm:pt>
    <dgm:pt modelId="{F778C5D6-CF8D-467D-94BA-AF11F63E6A1B}" type="parTrans" cxnId="{74A999A7-9B02-44DF-A581-F92FDD3CA38B}">
      <dgm:prSet/>
      <dgm:spPr/>
      <dgm:t>
        <a:bodyPr/>
        <a:lstStyle/>
        <a:p>
          <a:endParaRPr lang="zh-CN" altLang="en-US"/>
        </a:p>
      </dgm:t>
    </dgm:pt>
    <dgm:pt modelId="{3A86DA26-E45D-42EE-8D95-007CC5F1693C}" type="sibTrans" cxnId="{74A999A7-9B02-44DF-A581-F92FDD3CA38B}">
      <dgm:prSet/>
      <dgm:spPr/>
      <dgm:t>
        <a:bodyPr/>
        <a:lstStyle/>
        <a:p>
          <a:endParaRPr lang="zh-CN" altLang="en-US"/>
        </a:p>
      </dgm:t>
    </dgm:pt>
    <dgm:pt modelId="{FEEA6AB9-F4CD-4133-83AA-02994E1B5B1A}">
      <dgm:prSet/>
      <dgm:spPr/>
      <dgm:t>
        <a:bodyPr/>
        <a:lstStyle/>
        <a:p>
          <a:pPr rtl="0"/>
          <a:r>
            <a:rPr lang="zh-CN" dirty="0" smtClean="0"/>
            <a:t>开放源代码的版本控制系统</a:t>
          </a:r>
          <a:endParaRPr lang="zh-CN" dirty="0"/>
        </a:p>
      </dgm:t>
    </dgm:pt>
    <dgm:pt modelId="{6D0F6269-3D26-44AF-B9AC-B3DBCC2F3F43}" type="parTrans" cxnId="{2C9D240C-D285-4141-B7D1-7635BB91BC0F}">
      <dgm:prSet/>
      <dgm:spPr/>
      <dgm:t>
        <a:bodyPr/>
        <a:lstStyle/>
        <a:p>
          <a:endParaRPr lang="zh-CN" altLang="en-US"/>
        </a:p>
      </dgm:t>
    </dgm:pt>
    <dgm:pt modelId="{E9EA5453-8D57-4B60-B03D-1DA9DA906E3B}" type="sibTrans" cxnId="{2C9D240C-D285-4141-B7D1-7635BB91BC0F}">
      <dgm:prSet/>
      <dgm:spPr/>
      <dgm:t>
        <a:bodyPr/>
        <a:lstStyle/>
        <a:p>
          <a:endParaRPr lang="zh-CN" altLang="en-US"/>
        </a:p>
      </dgm:t>
    </dgm:pt>
    <dgm:pt modelId="{9017E25F-A728-419B-9441-CDCC5DB4AF09}">
      <dgm:prSet/>
      <dgm:spPr/>
      <dgm:t>
        <a:bodyPr/>
        <a:lstStyle/>
        <a:p>
          <a:pPr rtl="0"/>
          <a:r>
            <a:rPr lang="zh-CN" dirty="0" smtClean="0"/>
            <a:t>分支管理系统</a:t>
          </a:r>
          <a:endParaRPr lang="zh-CN" dirty="0"/>
        </a:p>
      </dgm:t>
    </dgm:pt>
    <dgm:pt modelId="{B822A395-449C-4C5A-8CEA-B87036F5D0CA}" type="parTrans" cxnId="{8513255D-3A4F-4AED-B291-27496C49CF85}">
      <dgm:prSet/>
      <dgm:spPr/>
      <dgm:t>
        <a:bodyPr/>
        <a:lstStyle/>
        <a:p>
          <a:endParaRPr lang="zh-CN" altLang="en-US"/>
        </a:p>
      </dgm:t>
    </dgm:pt>
    <dgm:pt modelId="{D66D3A24-6409-406E-BC1F-69AEBC4F3162}" type="sibTrans" cxnId="{8513255D-3A4F-4AED-B291-27496C49CF85}">
      <dgm:prSet/>
      <dgm:spPr/>
      <dgm:t>
        <a:bodyPr/>
        <a:lstStyle/>
        <a:p>
          <a:endParaRPr lang="zh-CN" altLang="en-US"/>
        </a:p>
      </dgm:t>
    </dgm:pt>
    <dgm:pt modelId="{E39F398C-A84C-401C-B808-193A16849E9B}">
      <dgm:prSet/>
      <dgm:spPr/>
      <dgm:t>
        <a:bodyPr/>
        <a:lstStyle/>
        <a:p>
          <a:pPr rtl="0"/>
          <a:r>
            <a:rPr lang="zh-CN" smtClean="0"/>
            <a:t>设计目标：取代</a:t>
          </a:r>
          <a:r>
            <a:rPr lang="en-US" smtClean="0"/>
            <a:t>CVS</a:t>
          </a:r>
          <a:endParaRPr lang="zh-CN"/>
        </a:p>
      </dgm:t>
    </dgm:pt>
    <dgm:pt modelId="{6634CA8C-2F87-40E9-B82E-9002C930A1D8}" type="parTrans" cxnId="{B49968DC-DCF1-47F4-9A98-0BF3BFDF6A7B}">
      <dgm:prSet/>
      <dgm:spPr/>
      <dgm:t>
        <a:bodyPr/>
        <a:lstStyle/>
        <a:p>
          <a:endParaRPr lang="zh-CN" altLang="en-US"/>
        </a:p>
      </dgm:t>
    </dgm:pt>
    <dgm:pt modelId="{1DF15FC2-3864-4F86-B825-6FCB537C488C}" type="sibTrans" cxnId="{B49968DC-DCF1-47F4-9A98-0BF3BFDF6A7B}">
      <dgm:prSet/>
      <dgm:spPr/>
      <dgm:t>
        <a:bodyPr/>
        <a:lstStyle/>
        <a:p>
          <a:endParaRPr lang="zh-CN" altLang="en-US"/>
        </a:p>
      </dgm:t>
    </dgm:pt>
    <dgm:pt modelId="{06E73C3E-19F5-481A-8BB4-2E7A7A1B1B15}" type="pres">
      <dgm:prSet presAssocID="{EC08552F-6914-49D3-A10E-D922208E0D99}" presName="matrix" presStyleCnt="0">
        <dgm:presLayoutVars>
          <dgm:chMax val="1"/>
          <dgm:dir/>
          <dgm:resizeHandles val="exact"/>
        </dgm:presLayoutVars>
      </dgm:prSet>
      <dgm:spPr/>
      <dgm:t>
        <a:bodyPr/>
        <a:lstStyle/>
        <a:p>
          <a:endParaRPr lang="zh-CN" altLang="en-US"/>
        </a:p>
      </dgm:t>
    </dgm:pt>
    <dgm:pt modelId="{7EE77A16-C01E-4E96-9C56-641BB1A9B1FC}" type="pres">
      <dgm:prSet presAssocID="{EC08552F-6914-49D3-A10E-D922208E0D99}" presName="diamond" presStyleLbl="bgShp" presStyleIdx="0" presStyleCnt="1"/>
      <dgm:spPr/>
    </dgm:pt>
    <dgm:pt modelId="{1557DB0A-35AC-4DF3-8C6A-4CE081405364}" type="pres">
      <dgm:prSet presAssocID="{EC08552F-6914-49D3-A10E-D922208E0D99}" presName="quad1" presStyleLbl="node1" presStyleIdx="0" presStyleCnt="4">
        <dgm:presLayoutVars>
          <dgm:chMax val="0"/>
          <dgm:chPref val="0"/>
          <dgm:bulletEnabled val="1"/>
        </dgm:presLayoutVars>
      </dgm:prSet>
      <dgm:spPr/>
      <dgm:t>
        <a:bodyPr/>
        <a:lstStyle/>
        <a:p>
          <a:endParaRPr lang="zh-CN" altLang="en-US"/>
        </a:p>
      </dgm:t>
    </dgm:pt>
    <dgm:pt modelId="{697518AE-06DA-4BDA-9A4D-020467A173D9}" type="pres">
      <dgm:prSet presAssocID="{EC08552F-6914-49D3-A10E-D922208E0D99}" presName="quad2" presStyleLbl="node1" presStyleIdx="1" presStyleCnt="4">
        <dgm:presLayoutVars>
          <dgm:chMax val="0"/>
          <dgm:chPref val="0"/>
          <dgm:bulletEnabled val="1"/>
        </dgm:presLayoutVars>
      </dgm:prSet>
      <dgm:spPr/>
      <dgm:t>
        <a:bodyPr/>
        <a:lstStyle/>
        <a:p>
          <a:endParaRPr lang="zh-CN" altLang="en-US"/>
        </a:p>
      </dgm:t>
    </dgm:pt>
    <dgm:pt modelId="{27EE721A-4804-4DB6-961A-C234B052F359}" type="pres">
      <dgm:prSet presAssocID="{EC08552F-6914-49D3-A10E-D922208E0D99}" presName="quad3" presStyleLbl="node1" presStyleIdx="2" presStyleCnt="4">
        <dgm:presLayoutVars>
          <dgm:chMax val="0"/>
          <dgm:chPref val="0"/>
          <dgm:bulletEnabled val="1"/>
        </dgm:presLayoutVars>
      </dgm:prSet>
      <dgm:spPr/>
      <dgm:t>
        <a:bodyPr/>
        <a:lstStyle/>
        <a:p>
          <a:endParaRPr lang="zh-CN" altLang="en-US"/>
        </a:p>
      </dgm:t>
    </dgm:pt>
    <dgm:pt modelId="{D71085C4-8EFC-4B63-9E5C-075D3C5A2D74}" type="pres">
      <dgm:prSet presAssocID="{EC08552F-6914-49D3-A10E-D922208E0D99}" presName="quad4" presStyleLbl="node1" presStyleIdx="3" presStyleCnt="4">
        <dgm:presLayoutVars>
          <dgm:chMax val="0"/>
          <dgm:chPref val="0"/>
          <dgm:bulletEnabled val="1"/>
        </dgm:presLayoutVars>
      </dgm:prSet>
      <dgm:spPr/>
      <dgm:t>
        <a:bodyPr/>
        <a:lstStyle/>
        <a:p>
          <a:endParaRPr lang="zh-CN" altLang="en-US"/>
        </a:p>
      </dgm:t>
    </dgm:pt>
  </dgm:ptLst>
  <dgm:cxnLst>
    <dgm:cxn modelId="{74A999A7-9B02-44DF-A581-F92FDD3CA38B}" srcId="{EC08552F-6914-49D3-A10E-D922208E0D99}" destId="{281E4526-3DF7-47C2-A419-005CF856305D}" srcOrd="0" destOrd="0" parTransId="{F778C5D6-CF8D-467D-94BA-AF11F63E6A1B}" sibTransId="{3A86DA26-E45D-42EE-8D95-007CC5F1693C}"/>
    <dgm:cxn modelId="{6BCB528C-4BA7-496A-B941-BE7596F6F684}" type="presOf" srcId="{FEEA6AB9-F4CD-4133-83AA-02994E1B5B1A}" destId="{697518AE-06DA-4BDA-9A4D-020467A173D9}" srcOrd="0" destOrd="0" presId="urn:microsoft.com/office/officeart/2005/8/layout/matrix3"/>
    <dgm:cxn modelId="{E2A33F3A-B9E3-454E-BC08-F7B84036D3EB}" type="presOf" srcId="{9017E25F-A728-419B-9441-CDCC5DB4AF09}" destId="{27EE721A-4804-4DB6-961A-C234B052F359}" srcOrd="0" destOrd="0" presId="urn:microsoft.com/office/officeart/2005/8/layout/matrix3"/>
    <dgm:cxn modelId="{41473036-0583-4132-8898-93D50FF61811}" type="presOf" srcId="{EC08552F-6914-49D3-A10E-D922208E0D99}" destId="{06E73C3E-19F5-481A-8BB4-2E7A7A1B1B15}" srcOrd="0" destOrd="0" presId="urn:microsoft.com/office/officeart/2005/8/layout/matrix3"/>
    <dgm:cxn modelId="{B49968DC-DCF1-47F4-9A98-0BF3BFDF6A7B}" srcId="{EC08552F-6914-49D3-A10E-D922208E0D99}" destId="{E39F398C-A84C-401C-B808-193A16849E9B}" srcOrd="3" destOrd="0" parTransId="{6634CA8C-2F87-40E9-B82E-9002C930A1D8}" sibTransId="{1DF15FC2-3864-4F86-B825-6FCB537C488C}"/>
    <dgm:cxn modelId="{668014F8-6E74-4C4A-B363-95A1F247E088}" type="presOf" srcId="{281E4526-3DF7-47C2-A419-005CF856305D}" destId="{1557DB0A-35AC-4DF3-8C6A-4CE081405364}" srcOrd="0" destOrd="0" presId="urn:microsoft.com/office/officeart/2005/8/layout/matrix3"/>
    <dgm:cxn modelId="{39582F6D-49EA-4CC0-BFD3-AF4429E57D2F}" type="presOf" srcId="{E39F398C-A84C-401C-B808-193A16849E9B}" destId="{D71085C4-8EFC-4B63-9E5C-075D3C5A2D74}" srcOrd="0" destOrd="0" presId="urn:microsoft.com/office/officeart/2005/8/layout/matrix3"/>
    <dgm:cxn modelId="{2C9D240C-D285-4141-B7D1-7635BB91BC0F}" srcId="{EC08552F-6914-49D3-A10E-D922208E0D99}" destId="{FEEA6AB9-F4CD-4133-83AA-02994E1B5B1A}" srcOrd="1" destOrd="0" parTransId="{6D0F6269-3D26-44AF-B9AC-B3DBCC2F3F43}" sibTransId="{E9EA5453-8D57-4B60-B03D-1DA9DA906E3B}"/>
    <dgm:cxn modelId="{8513255D-3A4F-4AED-B291-27496C49CF85}" srcId="{EC08552F-6914-49D3-A10E-D922208E0D99}" destId="{9017E25F-A728-419B-9441-CDCC5DB4AF09}" srcOrd="2" destOrd="0" parTransId="{B822A395-449C-4C5A-8CEA-B87036F5D0CA}" sibTransId="{D66D3A24-6409-406E-BC1F-69AEBC4F3162}"/>
    <dgm:cxn modelId="{1531EEE8-8179-44DB-B629-A4BE0570EEBF}" type="presParOf" srcId="{06E73C3E-19F5-481A-8BB4-2E7A7A1B1B15}" destId="{7EE77A16-C01E-4E96-9C56-641BB1A9B1FC}" srcOrd="0" destOrd="0" presId="urn:microsoft.com/office/officeart/2005/8/layout/matrix3"/>
    <dgm:cxn modelId="{E9EF46A5-CA04-4509-9EF8-C7B249D79793}" type="presParOf" srcId="{06E73C3E-19F5-481A-8BB4-2E7A7A1B1B15}" destId="{1557DB0A-35AC-4DF3-8C6A-4CE081405364}" srcOrd="1" destOrd="0" presId="urn:microsoft.com/office/officeart/2005/8/layout/matrix3"/>
    <dgm:cxn modelId="{93E948DD-137B-4ADD-B172-C6258D357315}" type="presParOf" srcId="{06E73C3E-19F5-481A-8BB4-2E7A7A1B1B15}" destId="{697518AE-06DA-4BDA-9A4D-020467A173D9}" srcOrd="2" destOrd="0" presId="urn:microsoft.com/office/officeart/2005/8/layout/matrix3"/>
    <dgm:cxn modelId="{5C6392ED-3CB2-43EA-A77A-C231507AE8D2}" type="presParOf" srcId="{06E73C3E-19F5-481A-8BB4-2E7A7A1B1B15}" destId="{27EE721A-4804-4DB6-961A-C234B052F359}" srcOrd="3" destOrd="0" presId="urn:microsoft.com/office/officeart/2005/8/layout/matrix3"/>
    <dgm:cxn modelId="{FE869E65-C4FD-4055-ACB2-617EEFA738FF}" type="presParOf" srcId="{06E73C3E-19F5-481A-8BB4-2E7A7A1B1B15}" destId="{D71085C4-8EFC-4B63-9E5C-075D3C5A2D7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A64A93-7C86-43F2-845C-0F1AB65F5516}"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zh-CN" altLang="en-US"/>
        </a:p>
      </dgm:t>
    </dgm:pt>
    <dgm:pt modelId="{B1B8AB34-20E2-4C71-8EA9-FF5C9C362600}">
      <dgm:prSet/>
      <dgm:spPr/>
      <dgm:t>
        <a:bodyPr/>
        <a:lstStyle/>
        <a:p>
          <a:pPr rtl="0"/>
          <a:r>
            <a:rPr lang="en-US" dirty="0" smtClean="0"/>
            <a:t>SVN</a:t>
          </a:r>
          <a:r>
            <a:rPr lang="zh-CN" dirty="0" smtClean="0"/>
            <a:t>服务器运行方式：</a:t>
          </a:r>
          <a:endParaRPr lang="zh-CN" dirty="0"/>
        </a:p>
      </dgm:t>
    </dgm:pt>
    <dgm:pt modelId="{7C45650A-17E9-493E-BFC9-025C5208B099}" type="parTrans" cxnId="{328243BF-6B3E-4CCC-A0F4-0B54D99E1165}">
      <dgm:prSet/>
      <dgm:spPr/>
      <dgm:t>
        <a:bodyPr/>
        <a:lstStyle/>
        <a:p>
          <a:endParaRPr lang="zh-CN" altLang="en-US"/>
        </a:p>
      </dgm:t>
    </dgm:pt>
    <dgm:pt modelId="{FD2D3927-1C97-4147-85F9-951E325BFBE5}" type="sibTrans" cxnId="{328243BF-6B3E-4CCC-A0F4-0B54D99E1165}">
      <dgm:prSet/>
      <dgm:spPr/>
      <dgm:t>
        <a:bodyPr/>
        <a:lstStyle/>
        <a:p>
          <a:endParaRPr lang="zh-CN" altLang="en-US"/>
        </a:p>
      </dgm:t>
    </dgm:pt>
    <dgm:pt modelId="{BF269F2F-896D-43E1-8B45-419962C11DD9}">
      <dgm:prSet/>
      <dgm:spPr/>
      <dgm:t>
        <a:bodyPr/>
        <a:lstStyle/>
        <a:p>
          <a:pPr rtl="0"/>
          <a:r>
            <a:rPr lang="zh-CN" dirty="0" smtClean="0"/>
            <a:t>独立服务器</a:t>
          </a:r>
          <a:endParaRPr lang="zh-CN" dirty="0"/>
        </a:p>
      </dgm:t>
    </dgm:pt>
    <dgm:pt modelId="{6A9FDAF7-9C6D-42DC-910D-EB44C3B2FD8D}" type="parTrans" cxnId="{5F906B81-5381-4BDC-9E01-88A6E98588C0}">
      <dgm:prSet/>
      <dgm:spPr/>
      <dgm:t>
        <a:bodyPr/>
        <a:lstStyle/>
        <a:p>
          <a:endParaRPr lang="zh-CN" altLang="en-US"/>
        </a:p>
      </dgm:t>
    </dgm:pt>
    <dgm:pt modelId="{5CC24BF1-99B8-4597-A937-F6E3098C4C40}" type="sibTrans" cxnId="{5F906B81-5381-4BDC-9E01-88A6E98588C0}">
      <dgm:prSet/>
      <dgm:spPr/>
      <dgm:t>
        <a:bodyPr/>
        <a:lstStyle/>
        <a:p>
          <a:endParaRPr lang="zh-CN" altLang="en-US"/>
        </a:p>
      </dgm:t>
    </dgm:pt>
    <dgm:pt modelId="{4793BF1C-1988-419F-807D-BDFFB1173EE9}">
      <dgm:prSet/>
      <dgm:spPr/>
      <dgm:t>
        <a:bodyPr/>
        <a:lstStyle/>
        <a:p>
          <a:pPr rtl="0"/>
          <a:r>
            <a:rPr lang="zh-CN" dirty="0" smtClean="0"/>
            <a:t>借助</a:t>
          </a:r>
          <a:r>
            <a:rPr lang="en-US" dirty="0" smtClean="0"/>
            <a:t>apache</a:t>
          </a:r>
          <a:r>
            <a:rPr lang="zh-CN" dirty="0" smtClean="0"/>
            <a:t>运行</a:t>
          </a:r>
          <a:endParaRPr lang="zh-CN" dirty="0"/>
        </a:p>
      </dgm:t>
    </dgm:pt>
    <dgm:pt modelId="{FE1C69BC-EB96-4CB2-93BF-2F38E81A8F20}" type="parTrans" cxnId="{15BB1680-1BE0-4C59-8F3B-2738AC8CF475}">
      <dgm:prSet/>
      <dgm:spPr/>
      <dgm:t>
        <a:bodyPr/>
        <a:lstStyle/>
        <a:p>
          <a:endParaRPr lang="zh-CN" altLang="en-US"/>
        </a:p>
      </dgm:t>
    </dgm:pt>
    <dgm:pt modelId="{82C81D77-404F-4EAA-9EF8-03FA79DE9905}" type="sibTrans" cxnId="{15BB1680-1BE0-4C59-8F3B-2738AC8CF475}">
      <dgm:prSet/>
      <dgm:spPr/>
      <dgm:t>
        <a:bodyPr/>
        <a:lstStyle/>
        <a:p>
          <a:endParaRPr lang="zh-CN" altLang="en-US"/>
        </a:p>
      </dgm:t>
    </dgm:pt>
    <dgm:pt modelId="{D24B0BB3-F693-4033-A8C3-33DA139EF6BC}" type="pres">
      <dgm:prSet presAssocID="{63A64A93-7C86-43F2-845C-0F1AB65F5516}" presName="hierChild1" presStyleCnt="0">
        <dgm:presLayoutVars>
          <dgm:orgChart val="1"/>
          <dgm:chPref val="1"/>
          <dgm:dir/>
          <dgm:animOne val="branch"/>
          <dgm:animLvl val="lvl"/>
          <dgm:resizeHandles/>
        </dgm:presLayoutVars>
      </dgm:prSet>
      <dgm:spPr/>
      <dgm:t>
        <a:bodyPr/>
        <a:lstStyle/>
        <a:p>
          <a:endParaRPr lang="zh-CN" altLang="en-US"/>
        </a:p>
      </dgm:t>
    </dgm:pt>
    <dgm:pt modelId="{EFC14EAC-2745-4A51-9D94-AB552FAEC8FA}" type="pres">
      <dgm:prSet presAssocID="{B1B8AB34-20E2-4C71-8EA9-FF5C9C362600}" presName="hierRoot1" presStyleCnt="0">
        <dgm:presLayoutVars>
          <dgm:hierBranch val="init"/>
        </dgm:presLayoutVars>
      </dgm:prSet>
      <dgm:spPr/>
    </dgm:pt>
    <dgm:pt modelId="{9CA50EE1-6122-4441-ACA6-CC9E7B8E3477}" type="pres">
      <dgm:prSet presAssocID="{B1B8AB34-20E2-4C71-8EA9-FF5C9C362600}" presName="rootComposite1" presStyleCnt="0"/>
      <dgm:spPr/>
    </dgm:pt>
    <dgm:pt modelId="{F28E59E3-32F4-4F42-A17C-B7531484676A}" type="pres">
      <dgm:prSet presAssocID="{B1B8AB34-20E2-4C71-8EA9-FF5C9C362600}" presName="rootText1" presStyleLbl="node0" presStyleIdx="0" presStyleCnt="1">
        <dgm:presLayoutVars>
          <dgm:chPref val="3"/>
        </dgm:presLayoutVars>
      </dgm:prSet>
      <dgm:spPr/>
      <dgm:t>
        <a:bodyPr/>
        <a:lstStyle/>
        <a:p>
          <a:endParaRPr lang="zh-CN" altLang="en-US"/>
        </a:p>
      </dgm:t>
    </dgm:pt>
    <dgm:pt modelId="{C961B702-B756-4B77-9351-73FCC5471853}" type="pres">
      <dgm:prSet presAssocID="{B1B8AB34-20E2-4C71-8EA9-FF5C9C362600}" presName="rootConnector1" presStyleLbl="node1" presStyleIdx="0" presStyleCnt="0"/>
      <dgm:spPr/>
      <dgm:t>
        <a:bodyPr/>
        <a:lstStyle/>
        <a:p>
          <a:endParaRPr lang="zh-CN" altLang="en-US"/>
        </a:p>
      </dgm:t>
    </dgm:pt>
    <dgm:pt modelId="{C84DABDD-5EE8-4C2D-BA1B-D5F4584BD34A}" type="pres">
      <dgm:prSet presAssocID="{B1B8AB34-20E2-4C71-8EA9-FF5C9C362600}" presName="hierChild2" presStyleCnt="0"/>
      <dgm:spPr/>
    </dgm:pt>
    <dgm:pt modelId="{E47D15F4-3EB4-4DCD-A225-59858B08850C}" type="pres">
      <dgm:prSet presAssocID="{6A9FDAF7-9C6D-42DC-910D-EB44C3B2FD8D}" presName="Name37" presStyleLbl="parChTrans1D2" presStyleIdx="0" presStyleCnt="2"/>
      <dgm:spPr/>
      <dgm:t>
        <a:bodyPr/>
        <a:lstStyle/>
        <a:p>
          <a:endParaRPr lang="zh-CN" altLang="en-US"/>
        </a:p>
      </dgm:t>
    </dgm:pt>
    <dgm:pt modelId="{EDA975DB-1B9C-4DC0-98C5-8A2F45F2DF1B}" type="pres">
      <dgm:prSet presAssocID="{BF269F2F-896D-43E1-8B45-419962C11DD9}" presName="hierRoot2" presStyleCnt="0">
        <dgm:presLayoutVars>
          <dgm:hierBranch val="init"/>
        </dgm:presLayoutVars>
      </dgm:prSet>
      <dgm:spPr/>
    </dgm:pt>
    <dgm:pt modelId="{A4C5F17C-E46D-4434-8CB0-20A109B429C9}" type="pres">
      <dgm:prSet presAssocID="{BF269F2F-896D-43E1-8B45-419962C11DD9}" presName="rootComposite" presStyleCnt="0"/>
      <dgm:spPr/>
    </dgm:pt>
    <dgm:pt modelId="{0BB5968C-DADC-4D3F-9A37-B41A508493C4}" type="pres">
      <dgm:prSet presAssocID="{BF269F2F-896D-43E1-8B45-419962C11DD9}" presName="rootText" presStyleLbl="node2" presStyleIdx="0" presStyleCnt="2">
        <dgm:presLayoutVars>
          <dgm:chPref val="3"/>
        </dgm:presLayoutVars>
      </dgm:prSet>
      <dgm:spPr/>
      <dgm:t>
        <a:bodyPr/>
        <a:lstStyle/>
        <a:p>
          <a:endParaRPr lang="zh-CN" altLang="en-US"/>
        </a:p>
      </dgm:t>
    </dgm:pt>
    <dgm:pt modelId="{9A81D3C4-388C-49B1-98EA-9434BA0CFDB0}" type="pres">
      <dgm:prSet presAssocID="{BF269F2F-896D-43E1-8B45-419962C11DD9}" presName="rootConnector" presStyleLbl="node2" presStyleIdx="0" presStyleCnt="2"/>
      <dgm:spPr/>
      <dgm:t>
        <a:bodyPr/>
        <a:lstStyle/>
        <a:p>
          <a:endParaRPr lang="zh-CN" altLang="en-US"/>
        </a:p>
      </dgm:t>
    </dgm:pt>
    <dgm:pt modelId="{09E74D6F-E865-4BD7-B3CD-361FDA6D43CD}" type="pres">
      <dgm:prSet presAssocID="{BF269F2F-896D-43E1-8B45-419962C11DD9}" presName="hierChild4" presStyleCnt="0"/>
      <dgm:spPr/>
    </dgm:pt>
    <dgm:pt modelId="{32E43B76-230E-4648-9394-889FBC736D32}" type="pres">
      <dgm:prSet presAssocID="{BF269F2F-896D-43E1-8B45-419962C11DD9}" presName="hierChild5" presStyleCnt="0"/>
      <dgm:spPr/>
    </dgm:pt>
    <dgm:pt modelId="{766E4A93-789B-474F-96B0-01305C117829}" type="pres">
      <dgm:prSet presAssocID="{FE1C69BC-EB96-4CB2-93BF-2F38E81A8F20}" presName="Name37" presStyleLbl="parChTrans1D2" presStyleIdx="1" presStyleCnt="2"/>
      <dgm:spPr/>
      <dgm:t>
        <a:bodyPr/>
        <a:lstStyle/>
        <a:p>
          <a:endParaRPr lang="zh-CN" altLang="en-US"/>
        </a:p>
      </dgm:t>
    </dgm:pt>
    <dgm:pt modelId="{40B124E5-E3F7-41A2-8A0F-CDEEE362C7D5}" type="pres">
      <dgm:prSet presAssocID="{4793BF1C-1988-419F-807D-BDFFB1173EE9}" presName="hierRoot2" presStyleCnt="0">
        <dgm:presLayoutVars>
          <dgm:hierBranch val="init"/>
        </dgm:presLayoutVars>
      </dgm:prSet>
      <dgm:spPr/>
    </dgm:pt>
    <dgm:pt modelId="{3EE131E5-621A-4D8A-BDB0-275C737DC725}" type="pres">
      <dgm:prSet presAssocID="{4793BF1C-1988-419F-807D-BDFFB1173EE9}" presName="rootComposite" presStyleCnt="0"/>
      <dgm:spPr/>
    </dgm:pt>
    <dgm:pt modelId="{83F1074F-BA21-42B8-BCF4-39C0F02085E1}" type="pres">
      <dgm:prSet presAssocID="{4793BF1C-1988-419F-807D-BDFFB1173EE9}" presName="rootText" presStyleLbl="node2" presStyleIdx="1" presStyleCnt="2">
        <dgm:presLayoutVars>
          <dgm:chPref val="3"/>
        </dgm:presLayoutVars>
      </dgm:prSet>
      <dgm:spPr/>
      <dgm:t>
        <a:bodyPr/>
        <a:lstStyle/>
        <a:p>
          <a:endParaRPr lang="zh-CN" altLang="en-US"/>
        </a:p>
      </dgm:t>
    </dgm:pt>
    <dgm:pt modelId="{609F03BA-E401-4A2E-9F83-13F88CADD946}" type="pres">
      <dgm:prSet presAssocID="{4793BF1C-1988-419F-807D-BDFFB1173EE9}" presName="rootConnector" presStyleLbl="node2" presStyleIdx="1" presStyleCnt="2"/>
      <dgm:spPr/>
      <dgm:t>
        <a:bodyPr/>
        <a:lstStyle/>
        <a:p>
          <a:endParaRPr lang="zh-CN" altLang="en-US"/>
        </a:p>
      </dgm:t>
    </dgm:pt>
    <dgm:pt modelId="{333A6E8F-B706-4E8F-83C0-E52DC8C25111}" type="pres">
      <dgm:prSet presAssocID="{4793BF1C-1988-419F-807D-BDFFB1173EE9}" presName="hierChild4" presStyleCnt="0"/>
      <dgm:spPr/>
    </dgm:pt>
    <dgm:pt modelId="{54136179-9DEA-4388-8F4E-2F7FA6C9194A}" type="pres">
      <dgm:prSet presAssocID="{4793BF1C-1988-419F-807D-BDFFB1173EE9}" presName="hierChild5" presStyleCnt="0"/>
      <dgm:spPr/>
    </dgm:pt>
    <dgm:pt modelId="{A6EF2CD6-ED68-4C42-894D-E913D5A4A2DC}" type="pres">
      <dgm:prSet presAssocID="{B1B8AB34-20E2-4C71-8EA9-FF5C9C362600}" presName="hierChild3" presStyleCnt="0"/>
      <dgm:spPr/>
    </dgm:pt>
  </dgm:ptLst>
  <dgm:cxnLst>
    <dgm:cxn modelId="{328243BF-6B3E-4CCC-A0F4-0B54D99E1165}" srcId="{63A64A93-7C86-43F2-845C-0F1AB65F5516}" destId="{B1B8AB34-20E2-4C71-8EA9-FF5C9C362600}" srcOrd="0" destOrd="0" parTransId="{7C45650A-17E9-493E-BFC9-025C5208B099}" sibTransId="{FD2D3927-1C97-4147-85F9-951E325BFBE5}"/>
    <dgm:cxn modelId="{D460E697-8331-40A2-A572-8222071A9D4C}" type="presOf" srcId="{4793BF1C-1988-419F-807D-BDFFB1173EE9}" destId="{609F03BA-E401-4A2E-9F83-13F88CADD946}" srcOrd="1" destOrd="0" presId="urn:microsoft.com/office/officeart/2005/8/layout/orgChart1"/>
    <dgm:cxn modelId="{A3B15638-8A04-4BFE-B48F-69AEEB3204B0}" type="presOf" srcId="{63A64A93-7C86-43F2-845C-0F1AB65F5516}" destId="{D24B0BB3-F693-4033-A8C3-33DA139EF6BC}" srcOrd="0" destOrd="0" presId="urn:microsoft.com/office/officeart/2005/8/layout/orgChart1"/>
    <dgm:cxn modelId="{15BB1680-1BE0-4C59-8F3B-2738AC8CF475}" srcId="{B1B8AB34-20E2-4C71-8EA9-FF5C9C362600}" destId="{4793BF1C-1988-419F-807D-BDFFB1173EE9}" srcOrd="1" destOrd="0" parTransId="{FE1C69BC-EB96-4CB2-93BF-2F38E81A8F20}" sibTransId="{82C81D77-404F-4EAA-9EF8-03FA79DE9905}"/>
    <dgm:cxn modelId="{B9678AF6-1BB5-4D7D-972F-431DD08245DC}" type="presOf" srcId="{BF269F2F-896D-43E1-8B45-419962C11DD9}" destId="{9A81D3C4-388C-49B1-98EA-9434BA0CFDB0}" srcOrd="1" destOrd="0" presId="urn:microsoft.com/office/officeart/2005/8/layout/orgChart1"/>
    <dgm:cxn modelId="{A70498BF-8203-4CC4-9F9C-52BE2A7DA266}" type="presOf" srcId="{FE1C69BC-EB96-4CB2-93BF-2F38E81A8F20}" destId="{766E4A93-789B-474F-96B0-01305C117829}" srcOrd="0" destOrd="0" presId="urn:microsoft.com/office/officeart/2005/8/layout/orgChart1"/>
    <dgm:cxn modelId="{49441986-9D64-4913-983A-913A29C3E973}" type="presOf" srcId="{4793BF1C-1988-419F-807D-BDFFB1173EE9}" destId="{83F1074F-BA21-42B8-BCF4-39C0F02085E1}" srcOrd="0" destOrd="0" presId="urn:microsoft.com/office/officeart/2005/8/layout/orgChart1"/>
    <dgm:cxn modelId="{5F906B81-5381-4BDC-9E01-88A6E98588C0}" srcId="{B1B8AB34-20E2-4C71-8EA9-FF5C9C362600}" destId="{BF269F2F-896D-43E1-8B45-419962C11DD9}" srcOrd="0" destOrd="0" parTransId="{6A9FDAF7-9C6D-42DC-910D-EB44C3B2FD8D}" sibTransId="{5CC24BF1-99B8-4597-A937-F6E3098C4C40}"/>
    <dgm:cxn modelId="{6C66DFCD-FDD4-481B-8870-86B44C5D5F82}" type="presOf" srcId="{B1B8AB34-20E2-4C71-8EA9-FF5C9C362600}" destId="{C961B702-B756-4B77-9351-73FCC5471853}" srcOrd="1" destOrd="0" presId="urn:microsoft.com/office/officeart/2005/8/layout/orgChart1"/>
    <dgm:cxn modelId="{AFE49C15-2A9E-4EC8-BFA4-6BFEFE92E53A}" type="presOf" srcId="{B1B8AB34-20E2-4C71-8EA9-FF5C9C362600}" destId="{F28E59E3-32F4-4F42-A17C-B7531484676A}" srcOrd="0" destOrd="0" presId="urn:microsoft.com/office/officeart/2005/8/layout/orgChart1"/>
    <dgm:cxn modelId="{BD7AC3A2-CCA7-4D1B-8A58-C20A54E28987}" type="presOf" srcId="{BF269F2F-896D-43E1-8B45-419962C11DD9}" destId="{0BB5968C-DADC-4D3F-9A37-B41A508493C4}" srcOrd="0" destOrd="0" presId="urn:microsoft.com/office/officeart/2005/8/layout/orgChart1"/>
    <dgm:cxn modelId="{378DFFA6-BD0E-487F-B803-0007D55B4E4C}" type="presOf" srcId="{6A9FDAF7-9C6D-42DC-910D-EB44C3B2FD8D}" destId="{E47D15F4-3EB4-4DCD-A225-59858B08850C}" srcOrd="0" destOrd="0" presId="urn:microsoft.com/office/officeart/2005/8/layout/orgChart1"/>
    <dgm:cxn modelId="{FF78252E-7089-4324-B76C-C8D26B312312}" type="presParOf" srcId="{D24B0BB3-F693-4033-A8C3-33DA139EF6BC}" destId="{EFC14EAC-2745-4A51-9D94-AB552FAEC8FA}" srcOrd="0" destOrd="0" presId="urn:microsoft.com/office/officeart/2005/8/layout/orgChart1"/>
    <dgm:cxn modelId="{385A0C20-6FE7-42A1-A575-81BC09FB044B}" type="presParOf" srcId="{EFC14EAC-2745-4A51-9D94-AB552FAEC8FA}" destId="{9CA50EE1-6122-4441-ACA6-CC9E7B8E3477}" srcOrd="0" destOrd="0" presId="urn:microsoft.com/office/officeart/2005/8/layout/orgChart1"/>
    <dgm:cxn modelId="{A5B2BE27-376C-440A-B3C3-BD3CF37DCE84}" type="presParOf" srcId="{9CA50EE1-6122-4441-ACA6-CC9E7B8E3477}" destId="{F28E59E3-32F4-4F42-A17C-B7531484676A}" srcOrd="0" destOrd="0" presId="urn:microsoft.com/office/officeart/2005/8/layout/orgChart1"/>
    <dgm:cxn modelId="{11574CD8-A1E3-4A3E-920B-89F20F152D40}" type="presParOf" srcId="{9CA50EE1-6122-4441-ACA6-CC9E7B8E3477}" destId="{C961B702-B756-4B77-9351-73FCC5471853}" srcOrd="1" destOrd="0" presId="urn:microsoft.com/office/officeart/2005/8/layout/orgChart1"/>
    <dgm:cxn modelId="{3A072349-9445-4944-BE54-F0EEFF05A0BD}" type="presParOf" srcId="{EFC14EAC-2745-4A51-9D94-AB552FAEC8FA}" destId="{C84DABDD-5EE8-4C2D-BA1B-D5F4584BD34A}" srcOrd="1" destOrd="0" presId="urn:microsoft.com/office/officeart/2005/8/layout/orgChart1"/>
    <dgm:cxn modelId="{352E8D08-993C-44F4-8D1E-4249CB4EB853}" type="presParOf" srcId="{C84DABDD-5EE8-4C2D-BA1B-D5F4584BD34A}" destId="{E47D15F4-3EB4-4DCD-A225-59858B08850C}" srcOrd="0" destOrd="0" presId="urn:microsoft.com/office/officeart/2005/8/layout/orgChart1"/>
    <dgm:cxn modelId="{20CDF713-B756-45DF-B3C9-1C6A6F9C6BDA}" type="presParOf" srcId="{C84DABDD-5EE8-4C2D-BA1B-D5F4584BD34A}" destId="{EDA975DB-1B9C-4DC0-98C5-8A2F45F2DF1B}" srcOrd="1" destOrd="0" presId="urn:microsoft.com/office/officeart/2005/8/layout/orgChart1"/>
    <dgm:cxn modelId="{D37AB80E-B91C-4CD3-8770-408030722A98}" type="presParOf" srcId="{EDA975DB-1B9C-4DC0-98C5-8A2F45F2DF1B}" destId="{A4C5F17C-E46D-4434-8CB0-20A109B429C9}" srcOrd="0" destOrd="0" presId="urn:microsoft.com/office/officeart/2005/8/layout/orgChart1"/>
    <dgm:cxn modelId="{4CEE5C2C-2110-4D58-80B3-4773CDA718C3}" type="presParOf" srcId="{A4C5F17C-E46D-4434-8CB0-20A109B429C9}" destId="{0BB5968C-DADC-4D3F-9A37-B41A508493C4}" srcOrd="0" destOrd="0" presId="urn:microsoft.com/office/officeart/2005/8/layout/orgChart1"/>
    <dgm:cxn modelId="{1B2DA31F-9F9A-492E-BFEA-9F698A1038CA}" type="presParOf" srcId="{A4C5F17C-E46D-4434-8CB0-20A109B429C9}" destId="{9A81D3C4-388C-49B1-98EA-9434BA0CFDB0}" srcOrd="1" destOrd="0" presId="urn:microsoft.com/office/officeart/2005/8/layout/orgChart1"/>
    <dgm:cxn modelId="{0634893F-BCE2-4E1F-BEB1-B0D52138D01D}" type="presParOf" srcId="{EDA975DB-1B9C-4DC0-98C5-8A2F45F2DF1B}" destId="{09E74D6F-E865-4BD7-B3CD-361FDA6D43CD}" srcOrd="1" destOrd="0" presId="urn:microsoft.com/office/officeart/2005/8/layout/orgChart1"/>
    <dgm:cxn modelId="{CF566D8B-EC70-4C24-8D30-DD6911E4AF6F}" type="presParOf" srcId="{EDA975DB-1B9C-4DC0-98C5-8A2F45F2DF1B}" destId="{32E43B76-230E-4648-9394-889FBC736D32}" srcOrd="2" destOrd="0" presId="urn:microsoft.com/office/officeart/2005/8/layout/orgChart1"/>
    <dgm:cxn modelId="{A484E47B-AEB3-4753-B272-444E95E03A11}" type="presParOf" srcId="{C84DABDD-5EE8-4C2D-BA1B-D5F4584BD34A}" destId="{766E4A93-789B-474F-96B0-01305C117829}" srcOrd="2" destOrd="0" presId="urn:microsoft.com/office/officeart/2005/8/layout/orgChart1"/>
    <dgm:cxn modelId="{8F443FBE-885A-4E83-98F5-AAB1FE7698DE}" type="presParOf" srcId="{C84DABDD-5EE8-4C2D-BA1B-D5F4584BD34A}" destId="{40B124E5-E3F7-41A2-8A0F-CDEEE362C7D5}" srcOrd="3" destOrd="0" presId="urn:microsoft.com/office/officeart/2005/8/layout/orgChart1"/>
    <dgm:cxn modelId="{2FF350ED-BBC8-4E79-985D-05F31A6A8C94}" type="presParOf" srcId="{40B124E5-E3F7-41A2-8A0F-CDEEE362C7D5}" destId="{3EE131E5-621A-4D8A-BDB0-275C737DC725}" srcOrd="0" destOrd="0" presId="urn:microsoft.com/office/officeart/2005/8/layout/orgChart1"/>
    <dgm:cxn modelId="{7960DC8C-77D1-4561-8977-5EEAC9EB0A47}" type="presParOf" srcId="{3EE131E5-621A-4D8A-BDB0-275C737DC725}" destId="{83F1074F-BA21-42B8-BCF4-39C0F02085E1}" srcOrd="0" destOrd="0" presId="urn:microsoft.com/office/officeart/2005/8/layout/orgChart1"/>
    <dgm:cxn modelId="{0D1E5CB3-BD3B-42F3-ADFA-0E5EE6202A88}" type="presParOf" srcId="{3EE131E5-621A-4D8A-BDB0-275C737DC725}" destId="{609F03BA-E401-4A2E-9F83-13F88CADD946}" srcOrd="1" destOrd="0" presId="urn:microsoft.com/office/officeart/2005/8/layout/orgChart1"/>
    <dgm:cxn modelId="{94DD7585-322F-4022-BE78-B85BEC3C1573}" type="presParOf" srcId="{40B124E5-E3F7-41A2-8A0F-CDEEE362C7D5}" destId="{333A6E8F-B706-4E8F-83C0-E52DC8C25111}" srcOrd="1" destOrd="0" presId="urn:microsoft.com/office/officeart/2005/8/layout/orgChart1"/>
    <dgm:cxn modelId="{6491F2ED-60EC-4D1E-A429-82763AFE0E11}" type="presParOf" srcId="{40B124E5-E3F7-41A2-8A0F-CDEEE362C7D5}" destId="{54136179-9DEA-4388-8F4E-2F7FA6C9194A}" srcOrd="2" destOrd="0" presId="urn:microsoft.com/office/officeart/2005/8/layout/orgChart1"/>
    <dgm:cxn modelId="{B385473B-3CB2-42C2-B809-5381569FD182}" type="presParOf" srcId="{EFC14EAC-2745-4A51-9D94-AB552FAEC8FA}" destId="{A6EF2CD6-ED68-4C42-894D-E913D5A4A2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ABBC79-3070-49BA-91A1-7E4819E800C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5B5E191-F239-48DD-ACE5-90E6D6485BA9}">
      <dgm:prSet/>
      <dgm:spPr/>
      <dgm:t>
        <a:bodyPr/>
        <a:lstStyle/>
        <a:p>
          <a:pPr rtl="0"/>
          <a:r>
            <a:rPr lang="zh-CN" dirty="0" smtClean="0"/>
            <a:t>集成</a:t>
          </a:r>
          <a:r>
            <a:rPr lang="zh-CN" altLang="en-US" dirty="0" smtClean="0"/>
            <a:t>方式</a:t>
          </a:r>
          <a:endParaRPr lang="zh-CN" dirty="0"/>
        </a:p>
      </dgm:t>
    </dgm:pt>
    <dgm:pt modelId="{4D4EB18E-3C4F-4C32-A77E-96D32362FB57}" type="parTrans" cxnId="{4097F9B6-5605-468F-A031-39AF0BA4BD78}">
      <dgm:prSet/>
      <dgm:spPr/>
      <dgm:t>
        <a:bodyPr/>
        <a:lstStyle/>
        <a:p>
          <a:endParaRPr lang="zh-CN" altLang="en-US"/>
        </a:p>
      </dgm:t>
    </dgm:pt>
    <dgm:pt modelId="{A26719C7-01E6-436B-BDED-58145BF63775}" type="sibTrans" cxnId="{4097F9B6-5605-468F-A031-39AF0BA4BD78}">
      <dgm:prSet/>
      <dgm:spPr/>
      <dgm:t>
        <a:bodyPr/>
        <a:lstStyle/>
        <a:p>
          <a:endParaRPr lang="zh-CN" altLang="en-US"/>
        </a:p>
      </dgm:t>
    </dgm:pt>
    <dgm:pt modelId="{B4E5717F-E1D6-4396-AF22-BB2F5AFE174F}">
      <dgm:prSet/>
      <dgm:spPr/>
      <dgm:t>
        <a:bodyPr/>
        <a:lstStyle/>
        <a:p>
          <a:pPr rtl="0"/>
          <a:r>
            <a:rPr lang="zh-CN" dirty="0" smtClean="0"/>
            <a:t>在线安装 </a:t>
          </a:r>
          <a:endParaRPr lang="zh-CN" dirty="0"/>
        </a:p>
      </dgm:t>
    </dgm:pt>
    <dgm:pt modelId="{F0AB4F2E-3C3D-49A1-91A0-A6BED1F74701}" type="parTrans" cxnId="{0F107006-3C2E-48A0-936B-27530A2E4685}">
      <dgm:prSet/>
      <dgm:spPr/>
      <dgm:t>
        <a:bodyPr/>
        <a:lstStyle/>
        <a:p>
          <a:endParaRPr lang="zh-CN" altLang="en-US"/>
        </a:p>
      </dgm:t>
    </dgm:pt>
    <dgm:pt modelId="{91D151D6-16B4-475C-9B4D-A2EC6D093560}" type="sibTrans" cxnId="{0F107006-3C2E-48A0-936B-27530A2E4685}">
      <dgm:prSet/>
      <dgm:spPr/>
      <dgm:t>
        <a:bodyPr/>
        <a:lstStyle/>
        <a:p>
          <a:endParaRPr lang="zh-CN" altLang="en-US"/>
        </a:p>
      </dgm:t>
    </dgm:pt>
    <dgm:pt modelId="{AB9605C3-9FDA-4DA3-8672-4ED3C08FE1CD}">
      <dgm:prSet/>
      <dgm:spPr/>
      <dgm:t>
        <a:bodyPr/>
        <a:lstStyle/>
        <a:p>
          <a:pPr rtl="0"/>
          <a:r>
            <a:rPr lang="en-US" dirty="0" smtClean="0"/>
            <a:t>link</a:t>
          </a:r>
          <a:r>
            <a:rPr lang="zh-CN" dirty="0" smtClean="0"/>
            <a:t>安装</a:t>
          </a:r>
          <a:endParaRPr lang="zh-CN" dirty="0"/>
        </a:p>
      </dgm:t>
    </dgm:pt>
    <dgm:pt modelId="{E0CCAA3B-7893-448B-9078-F68C3382BD0A}" type="parTrans" cxnId="{795B581A-C0CF-4CFD-9844-938BC75A4512}">
      <dgm:prSet/>
      <dgm:spPr/>
      <dgm:t>
        <a:bodyPr/>
        <a:lstStyle/>
        <a:p>
          <a:endParaRPr lang="zh-CN" altLang="en-US"/>
        </a:p>
      </dgm:t>
    </dgm:pt>
    <dgm:pt modelId="{EE08D401-A31B-47A9-8DD0-867F6E809F0C}" type="sibTrans" cxnId="{795B581A-C0CF-4CFD-9844-938BC75A4512}">
      <dgm:prSet/>
      <dgm:spPr/>
      <dgm:t>
        <a:bodyPr/>
        <a:lstStyle/>
        <a:p>
          <a:endParaRPr lang="zh-CN" altLang="en-US"/>
        </a:p>
      </dgm:t>
    </dgm:pt>
    <dgm:pt modelId="{975B66EF-3443-4410-8E5E-B35886182CBF}">
      <dgm:prSet/>
      <dgm:spPr/>
      <dgm:t>
        <a:bodyPr/>
        <a:lstStyle/>
        <a:p>
          <a:pPr rtl="0"/>
          <a:r>
            <a:rPr lang="zh-CN" dirty="0" smtClean="0"/>
            <a:t>直接解压</a:t>
          </a:r>
          <a:endParaRPr lang="zh-CN" dirty="0"/>
        </a:p>
      </dgm:t>
    </dgm:pt>
    <dgm:pt modelId="{609D616C-540D-4F8C-B1EC-2D2F7D1277B5}" type="parTrans" cxnId="{6E3EB884-89D2-4275-841A-D1A2DFA255CD}">
      <dgm:prSet/>
      <dgm:spPr/>
      <dgm:t>
        <a:bodyPr/>
        <a:lstStyle/>
        <a:p>
          <a:endParaRPr lang="zh-CN" altLang="en-US"/>
        </a:p>
      </dgm:t>
    </dgm:pt>
    <dgm:pt modelId="{7728D580-2BE8-4FCD-901B-13D0F8E208AC}" type="sibTrans" cxnId="{6E3EB884-89D2-4275-841A-D1A2DFA255CD}">
      <dgm:prSet/>
      <dgm:spPr/>
      <dgm:t>
        <a:bodyPr/>
        <a:lstStyle/>
        <a:p>
          <a:endParaRPr lang="zh-CN" altLang="en-US"/>
        </a:p>
      </dgm:t>
    </dgm:pt>
    <dgm:pt modelId="{5DFB4577-6601-42FE-97B3-4DD19F0B218D}" type="pres">
      <dgm:prSet presAssocID="{8FABBC79-3070-49BA-91A1-7E4819E800C5}" presName="Name0" presStyleCnt="0">
        <dgm:presLayoutVars>
          <dgm:dir/>
          <dgm:animLvl val="lvl"/>
          <dgm:resizeHandles val="exact"/>
        </dgm:presLayoutVars>
      </dgm:prSet>
      <dgm:spPr/>
      <dgm:t>
        <a:bodyPr/>
        <a:lstStyle/>
        <a:p>
          <a:endParaRPr lang="zh-CN" altLang="en-US"/>
        </a:p>
      </dgm:t>
    </dgm:pt>
    <dgm:pt modelId="{747A985A-6ABE-4366-ADB6-6E67D598C1BA}" type="pres">
      <dgm:prSet presAssocID="{E5B5E191-F239-48DD-ACE5-90E6D6485BA9}" presName="linNode" presStyleCnt="0"/>
      <dgm:spPr/>
    </dgm:pt>
    <dgm:pt modelId="{E278A335-330A-4CDB-BBDF-530E6EDCE408}" type="pres">
      <dgm:prSet presAssocID="{E5B5E191-F239-48DD-ACE5-90E6D6485BA9}" presName="parentText" presStyleLbl="node1" presStyleIdx="0" presStyleCnt="1" custLinFactNeighborY="-3104">
        <dgm:presLayoutVars>
          <dgm:chMax val="1"/>
          <dgm:bulletEnabled val="1"/>
        </dgm:presLayoutVars>
      </dgm:prSet>
      <dgm:spPr/>
      <dgm:t>
        <a:bodyPr/>
        <a:lstStyle/>
        <a:p>
          <a:endParaRPr lang="zh-CN" altLang="en-US"/>
        </a:p>
      </dgm:t>
    </dgm:pt>
    <dgm:pt modelId="{84226B9B-4D34-47B0-8B9C-7F332306D57C}" type="pres">
      <dgm:prSet presAssocID="{E5B5E191-F239-48DD-ACE5-90E6D6485BA9}" presName="descendantText" presStyleLbl="alignAccFollowNode1" presStyleIdx="0" presStyleCnt="1">
        <dgm:presLayoutVars>
          <dgm:bulletEnabled val="1"/>
        </dgm:presLayoutVars>
      </dgm:prSet>
      <dgm:spPr/>
      <dgm:t>
        <a:bodyPr/>
        <a:lstStyle/>
        <a:p>
          <a:endParaRPr lang="zh-CN" altLang="en-US"/>
        </a:p>
      </dgm:t>
    </dgm:pt>
  </dgm:ptLst>
  <dgm:cxnLst>
    <dgm:cxn modelId="{0F107006-3C2E-48A0-936B-27530A2E4685}" srcId="{E5B5E191-F239-48DD-ACE5-90E6D6485BA9}" destId="{B4E5717F-E1D6-4396-AF22-BB2F5AFE174F}" srcOrd="0" destOrd="0" parTransId="{F0AB4F2E-3C3D-49A1-91A0-A6BED1F74701}" sibTransId="{91D151D6-16B4-475C-9B4D-A2EC6D093560}"/>
    <dgm:cxn modelId="{6E3EB884-89D2-4275-841A-D1A2DFA255CD}" srcId="{E5B5E191-F239-48DD-ACE5-90E6D6485BA9}" destId="{975B66EF-3443-4410-8E5E-B35886182CBF}" srcOrd="2" destOrd="0" parTransId="{609D616C-540D-4F8C-B1EC-2D2F7D1277B5}" sibTransId="{7728D580-2BE8-4FCD-901B-13D0F8E208AC}"/>
    <dgm:cxn modelId="{0C5380A1-F7AF-4393-9A81-264ED6966D89}" type="presOf" srcId="{975B66EF-3443-4410-8E5E-B35886182CBF}" destId="{84226B9B-4D34-47B0-8B9C-7F332306D57C}" srcOrd="0" destOrd="2" presId="urn:microsoft.com/office/officeart/2005/8/layout/vList5"/>
    <dgm:cxn modelId="{34E6AF9D-DC7C-4FCF-A77E-58DA8AA40862}" type="presOf" srcId="{B4E5717F-E1D6-4396-AF22-BB2F5AFE174F}" destId="{84226B9B-4D34-47B0-8B9C-7F332306D57C}" srcOrd="0" destOrd="0" presId="urn:microsoft.com/office/officeart/2005/8/layout/vList5"/>
    <dgm:cxn modelId="{795B581A-C0CF-4CFD-9844-938BC75A4512}" srcId="{E5B5E191-F239-48DD-ACE5-90E6D6485BA9}" destId="{AB9605C3-9FDA-4DA3-8672-4ED3C08FE1CD}" srcOrd="1" destOrd="0" parTransId="{E0CCAA3B-7893-448B-9078-F68C3382BD0A}" sibTransId="{EE08D401-A31B-47A9-8DD0-867F6E809F0C}"/>
    <dgm:cxn modelId="{4097F9B6-5605-468F-A031-39AF0BA4BD78}" srcId="{8FABBC79-3070-49BA-91A1-7E4819E800C5}" destId="{E5B5E191-F239-48DD-ACE5-90E6D6485BA9}" srcOrd="0" destOrd="0" parTransId="{4D4EB18E-3C4F-4C32-A77E-96D32362FB57}" sibTransId="{A26719C7-01E6-436B-BDED-58145BF63775}"/>
    <dgm:cxn modelId="{12E128B7-A62D-4FBD-A69F-FBCA8FA3D1C7}" type="presOf" srcId="{E5B5E191-F239-48DD-ACE5-90E6D6485BA9}" destId="{E278A335-330A-4CDB-BBDF-530E6EDCE408}" srcOrd="0" destOrd="0" presId="urn:microsoft.com/office/officeart/2005/8/layout/vList5"/>
    <dgm:cxn modelId="{667F3A58-2F6F-4DF2-AC97-6AD730BC2DFB}" type="presOf" srcId="{8FABBC79-3070-49BA-91A1-7E4819E800C5}" destId="{5DFB4577-6601-42FE-97B3-4DD19F0B218D}" srcOrd="0" destOrd="0" presId="urn:microsoft.com/office/officeart/2005/8/layout/vList5"/>
    <dgm:cxn modelId="{73C76CC2-A3CA-4B80-A6C3-03F6211A3F78}" type="presOf" srcId="{AB9605C3-9FDA-4DA3-8672-4ED3C08FE1CD}" destId="{84226B9B-4D34-47B0-8B9C-7F332306D57C}" srcOrd="0" destOrd="1" presId="urn:microsoft.com/office/officeart/2005/8/layout/vList5"/>
    <dgm:cxn modelId="{2486B850-A19A-411E-A98A-82E19EB2A1D6}" type="presParOf" srcId="{5DFB4577-6601-42FE-97B3-4DD19F0B218D}" destId="{747A985A-6ABE-4366-ADB6-6E67D598C1BA}" srcOrd="0" destOrd="0" presId="urn:microsoft.com/office/officeart/2005/8/layout/vList5"/>
    <dgm:cxn modelId="{5B2632BA-50DA-4B42-AB59-357F76567BCE}" type="presParOf" srcId="{747A985A-6ABE-4366-ADB6-6E67D598C1BA}" destId="{E278A335-330A-4CDB-BBDF-530E6EDCE408}" srcOrd="0" destOrd="0" presId="urn:microsoft.com/office/officeart/2005/8/layout/vList5"/>
    <dgm:cxn modelId="{109E8776-8933-43D3-87FA-D1EFF9A5B333}" type="presParOf" srcId="{747A985A-6ABE-4366-ADB6-6E67D598C1BA}" destId="{84226B9B-4D34-47B0-8B9C-7F332306D57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87E9C2-1649-418D-9AB3-46F6931DC54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zh-CN" altLang="en-US"/>
        </a:p>
      </dgm:t>
    </dgm:pt>
    <dgm:pt modelId="{96C68CAC-2651-4343-84AE-DFA2FB0EFD41}">
      <dgm:prSet/>
      <dgm:spPr/>
      <dgm:t>
        <a:bodyPr/>
        <a:lstStyle/>
        <a:p>
          <a:pPr rtl="0"/>
          <a:r>
            <a:rPr lang="en-US" dirty="0" smtClean="0"/>
            <a:t>1.</a:t>
          </a:r>
          <a:r>
            <a:rPr lang="zh-CN" dirty="0" smtClean="0"/>
            <a:t>打开</a:t>
          </a:r>
          <a:r>
            <a:rPr lang="en-US" dirty="0" smtClean="0"/>
            <a:t>HELP-MyEclipse Configuration </a:t>
          </a:r>
          <a:br>
            <a:rPr lang="en-US" dirty="0" smtClean="0"/>
          </a:br>
          <a:r>
            <a:rPr lang="en-US" dirty="0" smtClean="0"/>
            <a:t>Center</a:t>
          </a:r>
          <a:r>
            <a:rPr lang="zh-CN" dirty="0" smtClean="0"/>
            <a:t>。切换到</a:t>
          </a:r>
          <a:r>
            <a:rPr lang="en-US" dirty="0" err="1" smtClean="0"/>
            <a:t>SoftWare</a:t>
          </a:r>
          <a:r>
            <a:rPr lang="zh-CN" dirty="0" smtClean="0"/>
            <a:t>标签页。 </a:t>
          </a:r>
          <a:endParaRPr lang="zh-CN" dirty="0"/>
        </a:p>
      </dgm:t>
    </dgm:pt>
    <dgm:pt modelId="{39ADFA12-49A7-4C80-9AA1-9FB55D3DD2D9}" type="parTrans" cxnId="{7D481AB9-4BD0-4BA1-9A72-2863A56F1F19}">
      <dgm:prSet/>
      <dgm:spPr/>
      <dgm:t>
        <a:bodyPr/>
        <a:lstStyle/>
        <a:p>
          <a:endParaRPr lang="zh-CN" altLang="en-US"/>
        </a:p>
      </dgm:t>
    </dgm:pt>
    <dgm:pt modelId="{A5E25E30-1653-44D4-ADBA-AAB8321FAB89}" type="sibTrans" cxnId="{7D481AB9-4BD0-4BA1-9A72-2863A56F1F19}">
      <dgm:prSet/>
      <dgm:spPr/>
      <dgm:t>
        <a:bodyPr/>
        <a:lstStyle/>
        <a:p>
          <a:endParaRPr lang="zh-CN" altLang="en-US"/>
        </a:p>
      </dgm:t>
    </dgm:pt>
    <dgm:pt modelId="{C4E6D852-F641-487D-BA92-ACC873F2F84A}" type="pres">
      <dgm:prSet presAssocID="{9987E9C2-1649-418D-9AB3-46F6931DC549}" presName="linear" presStyleCnt="0">
        <dgm:presLayoutVars>
          <dgm:animLvl val="lvl"/>
          <dgm:resizeHandles val="exact"/>
        </dgm:presLayoutVars>
      </dgm:prSet>
      <dgm:spPr/>
      <dgm:t>
        <a:bodyPr/>
        <a:lstStyle/>
        <a:p>
          <a:endParaRPr lang="zh-CN" altLang="en-US"/>
        </a:p>
      </dgm:t>
    </dgm:pt>
    <dgm:pt modelId="{0C93AD7F-5E23-450C-81A6-BCD596E81E33}" type="pres">
      <dgm:prSet presAssocID="{96C68CAC-2651-4343-84AE-DFA2FB0EFD41}" presName="parentText" presStyleLbl="node1" presStyleIdx="0" presStyleCnt="1">
        <dgm:presLayoutVars>
          <dgm:chMax val="0"/>
          <dgm:bulletEnabled val="1"/>
        </dgm:presLayoutVars>
      </dgm:prSet>
      <dgm:spPr/>
      <dgm:t>
        <a:bodyPr/>
        <a:lstStyle/>
        <a:p>
          <a:endParaRPr lang="zh-CN" altLang="en-US"/>
        </a:p>
      </dgm:t>
    </dgm:pt>
  </dgm:ptLst>
  <dgm:cxnLst>
    <dgm:cxn modelId="{FBE623E0-44CD-4556-BEC2-F1709C5D1C70}" type="presOf" srcId="{9987E9C2-1649-418D-9AB3-46F6931DC549}" destId="{C4E6D852-F641-487D-BA92-ACC873F2F84A}" srcOrd="0" destOrd="0" presId="urn:microsoft.com/office/officeart/2005/8/layout/vList2"/>
    <dgm:cxn modelId="{7D481AB9-4BD0-4BA1-9A72-2863A56F1F19}" srcId="{9987E9C2-1649-418D-9AB3-46F6931DC549}" destId="{96C68CAC-2651-4343-84AE-DFA2FB0EFD41}" srcOrd="0" destOrd="0" parTransId="{39ADFA12-49A7-4C80-9AA1-9FB55D3DD2D9}" sibTransId="{A5E25E30-1653-44D4-ADBA-AAB8321FAB89}"/>
    <dgm:cxn modelId="{B63783D3-083D-436A-9B09-A7A7FC1AF047}" type="presOf" srcId="{96C68CAC-2651-4343-84AE-DFA2FB0EFD41}" destId="{0C93AD7F-5E23-450C-81A6-BCD596E81E33}" srcOrd="0" destOrd="0" presId="urn:microsoft.com/office/officeart/2005/8/layout/vList2"/>
    <dgm:cxn modelId="{F5C1F515-C089-4DBC-B3FF-E97217BDCA2B}" type="presParOf" srcId="{C4E6D852-F641-487D-BA92-ACC873F2F84A}" destId="{0C93AD7F-5E23-450C-81A6-BCD596E81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477C8A-6D68-4B00-A965-AB62214DD07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C58441B7-845C-4D3F-98A7-7BA321E659F8}">
      <dgm:prSet/>
      <dgm:spPr/>
      <dgm:t>
        <a:bodyPr/>
        <a:lstStyle/>
        <a:p>
          <a:pPr rtl="0"/>
          <a:r>
            <a:rPr lang="en-US" altLang="zh-CN" dirty="0" smtClean="0"/>
            <a:t>2.</a:t>
          </a:r>
          <a:r>
            <a:rPr lang="zh-CN" dirty="0" smtClean="0"/>
            <a:t>点击</a:t>
          </a:r>
          <a:r>
            <a:rPr lang="en-US" dirty="0" smtClean="0"/>
            <a:t>Add Site </a:t>
          </a:r>
          <a:r>
            <a:rPr lang="zh-CN" dirty="0" smtClean="0"/>
            <a:t>打开对话框</a:t>
          </a:r>
          <a:r>
            <a:rPr lang="zh-CN" altLang="en-US" dirty="0" smtClean="0"/>
            <a:t>，</a:t>
          </a:r>
          <a:r>
            <a:rPr lang="zh-CN" dirty="0" smtClean="0"/>
            <a:t>对话框</a:t>
          </a:r>
          <a:r>
            <a:rPr lang="en-US" dirty="0" smtClean="0"/>
            <a:t>Name</a:t>
          </a:r>
          <a:r>
            <a:rPr lang="zh-CN" dirty="0" smtClean="0"/>
            <a:t>输入</a:t>
          </a:r>
          <a:r>
            <a:rPr lang="en-US" dirty="0" smtClean="0"/>
            <a:t>Svn</a:t>
          </a:r>
          <a:r>
            <a:rPr lang="zh-CN" dirty="0" smtClean="0"/>
            <a:t>，</a:t>
          </a:r>
          <a:r>
            <a:rPr lang="en-US" dirty="0" smtClean="0"/>
            <a:t>	                                                     URL</a:t>
          </a:r>
          <a:r>
            <a:rPr lang="zh-CN" dirty="0" smtClean="0"/>
            <a:t>中输入：</a:t>
          </a:r>
          <a:r>
            <a:rPr lang="en-US" dirty="0" smtClean="0">
              <a:hlinkClick xmlns:r="http://schemas.openxmlformats.org/officeDocument/2006/relationships" r:id="rId1"/>
            </a:rPr>
            <a:t>http://subclipse.tigris.org/update_1.6.x</a:t>
          </a:r>
          <a:r>
            <a:rPr lang="en-US" dirty="0" smtClean="0"/>
            <a:t>;</a:t>
          </a:r>
          <a:endParaRPr lang="zh-CN" dirty="0"/>
        </a:p>
      </dgm:t>
    </dgm:pt>
    <dgm:pt modelId="{84F6794C-4F2B-4499-806B-35230B9C28BF}" type="parTrans" cxnId="{36A96E54-FDF2-45F0-8542-4A3FC55D6D03}">
      <dgm:prSet/>
      <dgm:spPr/>
      <dgm:t>
        <a:bodyPr/>
        <a:lstStyle/>
        <a:p>
          <a:endParaRPr lang="zh-CN" altLang="en-US"/>
        </a:p>
      </dgm:t>
    </dgm:pt>
    <dgm:pt modelId="{49B4F079-8442-41A3-AAC7-651D69F6337D}" type="sibTrans" cxnId="{36A96E54-FDF2-45F0-8542-4A3FC55D6D03}">
      <dgm:prSet/>
      <dgm:spPr/>
      <dgm:t>
        <a:bodyPr/>
        <a:lstStyle/>
        <a:p>
          <a:endParaRPr lang="zh-CN" altLang="en-US"/>
        </a:p>
      </dgm:t>
    </dgm:pt>
    <dgm:pt modelId="{7E6EAE7F-FDA2-4511-BE21-CE67BF34FBED}">
      <dgm:prSet/>
      <dgm:spPr/>
      <dgm:t>
        <a:bodyPr/>
        <a:lstStyle/>
        <a:p>
          <a:pPr rtl="0"/>
          <a:r>
            <a:rPr lang="en-US" altLang="zh-CN" dirty="0" smtClean="0"/>
            <a:t>3.</a:t>
          </a:r>
          <a:r>
            <a:rPr lang="zh-CN" dirty="0" smtClean="0"/>
            <a:t>在左边栏中找到</a:t>
          </a:r>
          <a:r>
            <a:rPr lang="en-US" dirty="0" smtClean="0"/>
            <a:t>Personal Site</a:t>
          </a:r>
          <a:r>
            <a:rPr lang="zh-CN" dirty="0" smtClean="0"/>
            <a:t>中找到</a:t>
          </a:r>
          <a:r>
            <a:rPr lang="en-US" dirty="0" smtClean="0"/>
            <a:t>SVN</a:t>
          </a:r>
          <a:r>
            <a:rPr lang="zh-CN" dirty="0" smtClean="0"/>
            <a:t>展开。将</a:t>
          </a:r>
          <a:r>
            <a:rPr lang="en-US" dirty="0" smtClean="0"/>
            <a:t>Core SVN Kit Library</a:t>
          </a:r>
          <a:r>
            <a:rPr lang="zh-CN" dirty="0" smtClean="0"/>
            <a:t>和</a:t>
          </a:r>
          <a:r>
            <a:rPr lang="en-US" dirty="0" smtClean="0"/>
            <a:t>Optional JNA Library</a:t>
          </a:r>
          <a:r>
            <a:rPr lang="zh-CN" dirty="0" smtClean="0"/>
            <a:t>添加</a:t>
          </a:r>
          <a:r>
            <a:rPr lang="en-US" dirty="0" smtClean="0"/>
            <a:t>(</a:t>
          </a:r>
          <a:r>
            <a:rPr lang="zh-CN" dirty="0" smtClean="0"/>
            <a:t>右键</a:t>
          </a:r>
          <a:r>
            <a:rPr lang="en-US" dirty="0" smtClean="0"/>
            <a:t>Add to Profile);</a:t>
          </a:r>
          <a:endParaRPr lang="zh-CN" dirty="0"/>
        </a:p>
      </dgm:t>
    </dgm:pt>
    <dgm:pt modelId="{2E4C0F61-3C4A-4FEA-8918-8C8E03497C28}" type="parTrans" cxnId="{0625FA9A-84D3-452E-ADF7-141D908F42ED}">
      <dgm:prSet/>
      <dgm:spPr/>
      <dgm:t>
        <a:bodyPr/>
        <a:lstStyle/>
        <a:p>
          <a:endParaRPr lang="zh-CN" altLang="en-US"/>
        </a:p>
      </dgm:t>
    </dgm:pt>
    <dgm:pt modelId="{D954C8F8-0EA3-4D9A-9AB1-49FF1B9A34E1}" type="sibTrans" cxnId="{0625FA9A-84D3-452E-ADF7-141D908F42ED}">
      <dgm:prSet/>
      <dgm:spPr/>
      <dgm:t>
        <a:bodyPr/>
        <a:lstStyle/>
        <a:p>
          <a:endParaRPr lang="zh-CN" altLang="en-US"/>
        </a:p>
      </dgm:t>
    </dgm:pt>
    <dgm:pt modelId="{3011DDC3-91C1-4A62-8BD8-8A684B5C7220}">
      <dgm:prSet/>
      <dgm:spPr/>
      <dgm:t>
        <a:bodyPr/>
        <a:lstStyle/>
        <a:p>
          <a:pPr rtl="0"/>
          <a:r>
            <a:rPr lang="en-US" dirty="0" smtClean="0"/>
            <a:t>4</a:t>
          </a:r>
          <a:r>
            <a:rPr lang="en-US" altLang="zh-CN" dirty="0" smtClean="0"/>
            <a:t>.</a:t>
          </a:r>
          <a:r>
            <a:rPr lang="en-US" dirty="0" smtClean="0"/>
            <a:t>Subclipse</a:t>
          </a:r>
          <a:r>
            <a:rPr lang="zh-CN" dirty="0" smtClean="0"/>
            <a:t>下面的</a:t>
          </a:r>
          <a:r>
            <a:rPr lang="en-US" dirty="0" smtClean="0"/>
            <a:t>Subclipse Integration for Mylyn 3.0</a:t>
          </a:r>
          <a:r>
            <a:rPr lang="zh-CN" dirty="0" smtClean="0"/>
            <a:t>可以不添加在右下角窗格</a:t>
          </a:r>
          <a:r>
            <a:rPr lang="en-US" dirty="0" smtClean="0"/>
            <a:t>(Pending Changes )</a:t>
          </a:r>
          <a:r>
            <a:rPr lang="zh-CN" dirty="0" smtClean="0"/>
            <a:t>中点击</a:t>
          </a:r>
          <a:r>
            <a:rPr lang="en-US" dirty="0" smtClean="0"/>
            <a:t>Apply;</a:t>
          </a:r>
          <a:endParaRPr lang="zh-CN" dirty="0"/>
        </a:p>
      </dgm:t>
    </dgm:pt>
    <dgm:pt modelId="{05A4E3F2-DF4F-46F6-8DD1-17275CB9A3C7}" type="parTrans" cxnId="{4817A504-F5F5-4280-B5C1-2469B6961B9C}">
      <dgm:prSet/>
      <dgm:spPr/>
      <dgm:t>
        <a:bodyPr/>
        <a:lstStyle/>
        <a:p>
          <a:endParaRPr lang="zh-CN" altLang="en-US"/>
        </a:p>
      </dgm:t>
    </dgm:pt>
    <dgm:pt modelId="{B45592A5-304A-4150-8621-2716E1D10859}" type="sibTrans" cxnId="{4817A504-F5F5-4280-B5C1-2469B6961B9C}">
      <dgm:prSet/>
      <dgm:spPr/>
      <dgm:t>
        <a:bodyPr/>
        <a:lstStyle/>
        <a:p>
          <a:endParaRPr lang="zh-CN" altLang="en-US"/>
        </a:p>
      </dgm:t>
    </dgm:pt>
    <dgm:pt modelId="{6E26BABA-0DDB-4D66-820F-D8FEE691B975}">
      <dgm:prSet/>
      <dgm:spPr/>
      <dgm:t>
        <a:bodyPr/>
        <a:lstStyle/>
        <a:p>
          <a:pPr rtl="0"/>
          <a:r>
            <a:rPr lang="en-US" altLang="zh-CN" dirty="0" smtClean="0"/>
            <a:t>5.</a:t>
          </a:r>
          <a:r>
            <a:rPr lang="zh-CN" dirty="0" smtClean="0"/>
            <a:t>重启</a:t>
          </a:r>
          <a:r>
            <a:rPr lang="en-US" dirty="0" smtClean="0"/>
            <a:t>MyEclipse</a:t>
          </a:r>
          <a:r>
            <a:rPr lang="zh-CN" dirty="0" smtClean="0"/>
            <a:t>即可</a:t>
          </a:r>
          <a:r>
            <a:rPr lang="zh-CN" altLang="en-US" dirty="0" smtClean="0"/>
            <a:t>看见</a:t>
          </a:r>
          <a:r>
            <a:rPr lang="zh-CN" dirty="0" smtClean="0"/>
            <a:t>。</a:t>
          </a:r>
          <a:br>
            <a:rPr lang="zh-CN" dirty="0" smtClean="0"/>
          </a:br>
          <a:r>
            <a:rPr lang="zh-CN" dirty="0" smtClean="0"/>
            <a:t/>
          </a:r>
          <a:br>
            <a:rPr lang="zh-CN" dirty="0" smtClean="0"/>
          </a:br>
          <a:endParaRPr lang="zh-CN" dirty="0"/>
        </a:p>
      </dgm:t>
    </dgm:pt>
    <dgm:pt modelId="{CC85A020-9FDD-45F9-B550-D6C62FCF81F2}" type="parTrans" cxnId="{24CA1218-6308-4B0C-88FD-1FD43151E405}">
      <dgm:prSet/>
      <dgm:spPr/>
      <dgm:t>
        <a:bodyPr/>
        <a:lstStyle/>
        <a:p>
          <a:endParaRPr lang="zh-CN" altLang="en-US"/>
        </a:p>
      </dgm:t>
    </dgm:pt>
    <dgm:pt modelId="{690C0630-CAD8-4ACE-A1EA-138EC0E76164}" type="sibTrans" cxnId="{24CA1218-6308-4B0C-88FD-1FD43151E405}">
      <dgm:prSet/>
      <dgm:spPr/>
      <dgm:t>
        <a:bodyPr/>
        <a:lstStyle/>
        <a:p>
          <a:endParaRPr lang="zh-CN" altLang="en-US"/>
        </a:p>
      </dgm:t>
    </dgm:pt>
    <dgm:pt modelId="{89E61AA3-1542-4C1F-9916-6FD35D6B2E8C}" type="pres">
      <dgm:prSet presAssocID="{1F477C8A-6D68-4B00-A965-AB62214DD071}" presName="linear" presStyleCnt="0">
        <dgm:presLayoutVars>
          <dgm:animLvl val="lvl"/>
          <dgm:resizeHandles val="exact"/>
        </dgm:presLayoutVars>
      </dgm:prSet>
      <dgm:spPr/>
      <dgm:t>
        <a:bodyPr/>
        <a:lstStyle/>
        <a:p>
          <a:endParaRPr lang="zh-CN" altLang="en-US"/>
        </a:p>
      </dgm:t>
    </dgm:pt>
    <dgm:pt modelId="{A4531B47-B3E2-49CA-BD20-0EB7390339E8}" type="pres">
      <dgm:prSet presAssocID="{C58441B7-845C-4D3F-98A7-7BA321E659F8}" presName="parentText" presStyleLbl="node1" presStyleIdx="0" presStyleCnt="4">
        <dgm:presLayoutVars>
          <dgm:chMax val="0"/>
          <dgm:bulletEnabled val="1"/>
        </dgm:presLayoutVars>
      </dgm:prSet>
      <dgm:spPr/>
      <dgm:t>
        <a:bodyPr/>
        <a:lstStyle/>
        <a:p>
          <a:endParaRPr lang="zh-CN" altLang="en-US"/>
        </a:p>
      </dgm:t>
    </dgm:pt>
    <dgm:pt modelId="{00C2CA74-26C9-4716-93DA-8D68A7BF091C}" type="pres">
      <dgm:prSet presAssocID="{49B4F079-8442-41A3-AAC7-651D69F6337D}" presName="spacer" presStyleCnt="0"/>
      <dgm:spPr/>
    </dgm:pt>
    <dgm:pt modelId="{691E0572-7E61-4554-BDB1-7DB46740E40B}" type="pres">
      <dgm:prSet presAssocID="{7E6EAE7F-FDA2-4511-BE21-CE67BF34FBED}" presName="parentText" presStyleLbl="node1" presStyleIdx="1" presStyleCnt="4">
        <dgm:presLayoutVars>
          <dgm:chMax val="0"/>
          <dgm:bulletEnabled val="1"/>
        </dgm:presLayoutVars>
      </dgm:prSet>
      <dgm:spPr/>
      <dgm:t>
        <a:bodyPr/>
        <a:lstStyle/>
        <a:p>
          <a:endParaRPr lang="zh-CN" altLang="en-US"/>
        </a:p>
      </dgm:t>
    </dgm:pt>
    <dgm:pt modelId="{329DCD63-E7EC-4EB1-AFD6-7AD1661048DA}" type="pres">
      <dgm:prSet presAssocID="{D954C8F8-0EA3-4D9A-9AB1-49FF1B9A34E1}" presName="spacer" presStyleCnt="0"/>
      <dgm:spPr/>
    </dgm:pt>
    <dgm:pt modelId="{E932E9EF-8055-4A99-8541-23C789CA2B83}" type="pres">
      <dgm:prSet presAssocID="{3011DDC3-91C1-4A62-8BD8-8A684B5C7220}" presName="parentText" presStyleLbl="node1" presStyleIdx="2" presStyleCnt="4">
        <dgm:presLayoutVars>
          <dgm:chMax val="0"/>
          <dgm:bulletEnabled val="1"/>
        </dgm:presLayoutVars>
      </dgm:prSet>
      <dgm:spPr/>
      <dgm:t>
        <a:bodyPr/>
        <a:lstStyle/>
        <a:p>
          <a:endParaRPr lang="zh-CN" altLang="en-US"/>
        </a:p>
      </dgm:t>
    </dgm:pt>
    <dgm:pt modelId="{19F238FD-B46E-490A-BA07-D63967EA1B37}" type="pres">
      <dgm:prSet presAssocID="{B45592A5-304A-4150-8621-2716E1D10859}" presName="spacer" presStyleCnt="0"/>
      <dgm:spPr/>
    </dgm:pt>
    <dgm:pt modelId="{FF680373-0290-4D53-B0B8-0D388B3ED5E7}" type="pres">
      <dgm:prSet presAssocID="{6E26BABA-0DDB-4D66-820F-D8FEE691B975}" presName="parentText" presStyleLbl="node1" presStyleIdx="3" presStyleCnt="4">
        <dgm:presLayoutVars>
          <dgm:chMax val="0"/>
          <dgm:bulletEnabled val="1"/>
        </dgm:presLayoutVars>
      </dgm:prSet>
      <dgm:spPr/>
      <dgm:t>
        <a:bodyPr/>
        <a:lstStyle/>
        <a:p>
          <a:endParaRPr lang="zh-CN" altLang="en-US"/>
        </a:p>
      </dgm:t>
    </dgm:pt>
  </dgm:ptLst>
  <dgm:cxnLst>
    <dgm:cxn modelId="{B053E7AE-02DC-41C1-9C7F-0D754DD27588}" type="presOf" srcId="{6E26BABA-0DDB-4D66-820F-D8FEE691B975}" destId="{FF680373-0290-4D53-B0B8-0D388B3ED5E7}" srcOrd="0" destOrd="0" presId="urn:microsoft.com/office/officeart/2005/8/layout/vList2"/>
    <dgm:cxn modelId="{4817A504-F5F5-4280-B5C1-2469B6961B9C}" srcId="{1F477C8A-6D68-4B00-A965-AB62214DD071}" destId="{3011DDC3-91C1-4A62-8BD8-8A684B5C7220}" srcOrd="2" destOrd="0" parTransId="{05A4E3F2-DF4F-46F6-8DD1-17275CB9A3C7}" sibTransId="{B45592A5-304A-4150-8621-2716E1D10859}"/>
    <dgm:cxn modelId="{48F9EC2F-B0C3-4AA2-89B9-506889DE8048}" type="presOf" srcId="{1F477C8A-6D68-4B00-A965-AB62214DD071}" destId="{89E61AA3-1542-4C1F-9916-6FD35D6B2E8C}" srcOrd="0" destOrd="0" presId="urn:microsoft.com/office/officeart/2005/8/layout/vList2"/>
    <dgm:cxn modelId="{0625FA9A-84D3-452E-ADF7-141D908F42ED}" srcId="{1F477C8A-6D68-4B00-A965-AB62214DD071}" destId="{7E6EAE7F-FDA2-4511-BE21-CE67BF34FBED}" srcOrd="1" destOrd="0" parTransId="{2E4C0F61-3C4A-4FEA-8918-8C8E03497C28}" sibTransId="{D954C8F8-0EA3-4D9A-9AB1-49FF1B9A34E1}"/>
    <dgm:cxn modelId="{2EEC08E2-C6F9-4F15-B897-1E3E5D7A61A3}" type="presOf" srcId="{7E6EAE7F-FDA2-4511-BE21-CE67BF34FBED}" destId="{691E0572-7E61-4554-BDB1-7DB46740E40B}" srcOrd="0" destOrd="0" presId="urn:microsoft.com/office/officeart/2005/8/layout/vList2"/>
    <dgm:cxn modelId="{D2555400-75EA-497A-A0DD-D4A44E812802}" type="presOf" srcId="{C58441B7-845C-4D3F-98A7-7BA321E659F8}" destId="{A4531B47-B3E2-49CA-BD20-0EB7390339E8}" srcOrd="0" destOrd="0" presId="urn:microsoft.com/office/officeart/2005/8/layout/vList2"/>
    <dgm:cxn modelId="{E70AD93D-D959-44FF-B34D-F1F4E0841F94}" type="presOf" srcId="{3011DDC3-91C1-4A62-8BD8-8A684B5C7220}" destId="{E932E9EF-8055-4A99-8541-23C789CA2B83}" srcOrd="0" destOrd="0" presId="urn:microsoft.com/office/officeart/2005/8/layout/vList2"/>
    <dgm:cxn modelId="{24CA1218-6308-4B0C-88FD-1FD43151E405}" srcId="{1F477C8A-6D68-4B00-A965-AB62214DD071}" destId="{6E26BABA-0DDB-4D66-820F-D8FEE691B975}" srcOrd="3" destOrd="0" parTransId="{CC85A020-9FDD-45F9-B550-D6C62FCF81F2}" sibTransId="{690C0630-CAD8-4ACE-A1EA-138EC0E76164}"/>
    <dgm:cxn modelId="{36A96E54-FDF2-45F0-8542-4A3FC55D6D03}" srcId="{1F477C8A-6D68-4B00-A965-AB62214DD071}" destId="{C58441B7-845C-4D3F-98A7-7BA321E659F8}" srcOrd="0" destOrd="0" parTransId="{84F6794C-4F2B-4499-806B-35230B9C28BF}" sibTransId="{49B4F079-8442-41A3-AAC7-651D69F6337D}"/>
    <dgm:cxn modelId="{DAFA596E-24B2-4CFB-AF9C-17BA0EF9B1BD}" type="presParOf" srcId="{89E61AA3-1542-4C1F-9916-6FD35D6B2E8C}" destId="{A4531B47-B3E2-49CA-BD20-0EB7390339E8}" srcOrd="0" destOrd="0" presId="urn:microsoft.com/office/officeart/2005/8/layout/vList2"/>
    <dgm:cxn modelId="{3ACD129F-56CE-4671-A60A-F3D9A7040682}" type="presParOf" srcId="{89E61AA3-1542-4C1F-9916-6FD35D6B2E8C}" destId="{00C2CA74-26C9-4716-93DA-8D68A7BF091C}" srcOrd="1" destOrd="0" presId="urn:microsoft.com/office/officeart/2005/8/layout/vList2"/>
    <dgm:cxn modelId="{D963FEB0-FFFA-446C-B1AE-076997ADA909}" type="presParOf" srcId="{89E61AA3-1542-4C1F-9916-6FD35D6B2E8C}" destId="{691E0572-7E61-4554-BDB1-7DB46740E40B}" srcOrd="2" destOrd="0" presId="urn:microsoft.com/office/officeart/2005/8/layout/vList2"/>
    <dgm:cxn modelId="{B9FF7B6E-7162-40B8-837E-3CC4E52BA1F8}" type="presParOf" srcId="{89E61AA3-1542-4C1F-9916-6FD35D6B2E8C}" destId="{329DCD63-E7EC-4EB1-AFD6-7AD1661048DA}" srcOrd="3" destOrd="0" presId="urn:microsoft.com/office/officeart/2005/8/layout/vList2"/>
    <dgm:cxn modelId="{E2D2231B-E8F5-4089-B375-D46588BDD093}" type="presParOf" srcId="{89E61AA3-1542-4C1F-9916-6FD35D6B2E8C}" destId="{E932E9EF-8055-4A99-8541-23C789CA2B83}" srcOrd="4" destOrd="0" presId="urn:microsoft.com/office/officeart/2005/8/layout/vList2"/>
    <dgm:cxn modelId="{47E4BB6E-2BC5-4046-B90E-42B17F02BD05}" type="presParOf" srcId="{89E61AA3-1542-4C1F-9916-6FD35D6B2E8C}" destId="{19F238FD-B46E-490A-BA07-D63967EA1B37}" srcOrd="5" destOrd="0" presId="urn:microsoft.com/office/officeart/2005/8/layout/vList2"/>
    <dgm:cxn modelId="{61849A99-BCB7-460F-97D1-CE021A575B1B}" type="presParOf" srcId="{89E61AA3-1542-4C1F-9916-6FD35D6B2E8C}" destId="{FF680373-0290-4D53-B0B8-0D388B3ED5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EC9AE4-1881-44E4-9DCD-284420C2CE9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8A3CFB65-C1F0-4F39-8D5A-7D1B3CF4AD2B}">
      <dgm:prSet custT="1"/>
      <dgm:spPr/>
      <dgm:t>
        <a:bodyPr/>
        <a:lstStyle/>
        <a:p>
          <a:pPr rtl="0"/>
          <a:r>
            <a:rPr lang="zh-CN" sz="2000" dirty="0" smtClean="0">
              <a:latin typeface="微软雅黑" panose="020B0503020204020204" pitchFamily="34" charset="-122"/>
              <a:ea typeface="微软雅黑" panose="020B0503020204020204" pitchFamily="34" charset="-122"/>
            </a:rPr>
            <a:t>从官网下载</a:t>
          </a:r>
          <a:r>
            <a:rPr lang="en-US" sz="2000" dirty="0" smtClean="0">
              <a:latin typeface="微软雅黑" panose="020B0503020204020204" pitchFamily="34" charset="-122"/>
              <a:ea typeface="微软雅黑" panose="020B0503020204020204" pitchFamily="34" charset="-122"/>
            </a:rPr>
            <a:t>site-1.6.10.zip</a:t>
          </a:r>
          <a:r>
            <a:rPr lang="zh-CN" sz="2000" dirty="0" smtClean="0">
              <a:latin typeface="微软雅黑" panose="020B0503020204020204" pitchFamily="34" charset="-122"/>
              <a:ea typeface="微软雅黑" panose="020B0503020204020204" pitchFamily="34" charset="-122"/>
            </a:rPr>
            <a:t>文件</a:t>
          </a:r>
          <a:r>
            <a:rPr lang="en-US" sz="2000" dirty="0" smtClean="0">
              <a:latin typeface="微软雅黑" panose="020B0503020204020204" pitchFamily="34" charset="-122"/>
              <a:ea typeface="微软雅黑" panose="020B0503020204020204" pitchFamily="34" charset="-122"/>
            </a:rPr>
            <a:t>, </a:t>
          </a:r>
          <a:r>
            <a:rPr lang="zh-CN" sz="2000" dirty="0" smtClean="0">
              <a:latin typeface="微软雅黑" panose="020B0503020204020204" pitchFamily="34" charset="-122"/>
              <a:ea typeface="微软雅黑" panose="020B0503020204020204" pitchFamily="34" charset="-122"/>
            </a:rPr>
            <a:t>网址是</a:t>
          </a:r>
          <a:r>
            <a:rPr lang="en-US" sz="2000" dirty="0" smtClean="0">
              <a:latin typeface="微软雅黑" panose="020B0503020204020204" pitchFamily="34" charset="-122"/>
              <a:ea typeface="微软雅黑" panose="020B0503020204020204" pitchFamily="34" charset="-122"/>
            </a:rPr>
            <a:t>:subclipse.tigris.org</a:t>
          </a:r>
          <a:r>
            <a:rPr lang="zh-CN"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dgm:t>
    </dgm:pt>
    <dgm:pt modelId="{79A049FF-C61B-477C-8D70-2FFA75864A4D}" type="parTrans" cxnId="{F69AD3D7-70D1-4476-88B1-3DAA2EA3E629}">
      <dgm:prSet/>
      <dgm:spPr/>
      <dgm:t>
        <a:bodyPr/>
        <a:lstStyle/>
        <a:p>
          <a:endParaRPr lang="zh-CN" altLang="en-US"/>
        </a:p>
      </dgm:t>
    </dgm:pt>
    <dgm:pt modelId="{BC2B3264-6679-4E8A-9EBF-3EDB0BFFC7A8}" type="sibTrans" cxnId="{F69AD3D7-70D1-4476-88B1-3DAA2EA3E629}">
      <dgm:prSet/>
      <dgm:spPr/>
      <dgm:t>
        <a:bodyPr/>
        <a:lstStyle/>
        <a:p>
          <a:endParaRPr lang="zh-CN" altLang="en-US"/>
        </a:p>
      </dgm:t>
    </dgm:pt>
    <dgm:pt modelId="{EC144321-8A62-4097-B9E1-354394C27F8D}">
      <dgm:prSet custT="1"/>
      <dgm:spPr/>
      <dgm:t>
        <a:bodyPr/>
        <a:lstStyle/>
        <a:p>
          <a:pPr rtl="0"/>
          <a:r>
            <a:rPr lang="zh-CN" sz="2000" dirty="0" smtClean="0">
              <a:latin typeface="微软雅黑" panose="020B0503020204020204" pitchFamily="34" charset="-122"/>
              <a:ea typeface="微软雅黑" panose="020B0503020204020204" pitchFamily="34" charset="-122"/>
            </a:rPr>
            <a:t>从中解压出</a:t>
          </a:r>
          <a:r>
            <a:rPr lang="en-US" sz="2000" dirty="0" smtClean="0">
              <a:latin typeface="微软雅黑" panose="020B0503020204020204" pitchFamily="34" charset="-122"/>
              <a:ea typeface="微软雅黑" panose="020B0503020204020204" pitchFamily="34" charset="-122"/>
            </a:rPr>
            <a:t>features</a:t>
          </a:r>
          <a:r>
            <a:rPr lang="zh-CN" sz="2000" dirty="0" smtClean="0">
              <a:latin typeface="微软雅黑" panose="020B0503020204020204" pitchFamily="34" charset="-122"/>
              <a:ea typeface="微软雅黑" panose="020B0503020204020204" pitchFamily="34" charset="-122"/>
            </a:rPr>
            <a:t>与</a:t>
          </a:r>
          <a:r>
            <a:rPr lang="en-US" sz="2000" dirty="0" smtClean="0">
              <a:latin typeface="微软雅黑" panose="020B0503020204020204" pitchFamily="34" charset="-122"/>
              <a:ea typeface="微软雅黑" panose="020B0503020204020204" pitchFamily="34" charset="-122"/>
            </a:rPr>
            <a:t> plugins</a:t>
          </a:r>
          <a:r>
            <a:rPr lang="zh-CN" sz="2000" dirty="0" smtClean="0">
              <a:latin typeface="微软雅黑" panose="020B0503020204020204" pitchFamily="34" charset="-122"/>
              <a:ea typeface="微软雅黑" panose="020B0503020204020204" pitchFamily="34" charset="-122"/>
            </a:rPr>
            <a:t>文件夹，复制到</a:t>
          </a:r>
          <a:r>
            <a:rPr lang="en-US" sz="2000" dirty="0" smtClean="0">
              <a:latin typeface="微软雅黑" panose="020B0503020204020204" pitchFamily="34" charset="-122"/>
              <a:ea typeface="微软雅黑" panose="020B0503020204020204" pitchFamily="34" charset="-122"/>
            </a:rPr>
            <a:t>E:\myPlugin\svn</a:t>
          </a:r>
          <a:r>
            <a:rPr lang="zh-CN" sz="2000" dirty="0" smtClean="0">
              <a:latin typeface="微软雅黑" panose="020B0503020204020204" pitchFamily="34" charset="-122"/>
              <a:ea typeface="微软雅黑" panose="020B0503020204020204" pitchFamily="34" charset="-122"/>
            </a:rPr>
            <a:t>里面，其它的</a:t>
          </a:r>
          <a:r>
            <a:rPr lang="en-US" sz="2000" dirty="0" smtClean="0">
              <a:latin typeface="微软雅黑" panose="020B0503020204020204" pitchFamily="34" charset="-122"/>
              <a:ea typeface="微软雅黑" panose="020B0503020204020204" pitchFamily="34" charset="-122"/>
            </a:rPr>
            <a:t>*.xml</a:t>
          </a:r>
          <a:r>
            <a:rPr lang="zh-CN" sz="2000" dirty="0" smtClean="0">
              <a:latin typeface="微软雅黑" panose="020B0503020204020204" pitchFamily="34" charset="-122"/>
              <a:ea typeface="微软雅黑" panose="020B0503020204020204" pitchFamily="34" charset="-122"/>
            </a:rPr>
            <a:t>文件不要</a:t>
          </a:r>
          <a:r>
            <a:rPr lang="en-US"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dgm:t>
    </dgm:pt>
    <dgm:pt modelId="{99C495D3-5ADD-4C27-B352-383C1FE17223}" type="parTrans" cxnId="{86CEA387-4E28-4223-9981-8BF1CAA6FBAF}">
      <dgm:prSet/>
      <dgm:spPr/>
      <dgm:t>
        <a:bodyPr/>
        <a:lstStyle/>
        <a:p>
          <a:endParaRPr lang="zh-CN" altLang="en-US"/>
        </a:p>
      </dgm:t>
    </dgm:pt>
    <dgm:pt modelId="{9EE932F9-3E69-4F01-B7BC-D9A0D718E7BD}" type="sibTrans" cxnId="{86CEA387-4E28-4223-9981-8BF1CAA6FBAF}">
      <dgm:prSet/>
      <dgm:spPr/>
      <dgm:t>
        <a:bodyPr/>
        <a:lstStyle/>
        <a:p>
          <a:endParaRPr lang="zh-CN" altLang="en-US"/>
        </a:p>
      </dgm:t>
    </dgm:pt>
    <dgm:pt modelId="{F5D0363E-9CCC-49C9-98AA-61672C498866}">
      <dgm:prSet custT="1"/>
      <dgm:spPr/>
      <dgm:t>
        <a:bodyPr/>
        <a:lstStyle/>
        <a:p>
          <a:pPr rtl="0"/>
          <a:r>
            <a:rPr lang="zh-CN" sz="2000" dirty="0" smtClean="0">
              <a:latin typeface="微软雅黑" panose="020B0503020204020204" pitchFamily="34" charset="-122"/>
              <a:ea typeface="微软雅黑" panose="020B0503020204020204" pitchFamily="34" charset="-122"/>
            </a:rPr>
            <a:t>在</a:t>
          </a:r>
          <a:r>
            <a:rPr lang="en-US" sz="2000" dirty="0" smtClean="0">
              <a:latin typeface="微软雅黑" panose="020B0503020204020204" pitchFamily="34" charset="-122"/>
              <a:ea typeface="微软雅黑" panose="020B0503020204020204" pitchFamily="34" charset="-122"/>
            </a:rPr>
            <a:t> E:\MyEclipse8.6\dropins</a:t>
          </a:r>
          <a:r>
            <a:rPr lang="zh-CN" sz="2000" dirty="0" smtClean="0">
              <a:latin typeface="微软雅黑" panose="020B0503020204020204" pitchFamily="34" charset="-122"/>
              <a:ea typeface="微软雅黑" panose="020B0503020204020204" pitchFamily="34" charset="-122"/>
            </a:rPr>
            <a:t>下新建文件</a:t>
          </a:r>
          <a:r>
            <a:rPr lang="en-US" sz="2000" dirty="0" smtClean="0">
              <a:latin typeface="微软雅黑" panose="020B0503020204020204" pitchFamily="34" charset="-122"/>
              <a:ea typeface="微软雅黑" panose="020B0503020204020204" pitchFamily="34" charset="-122"/>
            </a:rPr>
            <a:t>svn.link, </a:t>
          </a:r>
          <a:r>
            <a:rPr lang="zh-CN" sz="2000" dirty="0" smtClean="0">
              <a:latin typeface="微软雅黑" panose="020B0503020204020204" pitchFamily="34" charset="-122"/>
              <a:ea typeface="微软雅黑" panose="020B0503020204020204" pitchFamily="34" charset="-122"/>
            </a:rPr>
            <a:t>内容是</a:t>
          </a:r>
          <a:r>
            <a:rPr lang="en-US" sz="2000" dirty="0" smtClean="0">
              <a:latin typeface="微软雅黑" panose="020B0503020204020204" pitchFamily="34" charset="-122"/>
              <a:ea typeface="微软雅黑" panose="020B0503020204020204" pitchFamily="34" charset="-122"/>
            </a:rPr>
            <a:t>:path=E:\\myPlugin\\</a:t>
          </a:r>
          <a:r>
            <a:rPr lang="en-US" sz="2000" dirty="0" err="1" smtClean="0">
              <a:latin typeface="微软雅黑" panose="020B0503020204020204" pitchFamily="34" charset="-122"/>
              <a:ea typeface="微软雅黑" panose="020B0503020204020204" pitchFamily="34" charset="-122"/>
            </a:rPr>
            <a:t>svn</a:t>
          </a:r>
          <a:r>
            <a:rPr lang="zh-CN" sz="2000" dirty="0" smtClean="0">
              <a:latin typeface="微软雅黑" panose="020B0503020204020204" pitchFamily="34" charset="-122"/>
              <a:ea typeface="微软雅黑" panose="020B0503020204020204" pitchFamily="34" charset="-122"/>
            </a:rPr>
            <a:t>保存</a:t>
          </a:r>
          <a:r>
            <a:rPr lang="en-US"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dgm:t>
    </dgm:pt>
    <dgm:pt modelId="{C2DF967B-64E4-4964-A76C-3E50C1DA5452}" type="parTrans" cxnId="{7F0EB64C-D0B0-4CEC-812F-4A7DEF677942}">
      <dgm:prSet/>
      <dgm:spPr/>
      <dgm:t>
        <a:bodyPr/>
        <a:lstStyle/>
        <a:p>
          <a:endParaRPr lang="zh-CN" altLang="en-US"/>
        </a:p>
      </dgm:t>
    </dgm:pt>
    <dgm:pt modelId="{1A0CA4BB-7315-4821-94BD-839EE7152D17}" type="sibTrans" cxnId="{7F0EB64C-D0B0-4CEC-812F-4A7DEF677942}">
      <dgm:prSet/>
      <dgm:spPr/>
      <dgm:t>
        <a:bodyPr/>
        <a:lstStyle/>
        <a:p>
          <a:endParaRPr lang="zh-CN" altLang="en-US"/>
        </a:p>
      </dgm:t>
    </dgm:pt>
    <dgm:pt modelId="{BCF8DFED-FF50-44CB-9718-393D50875A8D}">
      <dgm:prSet custT="1"/>
      <dgm:spPr/>
      <dgm:t>
        <a:bodyPr/>
        <a:lstStyle/>
        <a:p>
          <a:pPr rtl="0"/>
          <a:r>
            <a:rPr lang="zh-CN" sz="2000" dirty="0" smtClean="0">
              <a:latin typeface="微软雅黑" panose="020B0503020204020204" pitchFamily="34" charset="-122"/>
              <a:ea typeface="微软雅黑" panose="020B0503020204020204" pitchFamily="34" charset="-122"/>
            </a:rPr>
            <a:t>删除</a:t>
          </a:r>
          <a:r>
            <a:rPr lang="en-US" sz="2000" dirty="0" smtClean="0">
              <a:latin typeface="微软雅黑" panose="020B0503020204020204" pitchFamily="34" charset="-122"/>
              <a:ea typeface="微软雅黑" panose="020B0503020204020204" pitchFamily="34" charset="-122"/>
            </a:rPr>
            <a:t>E:\MyEclipse8.6\configuration \</a:t>
          </a:r>
          <a:r>
            <a:rPr lang="en-US" sz="2000" dirty="0" err="1" smtClean="0">
              <a:latin typeface="微软雅黑" panose="020B0503020204020204" pitchFamily="34" charset="-122"/>
              <a:ea typeface="微软雅黑" panose="020B0503020204020204" pitchFamily="34" charset="-122"/>
            </a:rPr>
            <a:t>org.eclipse.update</a:t>
          </a:r>
          <a:r>
            <a:rPr lang="zh-CN" sz="2000" dirty="0" smtClean="0">
              <a:latin typeface="微软雅黑" panose="020B0503020204020204" pitchFamily="34" charset="-122"/>
              <a:ea typeface="微软雅黑" panose="020B0503020204020204" pitchFamily="34" charset="-122"/>
            </a:rPr>
            <a:t>文件夹；</a:t>
          </a:r>
          <a:endParaRPr lang="zh-CN" sz="2000" dirty="0">
            <a:latin typeface="微软雅黑" panose="020B0503020204020204" pitchFamily="34" charset="-122"/>
            <a:ea typeface="微软雅黑" panose="020B0503020204020204" pitchFamily="34" charset="-122"/>
          </a:endParaRPr>
        </a:p>
      </dgm:t>
    </dgm:pt>
    <dgm:pt modelId="{FA58051E-102C-4BAF-93A9-C1DE02DCF52A}" type="parTrans" cxnId="{003A95C7-79CD-4876-B7CE-293195D12586}">
      <dgm:prSet/>
      <dgm:spPr/>
      <dgm:t>
        <a:bodyPr/>
        <a:lstStyle/>
        <a:p>
          <a:endParaRPr lang="zh-CN" altLang="en-US"/>
        </a:p>
      </dgm:t>
    </dgm:pt>
    <dgm:pt modelId="{3F2EBC50-9C60-425D-880F-49DAF4432CF8}" type="sibTrans" cxnId="{003A95C7-79CD-4876-B7CE-293195D12586}">
      <dgm:prSet/>
      <dgm:spPr/>
      <dgm:t>
        <a:bodyPr/>
        <a:lstStyle/>
        <a:p>
          <a:endParaRPr lang="zh-CN" altLang="en-US"/>
        </a:p>
      </dgm:t>
    </dgm:pt>
    <dgm:pt modelId="{A702C32B-A33B-4428-84F5-88A84E8CE2FD}">
      <dgm:prSet custT="1"/>
      <dgm:spPr/>
      <dgm:t>
        <a:bodyPr/>
        <a:lstStyle/>
        <a:p>
          <a:pPr rtl="0"/>
          <a:r>
            <a:rPr lang="zh-CN" sz="2000" dirty="0" smtClean="0">
              <a:latin typeface="微软雅黑" panose="020B0503020204020204" pitchFamily="34" charset="-122"/>
              <a:ea typeface="微软雅黑" panose="020B0503020204020204" pitchFamily="34" charset="-122"/>
            </a:rPr>
            <a:t>重启</a:t>
          </a:r>
          <a:r>
            <a:rPr lang="en-US" sz="2000" dirty="0" smtClean="0">
              <a:latin typeface="微软雅黑" panose="020B0503020204020204" pitchFamily="34" charset="-122"/>
              <a:ea typeface="微软雅黑" panose="020B0503020204020204" pitchFamily="34" charset="-122"/>
            </a:rPr>
            <a:t>myeclipse</a:t>
          </a:r>
          <a:r>
            <a:rPr lang="zh-CN" sz="2000" dirty="0" smtClean="0">
              <a:latin typeface="微软雅黑" panose="020B0503020204020204" pitchFamily="34" charset="-122"/>
              <a:ea typeface="微软雅黑" panose="020B0503020204020204" pitchFamily="34" charset="-122"/>
            </a:rPr>
            <a:t>。</a:t>
          </a:r>
          <a:r>
            <a:rPr lang="en-US" sz="500" dirty="0" smtClean="0"/>
            <a:t/>
          </a:r>
          <a:br>
            <a:rPr lang="en-US" sz="500" dirty="0" smtClean="0"/>
          </a:br>
          <a:r>
            <a:rPr lang="en-US" sz="500" dirty="0" smtClean="0"/>
            <a:t/>
          </a:r>
          <a:br>
            <a:rPr lang="en-US" sz="500" dirty="0" smtClean="0"/>
          </a:br>
          <a:endParaRPr lang="zh-CN" sz="500" dirty="0"/>
        </a:p>
      </dgm:t>
    </dgm:pt>
    <dgm:pt modelId="{1D7DC8CA-5065-4871-BF27-A5DAB70453B0}" type="parTrans" cxnId="{C21A79E1-4FE4-44EB-B31D-81E9766B5ACD}">
      <dgm:prSet/>
      <dgm:spPr/>
      <dgm:t>
        <a:bodyPr/>
        <a:lstStyle/>
        <a:p>
          <a:endParaRPr lang="zh-CN" altLang="en-US"/>
        </a:p>
      </dgm:t>
    </dgm:pt>
    <dgm:pt modelId="{930B2D0D-19CC-42E5-985D-A9A79BE4C787}" type="sibTrans" cxnId="{C21A79E1-4FE4-44EB-B31D-81E9766B5ACD}">
      <dgm:prSet/>
      <dgm:spPr/>
      <dgm:t>
        <a:bodyPr/>
        <a:lstStyle/>
        <a:p>
          <a:endParaRPr lang="zh-CN" altLang="en-US"/>
        </a:p>
      </dgm:t>
    </dgm:pt>
    <dgm:pt modelId="{B41FEA71-ED91-427D-A855-2F85259AE801}" type="pres">
      <dgm:prSet presAssocID="{8DEC9AE4-1881-44E4-9DCD-284420C2CE9A}" presName="linear" presStyleCnt="0">
        <dgm:presLayoutVars>
          <dgm:animLvl val="lvl"/>
          <dgm:resizeHandles val="exact"/>
        </dgm:presLayoutVars>
      </dgm:prSet>
      <dgm:spPr/>
      <dgm:t>
        <a:bodyPr/>
        <a:lstStyle/>
        <a:p>
          <a:endParaRPr lang="zh-CN" altLang="en-US"/>
        </a:p>
      </dgm:t>
    </dgm:pt>
    <dgm:pt modelId="{01002369-7E9C-4F43-8164-304C9069B487}" type="pres">
      <dgm:prSet presAssocID="{8A3CFB65-C1F0-4F39-8D5A-7D1B3CF4AD2B}" presName="parentText" presStyleLbl="node1" presStyleIdx="0" presStyleCnt="5">
        <dgm:presLayoutVars>
          <dgm:chMax val="0"/>
          <dgm:bulletEnabled val="1"/>
        </dgm:presLayoutVars>
      </dgm:prSet>
      <dgm:spPr/>
      <dgm:t>
        <a:bodyPr/>
        <a:lstStyle/>
        <a:p>
          <a:endParaRPr lang="zh-CN" altLang="en-US"/>
        </a:p>
      </dgm:t>
    </dgm:pt>
    <dgm:pt modelId="{03745205-F3EC-4A20-9B65-8A032132C6D7}" type="pres">
      <dgm:prSet presAssocID="{BC2B3264-6679-4E8A-9EBF-3EDB0BFFC7A8}" presName="spacer" presStyleCnt="0"/>
      <dgm:spPr/>
    </dgm:pt>
    <dgm:pt modelId="{BAC05291-F57E-487E-ACDD-489C025341BC}" type="pres">
      <dgm:prSet presAssocID="{EC144321-8A62-4097-B9E1-354394C27F8D}" presName="parentText" presStyleLbl="node1" presStyleIdx="1" presStyleCnt="5">
        <dgm:presLayoutVars>
          <dgm:chMax val="0"/>
          <dgm:bulletEnabled val="1"/>
        </dgm:presLayoutVars>
      </dgm:prSet>
      <dgm:spPr/>
      <dgm:t>
        <a:bodyPr/>
        <a:lstStyle/>
        <a:p>
          <a:endParaRPr lang="zh-CN" altLang="en-US"/>
        </a:p>
      </dgm:t>
    </dgm:pt>
    <dgm:pt modelId="{3C3FEC6F-4B3A-412D-BDA9-6087A1ED59BE}" type="pres">
      <dgm:prSet presAssocID="{9EE932F9-3E69-4F01-B7BC-D9A0D718E7BD}" presName="spacer" presStyleCnt="0"/>
      <dgm:spPr/>
    </dgm:pt>
    <dgm:pt modelId="{548824CA-6C9B-43B8-BF1D-1651DB083DE8}" type="pres">
      <dgm:prSet presAssocID="{F5D0363E-9CCC-49C9-98AA-61672C498866}" presName="parentText" presStyleLbl="node1" presStyleIdx="2" presStyleCnt="5">
        <dgm:presLayoutVars>
          <dgm:chMax val="0"/>
          <dgm:bulletEnabled val="1"/>
        </dgm:presLayoutVars>
      </dgm:prSet>
      <dgm:spPr/>
      <dgm:t>
        <a:bodyPr/>
        <a:lstStyle/>
        <a:p>
          <a:endParaRPr lang="zh-CN" altLang="en-US"/>
        </a:p>
      </dgm:t>
    </dgm:pt>
    <dgm:pt modelId="{056811C4-1DB0-4925-8DE0-AA21A082C344}" type="pres">
      <dgm:prSet presAssocID="{1A0CA4BB-7315-4821-94BD-839EE7152D17}" presName="spacer" presStyleCnt="0"/>
      <dgm:spPr/>
    </dgm:pt>
    <dgm:pt modelId="{616F3CF3-8198-4F32-A3F4-179748A1C653}" type="pres">
      <dgm:prSet presAssocID="{BCF8DFED-FF50-44CB-9718-393D50875A8D}" presName="parentText" presStyleLbl="node1" presStyleIdx="3" presStyleCnt="5">
        <dgm:presLayoutVars>
          <dgm:chMax val="0"/>
          <dgm:bulletEnabled val="1"/>
        </dgm:presLayoutVars>
      </dgm:prSet>
      <dgm:spPr/>
      <dgm:t>
        <a:bodyPr/>
        <a:lstStyle/>
        <a:p>
          <a:endParaRPr lang="zh-CN" altLang="en-US"/>
        </a:p>
      </dgm:t>
    </dgm:pt>
    <dgm:pt modelId="{8E15710A-A3A8-4D68-9839-1E0ADDABB638}" type="pres">
      <dgm:prSet presAssocID="{3F2EBC50-9C60-425D-880F-49DAF4432CF8}" presName="spacer" presStyleCnt="0"/>
      <dgm:spPr/>
    </dgm:pt>
    <dgm:pt modelId="{1DCEED51-239A-4A8A-BD42-371152C13D64}" type="pres">
      <dgm:prSet presAssocID="{A702C32B-A33B-4428-84F5-88A84E8CE2FD}" presName="parentText" presStyleLbl="node1" presStyleIdx="4" presStyleCnt="5">
        <dgm:presLayoutVars>
          <dgm:chMax val="0"/>
          <dgm:bulletEnabled val="1"/>
        </dgm:presLayoutVars>
      </dgm:prSet>
      <dgm:spPr/>
      <dgm:t>
        <a:bodyPr/>
        <a:lstStyle/>
        <a:p>
          <a:endParaRPr lang="zh-CN" altLang="en-US"/>
        </a:p>
      </dgm:t>
    </dgm:pt>
  </dgm:ptLst>
  <dgm:cxnLst>
    <dgm:cxn modelId="{8131C61E-244E-4553-85F5-0373E67C68C8}" type="presOf" srcId="{8DEC9AE4-1881-44E4-9DCD-284420C2CE9A}" destId="{B41FEA71-ED91-427D-A855-2F85259AE801}" srcOrd="0" destOrd="0" presId="urn:microsoft.com/office/officeart/2005/8/layout/vList2"/>
    <dgm:cxn modelId="{003A95C7-79CD-4876-B7CE-293195D12586}" srcId="{8DEC9AE4-1881-44E4-9DCD-284420C2CE9A}" destId="{BCF8DFED-FF50-44CB-9718-393D50875A8D}" srcOrd="3" destOrd="0" parTransId="{FA58051E-102C-4BAF-93A9-C1DE02DCF52A}" sibTransId="{3F2EBC50-9C60-425D-880F-49DAF4432CF8}"/>
    <dgm:cxn modelId="{26EDEA00-532D-452C-A705-AAE343E987CA}" type="presOf" srcId="{F5D0363E-9CCC-49C9-98AA-61672C498866}" destId="{548824CA-6C9B-43B8-BF1D-1651DB083DE8}" srcOrd="0" destOrd="0" presId="urn:microsoft.com/office/officeart/2005/8/layout/vList2"/>
    <dgm:cxn modelId="{DD251A31-EDB5-4F2C-A490-EBFDECDE5543}" type="presOf" srcId="{EC144321-8A62-4097-B9E1-354394C27F8D}" destId="{BAC05291-F57E-487E-ACDD-489C025341BC}" srcOrd="0" destOrd="0" presId="urn:microsoft.com/office/officeart/2005/8/layout/vList2"/>
    <dgm:cxn modelId="{CA6018E4-F47A-4242-BC92-AD5FDB682DDC}" type="presOf" srcId="{8A3CFB65-C1F0-4F39-8D5A-7D1B3CF4AD2B}" destId="{01002369-7E9C-4F43-8164-304C9069B487}" srcOrd="0" destOrd="0" presId="urn:microsoft.com/office/officeart/2005/8/layout/vList2"/>
    <dgm:cxn modelId="{625B7880-A660-49DE-963C-28F65E3C2E65}" type="presOf" srcId="{BCF8DFED-FF50-44CB-9718-393D50875A8D}" destId="{616F3CF3-8198-4F32-A3F4-179748A1C653}" srcOrd="0" destOrd="0" presId="urn:microsoft.com/office/officeart/2005/8/layout/vList2"/>
    <dgm:cxn modelId="{F69AD3D7-70D1-4476-88B1-3DAA2EA3E629}" srcId="{8DEC9AE4-1881-44E4-9DCD-284420C2CE9A}" destId="{8A3CFB65-C1F0-4F39-8D5A-7D1B3CF4AD2B}" srcOrd="0" destOrd="0" parTransId="{79A049FF-C61B-477C-8D70-2FFA75864A4D}" sibTransId="{BC2B3264-6679-4E8A-9EBF-3EDB0BFFC7A8}"/>
    <dgm:cxn modelId="{28506411-B325-400E-892D-4AFFC2E30EAB}" type="presOf" srcId="{A702C32B-A33B-4428-84F5-88A84E8CE2FD}" destId="{1DCEED51-239A-4A8A-BD42-371152C13D64}" srcOrd="0" destOrd="0" presId="urn:microsoft.com/office/officeart/2005/8/layout/vList2"/>
    <dgm:cxn modelId="{86CEA387-4E28-4223-9981-8BF1CAA6FBAF}" srcId="{8DEC9AE4-1881-44E4-9DCD-284420C2CE9A}" destId="{EC144321-8A62-4097-B9E1-354394C27F8D}" srcOrd="1" destOrd="0" parTransId="{99C495D3-5ADD-4C27-B352-383C1FE17223}" sibTransId="{9EE932F9-3E69-4F01-B7BC-D9A0D718E7BD}"/>
    <dgm:cxn modelId="{C21A79E1-4FE4-44EB-B31D-81E9766B5ACD}" srcId="{8DEC9AE4-1881-44E4-9DCD-284420C2CE9A}" destId="{A702C32B-A33B-4428-84F5-88A84E8CE2FD}" srcOrd="4" destOrd="0" parTransId="{1D7DC8CA-5065-4871-BF27-A5DAB70453B0}" sibTransId="{930B2D0D-19CC-42E5-985D-A9A79BE4C787}"/>
    <dgm:cxn modelId="{7F0EB64C-D0B0-4CEC-812F-4A7DEF677942}" srcId="{8DEC9AE4-1881-44E4-9DCD-284420C2CE9A}" destId="{F5D0363E-9CCC-49C9-98AA-61672C498866}" srcOrd="2" destOrd="0" parTransId="{C2DF967B-64E4-4964-A76C-3E50C1DA5452}" sibTransId="{1A0CA4BB-7315-4821-94BD-839EE7152D17}"/>
    <dgm:cxn modelId="{4A892A32-C0F9-41A9-9B7B-7875AA7DEC81}" type="presParOf" srcId="{B41FEA71-ED91-427D-A855-2F85259AE801}" destId="{01002369-7E9C-4F43-8164-304C9069B487}" srcOrd="0" destOrd="0" presId="urn:microsoft.com/office/officeart/2005/8/layout/vList2"/>
    <dgm:cxn modelId="{2089C5D8-CACB-4398-A5A0-8500DEDFF7A1}" type="presParOf" srcId="{B41FEA71-ED91-427D-A855-2F85259AE801}" destId="{03745205-F3EC-4A20-9B65-8A032132C6D7}" srcOrd="1" destOrd="0" presId="urn:microsoft.com/office/officeart/2005/8/layout/vList2"/>
    <dgm:cxn modelId="{E189C1D4-9C6F-4BB1-9676-C9642D1099C6}" type="presParOf" srcId="{B41FEA71-ED91-427D-A855-2F85259AE801}" destId="{BAC05291-F57E-487E-ACDD-489C025341BC}" srcOrd="2" destOrd="0" presId="urn:microsoft.com/office/officeart/2005/8/layout/vList2"/>
    <dgm:cxn modelId="{3D3B6438-49E0-4712-9BB2-2B97B6F964D2}" type="presParOf" srcId="{B41FEA71-ED91-427D-A855-2F85259AE801}" destId="{3C3FEC6F-4B3A-412D-BDA9-6087A1ED59BE}" srcOrd="3" destOrd="0" presId="urn:microsoft.com/office/officeart/2005/8/layout/vList2"/>
    <dgm:cxn modelId="{5BC485D1-6F4A-4B96-B6C8-C2E93B7CFB91}" type="presParOf" srcId="{B41FEA71-ED91-427D-A855-2F85259AE801}" destId="{548824CA-6C9B-43B8-BF1D-1651DB083DE8}" srcOrd="4" destOrd="0" presId="urn:microsoft.com/office/officeart/2005/8/layout/vList2"/>
    <dgm:cxn modelId="{A70AA3A5-E0B4-4348-B0AA-AE1A02502BFE}" type="presParOf" srcId="{B41FEA71-ED91-427D-A855-2F85259AE801}" destId="{056811C4-1DB0-4925-8DE0-AA21A082C344}" srcOrd="5" destOrd="0" presId="urn:microsoft.com/office/officeart/2005/8/layout/vList2"/>
    <dgm:cxn modelId="{E6A3605B-8DD9-48DA-8DFF-58D7F90F83A4}" type="presParOf" srcId="{B41FEA71-ED91-427D-A855-2F85259AE801}" destId="{616F3CF3-8198-4F32-A3F4-179748A1C653}" srcOrd="6" destOrd="0" presId="urn:microsoft.com/office/officeart/2005/8/layout/vList2"/>
    <dgm:cxn modelId="{9E43335F-5C10-4206-9FAA-B5666559204D}" type="presParOf" srcId="{B41FEA71-ED91-427D-A855-2F85259AE801}" destId="{8E15710A-A3A8-4D68-9839-1E0ADDABB638}" srcOrd="7" destOrd="0" presId="urn:microsoft.com/office/officeart/2005/8/layout/vList2"/>
    <dgm:cxn modelId="{AB0DBC4E-DF15-43F5-8E6B-49650AFBC551}" type="presParOf" srcId="{B41FEA71-ED91-427D-A855-2F85259AE801}" destId="{1DCEED51-239A-4A8A-BD42-371152C13D6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26A35-4A41-47C2-B8C3-E4B301E939D8}">
      <dsp:nvSpPr>
        <dsp:cNvPr id="0" name=""/>
        <dsp:cNvSpPr/>
      </dsp:nvSpPr>
      <dsp:spPr>
        <a:xfrm>
          <a:off x="0" y="0"/>
          <a:ext cx="8229600" cy="8804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zh-CN" sz="3500" kern="1200" dirty="0" smtClean="0"/>
            <a:t>选择 </a:t>
          </a:r>
          <a:r>
            <a:rPr lang="en-US" sz="3500" kern="1200" dirty="0" smtClean="0"/>
            <a:t>window-preference</a:t>
          </a:r>
          <a:endParaRPr lang="zh-CN" sz="3500" kern="1200" dirty="0"/>
        </a:p>
      </dsp:txBody>
      <dsp:txXfrm>
        <a:off x="42979" y="42979"/>
        <a:ext cx="8143642" cy="794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111D9-CDCC-42B3-BC11-30846C9533D1}">
      <dsp:nvSpPr>
        <dsp:cNvPr id="0" name=""/>
        <dsp:cNvSpPr/>
      </dsp:nvSpPr>
      <dsp:spPr>
        <a:xfrm>
          <a:off x="7233" y="1310245"/>
          <a:ext cx="2161877" cy="18443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下载</a:t>
          </a:r>
          <a:r>
            <a:rPr lang="en-US" sz="2000" kern="1200" dirty="0" smtClean="0">
              <a:latin typeface="微软雅黑" panose="020B0503020204020204" pitchFamily="34" charset="-122"/>
              <a:ea typeface="微软雅黑" panose="020B0503020204020204" pitchFamily="34" charset="-122"/>
            </a:rPr>
            <a:t>SVN</a:t>
          </a:r>
          <a:r>
            <a:rPr lang="zh-CN" sz="2000" kern="1200" dirty="0" smtClean="0">
              <a:latin typeface="微软雅黑" panose="020B0503020204020204" pitchFamily="34" charset="-122"/>
              <a:ea typeface="微软雅黑" panose="020B0503020204020204" pitchFamily="34" charset="-122"/>
            </a:rPr>
            <a:t>插件：</a:t>
          </a:r>
          <a:r>
            <a:rPr lang="en-US" sz="2000" kern="1200" dirty="0" smtClean="0">
              <a:latin typeface="微软雅黑" panose="020B0503020204020204" pitchFamily="34" charset="-122"/>
              <a:ea typeface="微软雅黑" panose="020B0503020204020204" pitchFamily="34" charset="-122"/>
            </a:rPr>
            <a:t>site-1.6.10.zip</a:t>
          </a:r>
          <a:endParaRPr lang="zh-CN" sz="2000" kern="1200" dirty="0">
            <a:latin typeface="微软雅黑" panose="020B0503020204020204" pitchFamily="34" charset="-122"/>
            <a:ea typeface="微软雅黑" panose="020B0503020204020204" pitchFamily="34" charset="-122"/>
          </a:endParaRPr>
        </a:p>
      </dsp:txBody>
      <dsp:txXfrm>
        <a:off x="61252" y="1364264"/>
        <a:ext cx="2053839" cy="1736313"/>
      </dsp:txXfrm>
    </dsp:sp>
    <dsp:sp modelId="{FFBD0835-D3D8-4560-91C6-8827FB8E9291}">
      <dsp:nvSpPr>
        <dsp:cNvPr id="0" name=""/>
        <dsp:cNvSpPr/>
      </dsp:nvSpPr>
      <dsp:spPr>
        <a:xfrm>
          <a:off x="2385298" y="196434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385298" y="2071577"/>
        <a:ext cx="320822" cy="321687"/>
      </dsp:txXfrm>
    </dsp:sp>
    <dsp:sp modelId="{9AAF0ED7-DF31-4825-B905-26B9625CD8B4}">
      <dsp:nvSpPr>
        <dsp:cNvPr id="0" name=""/>
        <dsp:cNvSpPr/>
      </dsp:nvSpPr>
      <dsp:spPr>
        <a:xfrm>
          <a:off x="3033861" y="1310245"/>
          <a:ext cx="2161877" cy="18443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解压后将其全部文件拷贝至：</a:t>
          </a:r>
          <a:r>
            <a:rPr lang="en-US" sz="2000" kern="1200" dirty="0" smtClean="0">
              <a:latin typeface="微软雅黑" panose="020B0503020204020204" pitchFamily="34" charset="-122"/>
              <a:ea typeface="微软雅黑" panose="020B0503020204020204" pitchFamily="34" charset="-122"/>
            </a:rPr>
            <a:t>                      D:\MyEclipse 8.6\</a:t>
          </a:r>
          <a:r>
            <a:rPr lang="en-US" sz="2000" kern="1200" dirty="0" err="1" smtClean="0">
              <a:latin typeface="微软雅黑" panose="020B0503020204020204" pitchFamily="34" charset="-122"/>
              <a:ea typeface="微软雅黑" panose="020B0503020204020204" pitchFamily="34" charset="-122"/>
            </a:rPr>
            <a:t>dropins</a:t>
          </a:r>
          <a:endParaRPr lang="zh-CN" sz="2000" kern="1200" dirty="0">
            <a:latin typeface="微软雅黑" panose="020B0503020204020204" pitchFamily="34" charset="-122"/>
            <a:ea typeface="微软雅黑" panose="020B0503020204020204" pitchFamily="34" charset="-122"/>
          </a:endParaRPr>
        </a:p>
      </dsp:txBody>
      <dsp:txXfrm>
        <a:off x="3087880" y="1364264"/>
        <a:ext cx="2053839" cy="1736313"/>
      </dsp:txXfrm>
    </dsp:sp>
    <dsp:sp modelId="{1B552B1A-6938-428E-9E16-90512B262FA6}">
      <dsp:nvSpPr>
        <dsp:cNvPr id="0" name=""/>
        <dsp:cNvSpPr/>
      </dsp:nvSpPr>
      <dsp:spPr>
        <a:xfrm>
          <a:off x="5411926" y="196434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411926" y="2071577"/>
        <a:ext cx="320822" cy="321687"/>
      </dsp:txXfrm>
    </dsp:sp>
    <dsp:sp modelId="{480DA2E2-38A7-495D-8E0E-208724A396DC}">
      <dsp:nvSpPr>
        <dsp:cNvPr id="0" name=""/>
        <dsp:cNvSpPr/>
      </dsp:nvSpPr>
      <dsp:spPr>
        <a:xfrm>
          <a:off x="6060489" y="1310245"/>
          <a:ext cx="2161877" cy="18443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sz="2800" kern="1200" dirty="0" smtClean="0">
              <a:latin typeface="微软雅黑" panose="020B0503020204020204" pitchFamily="34" charset="-122"/>
              <a:ea typeface="微软雅黑" panose="020B0503020204020204" pitchFamily="34" charset="-122"/>
            </a:rPr>
            <a:t>重启</a:t>
          </a:r>
          <a:r>
            <a:rPr lang="en-US" sz="2800" kern="1200" dirty="0" smtClean="0">
              <a:latin typeface="微软雅黑" panose="020B0503020204020204" pitchFamily="34" charset="-122"/>
              <a:ea typeface="微软雅黑" panose="020B0503020204020204" pitchFamily="34" charset="-122"/>
            </a:rPr>
            <a:t>MyEclipse</a:t>
          </a:r>
          <a:r>
            <a:rPr lang="zh-CN" sz="2800" kern="1200" dirty="0" smtClean="0">
              <a:latin typeface="微软雅黑" panose="020B0503020204020204" pitchFamily="34" charset="-122"/>
              <a:ea typeface="微软雅黑" panose="020B0503020204020204" pitchFamily="34" charset="-122"/>
            </a:rPr>
            <a:t>！</a:t>
          </a:r>
          <a:endParaRPr lang="zh-CN" sz="2800" kern="1200" dirty="0">
            <a:latin typeface="微软雅黑" panose="020B0503020204020204" pitchFamily="34" charset="-122"/>
            <a:ea typeface="微软雅黑" panose="020B0503020204020204" pitchFamily="34" charset="-122"/>
          </a:endParaRPr>
        </a:p>
      </dsp:txBody>
      <dsp:txXfrm>
        <a:off x="6114508" y="1364264"/>
        <a:ext cx="2053839" cy="17363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0EE6C-3E4C-4F33-88D3-94CA8D402696}">
      <dsp:nvSpPr>
        <dsp:cNvPr id="0" name=""/>
        <dsp:cNvSpPr/>
      </dsp:nvSpPr>
      <dsp:spPr>
        <a:xfrm>
          <a:off x="0" y="45774"/>
          <a:ext cx="822960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t>去除不需要加载的模块</a:t>
          </a:r>
          <a:endParaRPr lang="zh-CN" sz="2300" kern="1200" dirty="0"/>
        </a:p>
      </dsp:txBody>
      <dsp:txXfrm>
        <a:off x="28243" y="74017"/>
        <a:ext cx="8173114" cy="522079"/>
      </dsp:txXfrm>
    </dsp:sp>
    <dsp:sp modelId="{A31A8C40-F176-4B93-9FC6-FD7F6C46548B}">
      <dsp:nvSpPr>
        <dsp:cNvPr id="0" name=""/>
        <dsp:cNvSpPr/>
      </dsp:nvSpPr>
      <dsp:spPr>
        <a:xfrm>
          <a:off x="0" y="690579"/>
          <a:ext cx="822960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t>取消</a:t>
          </a:r>
          <a:r>
            <a:rPr lang="en-US" sz="2300" b="1" kern="1200" dirty="0" smtClean="0"/>
            <a:t>MyEclipse</a:t>
          </a:r>
          <a:r>
            <a:rPr lang="zh-CN" sz="2300" b="1" kern="1200" dirty="0" smtClean="0"/>
            <a:t>在启动时自动验证项目配置文件</a:t>
          </a:r>
          <a:endParaRPr lang="zh-CN" sz="2300" kern="1200" dirty="0"/>
        </a:p>
      </dsp:txBody>
      <dsp:txXfrm>
        <a:off x="28243" y="718822"/>
        <a:ext cx="8173114" cy="522079"/>
      </dsp:txXfrm>
    </dsp:sp>
    <dsp:sp modelId="{9993E0D0-D0D0-4BDF-A5B0-F098F0B4CBC3}">
      <dsp:nvSpPr>
        <dsp:cNvPr id="0" name=""/>
        <dsp:cNvSpPr/>
      </dsp:nvSpPr>
      <dsp:spPr>
        <a:xfrm>
          <a:off x="0" y="1335384"/>
          <a:ext cx="822960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t>去掉拼写检查</a:t>
          </a:r>
          <a:endParaRPr lang="zh-CN" sz="2300" kern="1200" dirty="0"/>
        </a:p>
      </dsp:txBody>
      <dsp:txXfrm>
        <a:off x="28243" y="1363627"/>
        <a:ext cx="8173114" cy="522079"/>
      </dsp:txXfrm>
    </dsp:sp>
    <dsp:sp modelId="{76C0FB79-82B3-4619-BBF2-4887DDEE13D9}">
      <dsp:nvSpPr>
        <dsp:cNvPr id="0" name=""/>
        <dsp:cNvSpPr/>
      </dsp:nvSpPr>
      <dsp:spPr>
        <a:xfrm>
          <a:off x="0" y="1980189"/>
          <a:ext cx="822960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t>关闭自动更新</a:t>
          </a:r>
          <a:endParaRPr lang="zh-CN" sz="2300" kern="1200"/>
        </a:p>
      </dsp:txBody>
      <dsp:txXfrm>
        <a:off x="28243" y="2008432"/>
        <a:ext cx="8173114" cy="522079"/>
      </dsp:txXfrm>
    </dsp:sp>
    <dsp:sp modelId="{33F3509C-2E6B-4B2B-B2FD-1A22B7AC7A84}">
      <dsp:nvSpPr>
        <dsp:cNvPr id="0" name=""/>
        <dsp:cNvSpPr/>
      </dsp:nvSpPr>
      <dsp:spPr>
        <a:xfrm>
          <a:off x="0" y="2624994"/>
          <a:ext cx="822960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smtClean="0"/>
            <a:t>加大</a:t>
          </a:r>
          <a:r>
            <a:rPr lang="en-US" sz="2300" b="1" kern="1200" smtClean="0"/>
            <a:t>JVM</a:t>
          </a:r>
          <a:r>
            <a:rPr lang="zh-CN" sz="2300" b="1" kern="1200" smtClean="0"/>
            <a:t>的非堆内存</a:t>
          </a:r>
          <a:endParaRPr lang="zh-CN" sz="2300" kern="1200"/>
        </a:p>
      </dsp:txBody>
      <dsp:txXfrm>
        <a:off x="28243" y="2653237"/>
        <a:ext cx="8173114" cy="522079"/>
      </dsp:txXfrm>
    </dsp:sp>
    <dsp:sp modelId="{7A808277-470A-4BF2-8F0A-C7C08C033C2E}">
      <dsp:nvSpPr>
        <dsp:cNvPr id="0" name=""/>
        <dsp:cNvSpPr/>
      </dsp:nvSpPr>
      <dsp:spPr>
        <a:xfrm>
          <a:off x="0" y="3269799"/>
          <a:ext cx="8229600" cy="578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b="1" kern="1200" dirty="0" smtClean="0"/>
            <a:t>替换</a:t>
          </a:r>
          <a:r>
            <a:rPr lang="en-US" sz="2300" b="1" kern="1200" dirty="0" smtClean="0"/>
            <a:t>MyEclipse</a:t>
          </a:r>
          <a:r>
            <a:rPr lang="zh-CN" sz="2300" b="1" kern="1200" dirty="0" smtClean="0"/>
            <a:t>自带的</a:t>
          </a:r>
          <a:r>
            <a:rPr lang="en-US" sz="2300" b="1" kern="1200" dirty="0" smtClean="0"/>
            <a:t>JDK</a:t>
          </a:r>
          <a:endParaRPr lang="zh-CN" sz="2300" kern="1200" dirty="0"/>
        </a:p>
      </dsp:txBody>
      <dsp:txXfrm>
        <a:off x="28243" y="3298042"/>
        <a:ext cx="8173114" cy="5220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D1989-7DB5-4435-BD9C-0E86538D668D}">
      <dsp:nvSpPr>
        <dsp:cNvPr id="0" name=""/>
        <dsp:cNvSpPr/>
      </dsp:nvSpPr>
      <dsp:spPr>
        <a:xfrm>
          <a:off x="0" y="141354"/>
          <a:ext cx="8229600" cy="134136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smtClean="0"/>
            <a:t>Windows – Preferences - General - Startup and Shutdown</a:t>
          </a:r>
          <a:r>
            <a:rPr lang="zh-CN" sz="2400" kern="1200" smtClean="0"/>
            <a:t>，这个时候在右侧就显示出了</a:t>
          </a:r>
          <a:r>
            <a:rPr lang="en-US" sz="2400" kern="1200" smtClean="0"/>
            <a:t>Eclipse</a:t>
          </a:r>
          <a:r>
            <a:rPr lang="zh-CN" sz="2400" kern="1200" smtClean="0"/>
            <a:t>启动时加载的模块，可以根据自己的实际情况去除一些模块。关掉没用的启动项：</a:t>
          </a:r>
          <a:endParaRPr lang="zh-CN" sz="2400" kern="1200"/>
        </a:p>
      </dsp:txBody>
      <dsp:txXfrm>
        <a:off x="0" y="141354"/>
        <a:ext cx="8229600" cy="1341360"/>
      </dsp:txXfrm>
    </dsp:sp>
    <dsp:sp modelId="{80C78971-21D3-43D4-974A-B73F01B48568}">
      <dsp:nvSpPr>
        <dsp:cNvPr id="0" name=""/>
        <dsp:cNvSpPr/>
      </dsp:nvSpPr>
      <dsp:spPr>
        <a:xfrm>
          <a:off x="0" y="1482715"/>
          <a:ext cx="8229600" cy="3030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WTP </a:t>
          </a:r>
          <a:r>
            <a:rPr lang="zh-CN" sz="2400" kern="1200" dirty="0" smtClean="0"/>
            <a:t>：一个跟</a:t>
          </a:r>
          <a:r>
            <a:rPr lang="en-US" sz="2400" u="sng" kern="1200" dirty="0" smtClean="0">
              <a:hlinkClick xmlns:r="http://schemas.openxmlformats.org/officeDocument/2006/relationships" r:id="rId1"/>
            </a:rPr>
            <a:t>myeclipse</a:t>
          </a:r>
          <a:r>
            <a:rPr lang="zh-CN" sz="2400" kern="1200" dirty="0" smtClean="0"/>
            <a:t>差不多的</a:t>
          </a:r>
          <a:r>
            <a:rPr lang="en-US" altLang="zh-CN" sz="2400" kern="1200" dirty="0" smtClean="0"/>
            <a:t>IDE</a:t>
          </a:r>
          <a:r>
            <a:rPr lang="zh-CN" sz="2400" kern="1200" dirty="0" smtClean="0"/>
            <a:t>，主要差别是 </a:t>
          </a:r>
          <a:r>
            <a:rPr lang="en-US" sz="2400" kern="1200" dirty="0" smtClean="0"/>
            <a:t>WTP </a:t>
          </a:r>
          <a:r>
            <a:rPr lang="zh-CN" sz="2400" kern="1200" dirty="0" smtClean="0"/>
            <a:t>是免费的，如果使用</a:t>
          </a:r>
          <a:r>
            <a:rPr lang="en-US" sz="2400" kern="1200" dirty="0" smtClean="0"/>
            <a:t>myeclipse</a:t>
          </a:r>
          <a:r>
            <a:rPr lang="zh-CN" sz="2400" kern="1200" dirty="0" smtClean="0"/>
            <a:t>，这个可以取消</a:t>
          </a:r>
          <a:endParaRPr lang="zh-CN" sz="2400" kern="1200" dirty="0"/>
        </a:p>
        <a:p>
          <a:pPr marL="228600" lvl="1" indent="-228600" algn="l" defTabSz="1066800" rtl="0">
            <a:lnSpc>
              <a:spcPct val="90000"/>
            </a:lnSpc>
            <a:spcBef>
              <a:spcPct val="0"/>
            </a:spcBef>
            <a:spcAft>
              <a:spcPct val="15000"/>
            </a:spcAft>
            <a:buChar char="••"/>
          </a:pPr>
          <a:r>
            <a:rPr lang="en-US" sz="2400" kern="1200" dirty="0" smtClean="0"/>
            <a:t>Mylyn</a:t>
          </a:r>
          <a:r>
            <a:rPr lang="zh-CN" sz="2400" kern="1200" dirty="0" smtClean="0"/>
            <a:t>：组队任务管理工具，类似于 </a:t>
          </a:r>
          <a:r>
            <a:rPr lang="en-US" sz="2400" kern="1200" dirty="0" smtClean="0"/>
            <a:t>CVS </a:t>
          </a:r>
          <a:r>
            <a:rPr lang="zh-CN" sz="2400" kern="1200" dirty="0" smtClean="0"/>
            <a:t>，以任务为单位管理项目进度，没用到的可以取消</a:t>
          </a:r>
          <a:endParaRPr lang="zh-CN" sz="2400" kern="1200" dirty="0"/>
        </a:p>
        <a:p>
          <a:pPr marL="228600" lvl="1" indent="-228600" algn="l" defTabSz="1066800" rtl="0">
            <a:lnSpc>
              <a:spcPct val="90000"/>
            </a:lnSpc>
            <a:spcBef>
              <a:spcPct val="0"/>
            </a:spcBef>
            <a:spcAft>
              <a:spcPct val="15000"/>
            </a:spcAft>
            <a:buChar char="••"/>
          </a:pPr>
          <a:r>
            <a:rPr lang="en-US" sz="2400" kern="1200" dirty="0" smtClean="0"/>
            <a:t>Derby</a:t>
          </a:r>
          <a:r>
            <a:rPr lang="zh-CN" sz="2400" kern="1200" dirty="0" smtClean="0"/>
            <a:t>：一种保存成 </a:t>
          </a:r>
          <a:r>
            <a:rPr lang="en-US" sz="2400" kern="1200" dirty="0" smtClean="0"/>
            <a:t>jar </a:t>
          </a:r>
          <a:r>
            <a:rPr lang="zh-CN" sz="2400" kern="1200" dirty="0" smtClean="0"/>
            <a:t>形式的数据库，我没用到，取消</a:t>
          </a:r>
          <a:endParaRPr lang="zh-CN" sz="2400" kern="1200" dirty="0"/>
        </a:p>
        <a:p>
          <a:pPr marL="228600" lvl="1" indent="-228600" algn="l" defTabSz="1066800" rtl="0">
            <a:lnSpc>
              <a:spcPct val="90000"/>
            </a:lnSpc>
            <a:spcBef>
              <a:spcPct val="0"/>
            </a:spcBef>
            <a:spcAft>
              <a:spcPct val="15000"/>
            </a:spcAft>
            <a:buChar char="••"/>
          </a:pPr>
          <a:r>
            <a:rPr lang="zh-CN" sz="2400" kern="1200" dirty="0" smtClean="0"/>
            <a:t>一大排以 </a:t>
          </a:r>
          <a:r>
            <a:rPr lang="en-US" sz="2400" kern="1200" dirty="0" smtClean="0"/>
            <a:t>MyEclipse EASIE </a:t>
          </a:r>
          <a:r>
            <a:rPr lang="zh-CN" sz="2400" kern="1200" dirty="0" smtClean="0"/>
            <a:t>打头的启动项：</a:t>
          </a:r>
          <a:r>
            <a:rPr lang="en-US" sz="2400" kern="1200" dirty="0" smtClean="0"/>
            <a:t>myeclipse </a:t>
          </a:r>
          <a:r>
            <a:rPr lang="zh-CN" sz="2400" kern="1200" dirty="0" smtClean="0"/>
            <a:t>支持的服务器，只选自己用的，其他取消</a:t>
          </a:r>
          <a:endParaRPr lang="zh-CN" sz="2400" kern="1200" dirty="0"/>
        </a:p>
      </dsp:txBody>
      <dsp:txXfrm>
        <a:off x="0" y="1482715"/>
        <a:ext cx="8229600" cy="30304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02945-E31E-4AD5-BE44-EEC6E3215915}">
      <dsp:nvSpPr>
        <dsp:cNvPr id="0" name=""/>
        <dsp:cNvSpPr/>
      </dsp:nvSpPr>
      <dsp:spPr>
        <a:xfrm>
          <a:off x="0" y="66403"/>
          <a:ext cx="8229600" cy="114228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rtl="0">
            <a:lnSpc>
              <a:spcPct val="90000"/>
            </a:lnSpc>
            <a:spcBef>
              <a:spcPct val="0"/>
            </a:spcBef>
            <a:spcAft>
              <a:spcPct val="35000"/>
            </a:spcAft>
          </a:pPr>
          <a:r>
            <a:rPr lang="zh-CN" sz="2900" kern="1200" dirty="0" smtClean="0"/>
            <a:t>默认情况下</a:t>
          </a:r>
          <a:r>
            <a:rPr lang="en-US" sz="2900" kern="1200" dirty="0" smtClean="0"/>
            <a:t>MyEclipse</a:t>
          </a:r>
          <a:r>
            <a:rPr lang="zh-CN" sz="2900" kern="1200" dirty="0" smtClean="0"/>
            <a:t>在启动的时候会自动验证每个项目的配置文件，这是一个非常耗时的过程。</a:t>
          </a:r>
          <a:endParaRPr lang="zh-CN" sz="2900" kern="1200" dirty="0"/>
        </a:p>
      </dsp:txBody>
      <dsp:txXfrm>
        <a:off x="0" y="66403"/>
        <a:ext cx="8229600" cy="1142280"/>
      </dsp:txXfrm>
    </dsp:sp>
    <dsp:sp modelId="{8D98A2A1-7491-49EC-91C8-A2960144C1F7}">
      <dsp:nvSpPr>
        <dsp:cNvPr id="0" name=""/>
        <dsp:cNvSpPr/>
      </dsp:nvSpPr>
      <dsp:spPr>
        <a:xfrm>
          <a:off x="0" y="1208683"/>
          <a:ext cx="8229600" cy="31842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zh-CN" sz="2900" kern="1200" dirty="0" smtClean="0"/>
            <a:t>在</a:t>
          </a:r>
          <a:r>
            <a:rPr lang="en-US" sz="2900" kern="1200" dirty="0" smtClean="0"/>
            <a:t>Preferences</a:t>
          </a:r>
          <a:r>
            <a:rPr lang="zh-CN" sz="2900" kern="1200" dirty="0" smtClean="0"/>
            <a:t>窗口依次选择 </a:t>
          </a:r>
          <a:r>
            <a:rPr lang="en-US" sz="2900" kern="1200" dirty="0" smtClean="0"/>
            <a:t>MyEclipse Enterprise Workbench - Validation</a:t>
          </a:r>
          <a:r>
            <a:rPr lang="zh-CN" sz="2900" kern="1200" dirty="0" smtClean="0"/>
            <a:t>，</a:t>
          </a:r>
          <a:endParaRPr lang="zh-CN" sz="2900" kern="1200" dirty="0"/>
        </a:p>
        <a:p>
          <a:pPr marL="285750" lvl="1" indent="-285750" algn="l" defTabSz="1289050" rtl="0">
            <a:lnSpc>
              <a:spcPct val="90000"/>
            </a:lnSpc>
            <a:spcBef>
              <a:spcPct val="0"/>
            </a:spcBef>
            <a:spcAft>
              <a:spcPct val="15000"/>
            </a:spcAft>
            <a:buChar char="••"/>
          </a:pPr>
          <a:r>
            <a:rPr lang="zh-CN" sz="2900" kern="1200" smtClean="0"/>
            <a:t>在右侧的</a:t>
          </a:r>
          <a:r>
            <a:rPr lang="en-US" sz="2900" kern="1200" smtClean="0"/>
            <a:t>Validator</a:t>
          </a:r>
          <a:r>
            <a:rPr lang="zh-CN" sz="2900" kern="1200" smtClean="0"/>
            <a:t>列表中只保留 </a:t>
          </a:r>
          <a:r>
            <a:rPr lang="en-US" sz="2900" kern="1200" smtClean="0"/>
            <a:t>Manual </a:t>
          </a:r>
          <a:r>
            <a:rPr lang="zh-CN" sz="2900" kern="1200" smtClean="0"/>
            <a:t>项</a:t>
          </a:r>
          <a:r>
            <a:rPr lang="en-US" sz="2900" kern="1200" smtClean="0"/>
            <a:t>(Manual</a:t>
          </a:r>
          <a:r>
            <a:rPr lang="zh-CN" sz="2900" kern="1200" smtClean="0"/>
            <a:t>全部勾选，</a:t>
          </a:r>
          <a:r>
            <a:rPr lang="en-US" sz="2900" kern="1200" smtClean="0"/>
            <a:t>Bulid</a:t>
          </a:r>
          <a:r>
            <a:rPr lang="zh-CN" sz="2900" kern="1200" smtClean="0"/>
            <a:t>项只留下第一项</a:t>
          </a:r>
          <a:r>
            <a:rPr lang="en-US" sz="2900" kern="1200" smtClean="0"/>
            <a:t>)</a:t>
          </a:r>
          <a:r>
            <a:rPr lang="zh-CN" sz="2900" kern="1200" smtClean="0"/>
            <a:t>。</a:t>
          </a:r>
          <a:endParaRPr lang="zh-CN" sz="2900" kern="1200"/>
        </a:p>
        <a:p>
          <a:pPr marL="285750" lvl="1" indent="-285750" algn="l" defTabSz="1289050" rtl="0">
            <a:lnSpc>
              <a:spcPct val="90000"/>
            </a:lnSpc>
            <a:spcBef>
              <a:spcPct val="0"/>
            </a:spcBef>
            <a:spcAft>
              <a:spcPct val="15000"/>
            </a:spcAft>
            <a:buChar char="••"/>
          </a:pPr>
          <a:r>
            <a:rPr lang="zh-CN" sz="2900" kern="1200" dirty="0" smtClean="0"/>
            <a:t>需要验证的时候只需选中文件，然后右键选择 </a:t>
          </a:r>
          <a:r>
            <a:rPr lang="en-US" sz="2900" kern="1200" dirty="0" smtClean="0"/>
            <a:t>MyEclipse - Run Validation</a:t>
          </a:r>
          <a:r>
            <a:rPr lang="zh-CN" sz="2900" kern="1200" dirty="0" smtClean="0"/>
            <a:t>。</a:t>
          </a:r>
          <a:endParaRPr lang="zh-CN" sz="2900" kern="1200" dirty="0"/>
        </a:p>
      </dsp:txBody>
      <dsp:txXfrm>
        <a:off x="0" y="1208683"/>
        <a:ext cx="8229600" cy="3184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1D462-9EBD-403F-AC4C-42875B8C3E87}">
      <dsp:nvSpPr>
        <dsp:cNvPr id="0" name=""/>
        <dsp:cNvSpPr/>
      </dsp:nvSpPr>
      <dsp:spPr>
        <a:xfrm>
          <a:off x="0" y="9960"/>
          <a:ext cx="8229600" cy="9089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zh-CN" sz="2300" kern="1200" smtClean="0"/>
            <a:t>拼写检查会给我们带来不少的麻烦，我们的方法命名都会是单词的缩写，他也会提示有错，所以最好去掉，没有多大的用处：</a:t>
          </a:r>
          <a:endParaRPr lang="zh-CN" sz="2300" kern="1200"/>
        </a:p>
      </dsp:txBody>
      <dsp:txXfrm>
        <a:off x="0" y="9960"/>
        <a:ext cx="8229600" cy="908910"/>
      </dsp:txXfrm>
    </dsp:sp>
    <dsp:sp modelId="{FB52EA7B-4BAF-48CF-8453-FC4EC85E0F0C}">
      <dsp:nvSpPr>
        <dsp:cNvPr id="0" name=""/>
        <dsp:cNvSpPr/>
      </dsp:nvSpPr>
      <dsp:spPr>
        <a:xfrm>
          <a:off x="0" y="918871"/>
          <a:ext cx="8229600" cy="10101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windows–&gt;perferences–&gt;general–&gt;editors-&gt;Text Editors-&gt;spelling</a:t>
          </a:r>
          <a:endParaRPr lang="zh-CN" sz="2300" kern="1200" dirty="0"/>
        </a:p>
      </dsp:txBody>
      <dsp:txXfrm>
        <a:off x="0" y="918871"/>
        <a:ext cx="8229600" cy="10101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9787B-5E6B-416C-BA6F-1A4D2DBA19C3}">
      <dsp:nvSpPr>
        <dsp:cNvPr id="0" name=""/>
        <dsp:cNvSpPr/>
      </dsp:nvSpPr>
      <dsp:spPr>
        <a:xfrm>
          <a:off x="0" y="76820"/>
          <a:ext cx="8229600" cy="1053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关掉</a:t>
          </a:r>
          <a:r>
            <a:rPr lang="en-US" sz="1800" kern="1200" dirty="0" smtClean="0"/>
            <a:t>maven</a:t>
          </a:r>
          <a:r>
            <a:rPr lang="zh-CN" sz="1800" kern="1200" dirty="0" smtClean="0"/>
            <a:t>自动更新：</a:t>
          </a:r>
          <a:r>
            <a:rPr lang="en-US" sz="1800" kern="1200" dirty="0" smtClean="0"/>
            <a:t>window-preferences-MyEclipse Enterprise Workbench-Maven4MyEclipse-Maven,</a:t>
          </a:r>
          <a:r>
            <a:rPr lang="zh-CN" sz="1800" kern="1200" dirty="0" smtClean="0"/>
            <a:t>关闭所有</a:t>
          </a:r>
          <a:r>
            <a:rPr lang="en-US" sz="1800" kern="1200" dirty="0" smtClean="0"/>
            <a:t>Download</a:t>
          </a:r>
          <a:r>
            <a:rPr lang="zh-CN" sz="1800" kern="1200" dirty="0" smtClean="0"/>
            <a:t>和</a:t>
          </a:r>
          <a:r>
            <a:rPr lang="en-US" sz="1800" kern="1200" dirty="0" smtClean="0"/>
            <a:t>Update</a:t>
          </a:r>
          <a:r>
            <a:rPr lang="zh-CN" sz="1800" kern="1200" dirty="0" smtClean="0"/>
            <a:t>开头的选项，共四项（去掉前面的勾）</a:t>
          </a:r>
          <a:endParaRPr lang="zh-CN" sz="1800" kern="1200" dirty="0"/>
        </a:p>
      </dsp:txBody>
      <dsp:txXfrm>
        <a:off x="51403" y="128223"/>
        <a:ext cx="8126794" cy="950194"/>
      </dsp:txXfrm>
    </dsp:sp>
    <dsp:sp modelId="{F036FE56-4E28-4867-A277-1CDEF8C65B5E}">
      <dsp:nvSpPr>
        <dsp:cNvPr id="0" name=""/>
        <dsp:cNvSpPr/>
      </dsp:nvSpPr>
      <dsp:spPr>
        <a:xfrm>
          <a:off x="0" y="1181660"/>
          <a:ext cx="8229600" cy="1053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关闭更新调度：</a:t>
          </a:r>
          <a:r>
            <a:rPr lang="en-US" sz="1800" kern="1200" smtClean="0"/>
            <a:t>window –&gt; preferences –&gt; General –&gt; Startup and Shutdown –&gt; Automatic Updates Scheduler</a:t>
          </a:r>
          <a:r>
            <a:rPr lang="zh-CN" sz="1800" kern="1200" smtClean="0"/>
            <a:t>（去掉前面的勾）</a:t>
          </a:r>
          <a:endParaRPr lang="zh-CN" sz="1800" kern="1200"/>
        </a:p>
      </dsp:txBody>
      <dsp:txXfrm>
        <a:off x="51403" y="1233063"/>
        <a:ext cx="8126794" cy="950194"/>
      </dsp:txXfrm>
    </dsp:sp>
    <dsp:sp modelId="{6675369F-CE78-4279-9995-854C7B8382A9}">
      <dsp:nvSpPr>
        <dsp:cNvPr id="0" name=""/>
        <dsp:cNvSpPr/>
      </dsp:nvSpPr>
      <dsp:spPr>
        <a:xfrm>
          <a:off x="0" y="2286500"/>
          <a:ext cx="8229600" cy="1053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window –&gt; preferences –&gt;Myeclipse Dashboard,</a:t>
          </a:r>
          <a:r>
            <a:rPr lang="zh-CN" sz="1800" kern="1200" dirty="0" smtClean="0"/>
            <a:t>关闭</a:t>
          </a:r>
          <a:r>
            <a:rPr lang="en-US" sz="1800" kern="1200" dirty="0" smtClean="0"/>
            <a:t>Show Myeclipse Dashboard on startup</a:t>
          </a:r>
          <a:endParaRPr lang="zh-CN" sz="1800" kern="1200" dirty="0"/>
        </a:p>
      </dsp:txBody>
      <dsp:txXfrm>
        <a:off x="51403" y="2337903"/>
        <a:ext cx="8126794" cy="95019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0FDF8-7A9B-441F-9AD0-998CE7971EBF}">
      <dsp:nvSpPr>
        <dsp:cNvPr id="0" name=""/>
        <dsp:cNvSpPr/>
      </dsp:nvSpPr>
      <dsp:spPr>
        <a:xfrm>
          <a:off x="0" y="10651"/>
          <a:ext cx="8229600" cy="16415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t>打开 </a:t>
          </a:r>
          <a:r>
            <a:rPr lang="en-US" sz="2300" kern="1200" dirty="0" smtClean="0"/>
            <a:t>myeclipse.ini </a:t>
          </a:r>
          <a:r>
            <a:rPr lang="zh-CN" sz="2300" kern="1200" dirty="0" smtClean="0"/>
            <a:t>：</a:t>
          </a:r>
          <a:r>
            <a:rPr lang="en-US" sz="2300" kern="1200" dirty="0" smtClean="0"/>
            <a:t>                                                                                 -Xmx512m						           -XX:MaxPermSize=512m 					          -XX:ReservedCodeCacheSize=128m</a:t>
          </a:r>
          <a:endParaRPr lang="zh-CN" sz="2300" kern="1200" dirty="0"/>
        </a:p>
      </dsp:txBody>
      <dsp:txXfrm>
        <a:off x="80132" y="90783"/>
        <a:ext cx="8069336" cy="1481245"/>
      </dsp:txXfrm>
    </dsp:sp>
    <dsp:sp modelId="{B796BA59-C7AA-4E35-8F2A-C55D56EA381C}">
      <dsp:nvSpPr>
        <dsp:cNvPr id="0" name=""/>
        <dsp:cNvSpPr/>
      </dsp:nvSpPr>
      <dsp:spPr>
        <a:xfrm>
          <a:off x="0" y="1718401"/>
          <a:ext cx="8229600" cy="16415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t>修改</a:t>
          </a:r>
          <a:r>
            <a:rPr lang="en-US" sz="2300" kern="1200" dirty="0" smtClean="0"/>
            <a:t>-Xmx</a:t>
          </a:r>
          <a:r>
            <a:rPr lang="zh-CN" sz="2300" kern="1200" dirty="0" smtClean="0"/>
            <a:t>，</a:t>
          </a:r>
          <a:r>
            <a:rPr lang="en-US" sz="2300" kern="1200" dirty="0" smtClean="0"/>
            <a:t>-XX:MaxPermSize</a:t>
          </a:r>
          <a:r>
            <a:rPr lang="zh-CN" sz="2300" kern="1200" dirty="0" smtClean="0"/>
            <a:t>，</a:t>
          </a:r>
          <a:r>
            <a:rPr lang="en-US" sz="2300" kern="1200" dirty="0" smtClean="0"/>
            <a:t>-XX:ReservedCodeCacheSize</a:t>
          </a:r>
          <a:r>
            <a:rPr lang="zh-CN" sz="2300" kern="1200" dirty="0" smtClean="0"/>
            <a:t>，将这三项的值调大，但并不是越大越好（（视具体的计算机配置而定）</a:t>
          </a:r>
          <a:endParaRPr lang="zh-CN" sz="2300" kern="1200" dirty="0"/>
        </a:p>
      </dsp:txBody>
      <dsp:txXfrm>
        <a:off x="80132" y="1798533"/>
        <a:ext cx="8069336" cy="1481245"/>
      </dsp:txXfrm>
    </dsp:sp>
    <dsp:sp modelId="{28695613-65ED-45CA-90D0-97B1DDAA40C5}">
      <dsp:nvSpPr>
        <dsp:cNvPr id="0" name=""/>
        <dsp:cNvSpPr/>
      </dsp:nvSpPr>
      <dsp:spPr>
        <a:xfrm>
          <a:off x="0" y="3426151"/>
          <a:ext cx="8229600" cy="16415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-Xmx</a:t>
          </a:r>
          <a:r>
            <a:rPr lang="zh-CN" sz="2300" kern="1200" dirty="0" smtClean="0"/>
            <a:t>，</a:t>
          </a:r>
          <a:r>
            <a:rPr lang="en-US" sz="2300" kern="1200" dirty="0" smtClean="0"/>
            <a:t>-XX:MaxPermSize</a:t>
          </a:r>
          <a:r>
            <a:rPr lang="zh-CN" sz="2300" kern="1200" dirty="0" smtClean="0"/>
            <a:t>的值设为同样大小且两者之和不能超出你的计算机本身的内存大小</a:t>
          </a:r>
          <a:endParaRPr lang="zh-CN" sz="2300" kern="1200" dirty="0"/>
        </a:p>
      </dsp:txBody>
      <dsp:txXfrm>
        <a:off x="80132" y="3506283"/>
        <a:ext cx="8069336" cy="148124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13AC6-79C7-41BD-B70A-78693C1C8234}">
      <dsp:nvSpPr>
        <dsp:cNvPr id="0" name=""/>
        <dsp:cNvSpPr/>
      </dsp:nvSpPr>
      <dsp:spPr>
        <a:xfrm>
          <a:off x="0" y="112480"/>
          <a:ext cx="8229600" cy="1287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window-preferences-MyEclipse-Maven4MyEclipse-Maven</a:t>
          </a:r>
          <a:r>
            <a:rPr lang="zh-CN" sz="2200" kern="1200" dirty="0" smtClean="0"/>
            <a:t>，   将</a:t>
          </a:r>
          <a:r>
            <a:rPr lang="en-US" sz="2200" kern="1200" dirty="0" smtClean="0"/>
            <a:t>Maven JDK</a:t>
          </a:r>
          <a:r>
            <a:rPr lang="zh-CN" sz="2200" kern="1200" dirty="0" smtClean="0"/>
            <a:t>改为电脑上安装的</a:t>
          </a:r>
          <a:r>
            <a:rPr lang="en-US" sz="2200" kern="1200" dirty="0" smtClean="0"/>
            <a:t>JDK</a:t>
          </a:r>
          <a:r>
            <a:rPr lang="zh-CN" sz="2200" kern="1200" dirty="0" smtClean="0"/>
            <a:t>，即不使用</a:t>
          </a:r>
          <a:r>
            <a:rPr lang="en-US" sz="2200" kern="1200" dirty="0" smtClean="0"/>
            <a:t>myeclipse</a:t>
          </a:r>
          <a:r>
            <a:rPr lang="zh-CN" sz="2200" kern="1200" dirty="0" smtClean="0"/>
            <a:t>提供的</a:t>
          </a:r>
          <a:r>
            <a:rPr lang="en-US" sz="2200" kern="1200" dirty="0" smtClean="0"/>
            <a:t>JDK</a:t>
          </a:r>
          <a:r>
            <a:rPr lang="zh-CN" sz="2200" kern="1200" dirty="0" smtClean="0"/>
            <a:t>，点击</a:t>
          </a:r>
          <a:r>
            <a:rPr lang="en-US" sz="2200" kern="1200" dirty="0" smtClean="0"/>
            <a:t>add</a:t>
          </a:r>
          <a:r>
            <a:rPr lang="zh-CN" sz="2200" kern="1200" dirty="0" smtClean="0"/>
            <a:t>按钮，选择你的电脑上的</a:t>
          </a:r>
          <a:r>
            <a:rPr lang="en-US" sz="2200" kern="1200" dirty="0" smtClean="0"/>
            <a:t>JDK</a:t>
          </a:r>
          <a:r>
            <a:rPr lang="zh-CN" sz="2200" kern="1200" dirty="0" smtClean="0"/>
            <a:t>即可（注意：不是</a:t>
          </a:r>
          <a:r>
            <a:rPr lang="en-US" sz="2200" kern="1200" dirty="0" smtClean="0"/>
            <a:t>JRE</a:t>
          </a:r>
          <a:r>
            <a:rPr lang="zh-CN" sz="2200" kern="1200" dirty="0" smtClean="0"/>
            <a:t>）</a:t>
          </a:r>
          <a:endParaRPr lang="zh-CN" sz="2200" kern="1200" dirty="0"/>
        </a:p>
      </dsp:txBody>
      <dsp:txXfrm>
        <a:off x="62826" y="175306"/>
        <a:ext cx="8103948" cy="1161348"/>
      </dsp:txXfrm>
    </dsp:sp>
    <dsp:sp modelId="{A888B321-71C4-4B27-B5E6-CE601BADD66E}">
      <dsp:nvSpPr>
        <dsp:cNvPr id="0" name=""/>
        <dsp:cNvSpPr/>
      </dsp:nvSpPr>
      <dsp:spPr>
        <a:xfrm>
          <a:off x="0" y="1462840"/>
          <a:ext cx="8229600" cy="1287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window-preferences-MyEclipse-Matisse4Myeclipse/Swing,     </a:t>
          </a:r>
          <a:r>
            <a:rPr lang="zh-CN" sz="2200" kern="1200" dirty="0" smtClean="0"/>
            <a:t>将</a:t>
          </a:r>
          <a:r>
            <a:rPr lang="en-US" sz="2200" kern="1200" dirty="0" smtClean="0"/>
            <a:t>Design-time information(dt.jar) location </a:t>
          </a:r>
          <a:r>
            <a:rPr lang="zh-CN" sz="2200" kern="1200" dirty="0" smtClean="0"/>
            <a:t>改用电脑安装的</a:t>
          </a:r>
          <a:r>
            <a:rPr lang="en-US" sz="2200" kern="1200" dirty="0" smtClean="0"/>
            <a:t>JDK</a:t>
          </a:r>
          <a:r>
            <a:rPr lang="zh-CN" sz="2200" kern="1200" dirty="0" smtClean="0"/>
            <a:t>的</a:t>
          </a:r>
          <a:r>
            <a:rPr lang="en-US" sz="2200" kern="1200" dirty="0" smtClean="0"/>
            <a:t>dt.jar</a:t>
          </a:r>
          <a:r>
            <a:rPr lang="zh-CN" sz="2200" kern="1200" dirty="0" smtClean="0"/>
            <a:t>（即不使用</a:t>
          </a:r>
          <a:r>
            <a:rPr lang="en-US" sz="2200" kern="1200" dirty="0" smtClean="0"/>
            <a:t>myeclipse</a:t>
          </a:r>
          <a:r>
            <a:rPr lang="zh-CN" sz="2200" kern="1200" dirty="0" smtClean="0"/>
            <a:t>提供的</a:t>
          </a:r>
          <a:r>
            <a:rPr lang="en-US" sz="2200" kern="1200" dirty="0" smtClean="0"/>
            <a:t>dt.jar</a:t>
          </a:r>
          <a:r>
            <a:rPr lang="zh-CN" sz="2200" kern="1200" dirty="0" smtClean="0"/>
            <a:t>）</a:t>
          </a:r>
          <a:endParaRPr lang="zh-CN" sz="2200" kern="1200" dirty="0"/>
        </a:p>
      </dsp:txBody>
      <dsp:txXfrm>
        <a:off x="62826" y="1525666"/>
        <a:ext cx="8103948" cy="11613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B2317-A8AC-4B3D-A626-768C67B23014}">
      <dsp:nvSpPr>
        <dsp:cNvPr id="0" name=""/>
        <dsp:cNvSpPr/>
      </dsp:nvSpPr>
      <dsp:spPr>
        <a:xfrm>
          <a:off x="0" y="254197"/>
          <a:ext cx="8229600" cy="10424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Alt+/       </a:t>
          </a:r>
          <a:r>
            <a:rPr lang="zh-CN" sz="1800" kern="1200" dirty="0" smtClean="0"/>
            <a:t>代码助手</a:t>
          </a:r>
          <a:r>
            <a:rPr lang="en-US" sz="1800" kern="1200" dirty="0" smtClean="0"/>
            <a:t>     </a:t>
          </a:r>
          <a:r>
            <a:rPr lang="zh-CN" sz="1800" kern="1200" dirty="0" smtClean="0"/>
            <a:t>完成一些代码的插入</a:t>
          </a:r>
          <a:r>
            <a:rPr lang="en-US" sz="1800" kern="1200" dirty="0" smtClean="0"/>
            <a:t>(</a:t>
          </a:r>
          <a:r>
            <a:rPr lang="zh-CN" sz="1800" kern="1200" dirty="0" smtClean="0"/>
            <a:t>但一般和输入法有冲突</a:t>
          </a:r>
          <a:r>
            <a:rPr lang="en-US" sz="1800" kern="1200" dirty="0" smtClean="0"/>
            <a:t>,</a:t>
          </a:r>
          <a:r>
            <a:rPr lang="zh-CN" sz="1800" kern="1200" dirty="0" smtClean="0"/>
            <a:t>可以修改输入法的热键</a:t>
          </a:r>
          <a:r>
            <a:rPr lang="en-US" sz="1800" kern="1200" dirty="0" smtClean="0"/>
            <a:t>,</a:t>
          </a:r>
          <a:r>
            <a:rPr lang="zh-CN" sz="1800" kern="1200" dirty="0" smtClean="0"/>
            <a:t>也可以暂用</a:t>
          </a:r>
          <a:r>
            <a:rPr lang="en-US" sz="1800" kern="1200" dirty="0" smtClean="0"/>
            <a:t>Alt+/</a:t>
          </a:r>
          <a:r>
            <a:rPr lang="zh-CN" sz="1800" kern="1200" dirty="0" smtClean="0"/>
            <a:t>来代替</a:t>
          </a:r>
          <a:r>
            <a:rPr lang="en-US" sz="1800" kern="1200" dirty="0" smtClean="0"/>
            <a:t>)</a:t>
          </a:r>
          <a:endParaRPr lang="zh-CN" sz="1800" kern="1200" dirty="0"/>
        </a:p>
      </dsp:txBody>
      <dsp:txXfrm>
        <a:off x="50889" y="305086"/>
        <a:ext cx="8127822" cy="940691"/>
      </dsp:txXfrm>
    </dsp:sp>
    <dsp:sp modelId="{F87223D5-8FEB-4B68-ABAF-5B910A988F6A}">
      <dsp:nvSpPr>
        <dsp:cNvPr id="0" name=""/>
        <dsp:cNvSpPr/>
      </dsp:nvSpPr>
      <dsp:spPr>
        <a:xfrm>
          <a:off x="0" y="1348507"/>
          <a:ext cx="8229600" cy="10424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Ctrl+1:    </a:t>
          </a:r>
          <a:r>
            <a:rPr lang="zh-CN" sz="1800" kern="1200" dirty="0" smtClean="0"/>
            <a:t>快速重构</a:t>
          </a:r>
          <a:r>
            <a:rPr lang="en-US" sz="1800" kern="1200" dirty="0" smtClean="0"/>
            <a:t>     </a:t>
          </a:r>
          <a:r>
            <a:rPr lang="zh-CN" sz="1800" kern="1200" dirty="0" smtClean="0"/>
            <a:t>光标停在某变量上，按</a:t>
          </a:r>
          <a:r>
            <a:rPr lang="en-US" sz="1800" kern="1200" dirty="0" smtClean="0"/>
            <a:t>Ctrl+1</a:t>
          </a:r>
          <a:r>
            <a:rPr lang="zh-CN" sz="1800" kern="1200" dirty="0" smtClean="0"/>
            <a:t>键，可以提供快速重构方案。选中若干行，按</a:t>
          </a:r>
          <a:r>
            <a:rPr lang="en-US" sz="1800" kern="1200" dirty="0" smtClean="0"/>
            <a:t>Ctrl+1</a:t>
          </a:r>
          <a:r>
            <a:rPr lang="zh-CN" sz="1800" kern="1200" dirty="0" smtClean="0"/>
            <a:t>键可将此段代码放入</a:t>
          </a:r>
          <a:r>
            <a:rPr lang="en-US" sz="1800" kern="1200" dirty="0" smtClean="0"/>
            <a:t>for</a:t>
          </a:r>
          <a:r>
            <a:rPr lang="zh-CN" sz="1800" kern="1200" dirty="0" smtClean="0"/>
            <a:t>、</a:t>
          </a:r>
          <a:r>
            <a:rPr lang="en-US" sz="1800" kern="1200" dirty="0" smtClean="0"/>
            <a:t>while</a:t>
          </a:r>
          <a:r>
            <a:rPr lang="zh-CN" sz="1800" kern="1200" dirty="0" smtClean="0"/>
            <a:t>、</a:t>
          </a:r>
          <a:r>
            <a:rPr lang="en-US" sz="1800" kern="1200" dirty="0" smtClean="0"/>
            <a:t>if</a:t>
          </a:r>
          <a:r>
            <a:rPr lang="zh-CN" sz="1800" kern="1200" dirty="0" smtClean="0"/>
            <a:t>、</a:t>
          </a:r>
          <a:r>
            <a:rPr lang="en-US" sz="1800" kern="1200" dirty="0" smtClean="0"/>
            <a:t>do</a:t>
          </a:r>
          <a:r>
            <a:rPr lang="zh-CN" sz="1800" kern="1200" dirty="0" smtClean="0"/>
            <a:t>或</a:t>
          </a:r>
          <a:r>
            <a:rPr lang="en-US" sz="1800" kern="1200" dirty="0" smtClean="0"/>
            <a:t>try</a:t>
          </a:r>
          <a:r>
            <a:rPr lang="zh-CN" sz="1800" kern="1200" dirty="0" smtClean="0"/>
            <a:t>等代码块中。双击左括号（小括号、中括号、大括号），将选择括号内的所有内容。</a:t>
          </a:r>
          <a:endParaRPr lang="zh-CN" sz="1800" kern="1200" dirty="0"/>
        </a:p>
      </dsp:txBody>
      <dsp:txXfrm>
        <a:off x="50889" y="1399396"/>
        <a:ext cx="8127822" cy="940691"/>
      </dsp:txXfrm>
    </dsp:sp>
    <dsp:sp modelId="{C93DF0F8-A671-4235-AC0D-58EDAFAF3127}">
      <dsp:nvSpPr>
        <dsp:cNvPr id="0" name=""/>
        <dsp:cNvSpPr/>
      </dsp:nvSpPr>
      <dsp:spPr>
        <a:xfrm>
          <a:off x="0" y="2442817"/>
          <a:ext cx="8229600" cy="10424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err="1" smtClean="0"/>
            <a:t>Alt+Enter</a:t>
          </a:r>
          <a:r>
            <a:rPr lang="en-US" sz="1800" kern="1200" dirty="0" smtClean="0"/>
            <a:t>  </a:t>
          </a:r>
          <a:r>
            <a:rPr lang="zh-CN" sz="1800" kern="1200" dirty="0" smtClean="0"/>
            <a:t>显示当前选择资源</a:t>
          </a:r>
          <a:r>
            <a:rPr lang="en-US" sz="1800" kern="1200" dirty="0" smtClean="0"/>
            <a:t>(</a:t>
          </a:r>
          <a:r>
            <a:rPr lang="zh-CN" sz="1800" kern="1200" dirty="0" smtClean="0"/>
            <a:t>工程</a:t>
          </a:r>
          <a:r>
            <a:rPr lang="en-US" sz="1800" kern="1200" dirty="0" smtClean="0"/>
            <a:t>,or </a:t>
          </a:r>
          <a:r>
            <a:rPr lang="zh-CN" sz="1800" kern="1200" dirty="0" smtClean="0"/>
            <a:t>文件</a:t>
          </a:r>
          <a:r>
            <a:rPr lang="en-US" sz="1800" kern="1200" dirty="0" smtClean="0"/>
            <a:t> or</a:t>
          </a:r>
          <a:r>
            <a:rPr lang="zh-CN" sz="1800" kern="1200" dirty="0" smtClean="0"/>
            <a:t>文件</a:t>
          </a:r>
          <a:r>
            <a:rPr lang="en-US" sz="1800" kern="1200" dirty="0" smtClean="0"/>
            <a:t>)</a:t>
          </a:r>
          <a:r>
            <a:rPr lang="zh-CN" sz="1800" kern="1200" dirty="0" smtClean="0"/>
            <a:t>的属性</a:t>
          </a:r>
          <a:r>
            <a:rPr lang="en-US" sz="1800" b="1" kern="1200" dirty="0" smtClean="0"/>
            <a:t/>
          </a:r>
          <a:br>
            <a:rPr lang="en-US" sz="1800" b="1" kern="1200" dirty="0" smtClean="0"/>
          </a:br>
          <a:endParaRPr lang="zh-CN" sz="1800" kern="1200" dirty="0"/>
        </a:p>
      </dsp:txBody>
      <dsp:txXfrm>
        <a:off x="50889" y="2493706"/>
        <a:ext cx="8127822" cy="9406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CC97F-E640-494A-8CEE-84A7C0B61D4C}">
      <dsp:nvSpPr>
        <dsp:cNvPr id="0" name=""/>
        <dsp:cNvSpPr/>
      </dsp:nvSpPr>
      <dsp:spPr>
        <a:xfrm rot="5400000">
          <a:off x="5323925" y="-2292129"/>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将光标停留在变量上，可以查找到下一个同样的变量</a:t>
          </a:r>
          <a:endParaRPr lang="zh-CN" sz="1400" kern="1200" dirty="0"/>
        </a:p>
      </dsp:txBody>
      <dsp:txXfrm rot="-5400000">
        <a:off x="2962656" y="95716"/>
        <a:ext cx="5240368" cy="491253"/>
      </dsp:txXfrm>
    </dsp:sp>
    <dsp:sp modelId="{F4425191-57BC-4FAE-A811-1C0EE3DC36D0}">
      <dsp:nvSpPr>
        <dsp:cNvPr id="0" name=""/>
        <dsp:cNvSpPr/>
      </dsp:nvSpPr>
      <dsp:spPr>
        <a:xfrm>
          <a:off x="0" y="424"/>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dirty="0" err="1" smtClean="0">
              <a:solidFill>
                <a:srgbClr val="FFFF00"/>
              </a:solidFill>
            </a:rPr>
            <a:t>Ctrl+K</a:t>
          </a:r>
          <a:r>
            <a:rPr lang="en-US" sz="3400" kern="1200" dirty="0" smtClean="0">
              <a:solidFill>
                <a:srgbClr val="FFFF00"/>
              </a:solidFill>
            </a:rPr>
            <a:t>:</a:t>
          </a:r>
          <a:endParaRPr lang="zh-CN" sz="3400" kern="1200" dirty="0">
            <a:solidFill>
              <a:srgbClr val="FFFF00"/>
            </a:solidFill>
          </a:endParaRPr>
        </a:p>
      </dsp:txBody>
      <dsp:txXfrm>
        <a:off x="33220" y="33644"/>
        <a:ext cx="2896216" cy="614067"/>
      </dsp:txXfrm>
    </dsp:sp>
    <dsp:sp modelId="{0972B43A-B2E6-4F34-B246-D95F03CDA3CF}">
      <dsp:nvSpPr>
        <dsp:cNvPr id="0" name=""/>
        <dsp:cNvSpPr/>
      </dsp:nvSpPr>
      <dsp:spPr>
        <a:xfrm rot="5400000">
          <a:off x="5323925" y="-1578261"/>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smtClean="0"/>
            <a:t>和</a:t>
          </a:r>
          <a:r>
            <a:rPr lang="en-US" sz="1400" kern="1200" smtClean="0"/>
            <a:t>Ctrl+K</a:t>
          </a:r>
          <a:r>
            <a:rPr lang="zh-CN" sz="1400" kern="1200" smtClean="0"/>
            <a:t>查找的方向相反</a:t>
          </a:r>
          <a:endParaRPr lang="zh-CN" sz="1400" kern="1200"/>
        </a:p>
      </dsp:txBody>
      <dsp:txXfrm rot="-5400000">
        <a:off x="2962656" y="809584"/>
        <a:ext cx="5240368" cy="491253"/>
      </dsp:txXfrm>
    </dsp:sp>
    <dsp:sp modelId="{302BC05F-03A2-4129-AAE6-D32572E1A2F6}">
      <dsp:nvSpPr>
        <dsp:cNvPr id="0" name=""/>
        <dsp:cNvSpPr/>
      </dsp:nvSpPr>
      <dsp:spPr>
        <a:xfrm>
          <a:off x="0" y="714957"/>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dirty="0" err="1" smtClean="0">
              <a:solidFill>
                <a:srgbClr val="FFFF00"/>
              </a:solidFill>
            </a:rPr>
            <a:t>Ctrl+Shift+K</a:t>
          </a:r>
          <a:r>
            <a:rPr lang="en-US" sz="3400" kern="1200" dirty="0" smtClean="0">
              <a:solidFill>
                <a:srgbClr val="FFFF00"/>
              </a:solidFill>
            </a:rPr>
            <a:t>: </a:t>
          </a:r>
          <a:endParaRPr lang="zh-CN" sz="3400" kern="1200" dirty="0">
            <a:solidFill>
              <a:srgbClr val="FFFF00"/>
            </a:solidFill>
          </a:endParaRPr>
        </a:p>
      </dsp:txBody>
      <dsp:txXfrm>
        <a:off x="33220" y="748177"/>
        <a:ext cx="2896216" cy="614067"/>
      </dsp:txXfrm>
    </dsp:sp>
    <dsp:sp modelId="{BC6CE556-30A8-4A0F-A459-C57040E8DC2F}">
      <dsp:nvSpPr>
        <dsp:cNvPr id="0" name=""/>
        <dsp:cNvSpPr/>
      </dsp:nvSpPr>
      <dsp:spPr>
        <a:xfrm rot="5400000">
          <a:off x="5323925" y="-863728"/>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快速显示当前</a:t>
          </a:r>
          <a:r>
            <a:rPr lang="en-US" sz="1400" kern="1200" dirty="0" smtClean="0"/>
            <a:t>Editer</a:t>
          </a:r>
          <a:r>
            <a:rPr lang="zh-CN" sz="1400" kern="1200" dirty="0" smtClean="0"/>
            <a:t>的下拉列表</a:t>
          </a:r>
          <a:r>
            <a:rPr lang="en-US" sz="1400" kern="1200" dirty="0" smtClean="0"/>
            <a:t>(</a:t>
          </a:r>
          <a:r>
            <a:rPr lang="zh-CN" sz="1400" kern="1200" dirty="0" smtClean="0"/>
            <a:t>如果当前页面没有显示的用黑体表示</a:t>
          </a:r>
          <a:r>
            <a:rPr lang="en-US" sz="1400" kern="1200" dirty="0" smtClean="0"/>
            <a:t>)</a:t>
          </a:r>
          <a:endParaRPr lang="zh-CN" sz="1400" kern="1200" dirty="0"/>
        </a:p>
      </dsp:txBody>
      <dsp:txXfrm rot="-5400000">
        <a:off x="2962656" y="1524117"/>
        <a:ext cx="5240368" cy="491253"/>
      </dsp:txXfrm>
    </dsp:sp>
    <dsp:sp modelId="{BB5955DC-D4C5-4C51-B4A3-64A17B840B4F}">
      <dsp:nvSpPr>
        <dsp:cNvPr id="0" name=""/>
        <dsp:cNvSpPr/>
      </dsp:nvSpPr>
      <dsp:spPr>
        <a:xfrm>
          <a:off x="0" y="1429489"/>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smtClean="0"/>
            <a:t>Ctrl+E </a:t>
          </a:r>
          <a:endParaRPr lang="zh-CN" sz="3400" kern="1200"/>
        </a:p>
      </dsp:txBody>
      <dsp:txXfrm>
        <a:off x="33220" y="1462709"/>
        <a:ext cx="2896216" cy="614067"/>
      </dsp:txXfrm>
    </dsp:sp>
    <dsp:sp modelId="{77C99143-F1BB-4FAE-A4A9-B4E3705B7831}">
      <dsp:nvSpPr>
        <dsp:cNvPr id="0" name=""/>
        <dsp:cNvSpPr/>
      </dsp:nvSpPr>
      <dsp:spPr>
        <a:xfrm rot="5400000">
          <a:off x="5323925" y="-149196"/>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smtClean="0"/>
            <a:t>显示管理当前打开的所有的</a:t>
          </a:r>
          <a:r>
            <a:rPr lang="en-US" sz="1400" kern="1200" smtClean="0"/>
            <a:t>View</a:t>
          </a:r>
          <a:r>
            <a:rPr lang="zh-CN" sz="1400" kern="1200" smtClean="0"/>
            <a:t>的管理器</a:t>
          </a:r>
          <a:r>
            <a:rPr lang="en-US" sz="1400" kern="1200" smtClean="0"/>
            <a:t>(</a:t>
          </a:r>
          <a:r>
            <a:rPr lang="zh-CN" sz="1400" kern="1200" smtClean="0"/>
            <a:t>可以选择关闭</a:t>
          </a:r>
          <a:r>
            <a:rPr lang="en-US" sz="1400" kern="1200" smtClean="0"/>
            <a:t>,</a:t>
          </a:r>
          <a:r>
            <a:rPr lang="zh-CN" sz="1400" kern="1200" smtClean="0"/>
            <a:t>激活等操作</a:t>
          </a:r>
          <a:r>
            <a:rPr lang="en-US" sz="1400" kern="1200" smtClean="0"/>
            <a:t>)</a:t>
          </a:r>
          <a:endParaRPr lang="zh-CN" sz="1400" kern="1200"/>
        </a:p>
      </dsp:txBody>
      <dsp:txXfrm rot="-5400000">
        <a:off x="2962656" y="2238649"/>
        <a:ext cx="5240368" cy="491253"/>
      </dsp:txXfrm>
    </dsp:sp>
    <dsp:sp modelId="{B90E6037-4292-4FBB-A800-BA6B1DBE29D4}">
      <dsp:nvSpPr>
        <dsp:cNvPr id="0" name=""/>
        <dsp:cNvSpPr/>
      </dsp:nvSpPr>
      <dsp:spPr>
        <a:xfrm>
          <a:off x="0" y="2144022"/>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smtClean="0"/>
            <a:t>Ctrl+Shift+E </a:t>
          </a:r>
          <a:endParaRPr lang="zh-CN" sz="3400" kern="1200"/>
        </a:p>
      </dsp:txBody>
      <dsp:txXfrm>
        <a:off x="33220" y="2177242"/>
        <a:ext cx="2896216" cy="614067"/>
      </dsp:txXfrm>
    </dsp:sp>
    <dsp:sp modelId="{9A1765DE-69DD-40A2-B51E-14017A71B57E}">
      <dsp:nvSpPr>
        <dsp:cNvPr id="0" name=""/>
        <dsp:cNvSpPr/>
      </dsp:nvSpPr>
      <dsp:spPr>
        <a:xfrm rot="5400000">
          <a:off x="5323925" y="565336"/>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smtClean="0"/>
            <a:t>定位到最后编辑的地方</a:t>
          </a:r>
          <a:endParaRPr lang="zh-CN" sz="1400" kern="1200"/>
        </a:p>
      </dsp:txBody>
      <dsp:txXfrm rot="-5400000">
        <a:off x="2962656" y="2953181"/>
        <a:ext cx="5240368" cy="491253"/>
      </dsp:txXfrm>
    </dsp:sp>
    <dsp:sp modelId="{B2363DEB-76CA-49FB-9915-E72BE73E2BCC}">
      <dsp:nvSpPr>
        <dsp:cNvPr id="0" name=""/>
        <dsp:cNvSpPr/>
      </dsp:nvSpPr>
      <dsp:spPr>
        <a:xfrm>
          <a:off x="0" y="2858554"/>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smtClean="0"/>
            <a:t>Ctrl+Q </a:t>
          </a:r>
          <a:endParaRPr lang="zh-CN" sz="3400" kern="1200"/>
        </a:p>
      </dsp:txBody>
      <dsp:txXfrm>
        <a:off x="33220" y="2891774"/>
        <a:ext cx="2896216" cy="614067"/>
      </dsp:txXfrm>
    </dsp:sp>
    <dsp:sp modelId="{504A1171-298E-4297-91D7-8CA00F7CB612}">
      <dsp:nvSpPr>
        <dsp:cNvPr id="0" name=""/>
        <dsp:cNvSpPr/>
      </dsp:nvSpPr>
      <dsp:spPr>
        <a:xfrm rot="5400000">
          <a:off x="5323925" y="1279869"/>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定位在某行</a:t>
          </a:r>
          <a:r>
            <a:rPr lang="en-US" sz="1400" kern="1200" dirty="0" smtClean="0"/>
            <a:t> (</a:t>
          </a:r>
          <a:r>
            <a:rPr lang="zh-CN" sz="1400" kern="1200" dirty="0" smtClean="0"/>
            <a:t>对于程序超过</a:t>
          </a:r>
          <a:r>
            <a:rPr lang="en-US" sz="1400" kern="1200" dirty="0" smtClean="0"/>
            <a:t>100</a:t>
          </a:r>
          <a:r>
            <a:rPr lang="zh-CN" sz="1400" kern="1200" dirty="0" smtClean="0"/>
            <a:t>的人就有福音</a:t>
          </a:r>
          <a:r>
            <a:rPr lang="en-US" sz="1400" kern="1200" dirty="0" smtClean="0"/>
            <a:t>)</a:t>
          </a:r>
          <a:endParaRPr lang="zh-CN" sz="1400" kern="1200" dirty="0"/>
        </a:p>
      </dsp:txBody>
      <dsp:txXfrm rot="-5400000">
        <a:off x="2962656" y="3667714"/>
        <a:ext cx="5240368" cy="491253"/>
      </dsp:txXfrm>
    </dsp:sp>
    <dsp:sp modelId="{21686BC1-1C64-4FC8-9B11-B8CDB42B89B9}">
      <dsp:nvSpPr>
        <dsp:cNvPr id="0" name=""/>
        <dsp:cNvSpPr/>
      </dsp:nvSpPr>
      <dsp:spPr>
        <a:xfrm>
          <a:off x="0" y="3573087"/>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smtClean="0"/>
            <a:t>Ctrl+L </a:t>
          </a:r>
          <a:endParaRPr lang="zh-CN" sz="3400" kern="1200"/>
        </a:p>
      </dsp:txBody>
      <dsp:txXfrm>
        <a:off x="33220" y="3606307"/>
        <a:ext cx="2896216" cy="614067"/>
      </dsp:txXfrm>
    </dsp:sp>
    <dsp:sp modelId="{4CCD3329-3754-4AFA-9BA2-7A4C0D0E2EE0}">
      <dsp:nvSpPr>
        <dsp:cNvPr id="0" name=""/>
        <dsp:cNvSpPr/>
      </dsp:nvSpPr>
      <dsp:spPr>
        <a:xfrm rot="5400000">
          <a:off x="5323925" y="1994401"/>
          <a:ext cx="54440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smtClean="0"/>
            <a:t>最大化当前的</a:t>
          </a:r>
          <a:r>
            <a:rPr lang="en-US" sz="1400" kern="1200" smtClean="0"/>
            <a:t>Edit</a:t>
          </a:r>
          <a:r>
            <a:rPr lang="zh-CN" sz="1400" kern="1200" smtClean="0"/>
            <a:t>或</a:t>
          </a:r>
          <a:r>
            <a:rPr lang="en-US" sz="1400" kern="1200" smtClean="0"/>
            <a:t>View (</a:t>
          </a:r>
          <a:r>
            <a:rPr lang="zh-CN" sz="1400" kern="1200" smtClean="0"/>
            <a:t>再按则反之</a:t>
          </a:r>
          <a:r>
            <a:rPr lang="en-US" sz="1400" kern="1200" smtClean="0"/>
            <a:t>)</a:t>
          </a:r>
          <a:endParaRPr lang="zh-CN" sz="1400" kern="1200"/>
        </a:p>
      </dsp:txBody>
      <dsp:txXfrm rot="-5400000">
        <a:off x="2962656" y="4382246"/>
        <a:ext cx="5240368" cy="491253"/>
      </dsp:txXfrm>
    </dsp:sp>
    <dsp:sp modelId="{7A4486B2-C8D6-4F21-8487-70FB05E02FA2}">
      <dsp:nvSpPr>
        <dsp:cNvPr id="0" name=""/>
        <dsp:cNvSpPr/>
      </dsp:nvSpPr>
      <dsp:spPr>
        <a:xfrm>
          <a:off x="0" y="4287620"/>
          <a:ext cx="2962656" cy="680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rtl="0">
            <a:lnSpc>
              <a:spcPct val="90000"/>
            </a:lnSpc>
            <a:spcBef>
              <a:spcPct val="0"/>
            </a:spcBef>
            <a:spcAft>
              <a:spcPct val="35000"/>
            </a:spcAft>
          </a:pPr>
          <a:r>
            <a:rPr lang="en-US" sz="3400" kern="1200" smtClean="0"/>
            <a:t>Ctrl+M </a:t>
          </a:r>
          <a:endParaRPr lang="zh-CN" sz="3400" kern="1200"/>
        </a:p>
      </dsp:txBody>
      <dsp:txXfrm>
        <a:off x="33220" y="4320840"/>
        <a:ext cx="2896216" cy="614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CFFFB-6817-41D9-AC48-2C8131949016}">
      <dsp:nvSpPr>
        <dsp:cNvPr id="0" name=""/>
        <dsp:cNvSpPr/>
      </dsp:nvSpPr>
      <dsp:spPr>
        <a:xfrm>
          <a:off x="0" y="492"/>
          <a:ext cx="8147050"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sz="2700" kern="1200" dirty="0" smtClean="0"/>
            <a:t>点击  </a:t>
          </a:r>
          <a:r>
            <a:rPr lang="en-US" sz="2700" kern="1200" dirty="0" smtClean="0"/>
            <a:t>Java – Installed JREs ,</a:t>
          </a:r>
          <a:r>
            <a:rPr lang="zh-CN" sz="2700" kern="1200" dirty="0" smtClean="0"/>
            <a:t>添加</a:t>
          </a:r>
          <a:r>
            <a:rPr lang="en-US" sz="2700" kern="1200" dirty="0" smtClean="0"/>
            <a:t>JRE</a:t>
          </a:r>
          <a:endParaRPr lang="zh-CN" sz="2700" kern="1200" dirty="0"/>
        </a:p>
      </dsp:txBody>
      <dsp:txXfrm>
        <a:off x="33155" y="33647"/>
        <a:ext cx="8080740" cy="61287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6240C-406F-4E96-B28D-69874B648FA0}">
      <dsp:nvSpPr>
        <dsp:cNvPr id="0" name=""/>
        <dsp:cNvSpPr/>
      </dsp:nvSpPr>
      <dsp:spPr>
        <a:xfrm rot="5400000">
          <a:off x="5383099" y="-2366854"/>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smtClean="0"/>
            <a:t>注释当前行</a:t>
          </a:r>
          <a:r>
            <a:rPr lang="en-US" sz="1100" kern="1200" smtClean="0"/>
            <a:t>,</a:t>
          </a:r>
          <a:r>
            <a:rPr lang="zh-CN" sz="1100" kern="1200" smtClean="0"/>
            <a:t>再按则取消注释</a:t>
          </a:r>
          <a:endParaRPr lang="zh-CN" sz="1100" kern="1200"/>
        </a:p>
      </dsp:txBody>
      <dsp:txXfrm rot="-5400000">
        <a:off x="2962655" y="74388"/>
        <a:ext cx="5246146" cy="384460"/>
      </dsp:txXfrm>
    </dsp:sp>
    <dsp:sp modelId="{1F103CE5-2B5C-47A4-B37C-55150175F365}">
      <dsp:nvSpPr>
        <dsp:cNvPr id="0" name=""/>
        <dsp:cNvSpPr/>
      </dsp:nvSpPr>
      <dsp:spPr>
        <a:xfrm>
          <a:off x="0" y="332"/>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 </a:t>
          </a:r>
          <a:endParaRPr lang="zh-CN" sz="2700" kern="1200"/>
        </a:p>
      </dsp:txBody>
      <dsp:txXfrm>
        <a:off x="25998" y="26330"/>
        <a:ext cx="2910660" cy="480574"/>
      </dsp:txXfrm>
    </dsp:sp>
    <dsp:sp modelId="{C174B934-B009-4F2C-887A-2AD37B8392D7}">
      <dsp:nvSpPr>
        <dsp:cNvPr id="0" name=""/>
        <dsp:cNvSpPr/>
      </dsp:nvSpPr>
      <dsp:spPr>
        <a:xfrm rot="5400000">
          <a:off x="5383099" y="-1807654"/>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smtClean="0"/>
            <a:t>快速显示当前类的继承结构</a:t>
          </a:r>
          <a:endParaRPr lang="zh-CN" sz="1100" kern="1200"/>
        </a:p>
      </dsp:txBody>
      <dsp:txXfrm rot="-5400000">
        <a:off x="2962655" y="633588"/>
        <a:ext cx="5246146" cy="384460"/>
      </dsp:txXfrm>
    </dsp:sp>
    <dsp:sp modelId="{73195FF5-1C5D-405B-9C97-5F328A5FD3C1}">
      <dsp:nvSpPr>
        <dsp:cNvPr id="0" name=""/>
        <dsp:cNvSpPr/>
      </dsp:nvSpPr>
      <dsp:spPr>
        <a:xfrm>
          <a:off x="0" y="559531"/>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Ctrl+T </a:t>
          </a:r>
          <a:endParaRPr lang="zh-CN" sz="2700" kern="1200"/>
        </a:p>
      </dsp:txBody>
      <dsp:txXfrm>
        <a:off x="25998" y="585529"/>
        <a:ext cx="2910660" cy="480574"/>
      </dsp:txXfrm>
    </dsp:sp>
    <dsp:sp modelId="{DB7BB07E-36AB-43CC-93C9-7348DDA0EA0A}">
      <dsp:nvSpPr>
        <dsp:cNvPr id="0" name=""/>
        <dsp:cNvSpPr/>
      </dsp:nvSpPr>
      <dsp:spPr>
        <a:xfrm rot="5400000">
          <a:off x="5383099" y="-1248455"/>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dirty="0" smtClean="0"/>
            <a:t>打开类型（</a:t>
          </a:r>
          <a:r>
            <a:rPr lang="en-US" sz="1100" kern="1200" dirty="0" smtClean="0"/>
            <a:t>Open type</a:t>
          </a:r>
          <a:r>
            <a:rPr lang="zh-CN" sz="1100" kern="1200" dirty="0" smtClean="0"/>
            <a:t>）。如果你不是有意磨洋工，还是忘记通过源码树（</a:t>
          </a:r>
          <a:r>
            <a:rPr lang="en-US" sz="1100" kern="1200" dirty="0" smtClean="0"/>
            <a:t>source tree</a:t>
          </a:r>
          <a:r>
            <a:rPr lang="zh-CN" sz="1100" kern="1200" dirty="0" smtClean="0"/>
            <a:t>）打开的方式吧。</a:t>
          </a:r>
          <a:endParaRPr lang="zh-CN" sz="1100" kern="1200" dirty="0"/>
        </a:p>
      </dsp:txBody>
      <dsp:txXfrm rot="-5400000">
        <a:off x="2962655" y="1192787"/>
        <a:ext cx="5246146" cy="384460"/>
      </dsp:txXfrm>
    </dsp:sp>
    <dsp:sp modelId="{94AE06D1-313C-46AE-A604-08E3A6918C9F}">
      <dsp:nvSpPr>
        <dsp:cNvPr id="0" name=""/>
        <dsp:cNvSpPr/>
      </dsp:nvSpPr>
      <dsp:spPr>
        <a:xfrm>
          <a:off x="0" y="1118731"/>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Ctrl+Shift-T: </a:t>
          </a:r>
          <a:endParaRPr lang="zh-CN" sz="2700" kern="1200"/>
        </a:p>
      </dsp:txBody>
      <dsp:txXfrm>
        <a:off x="25998" y="1144729"/>
        <a:ext cx="2910660" cy="480574"/>
      </dsp:txXfrm>
    </dsp:sp>
    <dsp:sp modelId="{F960591D-82E4-4C93-9C37-753A5EF61759}">
      <dsp:nvSpPr>
        <dsp:cNvPr id="0" name=""/>
        <dsp:cNvSpPr/>
      </dsp:nvSpPr>
      <dsp:spPr>
        <a:xfrm rot="5400000">
          <a:off x="5383099" y="-689256"/>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smtClean="0"/>
            <a:t>在代码中打开类似大纲视图的小窗口</a:t>
          </a:r>
          <a:endParaRPr lang="zh-CN" sz="1100" kern="1200"/>
        </a:p>
      </dsp:txBody>
      <dsp:txXfrm rot="-5400000">
        <a:off x="2962655" y="1751986"/>
        <a:ext cx="5246146" cy="384460"/>
      </dsp:txXfrm>
    </dsp:sp>
    <dsp:sp modelId="{09D6724B-2488-432C-BED7-7ED93EECB092}">
      <dsp:nvSpPr>
        <dsp:cNvPr id="0" name=""/>
        <dsp:cNvSpPr/>
      </dsp:nvSpPr>
      <dsp:spPr>
        <a:xfrm>
          <a:off x="0" y="1677930"/>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Ctrl+O:</a:t>
          </a:r>
          <a:endParaRPr lang="zh-CN" sz="2700" kern="1200"/>
        </a:p>
      </dsp:txBody>
      <dsp:txXfrm>
        <a:off x="25998" y="1703928"/>
        <a:ext cx="2910660" cy="480574"/>
      </dsp:txXfrm>
    </dsp:sp>
    <dsp:sp modelId="{DB1030D1-7A33-4818-8FA8-CD6915646D83}">
      <dsp:nvSpPr>
        <dsp:cNvPr id="0" name=""/>
        <dsp:cNvSpPr/>
      </dsp:nvSpPr>
      <dsp:spPr>
        <a:xfrm rot="5400000">
          <a:off x="5383099" y="-130056"/>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smtClean="0"/>
            <a:t>鼠标停留</a:t>
          </a:r>
          <a:r>
            <a:rPr lang="en-US" sz="1100" kern="1200" smtClean="0"/>
            <a:t>:</a:t>
          </a:r>
          <a:r>
            <a:rPr lang="zh-CN" sz="1100" kern="1200" smtClean="0"/>
            <a:t>可以显示类和方法的源码</a:t>
          </a:r>
          <a:endParaRPr lang="zh-CN" sz="1100" kern="1200"/>
        </a:p>
      </dsp:txBody>
      <dsp:txXfrm rot="-5400000">
        <a:off x="2962655" y="2311186"/>
        <a:ext cx="5246146" cy="384460"/>
      </dsp:txXfrm>
    </dsp:sp>
    <dsp:sp modelId="{1DD36CD6-DFB4-4A18-8E4F-261C9CF0AC97}">
      <dsp:nvSpPr>
        <dsp:cNvPr id="0" name=""/>
        <dsp:cNvSpPr/>
      </dsp:nvSpPr>
      <dsp:spPr>
        <a:xfrm>
          <a:off x="0" y="2237129"/>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a:t>
          </a:r>
          <a:endParaRPr lang="zh-CN" sz="2700" kern="1200"/>
        </a:p>
      </dsp:txBody>
      <dsp:txXfrm>
        <a:off x="25998" y="2263127"/>
        <a:ext cx="2910660" cy="480574"/>
      </dsp:txXfrm>
    </dsp:sp>
    <dsp:sp modelId="{D7F5B0A0-98F4-468D-845E-C55A0B64DF25}">
      <dsp:nvSpPr>
        <dsp:cNvPr id="0" name=""/>
        <dsp:cNvSpPr/>
      </dsp:nvSpPr>
      <dsp:spPr>
        <a:xfrm rot="5400000">
          <a:off x="5383099" y="429142"/>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dirty="0" smtClean="0"/>
            <a:t>打开搜索窗口</a:t>
          </a:r>
          <a:endParaRPr lang="zh-CN" sz="1100" kern="1200" dirty="0"/>
        </a:p>
      </dsp:txBody>
      <dsp:txXfrm rot="-5400000">
        <a:off x="2962655" y="2870384"/>
        <a:ext cx="5246146" cy="384460"/>
      </dsp:txXfrm>
    </dsp:sp>
    <dsp:sp modelId="{5FB9842F-AD1E-4484-9674-5E2DC35CAA51}">
      <dsp:nvSpPr>
        <dsp:cNvPr id="0" name=""/>
        <dsp:cNvSpPr/>
      </dsp:nvSpPr>
      <dsp:spPr>
        <a:xfrm>
          <a:off x="0" y="2796329"/>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solidFill>
                <a:srgbClr val="FFFF00"/>
              </a:solidFill>
            </a:rPr>
            <a:t>Ctrl+H</a:t>
          </a:r>
          <a:r>
            <a:rPr lang="en-US" sz="2700" kern="1200" dirty="0" smtClean="0">
              <a:solidFill>
                <a:srgbClr val="FFFF00"/>
              </a:solidFill>
            </a:rPr>
            <a:t>:</a:t>
          </a:r>
          <a:endParaRPr lang="zh-CN" sz="2700" kern="1200" dirty="0">
            <a:solidFill>
              <a:srgbClr val="FFFF00"/>
            </a:solidFill>
          </a:endParaRPr>
        </a:p>
      </dsp:txBody>
      <dsp:txXfrm>
        <a:off x="25998" y="2822327"/>
        <a:ext cx="2910660" cy="480574"/>
      </dsp:txXfrm>
    </dsp:sp>
    <dsp:sp modelId="{AE7386C1-1353-4D93-8902-0B754795B808}">
      <dsp:nvSpPr>
        <dsp:cNvPr id="0" name=""/>
        <dsp:cNvSpPr/>
      </dsp:nvSpPr>
      <dsp:spPr>
        <a:xfrm rot="5400000">
          <a:off x="5383099" y="988342"/>
          <a:ext cx="42605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zh-CN" sz="1100" kern="1200" dirty="0" smtClean="0"/>
            <a:t>打开</a:t>
          </a:r>
          <a:r>
            <a:rPr lang="zh-CN" altLang="en-US" sz="1100" kern="1200" dirty="0" smtClean="0"/>
            <a:t>当前文件内</a:t>
          </a:r>
          <a:r>
            <a:rPr lang="zh-CN" sz="1100" kern="1200" dirty="0" smtClean="0"/>
            <a:t>搜索窗口</a:t>
          </a:r>
          <a:endParaRPr lang="zh-CN" sz="1100" kern="1200" dirty="0">
            <a:solidFill>
              <a:srgbClr val="FFFF00"/>
            </a:solidFill>
          </a:endParaRPr>
        </a:p>
      </dsp:txBody>
      <dsp:txXfrm rot="-5400000">
        <a:off x="2962655" y="3429584"/>
        <a:ext cx="5246146" cy="384460"/>
      </dsp:txXfrm>
    </dsp:sp>
    <dsp:sp modelId="{0D016108-2874-4375-ACAA-177A6E934244}">
      <dsp:nvSpPr>
        <dsp:cNvPr id="0" name=""/>
        <dsp:cNvSpPr/>
      </dsp:nvSpPr>
      <dsp:spPr>
        <a:xfrm>
          <a:off x="0" y="3355528"/>
          <a:ext cx="2962656" cy="532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solidFill>
                <a:srgbClr val="FFFF00"/>
              </a:solidFill>
            </a:rPr>
            <a:t>Ctrl+</a:t>
          </a:r>
          <a:r>
            <a:rPr lang="en-US" altLang="zh-CN" sz="2700" kern="1200" dirty="0" err="1" smtClean="0">
              <a:solidFill>
                <a:srgbClr val="FFFF00"/>
              </a:solidFill>
            </a:rPr>
            <a:t>F</a:t>
          </a:r>
          <a:r>
            <a:rPr lang="en-US" sz="2700" kern="1200" dirty="0" smtClean="0">
              <a:solidFill>
                <a:srgbClr val="FFFF00"/>
              </a:solidFill>
            </a:rPr>
            <a:t>:</a:t>
          </a:r>
          <a:endParaRPr lang="zh-CN" sz="2700" kern="1200" dirty="0">
            <a:solidFill>
              <a:srgbClr val="FFFF00"/>
            </a:solidFill>
          </a:endParaRPr>
        </a:p>
      </dsp:txBody>
      <dsp:txXfrm>
        <a:off x="25998" y="3381526"/>
        <a:ext cx="2910660" cy="4805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18D1C-A942-4CBF-88E8-2F51358B8FFC}">
      <dsp:nvSpPr>
        <dsp:cNvPr id="0" name=""/>
        <dsp:cNvSpPr/>
      </dsp:nvSpPr>
      <dsp:spPr>
        <a:xfrm rot="5400000">
          <a:off x="5382276" y="-2365981"/>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格式化当前代码</a:t>
          </a:r>
          <a:endParaRPr lang="zh-CN" sz="2000" kern="1200"/>
        </a:p>
      </dsp:txBody>
      <dsp:txXfrm rot="-5400000">
        <a:off x="2962656" y="74518"/>
        <a:ext cx="5246065" cy="385944"/>
      </dsp:txXfrm>
    </dsp:sp>
    <dsp:sp modelId="{75DD308B-46B0-4CD4-9333-8EB62BF01AFD}">
      <dsp:nvSpPr>
        <dsp:cNvPr id="0" name=""/>
        <dsp:cNvSpPr/>
      </dsp:nvSpPr>
      <dsp:spPr>
        <a:xfrm>
          <a:off x="0" y="177"/>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solidFill>
                <a:srgbClr val="FFFF00"/>
              </a:solidFill>
            </a:rPr>
            <a:t>Ctrl+Shift+F</a:t>
          </a:r>
          <a:r>
            <a:rPr lang="en-US" sz="2700" kern="1200" dirty="0" smtClean="0">
              <a:solidFill>
                <a:srgbClr val="FFFF00"/>
              </a:solidFill>
            </a:rPr>
            <a:t> </a:t>
          </a:r>
          <a:r>
            <a:rPr lang="en-US" sz="2700" kern="1200" dirty="0" smtClean="0"/>
            <a:t> </a:t>
          </a:r>
          <a:endParaRPr lang="zh-CN" sz="2700" kern="1200" dirty="0"/>
        </a:p>
      </dsp:txBody>
      <dsp:txXfrm>
        <a:off x="26098" y="26275"/>
        <a:ext cx="2910460" cy="482431"/>
      </dsp:txXfrm>
    </dsp:sp>
    <dsp:sp modelId="{C4123460-54CE-4795-AE38-27EB5FE5848F}">
      <dsp:nvSpPr>
        <dsp:cNvPr id="0" name=""/>
        <dsp:cNvSpPr/>
      </dsp:nvSpPr>
      <dsp:spPr>
        <a:xfrm rot="5400000">
          <a:off x="5382276" y="-1804621"/>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把当前选中的文本全部变</a:t>
          </a:r>
          <a:r>
            <a:rPr lang="zh-CN" altLang="en-US" sz="2000" kern="1200" dirty="0" smtClean="0"/>
            <a:t>为</a:t>
          </a:r>
          <a:r>
            <a:rPr lang="zh-CN" sz="2000" kern="1200" dirty="0" smtClean="0"/>
            <a:t>小写</a:t>
          </a:r>
          <a:endParaRPr lang="zh-CN" sz="2000" kern="1200" dirty="0"/>
        </a:p>
      </dsp:txBody>
      <dsp:txXfrm rot="-5400000">
        <a:off x="2962656" y="635878"/>
        <a:ext cx="5246065" cy="385944"/>
      </dsp:txXfrm>
    </dsp:sp>
    <dsp:sp modelId="{68B9DCA8-3EC7-482B-9FAD-940A146670C3}">
      <dsp:nvSpPr>
        <dsp:cNvPr id="0" name=""/>
        <dsp:cNvSpPr/>
      </dsp:nvSpPr>
      <dsp:spPr>
        <a:xfrm>
          <a:off x="0" y="561536"/>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Ctrl+Shift+X  </a:t>
          </a:r>
          <a:endParaRPr lang="zh-CN" sz="2700" kern="1200"/>
        </a:p>
      </dsp:txBody>
      <dsp:txXfrm>
        <a:off x="26098" y="587634"/>
        <a:ext cx="2910460" cy="482431"/>
      </dsp:txXfrm>
    </dsp:sp>
    <dsp:sp modelId="{A7F9AF86-55B4-4688-9484-4688335879CF}">
      <dsp:nvSpPr>
        <dsp:cNvPr id="0" name=""/>
        <dsp:cNvSpPr/>
      </dsp:nvSpPr>
      <dsp:spPr>
        <a:xfrm rot="5400000">
          <a:off x="5382276" y="-1243262"/>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把当前选中的文本全部变</a:t>
          </a:r>
          <a:r>
            <a:rPr lang="zh-CN" altLang="en-US" sz="2000" kern="1200" dirty="0" smtClean="0"/>
            <a:t>为</a:t>
          </a:r>
          <a:r>
            <a:rPr lang="zh-CN" sz="2000" kern="1200" dirty="0" smtClean="0"/>
            <a:t>小写</a:t>
          </a:r>
          <a:endParaRPr lang="zh-CN" sz="2000" kern="1200" dirty="0"/>
        </a:p>
      </dsp:txBody>
      <dsp:txXfrm rot="-5400000">
        <a:off x="2962656" y="1197237"/>
        <a:ext cx="5246065" cy="385944"/>
      </dsp:txXfrm>
    </dsp:sp>
    <dsp:sp modelId="{B5303CA1-858F-4FF3-B2CA-9F9814B4E554}">
      <dsp:nvSpPr>
        <dsp:cNvPr id="0" name=""/>
        <dsp:cNvSpPr/>
      </dsp:nvSpPr>
      <dsp:spPr>
        <a:xfrm>
          <a:off x="0" y="1122895"/>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t>Ctrl+Shift+Y</a:t>
          </a:r>
          <a:r>
            <a:rPr lang="en-US" sz="2700" kern="1200" dirty="0" smtClean="0"/>
            <a:t>  </a:t>
          </a:r>
          <a:endParaRPr lang="zh-CN" sz="2700" kern="1200" dirty="0"/>
        </a:p>
      </dsp:txBody>
      <dsp:txXfrm>
        <a:off x="26098" y="1148993"/>
        <a:ext cx="2910460" cy="482431"/>
      </dsp:txXfrm>
    </dsp:sp>
    <dsp:sp modelId="{0BE4B581-284A-4D34-A122-FA29DB90775F}">
      <dsp:nvSpPr>
        <dsp:cNvPr id="0" name=""/>
        <dsp:cNvSpPr/>
      </dsp:nvSpPr>
      <dsp:spPr>
        <a:xfrm rot="5400000">
          <a:off x="5382276" y="-681903"/>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快速地导入</a:t>
          </a:r>
          <a:r>
            <a:rPr lang="en-US" sz="2000" kern="1200" smtClean="0"/>
            <a:t>import</a:t>
          </a:r>
          <a:endParaRPr lang="zh-CN" sz="2000" kern="1200"/>
        </a:p>
      </dsp:txBody>
      <dsp:txXfrm rot="-5400000">
        <a:off x="2962656" y="1758596"/>
        <a:ext cx="5246065" cy="385944"/>
      </dsp:txXfrm>
    </dsp:sp>
    <dsp:sp modelId="{E3D5136E-1C6D-4536-ADE7-D59C2773912F}">
      <dsp:nvSpPr>
        <dsp:cNvPr id="0" name=""/>
        <dsp:cNvSpPr/>
      </dsp:nvSpPr>
      <dsp:spPr>
        <a:xfrm>
          <a:off x="0" y="1684254"/>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solidFill>
                <a:srgbClr val="FFFF00"/>
              </a:solidFill>
            </a:rPr>
            <a:t>Ctrl+Shift+O</a:t>
          </a:r>
          <a:r>
            <a:rPr lang="en-US" sz="2700" kern="1200" dirty="0" smtClean="0"/>
            <a:t> </a:t>
          </a:r>
          <a:endParaRPr lang="zh-CN" sz="2700" kern="1200" dirty="0"/>
        </a:p>
      </dsp:txBody>
      <dsp:txXfrm>
        <a:off x="26098" y="1710352"/>
        <a:ext cx="2910460" cy="482431"/>
      </dsp:txXfrm>
    </dsp:sp>
    <dsp:sp modelId="{F370BA98-9B52-49B2-89ED-403B80BFDF42}">
      <dsp:nvSpPr>
        <dsp:cNvPr id="0" name=""/>
        <dsp:cNvSpPr/>
      </dsp:nvSpPr>
      <dsp:spPr>
        <a:xfrm rot="5400000">
          <a:off x="5382276" y="-120544"/>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打开资源</a:t>
          </a:r>
          <a:r>
            <a:rPr lang="en-US" sz="2000" kern="1200" smtClean="0"/>
            <a:t> open Resource</a:t>
          </a:r>
          <a:endParaRPr lang="zh-CN" sz="2000" kern="1200"/>
        </a:p>
      </dsp:txBody>
      <dsp:txXfrm rot="-5400000">
        <a:off x="2962656" y="2319955"/>
        <a:ext cx="5246065" cy="385944"/>
      </dsp:txXfrm>
    </dsp:sp>
    <dsp:sp modelId="{2D2DC499-554E-4FF8-89D5-4BDA1A319523}">
      <dsp:nvSpPr>
        <dsp:cNvPr id="0" name=""/>
        <dsp:cNvSpPr/>
      </dsp:nvSpPr>
      <dsp:spPr>
        <a:xfrm>
          <a:off x="0" y="2245613"/>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solidFill>
                <a:srgbClr val="FFFF00"/>
              </a:solidFill>
            </a:rPr>
            <a:t>Ctrl+Shift+R</a:t>
          </a:r>
          <a:r>
            <a:rPr lang="en-US" sz="2700" kern="1200" dirty="0" smtClean="0"/>
            <a:t> </a:t>
          </a:r>
          <a:endParaRPr lang="zh-CN" sz="2700" kern="1200" dirty="0"/>
        </a:p>
      </dsp:txBody>
      <dsp:txXfrm>
        <a:off x="26098" y="2271711"/>
        <a:ext cx="2910460" cy="482431"/>
      </dsp:txXfrm>
    </dsp:sp>
    <dsp:sp modelId="{DD7BAA52-99C4-4C4D-B952-3F4F826F47DB}">
      <dsp:nvSpPr>
        <dsp:cNvPr id="0" name=""/>
        <dsp:cNvSpPr/>
      </dsp:nvSpPr>
      <dsp:spPr>
        <a:xfrm rot="5400000">
          <a:off x="5382276" y="440814"/>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加上段注释</a:t>
          </a:r>
          <a:endParaRPr lang="zh-CN" sz="2000" kern="1200"/>
        </a:p>
      </dsp:txBody>
      <dsp:txXfrm rot="-5400000">
        <a:off x="2962656" y="2881314"/>
        <a:ext cx="5246065" cy="385944"/>
      </dsp:txXfrm>
    </dsp:sp>
    <dsp:sp modelId="{34F73071-26ED-458B-ABB2-656F51DDFE8C}">
      <dsp:nvSpPr>
        <dsp:cNvPr id="0" name=""/>
        <dsp:cNvSpPr/>
      </dsp:nvSpPr>
      <dsp:spPr>
        <a:xfrm>
          <a:off x="0" y="2806972"/>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dirty="0" err="1" smtClean="0"/>
            <a:t>Ctrl+Shift</a:t>
          </a:r>
          <a:r>
            <a:rPr lang="en-US" sz="2700" kern="1200" dirty="0" smtClean="0"/>
            <a:t>+/ </a:t>
          </a:r>
          <a:endParaRPr lang="zh-CN" sz="2700" kern="1200" dirty="0"/>
        </a:p>
      </dsp:txBody>
      <dsp:txXfrm>
        <a:off x="26098" y="2833070"/>
        <a:ext cx="2910460" cy="482431"/>
      </dsp:txXfrm>
    </dsp:sp>
    <dsp:sp modelId="{3AD733AE-729D-4A25-AF9D-D0A53A4DBE89}">
      <dsp:nvSpPr>
        <dsp:cNvPr id="0" name=""/>
        <dsp:cNvSpPr/>
      </dsp:nvSpPr>
      <dsp:spPr>
        <a:xfrm rot="5400000">
          <a:off x="5382276" y="1002173"/>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取消段注释</a:t>
          </a:r>
          <a:endParaRPr lang="zh-CN" sz="2000" kern="1200"/>
        </a:p>
      </dsp:txBody>
      <dsp:txXfrm rot="-5400000">
        <a:off x="2962656" y="3442673"/>
        <a:ext cx="5246065" cy="385944"/>
      </dsp:txXfrm>
    </dsp:sp>
    <dsp:sp modelId="{45B3C8BA-8943-49D9-B7F2-159BF4F8C2A6}">
      <dsp:nvSpPr>
        <dsp:cNvPr id="0" name=""/>
        <dsp:cNvSpPr/>
      </dsp:nvSpPr>
      <dsp:spPr>
        <a:xfrm>
          <a:off x="0" y="3368331"/>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Ctrl+Shift+\  </a:t>
          </a:r>
          <a:endParaRPr lang="zh-CN" sz="2700" kern="1200"/>
        </a:p>
      </dsp:txBody>
      <dsp:txXfrm>
        <a:off x="26098" y="3394429"/>
        <a:ext cx="2910460" cy="482431"/>
      </dsp:txXfrm>
    </dsp:sp>
    <dsp:sp modelId="{39B6688D-F4A3-455D-81F9-F9D726B9B51E}">
      <dsp:nvSpPr>
        <dsp:cNvPr id="0" name=""/>
        <dsp:cNvSpPr/>
      </dsp:nvSpPr>
      <dsp:spPr>
        <a:xfrm rot="5400000">
          <a:off x="5382276" y="1563533"/>
          <a:ext cx="42770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给方法写文档注释</a:t>
          </a:r>
          <a:endParaRPr lang="zh-CN" sz="2000" kern="1200"/>
        </a:p>
      </dsp:txBody>
      <dsp:txXfrm rot="-5400000">
        <a:off x="2962656" y="4004033"/>
        <a:ext cx="5246065" cy="385944"/>
      </dsp:txXfrm>
    </dsp:sp>
    <dsp:sp modelId="{CD2706A8-6316-442B-838D-11B5AE17303A}">
      <dsp:nvSpPr>
        <dsp:cNvPr id="0" name=""/>
        <dsp:cNvSpPr/>
      </dsp:nvSpPr>
      <dsp:spPr>
        <a:xfrm>
          <a:off x="0" y="3929691"/>
          <a:ext cx="2962656" cy="534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kern="1200" smtClean="0"/>
            <a:t>shift+Alt+J  </a:t>
          </a:r>
          <a:endParaRPr lang="zh-CN" sz="2700" kern="1200"/>
        </a:p>
      </dsp:txBody>
      <dsp:txXfrm>
        <a:off x="26098" y="3955789"/>
        <a:ext cx="2910460" cy="48243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21B17-CAFE-4107-8DB0-6DA9A395D10E}">
      <dsp:nvSpPr>
        <dsp:cNvPr id="0" name=""/>
        <dsp:cNvSpPr/>
      </dsp:nvSpPr>
      <dsp:spPr>
        <a:xfrm rot="5400000">
          <a:off x="5361223" y="-2338832"/>
          <a:ext cx="46980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smtClean="0"/>
            <a:t>打开声明该引用的文件</a:t>
          </a:r>
          <a:endParaRPr lang="zh-CN" sz="1500" kern="1200"/>
        </a:p>
      </dsp:txBody>
      <dsp:txXfrm rot="-5400000">
        <a:off x="2962656" y="82669"/>
        <a:ext cx="5244010" cy="423941"/>
      </dsp:txXfrm>
    </dsp:sp>
    <dsp:sp modelId="{4BFD5D4E-5C4F-40EE-8C07-B1BBAEBF0D0E}">
      <dsp:nvSpPr>
        <dsp:cNvPr id="0" name=""/>
        <dsp:cNvSpPr/>
      </dsp:nvSpPr>
      <dsp:spPr>
        <a:xfrm>
          <a:off x="0" y="1008"/>
          <a:ext cx="2962656" cy="587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F3:</a:t>
          </a:r>
          <a:endParaRPr lang="zh-CN" sz="2900" kern="1200"/>
        </a:p>
      </dsp:txBody>
      <dsp:txXfrm>
        <a:off x="28668" y="29676"/>
        <a:ext cx="2905320" cy="529926"/>
      </dsp:txXfrm>
    </dsp:sp>
    <dsp:sp modelId="{05AB20C4-3371-4B39-94C0-9093FDCB6E7C}">
      <dsp:nvSpPr>
        <dsp:cNvPr id="0" name=""/>
        <dsp:cNvSpPr/>
      </dsp:nvSpPr>
      <dsp:spPr>
        <a:xfrm rot="5400000">
          <a:off x="5361223" y="-1722206"/>
          <a:ext cx="46980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smtClean="0"/>
            <a:t>打开类型层次结构</a:t>
          </a:r>
          <a:endParaRPr lang="zh-CN" sz="1500" kern="1200"/>
        </a:p>
      </dsp:txBody>
      <dsp:txXfrm rot="-5400000">
        <a:off x="2962656" y="699295"/>
        <a:ext cx="5244010" cy="423941"/>
      </dsp:txXfrm>
    </dsp:sp>
    <dsp:sp modelId="{F5729485-9356-4089-811C-5F5F0F442B6C}">
      <dsp:nvSpPr>
        <dsp:cNvPr id="0" name=""/>
        <dsp:cNvSpPr/>
      </dsp:nvSpPr>
      <dsp:spPr>
        <a:xfrm>
          <a:off x="0" y="617634"/>
          <a:ext cx="2962656" cy="587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F4:</a:t>
          </a:r>
          <a:endParaRPr lang="zh-CN" sz="2900" kern="1200"/>
        </a:p>
      </dsp:txBody>
      <dsp:txXfrm>
        <a:off x="28668" y="646302"/>
        <a:ext cx="2905320" cy="529926"/>
      </dsp:txXfrm>
    </dsp:sp>
    <dsp:sp modelId="{497650F9-59D7-4167-A58F-3814A0BE11A2}">
      <dsp:nvSpPr>
        <dsp:cNvPr id="0" name=""/>
        <dsp:cNvSpPr/>
      </dsp:nvSpPr>
      <dsp:spPr>
        <a:xfrm rot="5400000">
          <a:off x="5361223" y="-1105581"/>
          <a:ext cx="46980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smtClean="0"/>
            <a:t>单步跳入</a:t>
          </a:r>
          <a:endParaRPr lang="zh-CN" sz="1500" kern="1200"/>
        </a:p>
      </dsp:txBody>
      <dsp:txXfrm rot="-5400000">
        <a:off x="2962656" y="1315920"/>
        <a:ext cx="5244010" cy="423941"/>
      </dsp:txXfrm>
    </dsp:sp>
    <dsp:sp modelId="{CA28ACBD-16EF-467E-A262-0EB162550347}">
      <dsp:nvSpPr>
        <dsp:cNvPr id="0" name=""/>
        <dsp:cNvSpPr/>
      </dsp:nvSpPr>
      <dsp:spPr>
        <a:xfrm>
          <a:off x="0" y="1234259"/>
          <a:ext cx="2962656" cy="587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F5:</a:t>
          </a:r>
          <a:endParaRPr lang="zh-CN" sz="2900" kern="1200"/>
        </a:p>
      </dsp:txBody>
      <dsp:txXfrm>
        <a:off x="28668" y="1262927"/>
        <a:ext cx="2905320" cy="529926"/>
      </dsp:txXfrm>
    </dsp:sp>
    <dsp:sp modelId="{7E85B6AE-A8F3-43C8-BE28-73F7BB628882}">
      <dsp:nvSpPr>
        <dsp:cNvPr id="0" name=""/>
        <dsp:cNvSpPr/>
      </dsp:nvSpPr>
      <dsp:spPr>
        <a:xfrm rot="5400000">
          <a:off x="5361223" y="-488955"/>
          <a:ext cx="46980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smtClean="0"/>
            <a:t>单步跳过</a:t>
          </a:r>
          <a:endParaRPr lang="zh-CN" sz="1500" kern="1200"/>
        </a:p>
      </dsp:txBody>
      <dsp:txXfrm rot="-5400000">
        <a:off x="2962656" y="1932546"/>
        <a:ext cx="5244010" cy="423941"/>
      </dsp:txXfrm>
    </dsp:sp>
    <dsp:sp modelId="{56A8C176-49D4-4234-A1DB-14F5E8FCEAC6}">
      <dsp:nvSpPr>
        <dsp:cNvPr id="0" name=""/>
        <dsp:cNvSpPr/>
      </dsp:nvSpPr>
      <dsp:spPr>
        <a:xfrm>
          <a:off x="0" y="1850885"/>
          <a:ext cx="2962656" cy="587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F6:</a:t>
          </a:r>
          <a:endParaRPr lang="zh-CN" sz="2900" kern="1200"/>
        </a:p>
      </dsp:txBody>
      <dsp:txXfrm>
        <a:off x="28668" y="1879553"/>
        <a:ext cx="2905320" cy="529926"/>
      </dsp:txXfrm>
    </dsp:sp>
    <dsp:sp modelId="{33451176-7A87-4E03-A888-B8D891196967}">
      <dsp:nvSpPr>
        <dsp:cNvPr id="0" name=""/>
        <dsp:cNvSpPr/>
      </dsp:nvSpPr>
      <dsp:spPr>
        <a:xfrm rot="5400000">
          <a:off x="5361223" y="127669"/>
          <a:ext cx="46980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smtClean="0"/>
            <a:t>单步跳出</a:t>
          </a:r>
          <a:endParaRPr lang="zh-CN" sz="1500" kern="1200"/>
        </a:p>
      </dsp:txBody>
      <dsp:txXfrm rot="-5400000">
        <a:off x="2962656" y="2549170"/>
        <a:ext cx="5244010" cy="423941"/>
      </dsp:txXfrm>
    </dsp:sp>
    <dsp:sp modelId="{E22EE0BD-B6CB-4A29-82FA-AB6E12D89BFF}">
      <dsp:nvSpPr>
        <dsp:cNvPr id="0" name=""/>
        <dsp:cNvSpPr/>
      </dsp:nvSpPr>
      <dsp:spPr>
        <a:xfrm>
          <a:off x="0" y="2467510"/>
          <a:ext cx="2962656" cy="587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F7:</a:t>
          </a:r>
          <a:endParaRPr lang="zh-CN" sz="2900" kern="1200"/>
        </a:p>
      </dsp:txBody>
      <dsp:txXfrm>
        <a:off x="28668" y="2496178"/>
        <a:ext cx="2905320" cy="529926"/>
      </dsp:txXfrm>
    </dsp:sp>
    <dsp:sp modelId="{B743CD3C-F02D-4E51-AC28-9AF2A0742042}">
      <dsp:nvSpPr>
        <dsp:cNvPr id="0" name=""/>
        <dsp:cNvSpPr/>
      </dsp:nvSpPr>
      <dsp:spPr>
        <a:xfrm rot="5400000">
          <a:off x="5361223" y="744295"/>
          <a:ext cx="46980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dirty="0" smtClean="0"/>
            <a:t>继续</a:t>
          </a:r>
          <a:r>
            <a:rPr lang="zh-CN" altLang="en-US" sz="1500" kern="1200" dirty="0" smtClean="0"/>
            <a:t>到下一个断点</a:t>
          </a:r>
          <a:r>
            <a:rPr lang="zh-CN" sz="1500" kern="1200" dirty="0" smtClean="0"/>
            <a:t>，如果后面没有断点，程序将运行完毕</a:t>
          </a:r>
          <a:endParaRPr lang="zh-CN" sz="1500" kern="1200" dirty="0"/>
        </a:p>
      </dsp:txBody>
      <dsp:txXfrm rot="-5400000">
        <a:off x="2962656" y="3165796"/>
        <a:ext cx="5244010" cy="423941"/>
      </dsp:txXfrm>
    </dsp:sp>
    <dsp:sp modelId="{4D990A9C-40F2-4430-A352-995879193DA4}">
      <dsp:nvSpPr>
        <dsp:cNvPr id="0" name=""/>
        <dsp:cNvSpPr/>
      </dsp:nvSpPr>
      <dsp:spPr>
        <a:xfrm>
          <a:off x="0" y="3084135"/>
          <a:ext cx="2962656" cy="5872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F8:</a:t>
          </a:r>
          <a:endParaRPr lang="zh-CN" sz="2900" kern="1200"/>
        </a:p>
      </dsp:txBody>
      <dsp:txXfrm>
        <a:off x="28668" y="3112803"/>
        <a:ext cx="2905320" cy="5299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FB60C-0B88-4AF7-9BF6-2771FAC24AB1}">
      <dsp:nvSpPr>
        <dsp:cNvPr id="0" name=""/>
        <dsp:cNvSpPr/>
      </dsp:nvSpPr>
      <dsp:spPr>
        <a:xfrm rot="5400000">
          <a:off x="5339704" y="-2312543"/>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smtClean="0"/>
            <a:t>删除当前行</a:t>
          </a:r>
          <a:endParaRPr lang="zh-CN" sz="1300" kern="1200"/>
        </a:p>
      </dsp:txBody>
      <dsp:txXfrm rot="-5400000">
        <a:off x="2962656" y="89540"/>
        <a:ext cx="5241909" cy="462776"/>
      </dsp:txXfrm>
    </dsp:sp>
    <dsp:sp modelId="{9E97D4BC-A0E9-48C2-8B0E-F9EC74BEB510}">
      <dsp:nvSpPr>
        <dsp:cNvPr id="0" name=""/>
        <dsp:cNvSpPr/>
      </dsp:nvSpPr>
      <dsp:spPr>
        <a:xfrm>
          <a:off x="0" y="399"/>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Ctrl+D: </a:t>
          </a:r>
          <a:endParaRPr lang="zh-CN" sz="2900" kern="1200" dirty="0"/>
        </a:p>
      </dsp:txBody>
      <dsp:txXfrm>
        <a:off x="31294" y="31693"/>
        <a:ext cx="2900068" cy="578469"/>
      </dsp:txXfrm>
    </dsp:sp>
    <dsp:sp modelId="{EF2C45C0-C810-4349-AEB0-8E90BB2D0DDE}">
      <dsp:nvSpPr>
        <dsp:cNvPr id="0" name=""/>
        <dsp:cNvSpPr/>
      </dsp:nvSpPr>
      <dsp:spPr>
        <a:xfrm rot="5400000">
          <a:off x="5339704" y="-1639432"/>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smtClean="0"/>
            <a:t>复制当前行到下一行</a:t>
          </a:r>
          <a:r>
            <a:rPr lang="en-US" sz="1300" kern="1200" smtClean="0"/>
            <a:t>(</a:t>
          </a:r>
          <a:r>
            <a:rPr lang="zh-CN" sz="1300" kern="1200" smtClean="0"/>
            <a:t>复制增加</a:t>
          </a:r>
          <a:r>
            <a:rPr lang="en-US" sz="1300" kern="1200" smtClean="0"/>
            <a:t>)</a:t>
          </a:r>
          <a:endParaRPr lang="zh-CN" sz="1300" kern="1200"/>
        </a:p>
      </dsp:txBody>
      <dsp:txXfrm rot="-5400000">
        <a:off x="2962656" y="762651"/>
        <a:ext cx="5241909" cy="462776"/>
      </dsp:txXfrm>
    </dsp:sp>
    <dsp:sp modelId="{BE95E319-77BD-4D64-93DE-83EAC7D4E88A}">
      <dsp:nvSpPr>
        <dsp:cNvPr id="0" name=""/>
        <dsp:cNvSpPr/>
      </dsp:nvSpPr>
      <dsp:spPr>
        <a:xfrm>
          <a:off x="0" y="673510"/>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Ctrl+Alt+</a:t>
          </a:r>
          <a:r>
            <a:rPr lang="zh-CN" sz="2900" kern="1200" dirty="0" smtClean="0"/>
            <a:t>↓</a:t>
          </a:r>
          <a:endParaRPr lang="zh-CN" sz="2900" kern="1200" dirty="0"/>
        </a:p>
      </dsp:txBody>
      <dsp:txXfrm>
        <a:off x="31294" y="704804"/>
        <a:ext cx="2900068" cy="578469"/>
      </dsp:txXfrm>
    </dsp:sp>
    <dsp:sp modelId="{2B6FE274-E634-4888-9BFF-F1AC9815B532}">
      <dsp:nvSpPr>
        <dsp:cNvPr id="0" name=""/>
        <dsp:cNvSpPr/>
      </dsp:nvSpPr>
      <dsp:spPr>
        <a:xfrm rot="5400000">
          <a:off x="5339704" y="-966322"/>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dirty="0" smtClean="0"/>
            <a:t>复制当前行到上一行</a:t>
          </a:r>
          <a:r>
            <a:rPr lang="en-US" sz="1300" kern="1200" dirty="0" smtClean="0"/>
            <a:t>(</a:t>
          </a:r>
          <a:r>
            <a:rPr lang="zh-CN" sz="1300" kern="1200" dirty="0" smtClean="0"/>
            <a:t>复制增加</a:t>
          </a:r>
          <a:r>
            <a:rPr lang="en-US" sz="1300" kern="1200" dirty="0" smtClean="0"/>
            <a:t>)</a:t>
          </a:r>
          <a:endParaRPr lang="zh-CN" sz="1300" kern="1200" dirty="0"/>
        </a:p>
      </dsp:txBody>
      <dsp:txXfrm rot="-5400000">
        <a:off x="2962656" y="1435761"/>
        <a:ext cx="5241909" cy="462776"/>
      </dsp:txXfrm>
    </dsp:sp>
    <dsp:sp modelId="{C67C8254-0465-4F5D-B518-E194D3C1CCA9}">
      <dsp:nvSpPr>
        <dsp:cNvPr id="0" name=""/>
        <dsp:cNvSpPr/>
      </dsp:nvSpPr>
      <dsp:spPr>
        <a:xfrm>
          <a:off x="0" y="1346620"/>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Ctrl+Alt+</a:t>
          </a:r>
          <a:r>
            <a:rPr lang="zh-CN" sz="2900" kern="1200" dirty="0" smtClean="0"/>
            <a:t>↑ </a:t>
          </a:r>
          <a:endParaRPr lang="zh-CN" sz="2900" kern="1200" dirty="0"/>
        </a:p>
      </dsp:txBody>
      <dsp:txXfrm>
        <a:off x="31294" y="1377914"/>
        <a:ext cx="2900068" cy="578469"/>
      </dsp:txXfrm>
    </dsp:sp>
    <dsp:sp modelId="{5BFE766E-4928-4919-848E-E314FD041C6B}">
      <dsp:nvSpPr>
        <dsp:cNvPr id="0" name=""/>
        <dsp:cNvSpPr/>
      </dsp:nvSpPr>
      <dsp:spPr>
        <a:xfrm rot="5400000">
          <a:off x="5339704" y="-293212"/>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smtClean="0"/>
            <a:t>当前行和下面一行交互位置</a:t>
          </a:r>
          <a:r>
            <a:rPr lang="en-US" sz="1300" kern="1200" smtClean="0"/>
            <a:t>(</a:t>
          </a:r>
          <a:r>
            <a:rPr lang="zh-CN" sz="1300" kern="1200" smtClean="0"/>
            <a:t>可以省去先剪切</a:t>
          </a:r>
          <a:r>
            <a:rPr lang="en-US" sz="1300" kern="1200" smtClean="0"/>
            <a:t>,</a:t>
          </a:r>
          <a:r>
            <a:rPr lang="zh-CN" sz="1300" kern="1200" smtClean="0"/>
            <a:t>再粘贴</a:t>
          </a:r>
          <a:r>
            <a:rPr lang="en-US" sz="1300" kern="1200" smtClean="0"/>
            <a:t>)</a:t>
          </a:r>
          <a:endParaRPr lang="zh-CN" sz="1300" kern="1200"/>
        </a:p>
      </dsp:txBody>
      <dsp:txXfrm rot="-5400000">
        <a:off x="2962656" y="2108871"/>
        <a:ext cx="5241909" cy="462776"/>
      </dsp:txXfrm>
    </dsp:sp>
    <dsp:sp modelId="{7B0314CE-FDF4-410B-977A-78B213F294B4}">
      <dsp:nvSpPr>
        <dsp:cNvPr id="0" name=""/>
        <dsp:cNvSpPr/>
      </dsp:nvSpPr>
      <dsp:spPr>
        <a:xfrm>
          <a:off x="0" y="2019731"/>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solidFill>
                <a:srgbClr val="FFFF00"/>
              </a:solidFill>
            </a:rPr>
            <a:t>Alt+</a:t>
          </a:r>
          <a:r>
            <a:rPr lang="zh-CN" sz="2900" kern="1200" dirty="0" smtClean="0">
              <a:solidFill>
                <a:srgbClr val="FFFF00"/>
              </a:solidFill>
            </a:rPr>
            <a:t>↓ </a:t>
          </a:r>
          <a:endParaRPr lang="zh-CN" sz="2900" kern="1200" dirty="0">
            <a:solidFill>
              <a:srgbClr val="FFFF00"/>
            </a:solidFill>
          </a:endParaRPr>
        </a:p>
      </dsp:txBody>
      <dsp:txXfrm>
        <a:off x="31294" y="2051025"/>
        <a:ext cx="2900068" cy="578469"/>
      </dsp:txXfrm>
    </dsp:sp>
    <dsp:sp modelId="{8B32F977-4310-4436-9899-E9BAE732B3D0}">
      <dsp:nvSpPr>
        <dsp:cNvPr id="0" name=""/>
        <dsp:cNvSpPr/>
      </dsp:nvSpPr>
      <dsp:spPr>
        <a:xfrm rot="5400000">
          <a:off x="5339704" y="379898"/>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smtClean="0"/>
            <a:t>当前行和上面一行交互位置</a:t>
          </a:r>
          <a:r>
            <a:rPr lang="en-US" sz="1300" kern="1200" smtClean="0"/>
            <a:t>(</a:t>
          </a:r>
          <a:r>
            <a:rPr lang="zh-CN" sz="1300" kern="1200" smtClean="0"/>
            <a:t>同上</a:t>
          </a:r>
          <a:r>
            <a:rPr lang="en-US" sz="1300" kern="1200" smtClean="0"/>
            <a:t>)</a:t>
          </a:r>
          <a:endParaRPr lang="zh-CN" sz="1300" kern="1200"/>
        </a:p>
      </dsp:txBody>
      <dsp:txXfrm rot="-5400000">
        <a:off x="2962656" y="2781982"/>
        <a:ext cx="5241909" cy="462776"/>
      </dsp:txXfrm>
    </dsp:sp>
    <dsp:sp modelId="{23592520-438C-49CA-AF0E-B185E56EE167}">
      <dsp:nvSpPr>
        <dsp:cNvPr id="0" name=""/>
        <dsp:cNvSpPr/>
      </dsp:nvSpPr>
      <dsp:spPr>
        <a:xfrm>
          <a:off x="0" y="2692841"/>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solidFill>
                <a:srgbClr val="FFFF00"/>
              </a:solidFill>
            </a:rPr>
            <a:t>Alt+</a:t>
          </a:r>
          <a:r>
            <a:rPr lang="zh-CN" sz="2900" kern="1200" dirty="0" smtClean="0">
              <a:solidFill>
                <a:srgbClr val="FFFF00"/>
              </a:solidFill>
            </a:rPr>
            <a:t>↑</a:t>
          </a:r>
          <a:r>
            <a:rPr lang="zh-CN" sz="2900" kern="1200" dirty="0" smtClean="0"/>
            <a:t> </a:t>
          </a:r>
          <a:endParaRPr lang="zh-CN" sz="2900" kern="1200" dirty="0"/>
        </a:p>
      </dsp:txBody>
      <dsp:txXfrm>
        <a:off x="31294" y="2724135"/>
        <a:ext cx="2900068" cy="578469"/>
      </dsp:txXfrm>
    </dsp:sp>
    <dsp:sp modelId="{71E95230-7683-4DA9-9465-E3CC5975F37D}">
      <dsp:nvSpPr>
        <dsp:cNvPr id="0" name=""/>
        <dsp:cNvSpPr/>
      </dsp:nvSpPr>
      <dsp:spPr>
        <a:xfrm rot="5400000">
          <a:off x="5339704" y="1053008"/>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smtClean="0"/>
            <a:t>在当前行的下一行插入空行</a:t>
          </a:r>
          <a:r>
            <a:rPr lang="en-US" sz="1300" kern="1200" smtClean="0"/>
            <a:t>(</a:t>
          </a:r>
          <a:r>
            <a:rPr lang="zh-CN" sz="1300" kern="1200" smtClean="0"/>
            <a:t>这时鼠标可以在当前行的任一位置</a:t>
          </a:r>
          <a:r>
            <a:rPr lang="en-US" sz="1300" kern="1200" smtClean="0"/>
            <a:t>,</a:t>
          </a:r>
          <a:r>
            <a:rPr lang="zh-CN" sz="1300" kern="1200" smtClean="0"/>
            <a:t>不一定是最后</a:t>
          </a:r>
          <a:r>
            <a:rPr lang="en-US" sz="1300" kern="1200" smtClean="0"/>
            <a:t>)</a:t>
          </a:r>
          <a:endParaRPr lang="zh-CN" sz="1300" kern="1200"/>
        </a:p>
      </dsp:txBody>
      <dsp:txXfrm rot="-5400000">
        <a:off x="2962656" y="3455092"/>
        <a:ext cx="5241909" cy="462776"/>
      </dsp:txXfrm>
    </dsp:sp>
    <dsp:sp modelId="{D85D5D66-02DE-4D27-AD87-A9FAE2C378E2}">
      <dsp:nvSpPr>
        <dsp:cNvPr id="0" name=""/>
        <dsp:cNvSpPr/>
      </dsp:nvSpPr>
      <dsp:spPr>
        <a:xfrm>
          <a:off x="0" y="3365952"/>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Shift+Enter </a:t>
          </a:r>
          <a:endParaRPr lang="zh-CN" sz="2900" kern="1200"/>
        </a:p>
      </dsp:txBody>
      <dsp:txXfrm>
        <a:off x="31294" y="3397246"/>
        <a:ext cx="2900068" cy="578469"/>
      </dsp:txXfrm>
    </dsp:sp>
    <dsp:sp modelId="{8557DF43-38C8-427E-82F2-A7F457E8EC01}">
      <dsp:nvSpPr>
        <dsp:cNvPr id="0" name=""/>
        <dsp:cNvSpPr/>
      </dsp:nvSpPr>
      <dsp:spPr>
        <a:xfrm rot="5400000">
          <a:off x="5339704" y="1726119"/>
          <a:ext cx="51284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zh-CN" sz="1300" kern="1200" dirty="0" smtClean="0"/>
            <a:t>在当前行插入空行</a:t>
          </a:r>
          <a:r>
            <a:rPr lang="en-US" sz="1300" kern="1200" dirty="0" smtClean="0"/>
            <a:t>(</a:t>
          </a:r>
          <a:r>
            <a:rPr lang="zh-CN" sz="1300" kern="1200" dirty="0" smtClean="0"/>
            <a:t>原理同上条</a:t>
          </a:r>
          <a:r>
            <a:rPr lang="en-US" sz="1300" kern="1200" dirty="0" smtClean="0"/>
            <a:t>)</a:t>
          </a:r>
          <a:r>
            <a:rPr lang="en-US" sz="1300" b="1" kern="1200" dirty="0" smtClean="0"/>
            <a:t/>
          </a:r>
          <a:br>
            <a:rPr lang="en-US" sz="1300" b="1" kern="1200" dirty="0" smtClean="0"/>
          </a:br>
          <a:endParaRPr lang="zh-CN" sz="1300" kern="1200" dirty="0"/>
        </a:p>
      </dsp:txBody>
      <dsp:txXfrm rot="-5400000">
        <a:off x="2962656" y="4128203"/>
        <a:ext cx="5241909" cy="462776"/>
      </dsp:txXfrm>
    </dsp:sp>
    <dsp:sp modelId="{01221D77-B0E8-4988-AD75-7BE3CA11B31E}">
      <dsp:nvSpPr>
        <dsp:cNvPr id="0" name=""/>
        <dsp:cNvSpPr/>
      </dsp:nvSpPr>
      <dsp:spPr>
        <a:xfrm>
          <a:off x="0" y="4039062"/>
          <a:ext cx="2962656" cy="6410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err="1" smtClean="0"/>
            <a:t>Ctrl+Shift+Enter</a:t>
          </a:r>
          <a:endParaRPr lang="zh-CN" sz="2900" kern="1200" dirty="0"/>
        </a:p>
      </dsp:txBody>
      <dsp:txXfrm>
        <a:off x="31294" y="4070356"/>
        <a:ext cx="2900068" cy="57846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E0F19-5F6D-4AED-BDEF-E8FDE3061371}">
      <dsp:nvSpPr>
        <dsp:cNvPr id="0" name=""/>
        <dsp:cNvSpPr/>
      </dsp:nvSpPr>
      <dsp:spPr>
        <a:xfrm rot="5400000">
          <a:off x="5381756" y="-2364092"/>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前一个编辑的页面</a:t>
          </a:r>
          <a:endParaRPr lang="zh-CN" sz="1800" kern="1200"/>
        </a:p>
      </dsp:txBody>
      <dsp:txXfrm rot="-5400000">
        <a:off x="2962656" y="75937"/>
        <a:ext cx="5246015" cy="386884"/>
      </dsp:txXfrm>
    </dsp:sp>
    <dsp:sp modelId="{F833A120-3F60-4F41-93BE-A6B56A9F225A}">
      <dsp:nvSpPr>
        <dsp:cNvPr id="0" name=""/>
        <dsp:cNvSpPr/>
      </dsp:nvSpPr>
      <dsp:spPr>
        <a:xfrm>
          <a:off x="0" y="1415"/>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FFFF00"/>
              </a:solidFill>
              <a:latin typeface="微软雅黑" panose="020B0503020204020204" pitchFamily="34" charset="-122"/>
              <a:ea typeface="微软雅黑" panose="020B0503020204020204" pitchFamily="34" charset="-122"/>
            </a:rPr>
            <a:t>Alt+</a:t>
          </a:r>
          <a:r>
            <a:rPr lang="zh-CN" sz="2400" kern="1200" dirty="0" smtClean="0">
              <a:solidFill>
                <a:srgbClr val="FFFF00"/>
              </a:solidFill>
              <a:latin typeface="微软雅黑" panose="020B0503020204020204" pitchFamily="34" charset="-122"/>
              <a:ea typeface="微软雅黑" panose="020B0503020204020204" pitchFamily="34" charset="-122"/>
            </a:rPr>
            <a:t>←</a:t>
          </a:r>
          <a:r>
            <a:rPr lang="zh-CN" sz="2400" kern="1200" dirty="0" smtClean="0">
              <a:latin typeface="微软雅黑" panose="020B0503020204020204" pitchFamily="34" charset="-122"/>
              <a:ea typeface="微软雅黑" panose="020B0503020204020204" pitchFamily="34" charset="-122"/>
            </a:rPr>
            <a:t> </a:t>
          </a:r>
          <a:r>
            <a:rPr lang="en-US" sz="2400" kern="1200" dirty="0" smtClean="0">
              <a:latin typeface="微软雅黑" panose="020B0503020204020204" pitchFamily="34" charset="-122"/>
              <a:ea typeface="微软雅黑" panose="020B0503020204020204" pitchFamily="34" charset="-122"/>
            </a:rPr>
            <a:t>    </a:t>
          </a:r>
          <a:endParaRPr lang="zh-CN" sz="2400" kern="1200" dirty="0">
            <a:latin typeface="微软雅黑" panose="020B0503020204020204" pitchFamily="34" charset="-122"/>
            <a:ea typeface="微软雅黑" panose="020B0503020204020204" pitchFamily="34" charset="-122"/>
          </a:endParaRPr>
        </a:p>
      </dsp:txBody>
      <dsp:txXfrm>
        <a:off x="26162" y="27577"/>
        <a:ext cx="2910332" cy="483604"/>
      </dsp:txXfrm>
    </dsp:sp>
    <dsp:sp modelId="{B8CB8FBC-B327-446B-88FE-489BA23A3CDC}">
      <dsp:nvSpPr>
        <dsp:cNvPr id="0" name=""/>
        <dsp:cNvSpPr/>
      </dsp:nvSpPr>
      <dsp:spPr>
        <a:xfrm rot="5400000">
          <a:off x="5381756" y="-1801367"/>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下一个编辑的页面</a:t>
          </a:r>
          <a:endParaRPr lang="zh-CN" sz="1800" kern="1200"/>
        </a:p>
      </dsp:txBody>
      <dsp:txXfrm rot="-5400000">
        <a:off x="2962656" y="638662"/>
        <a:ext cx="5246015" cy="386884"/>
      </dsp:txXfrm>
    </dsp:sp>
    <dsp:sp modelId="{0EFE2D88-244A-4FBA-8F5E-CD2235F5823C}">
      <dsp:nvSpPr>
        <dsp:cNvPr id="0" name=""/>
        <dsp:cNvSpPr/>
      </dsp:nvSpPr>
      <dsp:spPr>
        <a:xfrm>
          <a:off x="0" y="564140"/>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FFFF00"/>
              </a:solidFill>
              <a:latin typeface="微软雅黑" panose="020B0503020204020204" pitchFamily="34" charset="-122"/>
              <a:ea typeface="微软雅黑" panose="020B0503020204020204" pitchFamily="34" charset="-122"/>
            </a:rPr>
            <a:t>Alt+</a:t>
          </a:r>
          <a:r>
            <a:rPr lang="zh-CN" sz="2400" kern="1200" dirty="0" smtClean="0">
              <a:solidFill>
                <a:srgbClr val="FFFF00"/>
              </a:solidFill>
              <a:latin typeface="微软雅黑" panose="020B0503020204020204" pitchFamily="34" charset="-122"/>
              <a:ea typeface="微软雅黑" panose="020B0503020204020204" pitchFamily="34" charset="-122"/>
            </a:rPr>
            <a:t>→ </a:t>
          </a:r>
          <a:r>
            <a:rPr lang="en-US" sz="2400" kern="1200" dirty="0" smtClean="0">
              <a:solidFill>
                <a:srgbClr val="FFFF00"/>
              </a:solidFill>
              <a:latin typeface="微软雅黑" panose="020B0503020204020204" pitchFamily="34" charset="-122"/>
              <a:ea typeface="微软雅黑" panose="020B0503020204020204" pitchFamily="34" charset="-122"/>
            </a:rPr>
            <a:t>    </a:t>
          </a:r>
          <a:endParaRPr lang="zh-CN" sz="2400" kern="1200" dirty="0">
            <a:solidFill>
              <a:srgbClr val="FFFF00"/>
            </a:solidFill>
            <a:latin typeface="微软雅黑" panose="020B0503020204020204" pitchFamily="34" charset="-122"/>
            <a:ea typeface="微软雅黑" panose="020B0503020204020204" pitchFamily="34" charset="-122"/>
          </a:endParaRPr>
        </a:p>
      </dsp:txBody>
      <dsp:txXfrm>
        <a:off x="26162" y="590302"/>
        <a:ext cx="2910332" cy="483604"/>
      </dsp:txXfrm>
    </dsp:sp>
    <dsp:sp modelId="{E2072BC2-2E26-4F5A-A773-032224094B8E}">
      <dsp:nvSpPr>
        <dsp:cNvPr id="0" name=""/>
        <dsp:cNvSpPr/>
      </dsp:nvSpPr>
      <dsp:spPr>
        <a:xfrm rot="5400000">
          <a:off x="5381756" y="-1238642"/>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保存全部</a:t>
          </a:r>
          <a:endParaRPr lang="zh-CN" sz="1800" kern="1200"/>
        </a:p>
      </dsp:txBody>
      <dsp:txXfrm rot="-5400000">
        <a:off x="2962656" y="1201387"/>
        <a:ext cx="5246015" cy="386884"/>
      </dsp:txXfrm>
    </dsp:sp>
    <dsp:sp modelId="{B0F29D5B-831D-479F-A8CA-3E97B841B498}">
      <dsp:nvSpPr>
        <dsp:cNvPr id="0" name=""/>
        <dsp:cNvSpPr/>
      </dsp:nvSpPr>
      <dsp:spPr>
        <a:xfrm>
          <a:off x="0" y="1126865"/>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latin typeface="微软雅黑" panose="020B0503020204020204" pitchFamily="34" charset="-122"/>
              <a:ea typeface="微软雅黑" panose="020B0503020204020204" pitchFamily="34" charset="-122"/>
            </a:rPr>
            <a:t>Ctrl+Shift+S:</a:t>
          </a:r>
          <a:endParaRPr lang="zh-CN" sz="2400" kern="1200" dirty="0">
            <a:latin typeface="微软雅黑" panose="020B0503020204020204" pitchFamily="34" charset="-122"/>
            <a:ea typeface="微软雅黑" panose="020B0503020204020204" pitchFamily="34" charset="-122"/>
          </a:endParaRPr>
        </a:p>
      </dsp:txBody>
      <dsp:txXfrm>
        <a:off x="26162" y="1153027"/>
        <a:ext cx="2910332" cy="483604"/>
      </dsp:txXfrm>
    </dsp:sp>
    <dsp:sp modelId="{1B18C5F7-B15A-4BDC-8C7F-A6143FB6E5AA}">
      <dsp:nvSpPr>
        <dsp:cNvPr id="0" name=""/>
        <dsp:cNvSpPr/>
      </dsp:nvSpPr>
      <dsp:spPr>
        <a:xfrm rot="5400000">
          <a:off x="5381756" y="-675917"/>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关闭当前</a:t>
          </a:r>
          <a:r>
            <a:rPr lang="en-US" sz="1800" kern="1200" smtClean="0"/>
            <a:t>Editer</a:t>
          </a:r>
          <a:endParaRPr lang="zh-CN" sz="1800" kern="1200"/>
        </a:p>
      </dsp:txBody>
      <dsp:txXfrm rot="-5400000">
        <a:off x="2962656" y="1764112"/>
        <a:ext cx="5246015" cy="386884"/>
      </dsp:txXfrm>
    </dsp:sp>
    <dsp:sp modelId="{EAA1660D-1CB2-4FB3-9222-659DD42E74A7}">
      <dsp:nvSpPr>
        <dsp:cNvPr id="0" name=""/>
        <dsp:cNvSpPr/>
      </dsp:nvSpPr>
      <dsp:spPr>
        <a:xfrm>
          <a:off x="0" y="1689590"/>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FFFF00"/>
              </a:solidFill>
              <a:latin typeface="微软雅黑" panose="020B0503020204020204" pitchFamily="34" charset="-122"/>
              <a:ea typeface="微软雅黑" panose="020B0503020204020204" pitchFamily="34" charset="-122"/>
            </a:rPr>
            <a:t>Ctrl+W</a:t>
          </a:r>
          <a:r>
            <a:rPr lang="en-US" sz="2400" kern="1200" dirty="0" smtClean="0">
              <a:latin typeface="微软雅黑" panose="020B0503020204020204" pitchFamily="34" charset="-122"/>
              <a:ea typeface="微软雅黑" panose="020B0503020204020204" pitchFamily="34" charset="-122"/>
            </a:rPr>
            <a:t>   </a:t>
          </a:r>
          <a:r>
            <a:rPr lang="en-US" sz="3500" kern="1200" dirty="0" smtClean="0"/>
            <a:t>  </a:t>
          </a:r>
          <a:endParaRPr lang="zh-CN" sz="3500" kern="1200" dirty="0"/>
        </a:p>
      </dsp:txBody>
      <dsp:txXfrm>
        <a:off x="26162" y="1715752"/>
        <a:ext cx="2910332" cy="483604"/>
      </dsp:txXfrm>
    </dsp:sp>
    <dsp:sp modelId="{2015E46C-76B8-4A01-B3A0-265AF39DBE67}">
      <dsp:nvSpPr>
        <dsp:cNvPr id="0" name=""/>
        <dsp:cNvSpPr/>
      </dsp:nvSpPr>
      <dsp:spPr>
        <a:xfrm rot="5400000">
          <a:off x="5381756" y="-113192"/>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关闭所有打开的</a:t>
          </a:r>
          <a:r>
            <a:rPr lang="en-US" sz="1800" kern="1200" smtClean="0"/>
            <a:t>Editer</a:t>
          </a:r>
          <a:endParaRPr lang="zh-CN" sz="1800" kern="1200"/>
        </a:p>
      </dsp:txBody>
      <dsp:txXfrm rot="-5400000">
        <a:off x="2962656" y="2326837"/>
        <a:ext cx="5246015" cy="386884"/>
      </dsp:txXfrm>
    </dsp:sp>
    <dsp:sp modelId="{1EED348E-9598-41C1-8143-A1170596E0EC}">
      <dsp:nvSpPr>
        <dsp:cNvPr id="0" name=""/>
        <dsp:cNvSpPr/>
      </dsp:nvSpPr>
      <dsp:spPr>
        <a:xfrm>
          <a:off x="0" y="2252315"/>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latin typeface="微软雅黑" panose="020B0503020204020204" pitchFamily="34" charset="-122"/>
              <a:ea typeface="微软雅黑" panose="020B0503020204020204" pitchFamily="34" charset="-122"/>
            </a:rPr>
            <a:t>Ctrl+Shift+F4</a:t>
          </a:r>
          <a:endParaRPr lang="zh-CN" sz="2400" kern="1200" dirty="0">
            <a:latin typeface="微软雅黑" panose="020B0503020204020204" pitchFamily="34" charset="-122"/>
            <a:ea typeface="微软雅黑" panose="020B0503020204020204" pitchFamily="34" charset="-122"/>
          </a:endParaRPr>
        </a:p>
      </dsp:txBody>
      <dsp:txXfrm>
        <a:off x="26162" y="2278477"/>
        <a:ext cx="2910332" cy="483604"/>
      </dsp:txXfrm>
    </dsp:sp>
    <dsp:sp modelId="{00D87313-0928-4E35-9C22-DB0801FC93C6}">
      <dsp:nvSpPr>
        <dsp:cNvPr id="0" name=""/>
        <dsp:cNvSpPr/>
      </dsp:nvSpPr>
      <dsp:spPr>
        <a:xfrm rot="5400000">
          <a:off x="5381756" y="449533"/>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在</a:t>
          </a:r>
          <a:r>
            <a:rPr lang="en-US" sz="1800" kern="1200" smtClean="0"/>
            <a:t>workspace</a:t>
          </a:r>
          <a:r>
            <a:rPr lang="zh-CN" sz="1800" kern="1200" smtClean="0"/>
            <a:t>中搜索引用</a:t>
          </a:r>
          <a:endParaRPr lang="zh-CN" sz="1800" kern="1200"/>
        </a:p>
      </dsp:txBody>
      <dsp:txXfrm rot="-5400000">
        <a:off x="2962656" y="2889563"/>
        <a:ext cx="5246015" cy="386884"/>
      </dsp:txXfrm>
    </dsp:sp>
    <dsp:sp modelId="{4093947C-B2DD-478F-BA3F-40054AD841E3}">
      <dsp:nvSpPr>
        <dsp:cNvPr id="0" name=""/>
        <dsp:cNvSpPr/>
      </dsp:nvSpPr>
      <dsp:spPr>
        <a:xfrm>
          <a:off x="0" y="2815040"/>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latin typeface="微软雅黑" panose="020B0503020204020204" pitchFamily="34" charset="-122"/>
              <a:ea typeface="微软雅黑" panose="020B0503020204020204" pitchFamily="34" charset="-122"/>
            </a:rPr>
            <a:t>Ctrl+Shift+G:  </a:t>
          </a:r>
          <a:endParaRPr lang="zh-CN" sz="2400" kern="1200" dirty="0">
            <a:latin typeface="微软雅黑" panose="020B0503020204020204" pitchFamily="34" charset="-122"/>
            <a:ea typeface="微软雅黑" panose="020B0503020204020204" pitchFamily="34" charset="-122"/>
          </a:endParaRPr>
        </a:p>
      </dsp:txBody>
      <dsp:txXfrm>
        <a:off x="26162" y="2841202"/>
        <a:ext cx="2910332" cy="483604"/>
      </dsp:txXfrm>
    </dsp:sp>
    <dsp:sp modelId="{69C2A0DB-7518-43D0-BCD5-AB7401FEC670}">
      <dsp:nvSpPr>
        <dsp:cNvPr id="0" name=""/>
        <dsp:cNvSpPr/>
      </dsp:nvSpPr>
      <dsp:spPr>
        <a:xfrm rot="5400000">
          <a:off x="5381756" y="1012258"/>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dirty="0" smtClean="0"/>
            <a:t>定位到对于的匹配符</a:t>
          </a:r>
          <a:r>
            <a:rPr lang="en-US" sz="1800" kern="1200" dirty="0" smtClean="0"/>
            <a:t>(</a:t>
          </a:r>
          <a:r>
            <a:rPr lang="zh-CN" sz="1800" kern="1200" dirty="0" smtClean="0"/>
            <a:t>譬如</a:t>
          </a:r>
          <a:r>
            <a:rPr lang="en-US" sz="1800" kern="1200" dirty="0" smtClean="0"/>
            <a:t>{})</a:t>
          </a:r>
          <a:endParaRPr lang="zh-CN" sz="1800" kern="1200" dirty="0"/>
        </a:p>
      </dsp:txBody>
      <dsp:txXfrm rot="-5400000">
        <a:off x="2962656" y="3452288"/>
        <a:ext cx="5246015" cy="386884"/>
      </dsp:txXfrm>
    </dsp:sp>
    <dsp:sp modelId="{DC9ED8A4-B849-4C39-A679-5BCFC74A630B}">
      <dsp:nvSpPr>
        <dsp:cNvPr id="0" name=""/>
        <dsp:cNvSpPr/>
      </dsp:nvSpPr>
      <dsp:spPr>
        <a:xfrm>
          <a:off x="0" y="3377765"/>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FFFF00"/>
              </a:solidFill>
              <a:latin typeface="微软雅黑" panose="020B0503020204020204" pitchFamily="34" charset="-122"/>
              <a:ea typeface="微软雅黑" panose="020B0503020204020204" pitchFamily="34" charset="-122"/>
            </a:rPr>
            <a:t>Ctrl+Shift+P</a:t>
          </a:r>
          <a:r>
            <a:rPr lang="en-US" sz="2400" kern="1200" dirty="0" smtClean="0">
              <a:latin typeface="微软雅黑" panose="020B0503020204020204" pitchFamily="34" charset="-122"/>
              <a:ea typeface="微软雅黑" panose="020B0503020204020204" pitchFamily="34" charset="-122"/>
            </a:rPr>
            <a:t> </a:t>
          </a:r>
          <a:r>
            <a:rPr lang="en-US" sz="3800" kern="1200" dirty="0" smtClean="0"/>
            <a:t> </a:t>
          </a:r>
          <a:endParaRPr lang="zh-CN" sz="3800" kern="1200" dirty="0"/>
        </a:p>
      </dsp:txBody>
      <dsp:txXfrm>
        <a:off x="26162" y="3403927"/>
        <a:ext cx="2910332" cy="483604"/>
      </dsp:txXfrm>
    </dsp:sp>
    <dsp:sp modelId="{05FB1A7C-7C92-4248-8F9B-D23C2CC9D69B}">
      <dsp:nvSpPr>
        <dsp:cNvPr id="0" name=""/>
        <dsp:cNvSpPr/>
      </dsp:nvSpPr>
      <dsp:spPr>
        <a:xfrm rot="5400000">
          <a:off x="5381756" y="1574983"/>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dirty="0" smtClean="0"/>
            <a:t>正向增量查找</a:t>
          </a:r>
          <a:endParaRPr lang="zh-CN" sz="1800" kern="1200" dirty="0"/>
        </a:p>
      </dsp:txBody>
      <dsp:txXfrm rot="-5400000">
        <a:off x="2962656" y="4015013"/>
        <a:ext cx="5246015" cy="386884"/>
      </dsp:txXfrm>
    </dsp:sp>
    <dsp:sp modelId="{80502A5A-C5C3-4547-9D56-09A905CE31D7}">
      <dsp:nvSpPr>
        <dsp:cNvPr id="0" name=""/>
        <dsp:cNvSpPr/>
      </dsp:nvSpPr>
      <dsp:spPr>
        <a:xfrm>
          <a:off x="0" y="3940491"/>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latin typeface="微软雅黑" panose="020B0503020204020204" pitchFamily="34" charset="-122"/>
              <a:ea typeface="微软雅黑" panose="020B0503020204020204" pitchFamily="34" charset="-122"/>
            </a:rPr>
            <a:t>Ctrl+J  </a:t>
          </a:r>
          <a:endParaRPr lang="zh-CN" sz="2400" kern="1200" dirty="0">
            <a:latin typeface="微软雅黑" panose="020B0503020204020204" pitchFamily="34" charset="-122"/>
            <a:ea typeface="微软雅黑" panose="020B0503020204020204" pitchFamily="34" charset="-122"/>
          </a:endParaRPr>
        </a:p>
      </dsp:txBody>
      <dsp:txXfrm>
        <a:off x="26162" y="3966653"/>
        <a:ext cx="2910332" cy="483604"/>
      </dsp:txXfrm>
    </dsp:sp>
    <dsp:sp modelId="{23ADE12F-39B8-427B-A61B-4B772F2133BF}">
      <dsp:nvSpPr>
        <dsp:cNvPr id="0" name=""/>
        <dsp:cNvSpPr/>
      </dsp:nvSpPr>
      <dsp:spPr>
        <a:xfrm rot="5400000">
          <a:off x="5381756" y="2137708"/>
          <a:ext cx="42874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反向增量查找</a:t>
          </a:r>
          <a:r>
            <a:rPr lang="en-US" sz="1800" kern="1200" smtClean="0"/>
            <a:t>(</a:t>
          </a:r>
          <a:r>
            <a:rPr lang="zh-CN" sz="1800" kern="1200" smtClean="0"/>
            <a:t>和上条相同</a:t>
          </a:r>
          <a:r>
            <a:rPr lang="en-US" sz="1800" kern="1200" smtClean="0"/>
            <a:t>,</a:t>
          </a:r>
          <a:r>
            <a:rPr lang="zh-CN" sz="1800" kern="1200" smtClean="0"/>
            <a:t>只不过是从后往前查</a:t>
          </a:r>
          <a:r>
            <a:rPr lang="en-US" sz="1800" kern="1200" smtClean="0"/>
            <a:t>) </a:t>
          </a:r>
          <a:endParaRPr lang="zh-CN" sz="1800" kern="1200"/>
        </a:p>
      </dsp:txBody>
      <dsp:txXfrm rot="-5400000">
        <a:off x="2962656" y="4577738"/>
        <a:ext cx="5246015" cy="386884"/>
      </dsp:txXfrm>
    </dsp:sp>
    <dsp:sp modelId="{EF9B13FF-3E1A-4BCD-8F17-F4AE7F32667B}">
      <dsp:nvSpPr>
        <dsp:cNvPr id="0" name=""/>
        <dsp:cNvSpPr/>
      </dsp:nvSpPr>
      <dsp:spPr>
        <a:xfrm>
          <a:off x="0" y="4503216"/>
          <a:ext cx="2962656" cy="5359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latin typeface="微软雅黑" panose="020B0503020204020204" pitchFamily="34" charset="-122"/>
              <a:ea typeface="微软雅黑" panose="020B0503020204020204" pitchFamily="34" charset="-122"/>
            </a:rPr>
            <a:t>Ctrl+Shift+J  </a:t>
          </a:r>
          <a:r>
            <a:rPr lang="en-US" sz="4000" kern="1200" dirty="0" smtClean="0"/>
            <a:t> </a:t>
          </a:r>
          <a:endParaRPr lang="zh-CN" sz="4000" kern="1200" dirty="0"/>
        </a:p>
      </dsp:txBody>
      <dsp:txXfrm>
        <a:off x="26162" y="4529378"/>
        <a:ext cx="2910332" cy="4836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DAAE0-F5DD-49DA-BC4B-3B7DEF139CAA}">
      <dsp:nvSpPr>
        <dsp:cNvPr id="0" name=""/>
        <dsp:cNvSpPr/>
      </dsp:nvSpPr>
      <dsp:spPr>
        <a:xfrm rot="5400000">
          <a:off x="5012915" y="-1902247"/>
          <a:ext cx="1166424"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smtClean="0"/>
            <a:t>在</a:t>
          </a:r>
          <a:r>
            <a:rPr lang="en-US" sz="1400" kern="1200" smtClean="0"/>
            <a:t>Eclipse</a:t>
          </a:r>
          <a:r>
            <a:rPr lang="zh-CN" sz="1400" kern="1200" smtClean="0"/>
            <a:t>横行的世道，只有铁杆粉丝还在坚持使用。</a:t>
          </a:r>
          <a:endParaRPr lang="zh-CN" sz="1400" kern="1200"/>
        </a:p>
      </dsp:txBody>
      <dsp:txXfrm rot="-5400000">
        <a:off x="2962655" y="204953"/>
        <a:ext cx="5210004" cy="1052544"/>
      </dsp:txXfrm>
    </dsp:sp>
    <dsp:sp modelId="{67AB2638-2A07-4F34-8B7C-95B8F268BFD8}">
      <dsp:nvSpPr>
        <dsp:cNvPr id="0" name=""/>
        <dsp:cNvSpPr/>
      </dsp:nvSpPr>
      <dsp:spPr>
        <a:xfrm>
          <a:off x="0" y="2209"/>
          <a:ext cx="2962656" cy="14580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sz="2400" kern="1200" dirty="0" smtClean="0"/>
            <a:t>屡获殊荣的</a:t>
          </a:r>
          <a:r>
            <a:rPr lang="en-US" sz="2400" kern="1200" dirty="0" smtClean="0"/>
            <a:t>Java</a:t>
          </a:r>
          <a:r>
            <a:rPr lang="zh-CN" sz="2400" kern="1200" dirty="0" smtClean="0"/>
            <a:t>和</a:t>
          </a:r>
          <a:r>
            <a:rPr lang="en-US" sz="2400" kern="1200" dirty="0" smtClean="0"/>
            <a:t>Groovy</a:t>
          </a:r>
          <a:r>
            <a:rPr lang="zh-CN" sz="2400" kern="1200" dirty="0" smtClean="0"/>
            <a:t>开发工具</a:t>
          </a:r>
          <a:endParaRPr lang="zh-CN" sz="2400" kern="1200" dirty="0"/>
        </a:p>
      </dsp:txBody>
      <dsp:txXfrm>
        <a:off x="71175" y="73384"/>
        <a:ext cx="2820306" cy="1315681"/>
      </dsp:txXfrm>
    </dsp:sp>
    <dsp:sp modelId="{187CC506-F5C5-4803-A777-FEA19D5750FF}">
      <dsp:nvSpPr>
        <dsp:cNvPr id="0" name=""/>
        <dsp:cNvSpPr/>
      </dsp:nvSpPr>
      <dsp:spPr>
        <a:xfrm rot="5400000">
          <a:off x="5012915" y="-371314"/>
          <a:ext cx="1166424"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整合了开发过程中实用的众多功能，</a:t>
          </a:r>
          <a:endParaRPr lang="zh-CN" sz="1400" kern="1200" dirty="0"/>
        </a:p>
        <a:p>
          <a:pPr marL="114300" lvl="1" indent="-114300" algn="l" defTabSz="622300" rtl="0">
            <a:lnSpc>
              <a:spcPct val="90000"/>
            </a:lnSpc>
            <a:spcBef>
              <a:spcPct val="0"/>
            </a:spcBef>
            <a:spcAft>
              <a:spcPct val="15000"/>
            </a:spcAft>
            <a:buChar char="••"/>
          </a:pPr>
          <a:r>
            <a:rPr lang="zh-CN" sz="1400" kern="1200" dirty="0" smtClean="0"/>
            <a:t>几乎可以不用鼠标可以方便的完成你要做的任何事情，</a:t>
          </a:r>
          <a:endParaRPr lang="zh-CN" sz="1400" kern="1200" dirty="0"/>
        </a:p>
        <a:p>
          <a:pPr marL="114300" lvl="1" indent="-114300" algn="l" defTabSz="622300" rtl="0">
            <a:lnSpc>
              <a:spcPct val="90000"/>
            </a:lnSpc>
            <a:spcBef>
              <a:spcPct val="0"/>
            </a:spcBef>
            <a:spcAft>
              <a:spcPct val="15000"/>
            </a:spcAft>
            <a:buChar char="••"/>
          </a:pPr>
          <a:r>
            <a:rPr lang="zh-CN" sz="1400" kern="1200" dirty="0" smtClean="0"/>
            <a:t>最大程度的加快开发的速度。</a:t>
          </a:r>
          <a:endParaRPr lang="zh-CN" sz="1400" kern="1200" dirty="0"/>
        </a:p>
        <a:p>
          <a:pPr marL="114300" lvl="1" indent="-114300" algn="l" defTabSz="622300" rtl="0">
            <a:lnSpc>
              <a:spcPct val="90000"/>
            </a:lnSpc>
            <a:spcBef>
              <a:spcPct val="0"/>
            </a:spcBef>
            <a:spcAft>
              <a:spcPct val="15000"/>
            </a:spcAft>
            <a:buChar char="••"/>
          </a:pPr>
          <a:r>
            <a:rPr lang="zh-CN" sz="1400" kern="1200" dirty="0" smtClean="0"/>
            <a:t>简单而又功能强大。</a:t>
          </a:r>
          <a:endParaRPr lang="zh-CN" sz="1400" kern="1200" dirty="0"/>
        </a:p>
      </dsp:txBody>
      <dsp:txXfrm rot="-5400000">
        <a:off x="2962655" y="1735886"/>
        <a:ext cx="5210004" cy="1052544"/>
      </dsp:txXfrm>
    </dsp:sp>
    <dsp:sp modelId="{0B1E4DE6-D747-416A-A90D-0EE1A9A40C31}">
      <dsp:nvSpPr>
        <dsp:cNvPr id="0" name=""/>
        <dsp:cNvSpPr/>
      </dsp:nvSpPr>
      <dsp:spPr>
        <a:xfrm>
          <a:off x="0" y="1533141"/>
          <a:ext cx="2962656" cy="14580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sz="2800" kern="1200" dirty="0" smtClean="0"/>
            <a:t>被认为是当前</a:t>
          </a:r>
          <a:r>
            <a:rPr lang="en-US" sz="2800" kern="1200" dirty="0" smtClean="0"/>
            <a:t>Java</a:t>
          </a:r>
          <a:r>
            <a:rPr lang="zh-CN" sz="2800" kern="1200" dirty="0" smtClean="0"/>
            <a:t>开发效率最快的</a:t>
          </a:r>
          <a:r>
            <a:rPr lang="en-US" sz="2800" kern="1200" dirty="0" smtClean="0"/>
            <a:t>IDE</a:t>
          </a:r>
          <a:r>
            <a:rPr lang="zh-CN" sz="2800" kern="1200" dirty="0" smtClean="0"/>
            <a:t>工具</a:t>
          </a:r>
          <a:endParaRPr lang="zh-CN" sz="2800" kern="1200" dirty="0"/>
        </a:p>
      </dsp:txBody>
      <dsp:txXfrm>
        <a:off x="71175" y="1604316"/>
        <a:ext cx="2820306" cy="1315681"/>
      </dsp:txXfrm>
    </dsp:sp>
    <dsp:sp modelId="{1B9877D5-E50C-4D39-867C-71E5AE7C6847}">
      <dsp:nvSpPr>
        <dsp:cNvPr id="0" name=""/>
        <dsp:cNvSpPr/>
      </dsp:nvSpPr>
      <dsp:spPr>
        <a:xfrm rot="5400000">
          <a:off x="5012915" y="1159618"/>
          <a:ext cx="1166424"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在智能代码助手、代码自动提示、重构、</a:t>
          </a:r>
          <a:r>
            <a:rPr lang="en-US" sz="1400" kern="1200" dirty="0" smtClean="0"/>
            <a:t>J2EE</a:t>
          </a:r>
          <a:r>
            <a:rPr lang="zh-CN" sz="1400" kern="1200" dirty="0" smtClean="0"/>
            <a:t>支持、</a:t>
          </a:r>
          <a:r>
            <a:rPr lang="en-US" sz="1400" kern="1200" dirty="0" smtClean="0"/>
            <a:t>Ant</a:t>
          </a:r>
          <a:r>
            <a:rPr lang="zh-CN" sz="1400" kern="1200" dirty="0" smtClean="0"/>
            <a:t>、</a:t>
          </a:r>
          <a:r>
            <a:rPr lang="en-US" sz="1400" kern="1200" dirty="0" smtClean="0"/>
            <a:t>JUnit</a:t>
          </a:r>
          <a:r>
            <a:rPr lang="zh-CN" sz="1400" kern="1200" dirty="0" smtClean="0"/>
            <a:t>、</a:t>
          </a:r>
          <a:r>
            <a:rPr lang="en-US" sz="1400" kern="1200" dirty="0" smtClean="0"/>
            <a:t>CVS</a:t>
          </a:r>
          <a:r>
            <a:rPr lang="zh-CN" sz="1400" kern="1200" dirty="0" smtClean="0"/>
            <a:t>整合、代码审查、创新的</a:t>
          </a:r>
          <a:r>
            <a:rPr lang="en-US" sz="1400" kern="1200" dirty="0" smtClean="0"/>
            <a:t>GUI</a:t>
          </a:r>
          <a:r>
            <a:rPr lang="zh-CN" sz="1400" kern="1200" dirty="0" smtClean="0"/>
            <a:t>设计等方面的功能可以说是超常的。</a:t>
          </a:r>
          <a:endParaRPr lang="zh-CN" sz="1400" kern="1200" dirty="0"/>
        </a:p>
      </dsp:txBody>
      <dsp:txXfrm rot="-5400000">
        <a:off x="2962655" y="3266818"/>
        <a:ext cx="5210004" cy="1052544"/>
      </dsp:txXfrm>
    </dsp:sp>
    <dsp:sp modelId="{E63634A7-BEBA-45BE-81C9-A266448A3CD6}">
      <dsp:nvSpPr>
        <dsp:cNvPr id="0" name=""/>
        <dsp:cNvSpPr/>
      </dsp:nvSpPr>
      <dsp:spPr>
        <a:xfrm>
          <a:off x="0" y="3064074"/>
          <a:ext cx="2962656" cy="14580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zh-CN" sz="2700" kern="1200" dirty="0" smtClean="0"/>
            <a:t>在业界被公认为最好的</a:t>
          </a:r>
          <a:r>
            <a:rPr lang="en-US" sz="2700" kern="1200" dirty="0" smtClean="0"/>
            <a:t>Java</a:t>
          </a:r>
          <a:r>
            <a:rPr lang="zh-CN" sz="2700" kern="1200" dirty="0" smtClean="0"/>
            <a:t>开发工具之一</a:t>
          </a:r>
          <a:endParaRPr lang="zh-CN" sz="2700" kern="1200" dirty="0"/>
        </a:p>
      </dsp:txBody>
      <dsp:txXfrm>
        <a:off x="71175" y="3135249"/>
        <a:ext cx="2820306" cy="131568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1E6A2-F3B0-40C6-BC07-2977A429F8D6}">
      <dsp:nvSpPr>
        <dsp:cNvPr id="0" name=""/>
        <dsp:cNvSpPr/>
      </dsp:nvSpPr>
      <dsp:spPr>
        <a:xfrm rot="5400000">
          <a:off x="4941555" y="-1815215"/>
          <a:ext cx="1309144"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zh-CN" sz="1800" kern="1200" dirty="0" smtClean="0">
              <a:latin typeface="微软雅黑" panose="020B0503020204020204" pitchFamily="34" charset="-122"/>
              <a:ea typeface="微软雅黑" panose="020B0503020204020204" pitchFamily="34" charset="-122"/>
            </a:rPr>
            <a:t>提供这种基于语法的选择，在默认设置中</a:t>
          </a:r>
          <a:r>
            <a:rPr lang="en-US" sz="1800" kern="1200" dirty="0" err="1" smtClean="0">
              <a:latin typeface="微软雅黑" panose="020B0503020204020204" pitchFamily="34" charset="-122"/>
              <a:ea typeface="微软雅黑" panose="020B0503020204020204" pitchFamily="34" charset="-122"/>
            </a:rPr>
            <a:t>Ctrl+w</a:t>
          </a:r>
          <a:r>
            <a:rPr lang="zh-CN" sz="1800" kern="1200" dirty="0" smtClean="0">
              <a:latin typeface="微软雅黑" panose="020B0503020204020204" pitchFamily="34" charset="-122"/>
              <a:ea typeface="微软雅黑" panose="020B0503020204020204" pitchFamily="34" charset="-122"/>
            </a:rPr>
            <a:t>，</a:t>
          </a:r>
          <a:endParaRPr lang="zh-CN" sz="1800" kern="1200" dirty="0">
            <a:latin typeface="微软雅黑" panose="020B0503020204020204" pitchFamily="34" charset="-122"/>
            <a:ea typeface="微软雅黑" panose="020B0503020204020204" pitchFamily="34" charset="-122"/>
          </a:endParaRPr>
        </a:p>
        <a:p>
          <a:pPr marL="171450" lvl="1" indent="-171450" algn="l" defTabSz="800100" rtl="0">
            <a:lnSpc>
              <a:spcPct val="9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可实现选取范围的不断扩充，这种方式在重构的时候尤其显得方便。</a:t>
          </a:r>
          <a:endParaRPr lang="zh-CN" altLang="en-US" sz="1800" kern="1200" dirty="0">
            <a:latin typeface="微软雅黑" panose="020B0503020204020204" pitchFamily="34" charset="-122"/>
            <a:ea typeface="微软雅黑" panose="020B0503020204020204" pitchFamily="34" charset="-122"/>
          </a:endParaRPr>
        </a:p>
      </dsp:txBody>
      <dsp:txXfrm rot="-5400000">
        <a:off x="2962656" y="227591"/>
        <a:ext cx="5203037" cy="1181330"/>
      </dsp:txXfrm>
    </dsp:sp>
    <dsp:sp modelId="{1A78D362-B8EB-41DE-B988-6C7CF5DDD928}">
      <dsp:nvSpPr>
        <dsp:cNvPr id="0" name=""/>
        <dsp:cNvSpPr/>
      </dsp:nvSpPr>
      <dsp:spPr>
        <a:xfrm>
          <a:off x="0" y="40"/>
          <a:ext cx="2962656" cy="1636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zh-CN" altLang="en-US" sz="3600" kern="1200" dirty="0" smtClean="0"/>
            <a:t>智能的选取</a:t>
          </a:r>
          <a:endParaRPr lang="zh-CN" altLang="en-US" sz="3600" kern="1200" dirty="0"/>
        </a:p>
      </dsp:txBody>
      <dsp:txXfrm>
        <a:off x="79884" y="79924"/>
        <a:ext cx="2802888" cy="1476662"/>
      </dsp:txXfrm>
    </dsp:sp>
    <dsp:sp modelId="{A9BBA773-2639-478A-8B08-2E5779936735}">
      <dsp:nvSpPr>
        <dsp:cNvPr id="0" name=""/>
        <dsp:cNvSpPr/>
      </dsp:nvSpPr>
      <dsp:spPr>
        <a:xfrm rot="5400000">
          <a:off x="4941555" y="-96963"/>
          <a:ext cx="1309144"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微软雅黑" panose="020B0503020204020204" pitchFamily="34" charset="-122"/>
              <a:ea typeface="微软雅黑" panose="020B0503020204020204" pitchFamily="34" charset="-122"/>
            </a:rPr>
            <a:t>IDEA</a:t>
          </a:r>
          <a:r>
            <a:rPr lang="zh-CN" sz="1400" kern="1200" dirty="0" smtClean="0">
              <a:latin typeface="微软雅黑" panose="020B0503020204020204" pitchFamily="34" charset="-122"/>
              <a:ea typeface="微软雅黑" panose="020B0503020204020204" pitchFamily="34" charset="-122"/>
            </a:rPr>
            <a:t>提供了丰富的导航查看模式，例如</a:t>
          </a:r>
          <a:r>
            <a:rPr lang="en-US" sz="1400" kern="1200" dirty="0" err="1" smtClean="0">
              <a:latin typeface="微软雅黑" panose="020B0503020204020204" pitchFamily="34" charset="-122"/>
              <a:ea typeface="微软雅黑" panose="020B0503020204020204" pitchFamily="34" charset="-122"/>
            </a:rPr>
            <a:t>ctrl+e</a:t>
          </a:r>
          <a:r>
            <a:rPr lang="zh-CN" sz="1400" kern="1200" dirty="0" smtClean="0">
              <a:latin typeface="微软雅黑" panose="020B0503020204020204" pitchFamily="34" charset="-122"/>
              <a:ea typeface="微软雅黑" panose="020B0503020204020204" pitchFamily="34" charset="-122"/>
            </a:rPr>
            <a:t>显示最近打开过的文件，</a:t>
          </a:r>
          <a:r>
            <a:rPr lang="en-US" sz="1400" kern="1200" dirty="0" smtClean="0">
              <a:latin typeface="微软雅黑" panose="020B0503020204020204" pitchFamily="34" charset="-122"/>
              <a:ea typeface="微软雅黑" panose="020B0503020204020204" pitchFamily="34" charset="-122"/>
            </a:rPr>
            <a:t>	</a:t>
          </a:r>
          <a:r>
            <a:rPr lang="en-US" sz="1400" kern="1200" dirty="0" err="1" smtClean="0">
              <a:latin typeface="微软雅黑" panose="020B0503020204020204" pitchFamily="34" charset="-122"/>
              <a:ea typeface="微软雅黑" panose="020B0503020204020204" pitchFamily="34" charset="-122"/>
            </a:rPr>
            <a:t>ctrl+n</a:t>
          </a:r>
          <a:r>
            <a:rPr lang="zh-CN" sz="1400" kern="1200" dirty="0" smtClean="0">
              <a:latin typeface="微软雅黑" panose="020B0503020204020204" pitchFamily="34" charset="-122"/>
              <a:ea typeface="微软雅黑" panose="020B0503020204020204" pitchFamily="34" charset="-122"/>
            </a:rPr>
            <a:t>显示你希望显示的类名查找框</a:t>
          </a:r>
          <a:r>
            <a:rPr lang="en-US" sz="1400" kern="1200" dirty="0" smtClean="0">
              <a:latin typeface="微软雅黑" panose="020B0503020204020204" pitchFamily="34" charset="-122"/>
              <a:ea typeface="微软雅黑" panose="020B0503020204020204" pitchFamily="34" charset="-122"/>
            </a:rPr>
            <a:t>(</a:t>
          </a:r>
          <a:r>
            <a:rPr lang="zh-CN" sz="1400" kern="1200" dirty="0" smtClean="0">
              <a:latin typeface="微软雅黑" panose="020B0503020204020204" pitchFamily="34" charset="-122"/>
              <a:ea typeface="微软雅黑" panose="020B0503020204020204" pitchFamily="34" charset="-122"/>
            </a:rPr>
            <a:t>该框同样有智能补充功能，当你</a:t>
          </a:r>
          <a:r>
            <a:rPr lang="en-US" sz="1400" kern="1200" dirty="0" smtClean="0">
              <a:latin typeface="微软雅黑" panose="020B0503020204020204" pitchFamily="34" charset="-122"/>
              <a:ea typeface="微软雅黑" panose="020B0503020204020204" pitchFamily="34" charset="-122"/>
            </a:rPr>
            <a:t>	</a:t>
          </a:r>
          <a:r>
            <a:rPr lang="zh-CN" sz="1400" kern="1200" dirty="0" smtClean="0">
              <a:latin typeface="微软雅黑" panose="020B0503020204020204" pitchFamily="34" charset="-122"/>
              <a:ea typeface="微软雅黑" panose="020B0503020204020204" pitchFamily="34" charset="-122"/>
            </a:rPr>
            <a:t>输入字母后</a:t>
          </a:r>
          <a:r>
            <a:rPr lang="en-US" sz="1400" kern="1200" dirty="0" smtClean="0">
              <a:latin typeface="微软雅黑" panose="020B0503020204020204" pitchFamily="34" charset="-122"/>
              <a:ea typeface="微软雅黑" panose="020B0503020204020204" pitchFamily="34" charset="-122"/>
            </a:rPr>
            <a:t>IDEA</a:t>
          </a:r>
          <a:r>
            <a:rPr lang="zh-CN" sz="1400" kern="1200" dirty="0" smtClean="0">
              <a:latin typeface="微软雅黑" panose="020B0503020204020204" pitchFamily="34" charset="-122"/>
              <a:ea typeface="微软雅黑" panose="020B0503020204020204" pitchFamily="34" charset="-122"/>
            </a:rPr>
            <a:t>将显示所有候选类名</a:t>
          </a:r>
          <a:r>
            <a:rPr lang="en-US" sz="1400" kern="1200" dirty="0" smtClean="0">
              <a:latin typeface="微软雅黑" panose="020B0503020204020204" pitchFamily="34" charset="-122"/>
              <a:ea typeface="微软雅黑" panose="020B0503020204020204" pitchFamily="34" charset="-122"/>
            </a:rPr>
            <a:t>)</a:t>
          </a:r>
          <a:r>
            <a:rPr lang="zh-CN" sz="1400" kern="1200" dirty="0" smtClean="0">
              <a:latin typeface="微软雅黑" panose="020B0503020204020204" pitchFamily="34" charset="-122"/>
              <a:ea typeface="微软雅黑" panose="020B0503020204020204" pitchFamily="34" charset="-122"/>
            </a:rPr>
            <a:t>。在最基本的</a:t>
          </a:r>
          <a:r>
            <a:rPr lang="en-US" sz="1400" kern="1200" dirty="0" smtClean="0">
              <a:latin typeface="微软雅黑" panose="020B0503020204020204" pitchFamily="34" charset="-122"/>
              <a:ea typeface="微软雅黑" panose="020B0503020204020204" pitchFamily="34" charset="-122"/>
            </a:rPr>
            <a:t>project</a:t>
          </a:r>
          <a:r>
            <a:rPr lang="zh-CN" sz="1400" kern="1200" dirty="0" smtClean="0">
              <a:latin typeface="微软雅黑" panose="020B0503020204020204" pitchFamily="34" charset="-122"/>
              <a:ea typeface="微软雅黑" panose="020B0503020204020204" pitchFamily="34" charset="-122"/>
            </a:rPr>
            <a:t>视图中，你</a:t>
          </a:r>
          <a:r>
            <a:rPr lang="en-US" sz="1400" kern="1200" dirty="0" smtClean="0">
              <a:latin typeface="微软雅黑" panose="020B0503020204020204" pitchFamily="34" charset="-122"/>
              <a:ea typeface="微软雅黑" panose="020B0503020204020204" pitchFamily="34" charset="-122"/>
            </a:rPr>
            <a:t>	</a:t>
          </a:r>
          <a:r>
            <a:rPr lang="zh-CN" sz="1400" kern="1200" dirty="0" smtClean="0">
              <a:latin typeface="微软雅黑" panose="020B0503020204020204" pitchFamily="34" charset="-122"/>
              <a:ea typeface="微软雅黑" panose="020B0503020204020204" pitchFamily="34" charset="-122"/>
            </a:rPr>
            <a:t>还可以选择多种的视图方式</a:t>
          </a:r>
          <a:r>
            <a:rPr lang="zh-CN" sz="1400" kern="1200" dirty="0" smtClean="0"/>
            <a:t>。</a:t>
          </a:r>
          <a:endParaRPr lang="zh-CN" sz="1400" kern="1200" dirty="0"/>
        </a:p>
      </dsp:txBody>
      <dsp:txXfrm rot="-5400000">
        <a:off x="2962656" y="1945843"/>
        <a:ext cx="5203037" cy="1181330"/>
      </dsp:txXfrm>
    </dsp:sp>
    <dsp:sp modelId="{95FA79B3-5F8B-4811-9409-1116FEF10930}">
      <dsp:nvSpPr>
        <dsp:cNvPr id="0" name=""/>
        <dsp:cNvSpPr/>
      </dsp:nvSpPr>
      <dsp:spPr>
        <a:xfrm>
          <a:off x="0" y="1718293"/>
          <a:ext cx="2962656" cy="1636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zh-CN" sz="4400" kern="1200" dirty="0" smtClean="0"/>
            <a:t>丰富的</a:t>
          </a:r>
          <a:r>
            <a:rPr lang="en-US" altLang="zh-CN" sz="4400" kern="1200" dirty="0" smtClean="0"/>
            <a:t>  </a:t>
          </a:r>
          <a:r>
            <a:rPr lang="zh-CN" sz="4400" kern="1200" dirty="0" smtClean="0"/>
            <a:t>导航模式</a:t>
          </a:r>
          <a:endParaRPr lang="zh-CN" sz="4400" kern="1200" dirty="0"/>
        </a:p>
      </dsp:txBody>
      <dsp:txXfrm>
        <a:off x="79884" y="1798177"/>
        <a:ext cx="2802888" cy="147666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1AD68-F619-4573-B30C-493B65F4981F}">
      <dsp:nvSpPr>
        <dsp:cNvPr id="0" name=""/>
        <dsp:cNvSpPr/>
      </dsp:nvSpPr>
      <dsp:spPr>
        <a:xfrm rot="5400000">
          <a:off x="5120292" y="-2036204"/>
          <a:ext cx="9516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zh-CN" sz="1800" kern="1200" dirty="0" smtClean="0">
              <a:solidFill>
                <a:schemeClr val="tx1"/>
              </a:solidFill>
            </a:rPr>
            <a:t>不用通过版本管理服务器，单纯的</a:t>
          </a:r>
          <a:r>
            <a:rPr lang="en-US" sz="1800" kern="1200" dirty="0" smtClean="0">
              <a:solidFill>
                <a:schemeClr val="tx1"/>
              </a:solidFill>
            </a:rPr>
            <a:t>IDEA</a:t>
          </a:r>
          <a:r>
            <a:rPr lang="zh-CN" sz="1800" kern="1200" dirty="0" smtClean="0">
              <a:solidFill>
                <a:schemeClr val="tx1"/>
              </a:solidFill>
            </a:rPr>
            <a:t>就可以查看任何工程中文件的</a:t>
          </a:r>
          <a:r>
            <a:rPr lang="en-US" sz="1800" kern="1200" dirty="0" smtClean="0">
              <a:solidFill>
                <a:schemeClr val="tx1"/>
              </a:solidFill>
            </a:rPr>
            <a:t>	</a:t>
          </a:r>
          <a:r>
            <a:rPr lang="zh-CN" sz="1800" kern="1200" dirty="0" smtClean="0">
              <a:solidFill>
                <a:schemeClr val="tx1"/>
              </a:solidFill>
            </a:rPr>
            <a:t>历史记录，但版本恢复时你可以很容易的将其恢复</a:t>
          </a:r>
          <a:r>
            <a:rPr lang="zh-CN" sz="1300" kern="1200" dirty="0" smtClean="0"/>
            <a:t>。</a:t>
          </a:r>
          <a:endParaRPr lang="zh-CN" sz="1300" kern="1200" dirty="0"/>
        </a:p>
      </dsp:txBody>
      <dsp:txXfrm rot="-5400000">
        <a:off x="2962656" y="167889"/>
        <a:ext cx="5220487" cy="858756"/>
      </dsp:txXfrm>
    </dsp:sp>
    <dsp:sp modelId="{7702CCB6-E127-4BE3-B829-08D644B7ABF0}">
      <dsp:nvSpPr>
        <dsp:cNvPr id="0" name=""/>
        <dsp:cNvSpPr/>
      </dsp:nvSpPr>
      <dsp:spPr>
        <a:xfrm>
          <a:off x="0" y="2473"/>
          <a:ext cx="2962656" cy="1189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zh-CN" sz="3300" kern="1200" smtClean="0"/>
            <a:t>历史记录功能</a:t>
          </a:r>
          <a:endParaRPr lang="zh-CN" sz="3300" kern="1200"/>
        </a:p>
      </dsp:txBody>
      <dsp:txXfrm>
        <a:off x="58071" y="60544"/>
        <a:ext cx="2846514" cy="1073446"/>
      </dsp:txXfrm>
    </dsp:sp>
    <dsp:sp modelId="{5E26F8D6-8AF4-4CF8-BDD2-1DFDB24E8F43}">
      <dsp:nvSpPr>
        <dsp:cNvPr id="0" name=""/>
        <dsp:cNvSpPr/>
      </dsp:nvSpPr>
      <dsp:spPr>
        <a:xfrm rot="5400000">
          <a:off x="5120292" y="-787137"/>
          <a:ext cx="9516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endParaRPr lang="zh-CN" sz="2400" kern="1200" dirty="0"/>
        </a:p>
      </dsp:txBody>
      <dsp:txXfrm rot="-5400000">
        <a:off x="2962656" y="1416956"/>
        <a:ext cx="5220487" cy="858756"/>
      </dsp:txXfrm>
    </dsp:sp>
    <dsp:sp modelId="{B2A149B4-C640-4422-A01F-26B6C4EF6ABA}">
      <dsp:nvSpPr>
        <dsp:cNvPr id="0" name=""/>
        <dsp:cNvSpPr/>
      </dsp:nvSpPr>
      <dsp:spPr>
        <a:xfrm>
          <a:off x="0" y="1251540"/>
          <a:ext cx="2962656" cy="1189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JUnit</a:t>
          </a:r>
          <a:r>
            <a:rPr lang="zh-CN" sz="2400" kern="1200" dirty="0" smtClean="0"/>
            <a:t>的完美支持</a:t>
          </a:r>
          <a:endParaRPr lang="zh-CN" sz="2400" kern="1200" dirty="0"/>
        </a:p>
      </dsp:txBody>
      <dsp:txXfrm>
        <a:off x="58071" y="1309611"/>
        <a:ext cx="2846514" cy="1073446"/>
      </dsp:txXfrm>
    </dsp:sp>
    <dsp:sp modelId="{2ED0550A-4D97-4C91-9468-DD692ACA0638}">
      <dsp:nvSpPr>
        <dsp:cNvPr id="0" name=""/>
        <dsp:cNvSpPr/>
      </dsp:nvSpPr>
      <dsp:spPr>
        <a:xfrm rot="5400000">
          <a:off x="5120292" y="461930"/>
          <a:ext cx="9516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latin typeface="微软雅黑" panose="020B0503020204020204" pitchFamily="34" charset="-122"/>
              <a:ea typeface="微软雅黑" panose="020B0503020204020204" pitchFamily="34" charset="-122"/>
            </a:rPr>
            <a:t>IDEA</a:t>
          </a:r>
          <a:r>
            <a:rPr lang="zh-CN" sz="1600" kern="1200" dirty="0" smtClean="0">
              <a:latin typeface="微软雅黑" panose="020B0503020204020204" pitchFamily="34" charset="-122"/>
              <a:ea typeface="微软雅黑" panose="020B0503020204020204" pitchFamily="34" charset="-122"/>
            </a:rPr>
            <a:t>是所有</a:t>
          </a:r>
          <a:r>
            <a:rPr lang="en-US" sz="1600" kern="1200" dirty="0" smtClean="0">
              <a:latin typeface="微软雅黑" panose="020B0503020204020204" pitchFamily="34" charset="-122"/>
              <a:ea typeface="微软雅黑" panose="020B0503020204020204" pitchFamily="34" charset="-122"/>
            </a:rPr>
            <a:t>IDE</a:t>
          </a:r>
          <a:r>
            <a:rPr lang="zh-CN" sz="1600" kern="1200" dirty="0" smtClean="0">
              <a:latin typeface="微软雅黑" panose="020B0503020204020204" pitchFamily="34" charset="-122"/>
              <a:ea typeface="微软雅黑" panose="020B0503020204020204" pitchFamily="34" charset="-122"/>
            </a:rPr>
            <a:t>中最早支持重构的，</a:t>
          </a:r>
          <a:endParaRPr lang="zh-CN" sz="1600" kern="1200" dirty="0">
            <a:latin typeface="微软雅黑" panose="020B0503020204020204" pitchFamily="34" charset="-122"/>
            <a:ea typeface="微软雅黑" panose="020B0503020204020204" pitchFamily="34" charset="-122"/>
          </a:endParaRPr>
        </a:p>
        <a:p>
          <a:pPr marL="171450" lvl="1" indent="-171450" algn="l" defTabSz="711200" rtl="0">
            <a:lnSpc>
              <a:spcPct val="90000"/>
            </a:lnSpc>
            <a:spcBef>
              <a:spcPct val="0"/>
            </a:spcBef>
            <a:spcAft>
              <a:spcPct val="15000"/>
            </a:spcAft>
            <a:buChar char="••"/>
          </a:pPr>
          <a:r>
            <a:rPr lang="zh-CN" altLang="en-US" sz="1600" kern="1200" dirty="0" smtClean="0">
              <a:latin typeface="微软雅黑" panose="020B0503020204020204" pitchFamily="34" charset="-122"/>
              <a:ea typeface="微软雅黑" panose="020B0503020204020204" pitchFamily="34" charset="-122"/>
            </a:rPr>
            <a:t>其优秀的重构能力一直是其主要卖点之一。</a:t>
          </a:r>
          <a:endParaRPr lang="zh-CN" altLang="en-US" sz="1600" kern="1200" dirty="0">
            <a:latin typeface="微软雅黑" panose="020B0503020204020204" pitchFamily="34" charset="-122"/>
            <a:ea typeface="微软雅黑" panose="020B0503020204020204" pitchFamily="34" charset="-122"/>
          </a:endParaRPr>
        </a:p>
      </dsp:txBody>
      <dsp:txXfrm rot="-5400000">
        <a:off x="2962656" y="2666024"/>
        <a:ext cx="5220487" cy="858756"/>
      </dsp:txXfrm>
    </dsp:sp>
    <dsp:sp modelId="{0CDEA300-4221-46EB-9DD8-38CF5B81BDF3}">
      <dsp:nvSpPr>
        <dsp:cNvPr id="0" name=""/>
        <dsp:cNvSpPr/>
      </dsp:nvSpPr>
      <dsp:spPr>
        <a:xfrm>
          <a:off x="0" y="2500608"/>
          <a:ext cx="2962656" cy="1189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kern="1200" dirty="0" smtClean="0"/>
            <a:t>对重构的优越支持</a:t>
          </a:r>
          <a:endParaRPr lang="zh-CN" altLang="en-US" sz="2400" kern="1200" dirty="0"/>
        </a:p>
      </dsp:txBody>
      <dsp:txXfrm>
        <a:off x="58071" y="2558679"/>
        <a:ext cx="2846514" cy="1073446"/>
      </dsp:txXfrm>
    </dsp:sp>
    <dsp:sp modelId="{127C4BCB-5142-4446-AB49-5F0149812F60}">
      <dsp:nvSpPr>
        <dsp:cNvPr id="0" name=""/>
        <dsp:cNvSpPr/>
      </dsp:nvSpPr>
      <dsp:spPr>
        <a:xfrm rot="5400000">
          <a:off x="5120292" y="1710997"/>
          <a:ext cx="95167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endParaRPr lang="zh-CN" sz="1600" kern="1200" dirty="0">
            <a:latin typeface="微软雅黑" panose="020B0503020204020204" pitchFamily="34" charset="-122"/>
            <a:ea typeface="微软雅黑" panose="020B0503020204020204" pitchFamily="34" charset="-122"/>
          </a:endParaRPr>
        </a:p>
      </dsp:txBody>
      <dsp:txXfrm rot="-5400000">
        <a:off x="2962656" y="3915091"/>
        <a:ext cx="5220487" cy="858756"/>
      </dsp:txXfrm>
    </dsp:sp>
    <dsp:sp modelId="{5697F4E5-FB0E-4C8A-AF6E-4024FCE3EA28}">
      <dsp:nvSpPr>
        <dsp:cNvPr id="0" name=""/>
        <dsp:cNvSpPr/>
      </dsp:nvSpPr>
      <dsp:spPr>
        <a:xfrm>
          <a:off x="0" y="3749675"/>
          <a:ext cx="2962656" cy="11895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zh-CN" sz="3300" kern="1200" smtClean="0"/>
            <a:t>编码辅助</a:t>
          </a:r>
          <a:endParaRPr lang="zh-CN" sz="3300" kern="1200"/>
        </a:p>
      </dsp:txBody>
      <dsp:txXfrm>
        <a:off x="58071" y="3807746"/>
        <a:ext cx="2846514" cy="107344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E3450-7BBF-4379-ACB3-549CE1672BBE}">
      <dsp:nvSpPr>
        <dsp:cNvPr id="0" name=""/>
        <dsp:cNvSpPr/>
      </dsp:nvSpPr>
      <dsp:spPr>
        <a:xfrm rot="5400000">
          <a:off x="5102696" y="-2014118"/>
          <a:ext cx="98686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zh-CN" sz="1600" kern="1200" smtClean="0"/>
            <a:t>基本所有的</a:t>
          </a:r>
          <a:r>
            <a:rPr lang="en-US" sz="1600" kern="1200" smtClean="0"/>
            <a:t>IDE</a:t>
          </a:r>
          <a:r>
            <a:rPr lang="zh-CN" sz="1600" kern="1200" smtClean="0"/>
            <a:t>都有重排版功能，</a:t>
          </a:r>
          <a:endParaRPr lang="zh-CN" sz="1600" kern="1200"/>
        </a:p>
        <a:p>
          <a:pPr marL="171450" lvl="1" indent="-171450" algn="l" defTabSz="711200" rtl="0">
            <a:lnSpc>
              <a:spcPct val="90000"/>
            </a:lnSpc>
            <a:spcBef>
              <a:spcPct val="0"/>
            </a:spcBef>
            <a:spcAft>
              <a:spcPct val="15000"/>
            </a:spcAft>
            <a:buChar char="••"/>
          </a:pPr>
          <a:r>
            <a:rPr lang="zh-CN" sz="1600" kern="1200" smtClean="0"/>
            <a:t>但仅有</a:t>
          </a:r>
          <a:r>
            <a:rPr lang="en-US" sz="1600" kern="1200" smtClean="0"/>
            <a:t>IDEA</a:t>
          </a:r>
          <a:r>
            <a:rPr lang="zh-CN" sz="1600" kern="1200" smtClean="0"/>
            <a:t>的是有人性的，支持排版模式的定制，</a:t>
          </a:r>
          <a:endParaRPr lang="zh-CN" sz="1600" kern="1200"/>
        </a:p>
        <a:p>
          <a:pPr marL="171450" lvl="1" indent="-171450" algn="l" defTabSz="711200" rtl="0">
            <a:lnSpc>
              <a:spcPct val="90000"/>
            </a:lnSpc>
            <a:spcBef>
              <a:spcPct val="0"/>
            </a:spcBef>
            <a:spcAft>
              <a:spcPct val="15000"/>
            </a:spcAft>
            <a:buChar char="••"/>
          </a:pPr>
          <a:r>
            <a:rPr lang="zh-CN" sz="1600" kern="1200" smtClean="0"/>
            <a:t>可以根据不同的项目要求采用不同的排版方式。</a:t>
          </a:r>
          <a:endParaRPr lang="zh-CN" sz="1600" kern="1200"/>
        </a:p>
      </dsp:txBody>
      <dsp:txXfrm rot="-5400000">
        <a:off x="2962656" y="174097"/>
        <a:ext cx="5218769" cy="890512"/>
      </dsp:txXfrm>
    </dsp:sp>
    <dsp:sp modelId="{760E422B-8662-47D0-8D79-0CDE01DBFFC4}">
      <dsp:nvSpPr>
        <dsp:cNvPr id="0" name=""/>
        <dsp:cNvSpPr/>
      </dsp:nvSpPr>
      <dsp:spPr>
        <a:xfrm>
          <a:off x="0" y="2564"/>
          <a:ext cx="2962656" cy="1233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altLang="en-US" sz="2800" kern="1200" dirty="0" smtClean="0"/>
            <a:t>灵活的排版功能</a:t>
          </a:r>
          <a:endParaRPr lang="zh-CN" altLang="en-US" sz="2800" kern="1200" dirty="0"/>
        </a:p>
      </dsp:txBody>
      <dsp:txXfrm>
        <a:off x="60218" y="62782"/>
        <a:ext cx="2842220" cy="1113142"/>
      </dsp:txXfrm>
    </dsp:sp>
    <dsp:sp modelId="{33CD58F5-4841-46CC-B421-E23DF10CAC8A}">
      <dsp:nvSpPr>
        <dsp:cNvPr id="0" name=""/>
        <dsp:cNvSpPr/>
      </dsp:nvSpPr>
      <dsp:spPr>
        <a:xfrm>
          <a:off x="0" y="1297822"/>
          <a:ext cx="2962656" cy="1233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XML</a:t>
          </a:r>
          <a:r>
            <a:rPr lang="zh-CN" sz="2800" kern="1200" dirty="0" smtClean="0"/>
            <a:t>的完美支持</a:t>
          </a:r>
          <a:endParaRPr lang="zh-CN" sz="2800" kern="1200" dirty="0"/>
        </a:p>
      </dsp:txBody>
      <dsp:txXfrm>
        <a:off x="60218" y="1358040"/>
        <a:ext cx="2842220" cy="1113142"/>
      </dsp:txXfrm>
    </dsp:sp>
    <dsp:sp modelId="{FEA13286-D8B8-4EB2-BD03-078AC9D563BC}">
      <dsp:nvSpPr>
        <dsp:cNvPr id="0" name=""/>
        <dsp:cNvSpPr/>
      </dsp:nvSpPr>
      <dsp:spPr>
        <a:xfrm rot="5400000">
          <a:off x="5102696" y="576396"/>
          <a:ext cx="98686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zh-CN" sz="1600" kern="1200" smtClean="0"/>
            <a:t>任何不符合</a:t>
          </a:r>
          <a:r>
            <a:rPr lang="en-US" sz="1600" kern="1200" smtClean="0"/>
            <a:t>java</a:t>
          </a:r>
          <a:r>
            <a:rPr lang="zh-CN" sz="1600" kern="1200" smtClean="0"/>
            <a:t>规范，自己预定义的规范，累赘</a:t>
          </a:r>
          <a:endParaRPr lang="zh-CN" sz="1600" kern="1200"/>
        </a:p>
        <a:p>
          <a:pPr marL="171450" lvl="1" indent="-171450" algn="l" defTabSz="711200" rtl="0">
            <a:lnSpc>
              <a:spcPct val="90000"/>
            </a:lnSpc>
            <a:spcBef>
              <a:spcPct val="0"/>
            </a:spcBef>
            <a:spcAft>
              <a:spcPct val="15000"/>
            </a:spcAft>
            <a:buChar char="••"/>
          </a:pPr>
          <a:r>
            <a:rPr lang="zh-CN" sz="1600" kern="1200" smtClean="0"/>
            <a:t>都将在页面中加亮显示。</a:t>
          </a:r>
          <a:endParaRPr lang="zh-CN" sz="1600" kern="1200"/>
        </a:p>
      </dsp:txBody>
      <dsp:txXfrm rot="-5400000">
        <a:off x="2962656" y="2764612"/>
        <a:ext cx="5218769" cy="890512"/>
      </dsp:txXfrm>
    </dsp:sp>
    <dsp:sp modelId="{3F6773F7-2E89-46B4-8068-D585F066F2A4}">
      <dsp:nvSpPr>
        <dsp:cNvPr id="0" name=""/>
        <dsp:cNvSpPr/>
      </dsp:nvSpPr>
      <dsp:spPr>
        <a:xfrm>
          <a:off x="0" y="2593079"/>
          <a:ext cx="2962656" cy="1233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zh-CN" sz="3300" kern="1200" smtClean="0"/>
            <a:t>动态语法检测</a:t>
          </a:r>
          <a:endParaRPr lang="zh-CN" sz="3300" kern="1200"/>
        </a:p>
      </dsp:txBody>
      <dsp:txXfrm>
        <a:off x="60218" y="2653297"/>
        <a:ext cx="2842220" cy="1113142"/>
      </dsp:txXfrm>
    </dsp:sp>
    <dsp:sp modelId="{8C65294D-ED6B-4ADE-AD62-582E68AFED5B}">
      <dsp:nvSpPr>
        <dsp:cNvPr id="0" name=""/>
        <dsp:cNvSpPr/>
      </dsp:nvSpPr>
      <dsp:spPr>
        <a:xfrm rot="5400000">
          <a:off x="5102696" y="1871654"/>
          <a:ext cx="98686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zh-CN" sz="1600" kern="1200" smtClean="0"/>
            <a:t>对代码进行自动分析，</a:t>
          </a:r>
          <a:endParaRPr lang="zh-CN" sz="1600" kern="1200"/>
        </a:p>
        <a:p>
          <a:pPr marL="171450" lvl="1" indent="-171450" algn="l" defTabSz="711200" rtl="0">
            <a:lnSpc>
              <a:spcPct val="90000"/>
            </a:lnSpc>
            <a:spcBef>
              <a:spcPct val="0"/>
            </a:spcBef>
            <a:spcAft>
              <a:spcPct val="15000"/>
            </a:spcAft>
            <a:buChar char="••"/>
          </a:pPr>
          <a:r>
            <a:rPr lang="zh-CN" sz="1600" kern="1200" smtClean="0"/>
            <a:t>检测不符合规范的，存在风险的代码，并加亮显示。</a:t>
          </a:r>
          <a:endParaRPr lang="zh-CN" sz="1600" kern="1200"/>
        </a:p>
      </dsp:txBody>
      <dsp:txXfrm rot="-5400000">
        <a:off x="2962656" y="4059870"/>
        <a:ext cx="5218769" cy="890512"/>
      </dsp:txXfrm>
    </dsp:sp>
    <dsp:sp modelId="{C8833DE1-7C74-4D74-B68B-4BEC2310491E}">
      <dsp:nvSpPr>
        <dsp:cNvPr id="0" name=""/>
        <dsp:cNvSpPr/>
      </dsp:nvSpPr>
      <dsp:spPr>
        <a:xfrm>
          <a:off x="0" y="3888336"/>
          <a:ext cx="2962656" cy="1233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zh-CN" sz="3300" kern="1200" smtClean="0"/>
            <a:t>代码检查</a:t>
          </a:r>
          <a:endParaRPr lang="zh-CN" sz="3300" kern="1200"/>
        </a:p>
      </dsp:txBody>
      <dsp:txXfrm>
        <a:off x="60218" y="3948554"/>
        <a:ext cx="2842220" cy="111314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5075F-D385-48C1-B0E6-00F0423B70D6}">
      <dsp:nvSpPr>
        <dsp:cNvPr id="0" name=""/>
        <dsp:cNvSpPr/>
      </dsp:nvSpPr>
      <dsp:spPr>
        <a:xfrm rot="5400000">
          <a:off x="5076320" y="-1981743"/>
          <a:ext cx="103961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不需要任何的插件，完全支持</a:t>
          </a:r>
          <a:r>
            <a:rPr lang="en-US" sz="2000" kern="1200" dirty="0" smtClean="0"/>
            <a:t>JSP</a:t>
          </a:r>
          <a:r>
            <a:rPr lang="zh-CN" sz="2000" kern="1200" dirty="0" smtClean="0"/>
            <a:t>。</a:t>
          </a:r>
          <a:endParaRPr lang="zh-CN" sz="2000" kern="1200" dirty="0"/>
        </a:p>
      </dsp:txBody>
      <dsp:txXfrm rot="-5400000">
        <a:off x="2962656" y="182671"/>
        <a:ext cx="5216194" cy="938115"/>
      </dsp:txXfrm>
    </dsp:sp>
    <dsp:sp modelId="{6B40E3D2-CF2A-4569-A17A-7AF08DE97B84}">
      <dsp:nvSpPr>
        <dsp:cNvPr id="0" name=""/>
        <dsp:cNvSpPr/>
      </dsp:nvSpPr>
      <dsp:spPr>
        <a:xfrm>
          <a:off x="0" y="1968"/>
          <a:ext cx="2962656" cy="12995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sz="2800" kern="1200" dirty="0" smtClean="0"/>
            <a:t>对</a:t>
          </a:r>
          <a:r>
            <a:rPr lang="en-US" sz="2800" kern="1200" dirty="0" smtClean="0"/>
            <a:t>JSP</a:t>
          </a:r>
          <a:r>
            <a:rPr lang="zh-CN" sz="2800" kern="1200" dirty="0" smtClean="0"/>
            <a:t>的完全支持</a:t>
          </a:r>
          <a:endParaRPr lang="zh-CN" sz="2800" kern="1200" dirty="0"/>
        </a:p>
      </dsp:txBody>
      <dsp:txXfrm>
        <a:off x="63437" y="65405"/>
        <a:ext cx="2835782" cy="1172645"/>
      </dsp:txXfrm>
    </dsp:sp>
    <dsp:sp modelId="{387E267D-B51B-4607-B4A6-17E5E454B9CC}">
      <dsp:nvSpPr>
        <dsp:cNvPr id="0" name=""/>
        <dsp:cNvSpPr/>
      </dsp:nvSpPr>
      <dsp:spPr>
        <a:xfrm rot="5400000">
          <a:off x="5076320" y="-617248"/>
          <a:ext cx="103961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t>代码输入过程中，自动补充方法或类。</a:t>
          </a:r>
          <a:endParaRPr lang="zh-CN" altLang="en-US" sz="2000" kern="1200" dirty="0"/>
        </a:p>
      </dsp:txBody>
      <dsp:txXfrm rot="-5400000">
        <a:off x="2962656" y="1547166"/>
        <a:ext cx="5216194" cy="938115"/>
      </dsp:txXfrm>
    </dsp:sp>
    <dsp:sp modelId="{A3095875-09BD-4094-857C-E3EC5762D43D}">
      <dsp:nvSpPr>
        <dsp:cNvPr id="0" name=""/>
        <dsp:cNvSpPr/>
      </dsp:nvSpPr>
      <dsp:spPr>
        <a:xfrm>
          <a:off x="0" y="1366464"/>
          <a:ext cx="2962656" cy="12995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rtl="0">
            <a:lnSpc>
              <a:spcPct val="90000"/>
            </a:lnSpc>
            <a:spcBef>
              <a:spcPct val="0"/>
            </a:spcBef>
            <a:spcAft>
              <a:spcPct val="35000"/>
            </a:spcAft>
          </a:pPr>
          <a:r>
            <a:rPr lang="zh-CN" sz="4800" kern="1200" dirty="0" smtClean="0"/>
            <a:t>智能编辑</a:t>
          </a:r>
          <a:endParaRPr lang="zh-CN" sz="4800" kern="1200" dirty="0"/>
        </a:p>
      </dsp:txBody>
      <dsp:txXfrm>
        <a:off x="63437" y="1429901"/>
        <a:ext cx="2835782" cy="1172645"/>
      </dsp:txXfrm>
    </dsp:sp>
    <dsp:sp modelId="{8B84D7AB-0EA6-47D0-B0F0-A5DD674C759C}">
      <dsp:nvSpPr>
        <dsp:cNvPr id="0" name=""/>
        <dsp:cNvSpPr/>
      </dsp:nvSpPr>
      <dsp:spPr>
        <a:xfrm rot="5400000">
          <a:off x="5076320" y="747247"/>
          <a:ext cx="103961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微软雅黑" panose="020B0503020204020204" pitchFamily="34" charset="-122"/>
              <a:ea typeface="微软雅黑" panose="020B0503020204020204" pitchFamily="34" charset="-122"/>
            </a:rPr>
            <a:t>IDEA</a:t>
          </a:r>
          <a:r>
            <a:rPr lang="zh-CN" sz="1400" kern="1200" dirty="0" smtClean="0">
              <a:latin typeface="微软雅黑" panose="020B0503020204020204" pitchFamily="34" charset="-122"/>
              <a:ea typeface="微软雅黑" panose="020B0503020204020204" pitchFamily="34" charset="-122"/>
            </a:rPr>
            <a:t>完全支持列编辑模式，</a:t>
          </a:r>
          <a:endParaRPr lang="zh-CN"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减少了很多很多的无聊重复工作，</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rtl="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从而更加提高了编码效率。</a:t>
          </a:r>
          <a:endParaRPr lang="zh-CN" altLang="en-US" sz="1400" kern="1200" dirty="0">
            <a:latin typeface="微软雅黑" panose="020B0503020204020204" pitchFamily="34" charset="-122"/>
            <a:ea typeface="微软雅黑" panose="020B0503020204020204" pitchFamily="34" charset="-122"/>
          </a:endParaRPr>
        </a:p>
      </dsp:txBody>
      <dsp:txXfrm rot="-5400000">
        <a:off x="2962656" y="2911661"/>
        <a:ext cx="5216194" cy="938115"/>
      </dsp:txXfrm>
    </dsp:sp>
    <dsp:sp modelId="{2EC40387-216C-40E0-8B23-17836C0CF22B}">
      <dsp:nvSpPr>
        <dsp:cNvPr id="0" name=""/>
        <dsp:cNvSpPr/>
      </dsp:nvSpPr>
      <dsp:spPr>
        <a:xfrm>
          <a:off x="0" y="2730959"/>
          <a:ext cx="2962656" cy="12995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zh-CN" altLang="en-US" sz="3600" kern="1200" dirty="0" smtClean="0"/>
            <a:t>列编辑模式</a:t>
          </a:r>
          <a:endParaRPr lang="zh-CN" altLang="en-US" sz="3600" kern="1200" dirty="0"/>
        </a:p>
      </dsp:txBody>
      <dsp:txXfrm>
        <a:off x="63437" y="2794396"/>
        <a:ext cx="2835782" cy="1172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6C128-024A-4DB7-9962-28EFF1C5E756}">
      <dsp:nvSpPr>
        <dsp:cNvPr id="0" name=""/>
        <dsp:cNvSpPr/>
      </dsp:nvSpPr>
      <dsp:spPr>
        <a:xfrm>
          <a:off x="0" y="1144897"/>
          <a:ext cx="7489230" cy="152653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0371B-3FC3-46E6-A43B-32ECE2DE1C2C}">
      <dsp:nvSpPr>
        <dsp:cNvPr id="0" name=""/>
        <dsp:cNvSpPr/>
      </dsp:nvSpPr>
      <dsp:spPr>
        <a:xfrm>
          <a:off x="388" y="0"/>
          <a:ext cx="2609894" cy="1526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lvl="0" algn="ctr" defTabSz="933450" rtl="0">
            <a:lnSpc>
              <a:spcPct val="90000"/>
            </a:lnSpc>
            <a:spcBef>
              <a:spcPct val="0"/>
            </a:spcBef>
            <a:spcAft>
              <a:spcPct val="35000"/>
            </a:spcAft>
          </a:pPr>
          <a:r>
            <a:rPr lang="zh-CN" sz="2100" kern="1200" dirty="0" smtClean="0"/>
            <a:t>配置</a:t>
          </a:r>
          <a:r>
            <a:rPr lang="en-US" sz="2100" kern="1200" dirty="0" smtClean="0"/>
            <a:t>tomcat</a:t>
          </a:r>
          <a:r>
            <a:rPr lang="zh-CN" sz="2100" kern="1200" dirty="0" smtClean="0"/>
            <a:t>，</a:t>
          </a:r>
          <a:endParaRPr lang="en-US" altLang="zh-CN" sz="2100" kern="1200" dirty="0" smtClean="0"/>
        </a:p>
        <a:p>
          <a:pPr lvl="0" algn="ctr" defTabSz="933450" rtl="0">
            <a:lnSpc>
              <a:spcPct val="90000"/>
            </a:lnSpc>
            <a:spcBef>
              <a:spcPct val="0"/>
            </a:spcBef>
            <a:spcAft>
              <a:spcPct val="35000"/>
            </a:spcAft>
          </a:pPr>
          <a:r>
            <a:rPr lang="zh-CN" sz="2100" kern="1200" dirty="0" smtClean="0"/>
            <a:t>首先下载</a:t>
          </a:r>
          <a:r>
            <a:rPr lang="en-US" sz="2100" kern="1200" dirty="0" smtClean="0"/>
            <a:t>tomcat</a:t>
          </a:r>
          <a:r>
            <a:rPr lang="zh-CN" sz="2100" kern="1200" dirty="0" smtClean="0"/>
            <a:t>，</a:t>
          </a:r>
          <a:endParaRPr lang="en-US" altLang="zh-CN" sz="2100" kern="1200" dirty="0" smtClean="0"/>
        </a:p>
        <a:p>
          <a:pPr lvl="0" algn="ctr" defTabSz="933450" rtl="0">
            <a:lnSpc>
              <a:spcPct val="90000"/>
            </a:lnSpc>
            <a:spcBef>
              <a:spcPct val="0"/>
            </a:spcBef>
            <a:spcAft>
              <a:spcPct val="35000"/>
            </a:spcAft>
          </a:pPr>
          <a:r>
            <a:rPr lang="zh-CN" sz="2100" kern="1200" dirty="0" smtClean="0"/>
            <a:t>安装方法不多赘述。</a:t>
          </a:r>
          <a:endParaRPr lang="zh-CN" sz="2100" kern="1200" dirty="0"/>
        </a:p>
      </dsp:txBody>
      <dsp:txXfrm>
        <a:off x="388" y="0"/>
        <a:ext cx="2609894" cy="1526530"/>
      </dsp:txXfrm>
    </dsp:sp>
    <dsp:sp modelId="{B314FF5A-E722-4F6F-9B47-58D20F76A37A}">
      <dsp:nvSpPr>
        <dsp:cNvPr id="0" name=""/>
        <dsp:cNvSpPr/>
      </dsp:nvSpPr>
      <dsp:spPr>
        <a:xfrm>
          <a:off x="1114519" y="1717346"/>
          <a:ext cx="381632" cy="3816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50ABF5-941E-4D14-8001-5FD3693CAF88}">
      <dsp:nvSpPr>
        <dsp:cNvPr id="0" name=""/>
        <dsp:cNvSpPr/>
      </dsp:nvSpPr>
      <dsp:spPr>
        <a:xfrm>
          <a:off x="2740777" y="2289795"/>
          <a:ext cx="3999140" cy="1526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lvl="0" algn="ctr" defTabSz="933450" rtl="0">
            <a:lnSpc>
              <a:spcPct val="90000"/>
            </a:lnSpc>
            <a:spcBef>
              <a:spcPct val="0"/>
            </a:spcBef>
            <a:spcAft>
              <a:spcPct val="35000"/>
            </a:spcAft>
          </a:pPr>
          <a:r>
            <a:rPr lang="zh-CN" sz="2100" kern="1200" dirty="0" smtClean="0"/>
            <a:t>将</a:t>
          </a:r>
          <a:r>
            <a:rPr lang="en-US" sz="2100" kern="1200" dirty="0" smtClean="0"/>
            <a:t>tomcat</a:t>
          </a:r>
          <a:r>
            <a:rPr lang="zh-CN" sz="2100" kern="1200" dirty="0" smtClean="0"/>
            <a:t>集成到</a:t>
          </a:r>
          <a:r>
            <a:rPr lang="en-US" sz="2100" kern="1200" dirty="0" err="1" smtClean="0"/>
            <a:t>MyEclipse</a:t>
          </a:r>
          <a:r>
            <a:rPr lang="zh-CN" sz="2100" kern="1200" dirty="0" smtClean="0"/>
            <a:t>中。</a:t>
          </a:r>
          <a:endParaRPr lang="zh-CN" sz="2100" kern="1200" dirty="0"/>
        </a:p>
      </dsp:txBody>
      <dsp:txXfrm>
        <a:off x="2740777" y="2289795"/>
        <a:ext cx="3999140" cy="1526530"/>
      </dsp:txXfrm>
    </dsp:sp>
    <dsp:sp modelId="{5DC0300D-FCA7-4996-BF76-92B76491D8CA}">
      <dsp:nvSpPr>
        <dsp:cNvPr id="0" name=""/>
        <dsp:cNvSpPr/>
      </dsp:nvSpPr>
      <dsp:spPr>
        <a:xfrm>
          <a:off x="4549531" y="1717346"/>
          <a:ext cx="381632" cy="3816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4425D-68B0-465F-BC03-D60163D367E5}">
      <dsp:nvSpPr>
        <dsp:cNvPr id="0" name=""/>
        <dsp:cNvSpPr/>
      </dsp:nvSpPr>
      <dsp:spPr>
        <a:xfrm rot="5400000">
          <a:off x="4595766" y="-1632781"/>
          <a:ext cx="2000723"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zh-CN" sz="1500" kern="1200" smtClean="0"/>
            <a:t>预置模板可以让你把经常用到的方法编辑进模板，</a:t>
          </a:r>
          <a:endParaRPr lang="zh-CN" sz="1500" kern="1200"/>
        </a:p>
        <a:p>
          <a:pPr marL="114300" lvl="1" indent="-114300" algn="l" defTabSz="666750" rtl="0">
            <a:lnSpc>
              <a:spcPct val="90000"/>
            </a:lnSpc>
            <a:spcBef>
              <a:spcPct val="0"/>
            </a:spcBef>
            <a:spcAft>
              <a:spcPct val="15000"/>
            </a:spcAft>
            <a:buChar char="••"/>
          </a:pPr>
          <a:r>
            <a:rPr lang="zh-CN" sz="1500" kern="1200" smtClean="0"/>
            <a:t>使用时你只用输入简单的几个字母就可以完成全部代码的编写。</a:t>
          </a:r>
          <a:endParaRPr lang="zh-CN" sz="1500" kern="1200"/>
        </a:p>
        <a:p>
          <a:pPr marL="114300" lvl="1" indent="-114300" algn="l" defTabSz="666750" rtl="0">
            <a:lnSpc>
              <a:spcPct val="90000"/>
            </a:lnSpc>
            <a:spcBef>
              <a:spcPct val="0"/>
            </a:spcBef>
            <a:spcAft>
              <a:spcPct val="15000"/>
            </a:spcAft>
            <a:buChar char="••"/>
          </a:pPr>
          <a:r>
            <a:rPr lang="zh-CN" sz="1500" kern="1200" smtClean="0"/>
            <a:t>例如</a:t>
          </a:r>
          <a:r>
            <a:rPr lang="en-US" sz="1500" kern="1200" smtClean="0"/>
            <a:t>:</a:t>
          </a:r>
          <a:r>
            <a:rPr lang="zh-CN" sz="1500" kern="1200" smtClean="0"/>
            <a:t>使用比较高的</a:t>
          </a:r>
          <a:r>
            <a:rPr lang="en-US" sz="1500" kern="1200" smtClean="0"/>
            <a:t>public static void main(String[] args){},</a:t>
          </a:r>
          <a:endParaRPr lang="zh-CN" sz="1500" kern="1200"/>
        </a:p>
        <a:p>
          <a:pPr marL="114300" lvl="1" indent="-114300" algn="l" defTabSz="666750" rtl="0">
            <a:lnSpc>
              <a:spcPct val="90000"/>
            </a:lnSpc>
            <a:spcBef>
              <a:spcPct val="0"/>
            </a:spcBef>
            <a:spcAft>
              <a:spcPct val="15000"/>
            </a:spcAft>
            <a:buChar char="••"/>
          </a:pPr>
          <a:r>
            <a:rPr lang="zh-CN" sz="1500" kern="1200" smtClean="0"/>
            <a:t>可以在模板中预设</a:t>
          </a:r>
          <a:r>
            <a:rPr lang="en-US" sz="1500" kern="1200" smtClean="0"/>
            <a:t>pm</a:t>
          </a:r>
          <a:r>
            <a:rPr lang="zh-CN" sz="1500" kern="1200" smtClean="0"/>
            <a:t>为该方法，</a:t>
          </a:r>
          <a:endParaRPr lang="zh-CN" sz="1500" kern="1200"/>
        </a:p>
        <a:p>
          <a:pPr marL="114300" lvl="1" indent="-114300" algn="l" defTabSz="666750" rtl="0">
            <a:lnSpc>
              <a:spcPct val="90000"/>
            </a:lnSpc>
            <a:spcBef>
              <a:spcPct val="0"/>
            </a:spcBef>
            <a:spcAft>
              <a:spcPct val="15000"/>
            </a:spcAft>
            <a:buChar char="••"/>
          </a:pPr>
          <a:r>
            <a:rPr lang="zh-CN" sz="1500" kern="1200" smtClean="0"/>
            <a:t>输入时你只要输入</a:t>
          </a:r>
          <a:r>
            <a:rPr lang="en-US" sz="1500" kern="1200" smtClean="0"/>
            <a:t>pm</a:t>
          </a:r>
          <a:r>
            <a:rPr lang="zh-CN" sz="1500" kern="1200" smtClean="0"/>
            <a:t>再按代码辅助键，</a:t>
          </a:r>
          <a:r>
            <a:rPr lang="en-US" sz="1500" kern="1200" smtClean="0"/>
            <a:t>IDEA</a:t>
          </a:r>
          <a:r>
            <a:rPr lang="zh-CN" sz="1500" kern="1200" smtClean="0"/>
            <a:t>将完成代码的自动输入。</a:t>
          </a:r>
          <a:endParaRPr lang="zh-CN" sz="1500" kern="1200"/>
        </a:p>
      </dsp:txBody>
      <dsp:txXfrm rot="-5400000">
        <a:off x="2962656" y="97996"/>
        <a:ext cx="5169277" cy="1805389"/>
      </dsp:txXfrm>
    </dsp:sp>
    <dsp:sp modelId="{9C1C2A5C-4E93-4524-94A5-3FCDAF7368D2}">
      <dsp:nvSpPr>
        <dsp:cNvPr id="0" name=""/>
        <dsp:cNvSpPr/>
      </dsp:nvSpPr>
      <dsp:spPr>
        <a:xfrm>
          <a:off x="0" y="176723"/>
          <a:ext cx="2962656" cy="1647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zh-CN" altLang="en-US" sz="4400" kern="1200" dirty="0" smtClean="0"/>
            <a:t>预置模板</a:t>
          </a:r>
          <a:endParaRPr lang="zh-CN" altLang="en-US" sz="4400" kern="1200" dirty="0"/>
        </a:p>
      </dsp:txBody>
      <dsp:txXfrm>
        <a:off x="80446" y="257169"/>
        <a:ext cx="2801764" cy="1487042"/>
      </dsp:txXfrm>
    </dsp:sp>
    <dsp:sp modelId="{E9BF7A8C-6AE0-42FD-AA26-1BDC1EE293B9}">
      <dsp:nvSpPr>
        <dsp:cNvPr id="0" name=""/>
        <dsp:cNvSpPr/>
      </dsp:nvSpPr>
      <dsp:spPr>
        <a:xfrm rot="5400000">
          <a:off x="4938812" y="185074"/>
          <a:ext cx="131463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71450" lvl="1" indent="-171450" algn="l" defTabSz="800100" rtl="0">
            <a:lnSpc>
              <a:spcPct val="90000"/>
            </a:lnSpc>
            <a:spcBef>
              <a:spcPct val="0"/>
            </a:spcBef>
            <a:spcAft>
              <a:spcPct val="15000"/>
            </a:spcAft>
            <a:buChar char="••"/>
          </a:pPr>
          <a:r>
            <a:rPr lang="zh-CN" altLang="en-US" sz="1800" kern="1200" dirty="0" smtClean="0"/>
            <a:t>智能检查类中方法，当发现方法名只有一个时自动完成代码输入，</a:t>
          </a:r>
          <a:endParaRPr lang="zh-CN" altLang="en-US" sz="1800" kern="1200" dirty="0"/>
        </a:p>
        <a:p>
          <a:pPr marL="171450" lvl="1" indent="-171450" algn="l" defTabSz="800100" rtl="0">
            <a:lnSpc>
              <a:spcPct val="90000"/>
            </a:lnSpc>
            <a:spcBef>
              <a:spcPct val="0"/>
            </a:spcBef>
            <a:spcAft>
              <a:spcPct val="15000"/>
            </a:spcAft>
            <a:buChar char="••"/>
          </a:pPr>
          <a:r>
            <a:rPr lang="zh-CN" altLang="en-US" sz="1800" kern="1200" dirty="0" smtClean="0"/>
            <a:t>从而减少剩下代码的编写工作。</a:t>
          </a:r>
          <a:endParaRPr lang="zh-CN" altLang="en-US" sz="1800" kern="1200" dirty="0"/>
        </a:p>
      </dsp:txBody>
      <dsp:txXfrm rot="-5400000">
        <a:off x="2962656" y="2225406"/>
        <a:ext cx="5202769" cy="1186280"/>
      </dsp:txXfrm>
    </dsp:sp>
    <dsp:sp modelId="{03D28F50-DA39-47A7-817C-05BE92A2011E}">
      <dsp:nvSpPr>
        <dsp:cNvPr id="0" name=""/>
        <dsp:cNvSpPr/>
      </dsp:nvSpPr>
      <dsp:spPr>
        <a:xfrm>
          <a:off x="0" y="2109110"/>
          <a:ext cx="2962656" cy="14188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zh-CN" altLang="en-US" sz="3600" kern="1200" dirty="0" smtClean="0"/>
            <a:t>完美的自动代码完成</a:t>
          </a:r>
          <a:endParaRPr lang="zh-CN" altLang="en-US" sz="3600" kern="1200" dirty="0"/>
        </a:p>
      </dsp:txBody>
      <dsp:txXfrm>
        <a:off x="69264" y="2178374"/>
        <a:ext cx="2824128" cy="1280344"/>
      </dsp:txXfrm>
    </dsp:sp>
    <dsp:sp modelId="{5B1C932D-D8A0-41EC-B081-905CE5BED036}">
      <dsp:nvSpPr>
        <dsp:cNvPr id="0" name=""/>
        <dsp:cNvSpPr/>
      </dsp:nvSpPr>
      <dsp:spPr>
        <a:xfrm rot="5400000">
          <a:off x="5015188" y="1654291"/>
          <a:ext cx="1161878"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285750" lvl="1" indent="-285750" algn="l" defTabSz="1244600" rtl="0">
            <a:lnSpc>
              <a:spcPct val="90000"/>
            </a:lnSpc>
            <a:spcBef>
              <a:spcPct val="0"/>
            </a:spcBef>
            <a:spcAft>
              <a:spcPct val="15000"/>
            </a:spcAft>
            <a:buChar char="••"/>
          </a:pPr>
          <a:r>
            <a:rPr lang="zh-CN" altLang="en-US" sz="2800" kern="1200" dirty="0" smtClean="0"/>
            <a:t>不需要任何的第三方插件。</a:t>
          </a:r>
          <a:endParaRPr lang="zh-CN" altLang="en-US" sz="2800" kern="1200" dirty="0"/>
        </a:p>
      </dsp:txBody>
      <dsp:txXfrm rot="-5400000">
        <a:off x="2962655" y="3763542"/>
        <a:ext cx="5210226" cy="1048442"/>
      </dsp:txXfrm>
    </dsp:sp>
    <dsp:sp modelId="{F299D20A-87E3-44EF-B395-208E71230C47}">
      <dsp:nvSpPr>
        <dsp:cNvPr id="0" name=""/>
        <dsp:cNvSpPr/>
      </dsp:nvSpPr>
      <dsp:spPr>
        <a:xfrm>
          <a:off x="0" y="3636041"/>
          <a:ext cx="2962656" cy="13034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rtl="0">
            <a:lnSpc>
              <a:spcPct val="90000"/>
            </a:lnSpc>
            <a:spcBef>
              <a:spcPct val="0"/>
            </a:spcBef>
            <a:spcAft>
              <a:spcPct val="35000"/>
            </a:spcAft>
          </a:pPr>
          <a:r>
            <a:rPr lang="en-US" sz="5500" kern="1200" smtClean="0"/>
            <a:t>Ant</a:t>
          </a:r>
          <a:r>
            <a:rPr lang="zh-CN" sz="5500" kern="1200" smtClean="0"/>
            <a:t>支持</a:t>
          </a:r>
          <a:endParaRPr lang="zh-CN" sz="5500" kern="1200"/>
        </a:p>
      </dsp:txBody>
      <dsp:txXfrm>
        <a:off x="63629" y="3699670"/>
        <a:ext cx="2835398" cy="117618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E5C4A-2652-405A-AA64-70627FF8E1EA}">
      <dsp:nvSpPr>
        <dsp:cNvPr id="0" name=""/>
        <dsp:cNvSpPr/>
      </dsp:nvSpPr>
      <dsp:spPr>
        <a:xfrm rot="5400000">
          <a:off x="5055861" y="-2091030"/>
          <a:ext cx="1080533"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自动检查代码中不使用的代码</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给出提示，使代码更高效</a:t>
          </a:r>
          <a:endParaRPr lang="zh-CN" altLang="en-US" sz="2000" kern="1200" dirty="0">
            <a:latin typeface="微软雅黑" panose="020B0503020204020204" pitchFamily="34" charset="-122"/>
            <a:ea typeface="微软雅黑" panose="020B0503020204020204" pitchFamily="34" charset="-122"/>
          </a:endParaRPr>
        </a:p>
      </dsp:txBody>
      <dsp:txXfrm rot="-5400000">
        <a:off x="2962656" y="54922"/>
        <a:ext cx="5214197" cy="975039"/>
      </dsp:txXfrm>
    </dsp:sp>
    <dsp:sp modelId="{B840927C-A9EA-47DA-9135-F77E4F5A07D1}">
      <dsp:nvSpPr>
        <dsp:cNvPr id="0" name=""/>
        <dsp:cNvSpPr/>
      </dsp:nvSpPr>
      <dsp:spPr>
        <a:xfrm>
          <a:off x="0" y="24351"/>
          <a:ext cx="2962656" cy="1036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altLang="en-US" sz="2800" kern="1200" dirty="0" smtClean="0"/>
            <a:t>代码检查</a:t>
          </a:r>
          <a:endParaRPr lang="zh-CN" altLang="en-US" sz="2800" kern="1200" dirty="0"/>
        </a:p>
      </dsp:txBody>
      <dsp:txXfrm>
        <a:off x="50582" y="74933"/>
        <a:ext cx="2861492" cy="935015"/>
      </dsp:txXfrm>
    </dsp:sp>
    <dsp:sp modelId="{A7C7EE2F-6743-4580-91BB-D64B2685F000}">
      <dsp:nvSpPr>
        <dsp:cNvPr id="0" name=""/>
        <dsp:cNvSpPr/>
      </dsp:nvSpPr>
      <dsp:spPr>
        <a:xfrm rot="5400000">
          <a:off x="4771737" y="-636024"/>
          <a:ext cx="164878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自动检查代码，发现与预置规范有出入的代码给出提示，</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rtl="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若程序员同意修改自动完成修改。例如代码：</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rtl="0">
            <a:lnSpc>
              <a:spcPct val="90000"/>
            </a:lnSpc>
            <a:spcBef>
              <a:spcPct val="0"/>
            </a:spcBef>
            <a:spcAft>
              <a:spcPct val="15000"/>
            </a:spcAft>
            <a:buChar char="••"/>
          </a:pPr>
          <a:r>
            <a:rPr lang="en-US" sz="1200" kern="1200" dirty="0" smtClean="0">
              <a:latin typeface="微软雅黑" panose="020B0503020204020204" pitchFamily="34" charset="-122"/>
              <a:ea typeface="微软雅黑" panose="020B0503020204020204" pitchFamily="34" charset="-122"/>
            </a:rPr>
            <a:t>String </a:t>
          </a:r>
          <a:r>
            <a:rPr lang="en-US" sz="1200" kern="1200" dirty="0" err="1" smtClean="0">
              <a:latin typeface="微软雅黑" panose="020B0503020204020204" pitchFamily="34" charset="-122"/>
              <a:ea typeface="微软雅黑" panose="020B0503020204020204" pitchFamily="34" charset="-122"/>
            </a:rPr>
            <a:t>str</a:t>
          </a:r>
          <a:r>
            <a:rPr lang="en-US" sz="1200" kern="1200" dirty="0" smtClean="0">
              <a:latin typeface="微软雅黑" panose="020B0503020204020204" pitchFamily="34" charset="-122"/>
              <a:ea typeface="微软雅黑" panose="020B0503020204020204" pitchFamily="34" charset="-122"/>
            </a:rPr>
            <a:t> = "Hello </a:t>
          </a:r>
          <a:r>
            <a:rPr lang="en-US" sz="1200" kern="1200" dirty="0" err="1" smtClean="0">
              <a:latin typeface="微软雅黑" panose="020B0503020204020204" pitchFamily="34" charset="-122"/>
              <a:ea typeface="微软雅黑" panose="020B0503020204020204" pitchFamily="34" charset="-122"/>
            </a:rPr>
            <a:t>Intellij</a:t>
          </a:r>
          <a:r>
            <a:rPr lang="en-US" sz="1200" kern="1200" dirty="0" smtClean="0">
              <a:latin typeface="微软雅黑" panose="020B0503020204020204" pitchFamily="34" charset="-122"/>
              <a:ea typeface="微软雅黑" panose="020B0503020204020204" pitchFamily="34" charset="-122"/>
            </a:rPr>
            <a:t> " + "IDEA"; </a:t>
          </a:r>
          <a:endParaRPr lang="zh-CN" altLang="en-US" sz="1200" kern="1200" dirty="0">
            <a:latin typeface="微软雅黑" panose="020B0503020204020204" pitchFamily="34" charset="-122"/>
            <a:ea typeface="微软雅黑" panose="020B0503020204020204" pitchFamily="34" charset="-122"/>
          </a:endParaRPr>
        </a:p>
        <a:p>
          <a:pPr marL="114300" lvl="1" indent="-114300" algn="l" defTabSz="533400" rtl="0">
            <a:lnSpc>
              <a:spcPct val="90000"/>
            </a:lnSpc>
            <a:spcBef>
              <a:spcPct val="0"/>
            </a:spcBef>
            <a:spcAft>
              <a:spcPct val="15000"/>
            </a:spcAft>
            <a:buChar char="••"/>
          </a:pPr>
          <a:r>
            <a:rPr lang="en-US" sz="1200" kern="1200" dirty="0" smtClean="0">
              <a:latin typeface="微软雅黑" panose="020B0503020204020204" pitchFamily="34" charset="-122"/>
              <a:ea typeface="微软雅黑" panose="020B0503020204020204" pitchFamily="34" charset="-122"/>
            </a:rPr>
            <a:t>IDEA</a:t>
          </a:r>
          <a:r>
            <a:rPr lang="zh-CN" sz="1200" kern="1200" dirty="0" smtClean="0">
              <a:latin typeface="微软雅黑" panose="020B0503020204020204" pitchFamily="34" charset="-122"/>
              <a:ea typeface="微软雅黑" panose="020B0503020204020204" pitchFamily="34" charset="-122"/>
            </a:rPr>
            <a:t>将给出优化提示，若程序员同意修改</a:t>
          </a:r>
          <a:r>
            <a:rPr lang="en-US" sz="1200" kern="1200" dirty="0" smtClean="0">
              <a:latin typeface="微软雅黑" panose="020B0503020204020204" pitchFamily="34" charset="-122"/>
              <a:ea typeface="微软雅黑" panose="020B0503020204020204" pitchFamily="34" charset="-122"/>
            </a:rPr>
            <a:t>IDEA</a:t>
          </a:r>
          <a:r>
            <a:rPr lang="zh-CN" sz="1200" kern="1200" dirty="0" smtClean="0">
              <a:latin typeface="微软雅黑" panose="020B0503020204020204" pitchFamily="34" charset="-122"/>
              <a:ea typeface="微软雅黑" panose="020B0503020204020204" pitchFamily="34" charset="-122"/>
            </a:rPr>
            <a:t>将自动将代码修改为：</a:t>
          </a:r>
          <a:r>
            <a:rPr lang="en-US" sz="1200" kern="1200" dirty="0" smtClean="0">
              <a:latin typeface="微软雅黑" panose="020B0503020204020204" pitchFamily="34" charset="-122"/>
              <a:ea typeface="微软雅黑" panose="020B0503020204020204" pitchFamily="34" charset="-122"/>
            </a:rPr>
            <a:t>	String </a:t>
          </a:r>
          <a:r>
            <a:rPr lang="en-US" sz="1200" kern="1200" dirty="0" err="1" smtClean="0">
              <a:latin typeface="微软雅黑" panose="020B0503020204020204" pitchFamily="34" charset="-122"/>
              <a:ea typeface="微软雅黑" panose="020B0503020204020204" pitchFamily="34" charset="-122"/>
            </a:rPr>
            <a:t>str</a:t>
          </a:r>
          <a:r>
            <a:rPr lang="en-US" sz="1200" kern="1200" dirty="0" smtClean="0">
              <a:latin typeface="微软雅黑" panose="020B0503020204020204" pitchFamily="34" charset="-122"/>
              <a:ea typeface="微软雅黑" panose="020B0503020204020204" pitchFamily="34" charset="-122"/>
            </a:rPr>
            <a:t> = "Hello </a:t>
          </a:r>
          <a:r>
            <a:rPr lang="en-US" sz="1200" kern="1200" dirty="0" err="1" smtClean="0">
              <a:latin typeface="微软雅黑" panose="020B0503020204020204" pitchFamily="34" charset="-122"/>
              <a:ea typeface="微软雅黑" panose="020B0503020204020204" pitchFamily="34" charset="-122"/>
            </a:rPr>
            <a:t>Intellij</a:t>
          </a:r>
          <a:r>
            <a:rPr lang="en-US" sz="1200" kern="1200" dirty="0" smtClean="0">
              <a:latin typeface="微软雅黑" panose="020B0503020204020204" pitchFamily="34" charset="-122"/>
              <a:ea typeface="微软雅黑" panose="020B0503020204020204" pitchFamily="34" charset="-122"/>
            </a:rPr>
            <a:t> IDEA";</a:t>
          </a:r>
          <a:endParaRPr lang="zh-CN" sz="1200" kern="1200" dirty="0">
            <a:latin typeface="微软雅黑" panose="020B0503020204020204" pitchFamily="34" charset="-122"/>
            <a:ea typeface="微软雅黑" panose="020B0503020204020204" pitchFamily="34" charset="-122"/>
          </a:endParaRPr>
        </a:p>
      </dsp:txBody>
      <dsp:txXfrm rot="-5400000">
        <a:off x="2962656" y="1253544"/>
        <a:ext cx="5186457" cy="1487806"/>
      </dsp:txXfrm>
    </dsp:sp>
    <dsp:sp modelId="{98B0CDC6-4DE9-420C-9058-49F8149ED181}">
      <dsp:nvSpPr>
        <dsp:cNvPr id="0" name=""/>
        <dsp:cNvSpPr/>
      </dsp:nvSpPr>
      <dsp:spPr>
        <a:xfrm>
          <a:off x="0" y="1321716"/>
          <a:ext cx="2962656" cy="13514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zh-CN" altLang="en-US" sz="4400" kern="1200" dirty="0" smtClean="0"/>
            <a:t>智能代码</a:t>
          </a:r>
          <a:endParaRPr lang="zh-CN" altLang="en-US" sz="4400" kern="1200" dirty="0"/>
        </a:p>
      </dsp:txBody>
      <dsp:txXfrm>
        <a:off x="65973" y="1387689"/>
        <a:ext cx="2830710" cy="1219516"/>
      </dsp:txXfrm>
    </dsp:sp>
    <dsp:sp modelId="{E74E9427-4823-413C-AFBA-F64C190A2D1C}">
      <dsp:nvSpPr>
        <dsp:cNvPr id="0" name=""/>
        <dsp:cNvSpPr/>
      </dsp:nvSpPr>
      <dsp:spPr>
        <a:xfrm rot="5400000">
          <a:off x="4837317" y="1037525"/>
          <a:ext cx="151762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rtl="0">
            <a:lnSpc>
              <a:spcPct val="90000"/>
            </a:lnSpc>
            <a:spcBef>
              <a:spcPct val="0"/>
            </a:spcBef>
            <a:spcAft>
              <a:spcPct val="15000"/>
            </a:spcAft>
            <a:buChar char="••"/>
          </a:pPr>
          <a:r>
            <a:rPr lang="zh-CN" altLang="en-US" sz="3200" kern="1200" dirty="0" smtClean="0"/>
            <a:t>查找替代支持正则表达</a:t>
          </a:r>
          <a:endParaRPr lang="zh-CN" altLang="en-US" sz="3200" kern="1200" dirty="0"/>
        </a:p>
      </dsp:txBody>
      <dsp:txXfrm rot="-5400000">
        <a:off x="2962656" y="2986270"/>
        <a:ext cx="5192860" cy="1369453"/>
      </dsp:txXfrm>
    </dsp:sp>
    <dsp:sp modelId="{CEE7EA03-7975-471B-B827-DCA10129FBD7}">
      <dsp:nvSpPr>
        <dsp:cNvPr id="0" name=""/>
        <dsp:cNvSpPr/>
      </dsp:nvSpPr>
      <dsp:spPr>
        <a:xfrm>
          <a:off x="0" y="2969191"/>
          <a:ext cx="2962656" cy="14036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zh-CN" altLang="en-US" sz="3600" kern="1200" dirty="0" smtClean="0"/>
            <a:t>正则表达式</a:t>
          </a:r>
          <a:endParaRPr lang="zh-CN" altLang="en-US" sz="3600" kern="1200" dirty="0"/>
        </a:p>
      </dsp:txBody>
      <dsp:txXfrm>
        <a:off x="68519" y="3037710"/>
        <a:ext cx="2825618" cy="126657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9DD57-00AA-4E65-B9CB-2AED7350C4E6}">
      <dsp:nvSpPr>
        <dsp:cNvPr id="0" name=""/>
        <dsp:cNvSpPr/>
      </dsp:nvSpPr>
      <dsp:spPr>
        <a:xfrm rot="5400000">
          <a:off x="5073671" y="-1980368"/>
          <a:ext cx="1044913"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支持</a:t>
          </a:r>
          <a:r>
            <a:rPr lang="en-US" sz="1800" kern="1200" smtClean="0"/>
            <a:t>JavaDoc</a:t>
          </a:r>
          <a:r>
            <a:rPr lang="zh-CN" sz="1800" kern="1200" smtClean="0"/>
            <a:t>的预览功能，</a:t>
          </a:r>
          <a:endParaRPr lang="zh-CN" sz="1800" kern="1200"/>
        </a:p>
        <a:p>
          <a:pPr marL="171450" lvl="1" indent="-171450" algn="l" defTabSz="800100" rtl="0">
            <a:lnSpc>
              <a:spcPct val="90000"/>
            </a:lnSpc>
            <a:spcBef>
              <a:spcPct val="0"/>
            </a:spcBef>
            <a:spcAft>
              <a:spcPct val="15000"/>
            </a:spcAft>
            <a:buChar char="••"/>
          </a:pPr>
          <a:r>
            <a:rPr lang="zh-CN" sz="1800" kern="1200" smtClean="0"/>
            <a:t>在</a:t>
          </a:r>
          <a:r>
            <a:rPr lang="en-US" sz="1800" kern="1200" smtClean="0"/>
            <a:t>JavaDoc</a:t>
          </a:r>
          <a:r>
            <a:rPr lang="zh-CN" sz="1800" kern="1200" smtClean="0"/>
            <a:t>代码中</a:t>
          </a:r>
          <a:r>
            <a:rPr lang="en-US" sz="1800" kern="1200" smtClean="0"/>
            <a:t>ctrl+q</a:t>
          </a:r>
          <a:r>
            <a:rPr lang="zh-CN" sz="1800" kern="1200" smtClean="0"/>
            <a:t>显示</a:t>
          </a:r>
          <a:r>
            <a:rPr lang="en-US" sz="1800" kern="1200" smtClean="0"/>
            <a:t>JavaDoc</a:t>
          </a:r>
          <a:r>
            <a:rPr lang="zh-CN" sz="1800" kern="1200" smtClean="0"/>
            <a:t>的结果，提高</a:t>
          </a:r>
          <a:r>
            <a:rPr lang="en-US" sz="1800" kern="1200" smtClean="0"/>
            <a:t>doc</a:t>
          </a:r>
          <a:r>
            <a:rPr lang="zh-CN" sz="1800" kern="1200" smtClean="0"/>
            <a:t>文档的质量。</a:t>
          </a:r>
          <a:endParaRPr lang="zh-CN" sz="1800" kern="1200"/>
        </a:p>
      </dsp:txBody>
      <dsp:txXfrm rot="-5400000">
        <a:off x="2962656" y="181655"/>
        <a:ext cx="5215936" cy="942897"/>
      </dsp:txXfrm>
    </dsp:sp>
    <dsp:sp modelId="{F5DA4B77-D895-46A2-B49C-1F6E6C510536}">
      <dsp:nvSpPr>
        <dsp:cNvPr id="0" name=""/>
        <dsp:cNvSpPr/>
      </dsp:nvSpPr>
      <dsp:spPr>
        <a:xfrm>
          <a:off x="0" y="32"/>
          <a:ext cx="2962656" cy="1306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JavaDoc</a:t>
          </a:r>
          <a:r>
            <a:rPr lang="zh-CN" sz="2800" kern="1200" dirty="0" smtClean="0"/>
            <a:t>预览支持</a:t>
          </a:r>
          <a:endParaRPr lang="zh-CN" sz="2800" kern="1200" dirty="0"/>
        </a:p>
      </dsp:txBody>
      <dsp:txXfrm>
        <a:off x="63761" y="63793"/>
        <a:ext cx="2835134" cy="1178619"/>
      </dsp:txXfrm>
    </dsp:sp>
    <dsp:sp modelId="{247804E3-845F-4EE3-A5EF-3746148A68F8}">
      <dsp:nvSpPr>
        <dsp:cNvPr id="0" name=""/>
        <dsp:cNvSpPr/>
      </dsp:nvSpPr>
      <dsp:spPr>
        <a:xfrm rot="5400000">
          <a:off x="5073671" y="-608919"/>
          <a:ext cx="1044913"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zh-CN" sz="1800" kern="1200" smtClean="0"/>
            <a:t>编码时</a:t>
          </a:r>
          <a:r>
            <a:rPr lang="en-US" sz="1800" kern="1200" smtClean="0"/>
            <a:t>IDEA</a:t>
          </a:r>
          <a:r>
            <a:rPr lang="zh-CN" sz="1800" kern="1200" smtClean="0"/>
            <a:t>时时检测程序员的意图，</a:t>
          </a:r>
          <a:endParaRPr lang="zh-CN" sz="1800" kern="1200"/>
        </a:p>
        <a:p>
          <a:pPr marL="171450" lvl="1" indent="-171450" algn="l" defTabSz="800100" rtl="0">
            <a:lnSpc>
              <a:spcPct val="90000"/>
            </a:lnSpc>
            <a:spcBef>
              <a:spcPct val="0"/>
            </a:spcBef>
            <a:spcAft>
              <a:spcPct val="15000"/>
            </a:spcAft>
            <a:buChar char="••"/>
          </a:pPr>
          <a:r>
            <a:rPr lang="zh-CN" sz="1800" kern="1200" dirty="0" smtClean="0"/>
            <a:t>或提供建议，或直接帮你完成代码。</a:t>
          </a:r>
          <a:endParaRPr lang="zh-CN" sz="1800" kern="1200" dirty="0"/>
        </a:p>
      </dsp:txBody>
      <dsp:txXfrm rot="-5400000">
        <a:off x="2962656" y="1553104"/>
        <a:ext cx="5215936" cy="942897"/>
      </dsp:txXfrm>
    </dsp:sp>
    <dsp:sp modelId="{EB8C1B46-7285-4F6A-ACEB-12B10F9ECD59}">
      <dsp:nvSpPr>
        <dsp:cNvPr id="0" name=""/>
        <dsp:cNvSpPr/>
      </dsp:nvSpPr>
      <dsp:spPr>
        <a:xfrm>
          <a:off x="0" y="1371481"/>
          <a:ext cx="2962656" cy="13061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zh-CN" altLang="en-US" sz="2800" kern="1200" dirty="0" smtClean="0"/>
            <a:t>程序员意图支持</a:t>
          </a:r>
          <a:endParaRPr lang="zh-CN" altLang="en-US" sz="2800" kern="1200" dirty="0"/>
        </a:p>
      </dsp:txBody>
      <dsp:txXfrm>
        <a:off x="63761" y="1435242"/>
        <a:ext cx="2835134" cy="117861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DCFE4-8E71-4F7D-95D1-27D7BE99B2BC}">
      <dsp:nvSpPr>
        <dsp:cNvPr id="0" name=""/>
        <dsp:cNvSpPr/>
      </dsp:nvSpPr>
      <dsp:spPr>
        <a:xfrm>
          <a:off x="0" y="5895"/>
          <a:ext cx="8229600" cy="12320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t>方便调试代码，</a:t>
          </a:r>
          <a:r>
            <a:rPr lang="zh-CN" sz="2800" kern="1200" dirty="0" smtClean="0"/>
            <a:t>调试（</a:t>
          </a:r>
          <a:r>
            <a:rPr lang="en-US" sz="2800" kern="1200" dirty="0" smtClean="0"/>
            <a:t>Debug)</a:t>
          </a:r>
          <a:r>
            <a:rPr lang="zh-CN" sz="2800" kern="1200" dirty="0" smtClean="0"/>
            <a:t>范围广泛</a:t>
          </a:r>
          <a:r>
            <a:rPr lang="en-US" sz="2800" kern="1200" dirty="0" smtClean="0"/>
            <a:t>	</a:t>
          </a:r>
        </a:p>
        <a:p>
          <a:pPr lvl="0" algn="l" defTabSz="1244600" rtl="0">
            <a:lnSpc>
              <a:spcPct val="90000"/>
            </a:lnSpc>
            <a:spcBef>
              <a:spcPct val="0"/>
            </a:spcBef>
            <a:spcAft>
              <a:spcPct val="35000"/>
            </a:spcAft>
          </a:pPr>
          <a:r>
            <a:rPr lang="en-US" altLang="zh-CN" sz="2000" kern="1200" dirty="0" smtClean="0"/>
            <a:t>	</a:t>
          </a:r>
          <a:r>
            <a:rPr lang="zh-CN" sz="2000" kern="1200" dirty="0" smtClean="0"/>
            <a:t>可以对</a:t>
          </a:r>
          <a:r>
            <a:rPr lang="en-US" sz="2000" kern="1200" dirty="0" smtClean="0"/>
            <a:t>Java</a:t>
          </a:r>
          <a:r>
            <a:rPr lang="zh-CN" sz="2000" kern="1200" dirty="0" smtClean="0"/>
            <a:t>代码，</a:t>
          </a:r>
          <a:r>
            <a:rPr lang="en-US" sz="2000" kern="1200" dirty="0" smtClean="0"/>
            <a:t>JavaScript</a:t>
          </a:r>
          <a:r>
            <a:rPr lang="zh-CN" sz="2000" kern="1200" dirty="0" smtClean="0"/>
            <a:t>，</a:t>
          </a:r>
          <a:r>
            <a:rPr lang="en-US" sz="2000" kern="1200" dirty="0" smtClean="0"/>
            <a:t>JQuery, Ajax</a:t>
          </a:r>
          <a:r>
            <a:rPr lang="zh-CN" sz="2000" kern="1200" dirty="0" smtClean="0"/>
            <a:t>等技术进行调试。</a:t>
          </a:r>
          <a:endParaRPr lang="zh-CN" sz="2000" kern="1200" dirty="0"/>
        </a:p>
      </dsp:txBody>
      <dsp:txXfrm>
        <a:off x="60142" y="66037"/>
        <a:ext cx="8109316" cy="1111725"/>
      </dsp:txXfrm>
    </dsp:sp>
    <dsp:sp modelId="{C091112F-500A-4B71-B797-3B668A19E677}">
      <dsp:nvSpPr>
        <dsp:cNvPr id="0" name=""/>
        <dsp:cNvSpPr/>
      </dsp:nvSpPr>
      <dsp:spPr>
        <a:xfrm>
          <a:off x="0" y="1237905"/>
          <a:ext cx="8229600" cy="346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zh-CN" sz="2100" kern="1200" dirty="0" smtClean="0"/>
            <a:t>智能编码辅助和自动控制</a:t>
          </a:r>
          <a:endParaRPr lang="zh-CN" sz="2100" kern="1200" dirty="0"/>
        </a:p>
        <a:p>
          <a:pPr marL="457200" lvl="2" indent="-228600" algn="l" defTabSz="933450" rtl="0">
            <a:lnSpc>
              <a:spcPct val="90000"/>
            </a:lnSpc>
            <a:spcBef>
              <a:spcPct val="0"/>
            </a:spcBef>
            <a:spcAft>
              <a:spcPct val="20000"/>
            </a:spcAft>
            <a:buChar char="••"/>
          </a:pPr>
          <a:r>
            <a:rPr lang="zh-CN" sz="2100" kern="1200" dirty="0" smtClean="0"/>
            <a:t>支持</a:t>
          </a:r>
          <a:r>
            <a:rPr lang="en-US" sz="2100" kern="1200" dirty="0" smtClean="0"/>
            <a:t>J2EE</a:t>
          </a:r>
          <a:r>
            <a:rPr lang="zh-CN" sz="2100" kern="1200" dirty="0" smtClean="0"/>
            <a:t>，</a:t>
          </a:r>
          <a:r>
            <a:rPr lang="en-US" sz="2100" kern="1200" dirty="0" smtClean="0"/>
            <a:t>Ant</a:t>
          </a:r>
          <a:r>
            <a:rPr lang="zh-CN" sz="2100" kern="1200" dirty="0" smtClean="0"/>
            <a:t>，</a:t>
          </a:r>
          <a:r>
            <a:rPr lang="en-US" sz="2100" kern="1200" dirty="0" smtClean="0"/>
            <a:t>JUnit</a:t>
          </a:r>
          <a:r>
            <a:rPr lang="zh-CN" sz="2100" kern="1200" dirty="0" smtClean="0"/>
            <a:t>和</a:t>
          </a:r>
          <a:r>
            <a:rPr lang="en-US" sz="2100" kern="1200" dirty="0" smtClean="0"/>
            <a:t>CVS</a:t>
          </a:r>
          <a:r>
            <a:rPr lang="zh-CN" sz="2100" kern="1200" dirty="0" smtClean="0"/>
            <a:t>集成，</a:t>
          </a:r>
          <a:endParaRPr lang="zh-CN" sz="2100" kern="1200" dirty="0"/>
        </a:p>
        <a:p>
          <a:pPr marL="457200" lvl="2" indent="-228600" algn="l" defTabSz="933450" rtl="0">
            <a:lnSpc>
              <a:spcPct val="90000"/>
            </a:lnSpc>
            <a:spcBef>
              <a:spcPct val="0"/>
            </a:spcBef>
            <a:spcAft>
              <a:spcPct val="20000"/>
            </a:spcAft>
            <a:buChar char="••"/>
          </a:pPr>
          <a:r>
            <a:rPr lang="zh-CN" sz="2100" kern="1200" dirty="0" smtClean="0">
              <a:solidFill>
                <a:srgbClr val="003399"/>
              </a:solidFill>
            </a:rPr>
            <a:t>非平行的编码检查</a:t>
          </a:r>
          <a:r>
            <a:rPr lang="en-US" altLang="zh-CN" sz="2100" kern="1200" dirty="0" smtClean="0">
              <a:solidFill>
                <a:srgbClr val="003399"/>
              </a:solidFill>
            </a:rPr>
            <a:t>;</a:t>
          </a:r>
          <a:endParaRPr lang="zh-CN" sz="2100" kern="1200" dirty="0">
            <a:solidFill>
              <a:srgbClr val="003399"/>
            </a:solidFill>
          </a:endParaRPr>
        </a:p>
        <a:p>
          <a:pPr marL="228600" lvl="1" indent="-228600" algn="l" defTabSz="933450" rtl="0">
            <a:lnSpc>
              <a:spcPct val="90000"/>
            </a:lnSpc>
            <a:spcBef>
              <a:spcPct val="0"/>
            </a:spcBef>
            <a:spcAft>
              <a:spcPct val="20000"/>
            </a:spcAft>
            <a:buChar char="••"/>
          </a:pPr>
          <a:r>
            <a:rPr lang="zh-CN" sz="2100" kern="1200" dirty="0" smtClean="0"/>
            <a:t>创新的</a:t>
          </a:r>
          <a:r>
            <a:rPr lang="en-US" sz="2100" kern="1200" dirty="0" smtClean="0"/>
            <a:t>GUI</a:t>
          </a:r>
          <a:r>
            <a:rPr lang="zh-CN" sz="2100" kern="1200" dirty="0" smtClean="0"/>
            <a:t>设计器</a:t>
          </a:r>
          <a:endParaRPr lang="zh-CN" sz="2100" kern="1200" dirty="0"/>
        </a:p>
        <a:p>
          <a:pPr marL="457200" lvl="2" indent="-228600" algn="l" defTabSz="933450" rtl="0">
            <a:lnSpc>
              <a:spcPct val="90000"/>
            </a:lnSpc>
            <a:spcBef>
              <a:spcPct val="0"/>
            </a:spcBef>
            <a:spcAft>
              <a:spcPct val="20000"/>
            </a:spcAft>
            <a:buChar char="••"/>
          </a:pPr>
          <a:r>
            <a:rPr lang="zh-CN" sz="2100" kern="1200" dirty="0" smtClean="0"/>
            <a:t>不同的工具窗口围绕在主编程窗口周围</a:t>
          </a:r>
          <a:r>
            <a:rPr lang="en-US" altLang="zh-CN" sz="2100" kern="1200" dirty="0" smtClean="0"/>
            <a:t>;</a:t>
          </a:r>
          <a:endParaRPr lang="zh-CN" sz="2100" kern="1200" dirty="0"/>
        </a:p>
        <a:p>
          <a:pPr marL="457200" lvl="2" indent="-228600" algn="l" defTabSz="933450" rtl="0">
            <a:lnSpc>
              <a:spcPct val="90000"/>
            </a:lnSpc>
            <a:spcBef>
              <a:spcPct val="0"/>
            </a:spcBef>
            <a:spcAft>
              <a:spcPct val="20000"/>
            </a:spcAft>
            <a:buChar char="••"/>
          </a:pPr>
          <a:r>
            <a:rPr lang="zh-CN" sz="2100" kern="1200" dirty="0" smtClean="0"/>
            <a:t>当鼠标点到时即可打开，无用时也可轻松关闭</a:t>
          </a:r>
          <a:r>
            <a:rPr lang="en-US" altLang="zh-CN" sz="2100" kern="1200" dirty="0" smtClean="0"/>
            <a:t>;</a:t>
          </a:r>
          <a:endParaRPr lang="zh-CN" sz="2100" kern="1200" dirty="0"/>
        </a:p>
        <a:p>
          <a:pPr marL="457200" lvl="2" indent="-228600" algn="l" defTabSz="933450" rtl="0">
            <a:lnSpc>
              <a:spcPct val="90000"/>
            </a:lnSpc>
            <a:spcBef>
              <a:spcPct val="0"/>
            </a:spcBef>
            <a:spcAft>
              <a:spcPct val="20000"/>
            </a:spcAft>
            <a:buChar char="••"/>
          </a:pPr>
          <a:r>
            <a:rPr lang="zh-CN" sz="2100" kern="1200" dirty="0" smtClean="0"/>
            <a:t>使用户得到了最大化的有效屏幕范围。</a:t>
          </a:r>
          <a:endParaRPr lang="zh-CN" sz="2100" kern="1200" dirty="0"/>
        </a:p>
        <a:p>
          <a:pPr marL="228600" lvl="1" indent="-228600" algn="l" defTabSz="933450" rtl="0">
            <a:lnSpc>
              <a:spcPct val="90000"/>
            </a:lnSpc>
            <a:spcBef>
              <a:spcPct val="0"/>
            </a:spcBef>
            <a:spcAft>
              <a:spcPct val="20000"/>
            </a:spcAft>
            <a:buChar char="••"/>
          </a:pPr>
          <a:r>
            <a:rPr lang="zh-CN" sz="2100" kern="1200" dirty="0" smtClean="0"/>
            <a:t>聪明的即时分析</a:t>
          </a:r>
          <a:endParaRPr lang="zh-CN" sz="2100" kern="1200" dirty="0"/>
        </a:p>
        <a:p>
          <a:pPr marL="228600" lvl="1" indent="-228600" algn="l" defTabSz="933450" rtl="0">
            <a:lnSpc>
              <a:spcPct val="90000"/>
            </a:lnSpc>
            <a:spcBef>
              <a:spcPct val="0"/>
            </a:spcBef>
            <a:spcAft>
              <a:spcPct val="20000"/>
            </a:spcAft>
            <a:buChar char="••"/>
          </a:pPr>
          <a:r>
            <a:rPr lang="zh-CN" sz="2100" kern="1200" dirty="0" smtClean="0"/>
            <a:t>方便的</a:t>
          </a:r>
          <a:r>
            <a:rPr lang="zh-CN" altLang="en-US" sz="2100" kern="1200" dirty="0" smtClean="0"/>
            <a:t>重构</a:t>
          </a:r>
          <a:r>
            <a:rPr lang="zh-CN" sz="2100" kern="1200" dirty="0" smtClean="0"/>
            <a:t>功能</a:t>
          </a:r>
          <a:endParaRPr lang="zh-CN" sz="2100" kern="1200" dirty="0"/>
        </a:p>
      </dsp:txBody>
      <dsp:txXfrm>
        <a:off x="0" y="1237905"/>
        <a:ext cx="8229600" cy="346518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1D654-D5FA-47A1-AE5C-4D4573478F90}">
      <dsp:nvSpPr>
        <dsp:cNvPr id="0" name=""/>
        <dsp:cNvSpPr/>
      </dsp:nvSpPr>
      <dsp:spPr>
        <a:xfrm>
          <a:off x="3094" y="690225"/>
          <a:ext cx="1860500" cy="7195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smtClean="0"/>
            <a:t>插件开发匮乏</a:t>
          </a:r>
          <a:endParaRPr lang="zh-CN" sz="1900" kern="1200"/>
        </a:p>
      </dsp:txBody>
      <dsp:txXfrm>
        <a:off x="3094" y="690225"/>
        <a:ext cx="1860500" cy="719575"/>
      </dsp:txXfrm>
    </dsp:sp>
    <dsp:sp modelId="{5D51919D-1580-4DD7-8775-B19A0BCF04A6}">
      <dsp:nvSpPr>
        <dsp:cNvPr id="0" name=""/>
        <dsp:cNvSpPr/>
      </dsp:nvSpPr>
      <dsp:spPr>
        <a:xfrm>
          <a:off x="3094" y="1409801"/>
          <a:ext cx="1860500" cy="28685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sz="1900" kern="1200" smtClean="0"/>
            <a:t>比起</a:t>
          </a:r>
          <a:r>
            <a:rPr lang="en-US" sz="1900" kern="1200" smtClean="0"/>
            <a:t>Eclipse</a:t>
          </a:r>
          <a:r>
            <a:rPr lang="zh-CN" sz="1900" kern="1200" smtClean="0"/>
            <a:t>，</a:t>
          </a:r>
          <a:r>
            <a:rPr lang="en-US" sz="1900" kern="1200" smtClean="0"/>
            <a:t>IDEA</a:t>
          </a:r>
          <a:r>
            <a:rPr lang="zh-CN" sz="1900" kern="1200" smtClean="0"/>
            <a:t>官方公布的插件不足</a:t>
          </a:r>
          <a:r>
            <a:rPr lang="en-US" sz="1900" kern="1200" smtClean="0"/>
            <a:t>400</a:t>
          </a:r>
          <a:r>
            <a:rPr lang="zh-CN" sz="1900" kern="1200" smtClean="0"/>
            <a:t>个，</a:t>
          </a:r>
          <a:endParaRPr lang="zh-CN" sz="1900" kern="1200"/>
        </a:p>
        <a:p>
          <a:pPr marL="171450" lvl="1" indent="-171450" algn="l" defTabSz="844550" rtl="0">
            <a:lnSpc>
              <a:spcPct val="90000"/>
            </a:lnSpc>
            <a:spcBef>
              <a:spcPct val="0"/>
            </a:spcBef>
            <a:spcAft>
              <a:spcPct val="15000"/>
            </a:spcAft>
            <a:buChar char="••"/>
          </a:pPr>
          <a:r>
            <a:rPr lang="zh-CN" sz="1900" kern="1200" smtClean="0"/>
            <a:t>且许多插件实质性的东西并没有，可能是</a:t>
          </a:r>
          <a:r>
            <a:rPr lang="en-US" sz="1900" kern="1200" smtClean="0"/>
            <a:t>IDEA</a:t>
          </a:r>
          <a:r>
            <a:rPr lang="zh-CN" sz="1900" kern="1200" smtClean="0"/>
            <a:t>本身就太强大了。</a:t>
          </a:r>
          <a:endParaRPr lang="zh-CN" sz="1900" kern="1200"/>
        </a:p>
      </dsp:txBody>
      <dsp:txXfrm>
        <a:off x="3094" y="1409801"/>
        <a:ext cx="1860500" cy="2868524"/>
      </dsp:txXfrm>
    </dsp:sp>
    <dsp:sp modelId="{E9F9F322-968B-4875-B782-7582802981B4}">
      <dsp:nvSpPr>
        <dsp:cNvPr id="0" name=""/>
        <dsp:cNvSpPr/>
      </dsp:nvSpPr>
      <dsp:spPr>
        <a:xfrm>
          <a:off x="2124064" y="690225"/>
          <a:ext cx="1860500" cy="7195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dirty="0" smtClean="0"/>
            <a:t>在同一页面中只支持单工程</a:t>
          </a:r>
          <a:endParaRPr lang="zh-CN" sz="1900" kern="1200" dirty="0"/>
        </a:p>
      </dsp:txBody>
      <dsp:txXfrm>
        <a:off x="2124064" y="690225"/>
        <a:ext cx="1860500" cy="719575"/>
      </dsp:txXfrm>
    </dsp:sp>
    <dsp:sp modelId="{09E696D4-DF4E-47B9-B376-4F8D2AF61E79}">
      <dsp:nvSpPr>
        <dsp:cNvPr id="0" name=""/>
        <dsp:cNvSpPr/>
      </dsp:nvSpPr>
      <dsp:spPr>
        <a:xfrm>
          <a:off x="2124064" y="1409801"/>
          <a:ext cx="1860500" cy="28685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sz="1900" kern="1200" dirty="0" smtClean="0"/>
            <a:t>这为开发带来一定的不便，特别是喜欢开发时建一个测试过程来测试部</a:t>
          </a:r>
          <a:r>
            <a:rPr lang="en-US" sz="1900" kern="1200" dirty="0" smtClean="0"/>
            <a:t>	</a:t>
          </a:r>
          <a:r>
            <a:rPr lang="zh-CN" sz="1900" kern="1200" dirty="0" smtClean="0"/>
            <a:t>分方法的程序员带来心理上的不认同。</a:t>
          </a:r>
          <a:endParaRPr lang="zh-CN" sz="1900" kern="1200" dirty="0"/>
        </a:p>
      </dsp:txBody>
      <dsp:txXfrm>
        <a:off x="2124064" y="1409801"/>
        <a:ext cx="1860500" cy="2868524"/>
      </dsp:txXfrm>
    </dsp:sp>
    <dsp:sp modelId="{244CD462-4D18-4E36-B269-9D8F4AEF2D2C}">
      <dsp:nvSpPr>
        <dsp:cNvPr id="0" name=""/>
        <dsp:cNvSpPr/>
      </dsp:nvSpPr>
      <dsp:spPr>
        <a:xfrm>
          <a:off x="4245035" y="690225"/>
          <a:ext cx="1860500" cy="7195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smtClean="0"/>
            <a:t>匮乏的技术文章</a:t>
          </a:r>
          <a:endParaRPr lang="zh-CN" sz="1900" kern="1200"/>
        </a:p>
      </dsp:txBody>
      <dsp:txXfrm>
        <a:off x="4245035" y="690225"/>
        <a:ext cx="1860500" cy="719575"/>
      </dsp:txXfrm>
    </dsp:sp>
    <dsp:sp modelId="{9E68ECF6-D39B-4798-96F5-6983E3BDBD66}">
      <dsp:nvSpPr>
        <dsp:cNvPr id="0" name=""/>
        <dsp:cNvSpPr/>
      </dsp:nvSpPr>
      <dsp:spPr>
        <a:xfrm>
          <a:off x="4245035" y="1409801"/>
          <a:ext cx="1860500" cy="28685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sz="1900" kern="1200" smtClean="0"/>
            <a:t>目前网络中能找到的技术支持基本没有，技术文章也少之又少。</a:t>
          </a:r>
          <a:endParaRPr lang="zh-CN" sz="1900" kern="1200"/>
        </a:p>
      </dsp:txBody>
      <dsp:txXfrm>
        <a:off x="4245035" y="1409801"/>
        <a:ext cx="1860500" cy="2868524"/>
      </dsp:txXfrm>
    </dsp:sp>
    <dsp:sp modelId="{604E4268-1573-4CD6-9B17-FAD1372F7A76}">
      <dsp:nvSpPr>
        <dsp:cNvPr id="0" name=""/>
        <dsp:cNvSpPr/>
      </dsp:nvSpPr>
      <dsp:spPr>
        <a:xfrm>
          <a:off x="6366005" y="690225"/>
          <a:ext cx="1860500" cy="7195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zh-CN" sz="1900" kern="1200" smtClean="0"/>
            <a:t>资源消耗比较大</a:t>
          </a:r>
          <a:endParaRPr lang="zh-CN" sz="1900" kern="1200"/>
        </a:p>
      </dsp:txBody>
      <dsp:txXfrm>
        <a:off x="6366005" y="690225"/>
        <a:ext cx="1860500" cy="719575"/>
      </dsp:txXfrm>
    </dsp:sp>
    <dsp:sp modelId="{FC5A3D55-DD80-42B3-8D76-B58F84C3AC82}">
      <dsp:nvSpPr>
        <dsp:cNvPr id="0" name=""/>
        <dsp:cNvSpPr/>
      </dsp:nvSpPr>
      <dsp:spPr>
        <a:xfrm>
          <a:off x="6366005" y="1409801"/>
          <a:ext cx="1860500" cy="28685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sz="1900" kern="1200" smtClean="0"/>
            <a:t>建个大中型的</a:t>
          </a:r>
          <a:r>
            <a:rPr lang="en-US" sz="1900" kern="1200" smtClean="0"/>
            <a:t>J2EE</a:t>
          </a:r>
          <a:r>
            <a:rPr lang="zh-CN" sz="1900" kern="1200" smtClean="0"/>
            <a:t>项目，启动后基本要</a:t>
          </a:r>
          <a:r>
            <a:rPr lang="en-US" sz="1900" kern="1200" smtClean="0"/>
            <a:t>200M</a:t>
          </a:r>
          <a:r>
            <a:rPr lang="zh-CN" sz="1900" kern="1200" smtClean="0"/>
            <a:t>以上的内存支持，</a:t>
          </a:r>
          <a:endParaRPr lang="zh-CN" sz="1900" kern="1200"/>
        </a:p>
        <a:p>
          <a:pPr marL="171450" lvl="1" indent="-171450" algn="l" defTabSz="844550" rtl="0">
            <a:lnSpc>
              <a:spcPct val="90000"/>
            </a:lnSpc>
            <a:spcBef>
              <a:spcPct val="0"/>
            </a:spcBef>
            <a:spcAft>
              <a:spcPct val="15000"/>
            </a:spcAft>
            <a:buChar char="••"/>
          </a:pPr>
          <a:r>
            <a:rPr lang="zh-CN" sz="1900" kern="1200" dirty="0" smtClean="0"/>
            <a:t>包括安装软件在内，差不多要</a:t>
          </a:r>
          <a:r>
            <a:rPr lang="en-US" sz="1900" kern="1200" dirty="0" smtClean="0"/>
            <a:t>500M</a:t>
          </a:r>
          <a:r>
            <a:rPr lang="zh-CN" sz="1900" kern="1200" dirty="0" smtClean="0"/>
            <a:t>的硬盘空间支持。</a:t>
          </a:r>
          <a:endParaRPr lang="zh-CN" sz="1900" kern="1200" dirty="0"/>
        </a:p>
      </dsp:txBody>
      <dsp:txXfrm>
        <a:off x="6366005" y="1409801"/>
        <a:ext cx="1860500" cy="286852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638E3-B671-49B9-ABE0-F04F079C63CB}">
      <dsp:nvSpPr>
        <dsp:cNvPr id="0" name=""/>
        <dsp:cNvSpPr/>
      </dsp:nvSpPr>
      <dsp:spPr>
        <a:xfrm>
          <a:off x="0" y="2969"/>
          <a:ext cx="8229600"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sz="2500" kern="1200" smtClean="0"/>
            <a:t>主界面由</a:t>
          </a:r>
          <a:r>
            <a:rPr lang="en-US" sz="2500" kern="1200" smtClean="0"/>
            <a:t>6</a:t>
          </a:r>
          <a:r>
            <a:rPr lang="zh-CN" sz="2500" kern="1200" smtClean="0"/>
            <a:t>个主要区域组成</a:t>
          </a:r>
          <a:endParaRPr lang="zh-CN" sz="2500" kern="1200"/>
        </a:p>
      </dsp:txBody>
      <dsp:txXfrm>
        <a:off x="0" y="2969"/>
        <a:ext cx="8229600" cy="720000"/>
      </dsp:txXfrm>
    </dsp:sp>
    <dsp:sp modelId="{92668DB4-68FB-4183-A11F-99CCCF459968}">
      <dsp:nvSpPr>
        <dsp:cNvPr id="0" name=""/>
        <dsp:cNvSpPr/>
      </dsp:nvSpPr>
      <dsp:spPr>
        <a:xfrm>
          <a:off x="0" y="722969"/>
          <a:ext cx="8229600" cy="43920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sz="2500" kern="1200" smtClean="0"/>
            <a:t>菜单和工具栏</a:t>
          </a:r>
          <a:endParaRPr lang="zh-CN" sz="2500" kern="1200"/>
        </a:p>
        <a:p>
          <a:pPr marL="228600" lvl="1" indent="-228600" algn="l" defTabSz="1111250" rtl="0">
            <a:lnSpc>
              <a:spcPct val="90000"/>
            </a:lnSpc>
            <a:spcBef>
              <a:spcPct val="0"/>
            </a:spcBef>
            <a:spcAft>
              <a:spcPct val="15000"/>
            </a:spcAft>
            <a:buChar char="••"/>
          </a:pPr>
          <a:r>
            <a:rPr lang="zh-CN" sz="2500" kern="1200" smtClean="0"/>
            <a:t>导航条：编辑文件时帮助定位和导航项目中的文件</a:t>
          </a:r>
          <a:endParaRPr lang="zh-CN" sz="2500" kern="1200"/>
        </a:p>
        <a:p>
          <a:pPr marL="228600" lvl="1" indent="-228600" algn="l" defTabSz="1111250" rtl="0">
            <a:lnSpc>
              <a:spcPct val="90000"/>
            </a:lnSpc>
            <a:spcBef>
              <a:spcPct val="0"/>
            </a:spcBef>
            <a:spcAft>
              <a:spcPct val="15000"/>
            </a:spcAft>
            <a:buChar char="••"/>
          </a:pPr>
          <a:r>
            <a:rPr lang="zh-CN" sz="2500" kern="1200" dirty="0" smtClean="0"/>
            <a:t>状态栏：显示当前项目，</a:t>
          </a:r>
          <a:r>
            <a:rPr lang="en-US" sz="2500" kern="1200" dirty="0" smtClean="0"/>
            <a:t>IDEA</a:t>
          </a:r>
          <a:r>
            <a:rPr lang="zh-CN" sz="2500" kern="1200" dirty="0" smtClean="0"/>
            <a:t>本身的状态，还有别的一些状态相关的一些信息</a:t>
          </a:r>
          <a:endParaRPr lang="zh-CN" sz="2500" kern="1200" dirty="0"/>
        </a:p>
        <a:p>
          <a:pPr marL="228600" lvl="1" indent="-228600" algn="l" defTabSz="1111250" rtl="0">
            <a:lnSpc>
              <a:spcPct val="90000"/>
            </a:lnSpc>
            <a:spcBef>
              <a:spcPct val="0"/>
            </a:spcBef>
            <a:spcAft>
              <a:spcPct val="15000"/>
            </a:spcAft>
            <a:buChar char="••"/>
          </a:pPr>
          <a:r>
            <a:rPr lang="zh-CN" sz="2500" kern="1200" dirty="0" smtClean="0"/>
            <a:t>编辑器</a:t>
          </a:r>
          <a:endParaRPr lang="zh-CN" sz="2500" kern="1200" dirty="0"/>
        </a:p>
        <a:p>
          <a:pPr marL="228600" lvl="1" indent="-228600" algn="l" defTabSz="1111250" rtl="0">
            <a:lnSpc>
              <a:spcPct val="90000"/>
            </a:lnSpc>
            <a:spcBef>
              <a:spcPct val="0"/>
            </a:spcBef>
            <a:spcAft>
              <a:spcPct val="15000"/>
            </a:spcAft>
            <a:buChar char="••"/>
          </a:pPr>
          <a:r>
            <a:rPr lang="zh-CN" sz="2500" kern="1200" dirty="0" smtClean="0"/>
            <a:t>工具窗口：辅助类窗口。</a:t>
          </a:r>
          <a:r>
            <a:rPr lang="en-US" sz="2500" kern="1200" dirty="0" smtClean="0"/>
            <a:t>IDEA</a:t>
          </a:r>
          <a:r>
            <a:rPr lang="zh-CN" sz="2500" kern="1200" dirty="0" smtClean="0"/>
            <a:t>提供了各式各样的辅助窗口来帮助完成各种任务， 如项目管理，代码查找，版本控制等，类型</a:t>
          </a:r>
          <a:r>
            <a:rPr lang="en-US" sz="2500" kern="1200" dirty="0" smtClean="0"/>
            <a:t>eclipse</a:t>
          </a:r>
          <a:r>
            <a:rPr lang="zh-CN" sz="2500" kern="1200" dirty="0" smtClean="0"/>
            <a:t>中</a:t>
          </a:r>
          <a:r>
            <a:rPr lang="en-US" sz="2500" kern="1200" dirty="0" smtClean="0"/>
            <a:t>VIEW</a:t>
          </a:r>
          <a:r>
            <a:rPr lang="zh-CN" sz="2500" kern="1200" dirty="0" smtClean="0"/>
            <a:t>的概念，</a:t>
          </a:r>
          <a:endParaRPr lang="zh-CN" sz="2500" kern="1200" dirty="0"/>
        </a:p>
        <a:p>
          <a:pPr marL="228600" lvl="1" indent="-228600" algn="l" defTabSz="1111250" rtl="0">
            <a:lnSpc>
              <a:spcPct val="90000"/>
            </a:lnSpc>
            <a:spcBef>
              <a:spcPct val="0"/>
            </a:spcBef>
            <a:spcAft>
              <a:spcPct val="15000"/>
            </a:spcAft>
            <a:buChar char="••"/>
          </a:pPr>
          <a:r>
            <a:rPr lang="zh-CN" sz="2500" kern="1200" smtClean="0"/>
            <a:t>工具窗口栏</a:t>
          </a:r>
          <a:r>
            <a:rPr lang="en-US" sz="2500" kern="1200" smtClean="0"/>
            <a:t>:</a:t>
          </a:r>
          <a:r>
            <a:rPr lang="zh-CN" sz="2500" kern="1200" smtClean="0"/>
            <a:t>位于</a:t>
          </a:r>
          <a:r>
            <a:rPr lang="en-US" sz="2500" kern="1200" smtClean="0"/>
            <a:t>IDEA</a:t>
          </a:r>
          <a:r>
            <a:rPr lang="zh-CN" sz="2500" kern="1200" smtClean="0"/>
            <a:t>界面的上下左右各有一个，摆放着工具窗口显示和隐藏的按键</a:t>
          </a:r>
          <a:endParaRPr lang="zh-CN" sz="2500" kern="1200"/>
        </a:p>
      </dsp:txBody>
      <dsp:txXfrm>
        <a:off x="0" y="722969"/>
        <a:ext cx="8229600" cy="439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E77A16-C01E-4E96-9C56-641BB1A9B1FC}">
      <dsp:nvSpPr>
        <dsp:cNvPr id="0" name=""/>
        <dsp:cNvSpPr/>
      </dsp:nvSpPr>
      <dsp:spPr>
        <a:xfrm>
          <a:off x="1594345" y="0"/>
          <a:ext cx="5040908" cy="504090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7DB0A-35AC-4DF3-8C6A-4CE081405364}">
      <dsp:nvSpPr>
        <dsp:cNvPr id="0" name=""/>
        <dsp:cNvSpPr/>
      </dsp:nvSpPr>
      <dsp:spPr>
        <a:xfrm>
          <a:off x="2073232" y="478886"/>
          <a:ext cx="1965954" cy="19659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Subversion</a:t>
          </a:r>
          <a:r>
            <a:rPr lang="zh-CN" sz="2700" kern="1200" dirty="0" smtClean="0"/>
            <a:t>的简称</a:t>
          </a:r>
          <a:endParaRPr lang="zh-CN" sz="2700" kern="1200" dirty="0"/>
        </a:p>
      </dsp:txBody>
      <dsp:txXfrm>
        <a:off x="2169202" y="574856"/>
        <a:ext cx="1774014" cy="1774014"/>
      </dsp:txXfrm>
    </dsp:sp>
    <dsp:sp modelId="{697518AE-06DA-4BDA-9A4D-020467A173D9}">
      <dsp:nvSpPr>
        <dsp:cNvPr id="0" name=""/>
        <dsp:cNvSpPr/>
      </dsp:nvSpPr>
      <dsp:spPr>
        <a:xfrm>
          <a:off x="4190413" y="478886"/>
          <a:ext cx="1965954" cy="19659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开放源代码的版本控制系统</a:t>
          </a:r>
          <a:endParaRPr lang="zh-CN" sz="2700" kern="1200" dirty="0"/>
        </a:p>
      </dsp:txBody>
      <dsp:txXfrm>
        <a:off x="4286383" y="574856"/>
        <a:ext cx="1774014" cy="1774014"/>
      </dsp:txXfrm>
    </dsp:sp>
    <dsp:sp modelId="{27EE721A-4804-4DB6-961A-C234B052F359}">
      <dsp:nvSpPr>
        <dsp:cNvPr id="0" name=""/>
        <dsp:cNvSpPr/>
      </dsp:nvSpPr>
      <dsp:spPr>
        <a:xfrm>
          <a:off x="2073232" y="2596067"/>
          <a:ext cx="1965954" cy="19659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dirty="0" smtClean="0"/>
            <a:t>分支管理系统</a:t>
          </a:r>
          <a:endParaRPr lang="zh-CN" sz="2700" kern="1200" dirty="0"/>
        </a:p>
      </dsp:txBody>
      <dsp:txXfrm>
        <a:off x="2169202" y="2692037"/>
        <a:ext cx="1774014" cy="1774014"/>
      </dsp:txXfrm>
    </dsp:sp>
    <dsp:sp modelId="{D71085C4-8EFC-4B63-9E5C-075D3C5A2D74}">
      <dsp:nvSpPr>
        <dsp:cNvPr id="0" name=""/>
        <dsp:cNvSpPr/>
      </dsp:nvSpPr>
      <dsp:spPr>
        <a:xfrm>
          <a:off x="4190413" y="2596067"/>
          <a:ext cx="1965954" cy="19659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sz="2700" kern="1200" smtClean="0"/>
            <a:t>设计目标：取代</a:t>
          </a:r>
          <a:r>
            <a:rPr lang="en-US" sz="2700" kern="1200" smtClean="0"/>
            <a:t>CVS</a:t>
          </a:r>
          <a:endParaRPr lang="zh-CN" sz="2700" kern="1200"/>
        </a:p>
      </dsp:txBody>
      <dsp:txXfrm>
        <a:off x="4286383" y="2692037"/>
        <a:ext cx="1774014" cy="1774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E4A93-789B-474F-96B0-01305C117829}">
      <dsp:nvSpPr>
        <dsp:cNvPr id="0" name=""/>
        <dsp:cNvSpPr/>
      </dsp:nvSpPr>
      <dsp:spPr>
        <a:xfrm>
          <a:off x="4114800" y="1369273"/>
          <a:ext cx="1653153" cy="573821"/>
        </a:xfrm>
        <a:custGeom>
          <a:avLst/>
          <a:gdLst/>
          <a:ahLst/>
          <a:cxnLst/>
          <a:rect l="0" t="0" r="0" b="0"/>
          <a:pathLst>
            <a:path>
              <a:moveTo>
                <a:pt x="0" y="0"/>
              </a:moveTo>
              <a:lnTo>
                <a:pt x="0" y="286910"/>
              </a:lnTo>
              <a:lnTo>
                <a:pt x="1653153" y="286910"/>
              </a:lnTo>
              <a:lnTo>
                <a:pt x="1653153" y="573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D15F4-3EB4-4DCD-A225-59858B08850C}">
      <dsp:nvSpPr>
        <dsp:cNvPr id="0" name=""/>
        <dsp:cNvSpPr/>
      </dsp:nvSpPr>
      <dsp:spPr>
        <a:xfrm>
          <a:off x="2461646" y="1369273"/>
          <a:ext cx="1653153" cy="573821"/>
        </a:xfrm>
        <a:custGeom>
          <a:avLst/>
          <a:gdLst/>
          <a:ahLst/>
          <a:cxnLst/>
          <a:rect l="0" t="0" r="0" b="0"/>
          <a:pathLst>
            <a:path>
              <a:moveTo>
                <a:pt x="1653153" y="0"/>
              </a:moveTo>
              <a:lnTo>
                <a:pt x="1653153" y="286910"/>
              </a:lnTo>
              <a:lnTo>
                <a:pt x="0" y="286910"/>
              </a:lnTo>
              <a:lnTo>
                <a:pt x="0" y="573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8E59E3-32F4-4F42-A17C-B7531484676A}">
      <dsp:nvSpPr>
        <dsp:cNvPr id="0" name=""/>
        <dsp:cNvSpPr/>
      </dsp:nvSpPr>
      <dsp:spPr>
        <a:xfrm>
          <a:off x="2748557" y="3031"/>
          <a:ext cx="2732484" cy="13662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SVN</a:t>
          </a:r>
          <a:r>
            <a:rPr lang="zh-CN" sz="4200" kern="1200" dirty="0" smtClean="0"/>
            <a:t>服务器运行方式：</a:t>
          </a:r>
          <a:endParaRPr lang="zh-CN" sz="4200" kern="1200" dirty="0"/>
        </a:p>
      </dsp:txBody>
      <dsp:txXfrm>
        <a:off x="2748557" y="3031"/>
        <a:ext cx="2732484" cy="1366242"/>
      </dsp:txXfrm>
    </dsp:sp>
    <dsp:sp modelId="{0BB5968C-DADC-4D3F-9A37-B41A508493C4}">
      <dsp:nvSpPr>
        <dsp:cNvPr id="0" name=""/>
        <dsp:cNvSpPr/>
      </dsp:nvSpPr>
      <dsp:spPr>
        <a:xfrm>
          <a:off x="1095404" y="1943095"/>
          <a:ext cx="2732484" cy="13662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zh-CN" sz="4200" kern="1200" dirty="0" smtClean="0"/>
            <a:t>独立服务器</a:t>
          </a:r>
          <a:endParaRPr lang="zh-CN" sz="4200" kern="1200" dirty="0"/>
        </a:p>
      </dsp:txBody>
      <dsp:txXfrm>
        <a:off x="1095404" y="1943095"/>
        <a:ext cx="2732484" cy="1366242"/>
      </dsp:txXfrm>
    </dsp:sp>
    <dsp:sp modelId="{83F1074F-BA21-42B8-BCF4-39C0F02085E1}">
      <dsp:nvSpPr>
        <dsp:cNvPr id="0" name=""/>
        <dsp:cNvSpPr/>
      </dsp:nvSpPr>
      <dsp:spPr>
        <a:xfrm>
          <a:off x="4401710" y="1943095"/>
          <a:ext cx="2732484" cy="13662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zh-CN" sz="4200" kern="1200" dirty="0" smtClean="0"/>
            <a:t>借助</a:t>
          </a:r>
          <a:r>
            <a:rPr lang="en-US" sz="4200" kern="1200" dirty="0" smtClean="0"/>
            <a:t>apache</a:t>
          </a:r>
          <a:r>
            <a:rPr lang="zh-CN" sz="4200" kern="1200" dirty="0" smtClean="0"/>
            <a:t>运行</a:t>
          </a:r>
          <a:endParaRPr lang="zh-CN" sz="4200" kern="1200" dirty="0"/>
        </a:p>
      </dsp:txBody>
      <dsp:txXfrm>
        <a:off x="4401710" y="1943095"/>
        <a:ext cx="2732484" cy="13662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26B9B-4D34-47B0-8B9C-7F332306D57C}">
      <dsp:nvSpPr>
        <dsp:cNvPr id="0" name=""/>
        <dsp:cNvSpPr/>
      </dsp:nvSpPr>
      <dsp:spPr>
        <a:xfrm rot="5400000">
          <a:off x="4672798" y="-1479310"/>
          <a:ext cx="18466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zh-CN" sz="3100" kern="1200" dirty="0" smtClean="0"/>
            <a:t>在线安装 </a:t>
          </a:r>
          <a:endParaRPr lang="zh-CN" sz="3100" kern="1200" dirty="0"/>
        </a:p>
        <a:p>
          <a:pPr marL="285750" lvl="1" indent="-285750" algn="l" defTabSz="1377950" rtl="0">
            <a:lnSpc>
              <a:spcPct val="90000"/>
            </a:lnSpc>
            <a:spcBef>
              <a:spcPct val="0"/>
            </a:spcBef>
            <a:spcAft>
              <a:spcPct val="15000"/>
            </a:spcAft>
            <a:buChar char="••"/>
          </a:pPr>
          <a:r>
            <a:rPr lang="en-US" sz="3100" kern="1200" dirty="0" smtClean="0"/>
            <a:t>link</a:t>
          </a:r>
          <a:r>
            <a:rPr lang="zh-CN" sz="3100" kern="1200" dirty="0" smtClean="0"/>
            <a:t>安装</a:t>
          </a:r>
          <a:endParaRPr lang="zh-CN" sz="3100" kern="1200" dirty="0"/>
        </a:p>
        <a:p>
          <a:pPr marL="285750" lvl="1" indent="-285750" algn="l" defTabSz="1377950" rtl="0">
            <a:lnSpc>
              <a:spcPct val="90000"/>
            </a:lnSpc>
            <a:spcBef>
              <a:spcPct val="0"/>
            </a:spcBef>
            <a:spcAft>
              <a:spcPct val="15000"/>
            </a:spcAft>
            <a:buChar char="••"/>
          </a:pPr>
          <a:r>
            <a:rPr lang="zh-CN" sz="3100" kern="1200" dirty="0" smtClean="0"/>
            <a:t>直接解压</a:t>
          </a:r>
          <a:endParaRPr lang="zh-CN" sz="3100" kern="1200" dirty="0"/>
        </a:p>
      </dsp:txBody>
      <dsp:txXfrm rot="-5400000">
        <a:off x="2962656" y="320978"/>
        <a:ext cx="5176798" cy="1666367"/>
      </dsp:txXfrm>
    </dsp:sp>
    <dsp:sp modelId="{E278A335-330A-4CDB-BBDF-530E6EDCE408}">
      <dsp:nvSpPr>
        <dsp:cNvPr id="0" name=""/>
        <dsp:cNvSpPr/>
      </dsp:nvSpPr>
      <dsp:spPr>
        <a:xfrm>
          <a:off x="0" y="0"/>
          <a:ext cx="2962656" cy="2308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rtl="0">
            <a:lnSpc>
              <a:spcPct val="90000"/>
            </a:lnSpc>
            <a:spcBef>
              <a:spcPct val="0"/>
            </a:spcBef>
            <a:spcAft>
              <a:spcPct val="35000"/>
            </a:spcAft>
          </a:pPr>
          <a:r>
            <a:rPr lang="zh-CN" sz="6200" kern="1200" dirty="0" smtClean="0"/>
            <a:t>集成</a:t>
          </a:r>
          <a:r>
            <a:rPr lang="zh-CN" altLang="en-US" sz="6200" kern="1200" dirty="0" smtClean="0"/>
            <a:t>方式</a:t>
          </a:r>
          <a:endParaRPr lang="zh-CN" sz="6200" kern="1200" dirty="0"/>
        </a:p>
      </dsp:txBody>
      <dsp:txXfrm>
        <a:off x="112683" y="112683"/>
        <a:ext cx="2737290" cy="20829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3AD7F-5E23-450C-81A6-BCD596E81E33}">
      <dsp:nvSpPr>
        <dsp:cNvPr id="0" name=""/>
        <dsp:cNvSpPr/>
      </dsp:nvSpPr>
      <dsp:spPr>
        <a:xfrm>
          <a:off x="0" y="6437"/>
          <a:ext cx="8229600" cy="10951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1.</a:t>
          </a:r>
          <a:r>
            <a:rPr lang="zh-CN" sz="2600" kern="1200" dirty="0" smtClean="0"/>
            <a:t>打开</a:t>
          </a:r>
          <a:r>
            <a:rPr lang="en-US" sz="2600" kern="1200" dirty="0" smtClean="0"/>
            <a:t>HELP-MyEclipse Configuration </a:t>
          </a:r>
          <a:br>
            <a:rPr lang="en-US" sz="2600" kern="1200" dirty="0" smtClean="0"/>
          </a:br>
          <a:r>
            <a:rPr lang="en-US" sz="2600" kern="1200" dirty="0" smtClean="0"/>
            <a:t>Center</a:t>
          </a:r>
          <a:r>
            <a:rPr lang="zh-CN" sz="2600" kern="1200" dirty="0" smtClean="0"/>
            <a:t>。切换到</a:t>
          </a:r>
          <a:r>
            <a:rPr lang="en-US" sz="2600" kern="1200" dirty="0" err="1" smtClean="0"/>
            <a:t>SoftWare</a:t>
          </a:r>
          <a:r>
            <a:rPr lang="zh-CN" sz="2600" kern="1200" dirty="0" smtClean="0"/>
            <a:t>标签页。 </a:t>
          </a:r>
          <a:endParaRPr lang="zh-CN" sz="2600" kern="1200" dirty="0"/>
        </a:p>
      </dsp:txBody>
      <dsp:txXfrm>
        <a:off x="53459" y="59896"/>
        <a:ext cx="8122682" cy="9882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31B47-B3E2-49CA-BD20-0EB7390339E8}">
      <dsp:nvSpPr>
        <dsp:cNvPr id="0" name=""/>
        <dsp:cNvSpPr/>
      </dsp:nvSpPr>
      <dsp:spPr>
        <a:xfrm>
          <a:off x="0" y="68689"/>
          <a:ext cx="8178044" cy="13017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altLang="zh-CN" sz="2300" kern="1200" dirty="0" smtClean="0"/>
            <a:t>2.</a:t>
          </a:r>
          <a:r>
            <a:rPr lang="zh-CN" sz="2300" kern="1200" dirty="0" smtClean="0"/>
            <a:t>点击</a:t>
          </a:r>
          <a:r>
            <a:rPr lang="en-US" sz="2300" kern="1200" dirty="0" smtClean="0"/>
            <a:t>Add Site </a:t>
          </a:r>
          <a:r>
            <a:rPr lang="zh-CN" sz="2300" kern="1200" dirty="0" smtClean="0"/>
            <a:t>打开对话框</a:t>
          </a:r>
          <a:r>
            <a:rPr lang="zh-CN" altLang="en-US" sz="2300" kern="1200" dirty="0" smtClean="0"/>
            <a:t>，</a:t>
          </a:r>
          <a:r>
            <a:rPr lang="zh-CN" sz="2300" kern="1200" dirty="0" smtClean="0"/>
            <a:t>对话框</a:t>
          </a:r>
          <a:r>
            <a:rPr lang="en-US" sz="2300" kern="1200" dirty="0" smtClean="0"/>
            <a:t>Name</a:t>
          </a:r>
          <a:r>
            <a:rPr lang="zh-CN" sz="2300" kern="1200" dirty="0" smtClean="0"/>
            <a:t>输入</a:t>
          </a:r>
          <a:r>
            <a:rPr lang="en-US" sz="2300" kern="1200" dirty="0" smtClean="0"/>
            <a:t>Svn</a:t>
          </a:r>
          <a:r>
            <a:rPr lang="zh-CN" sz="2300" kern="1200" dirty="0" smtClean="0"/>
            <a:t>，</a:t>
          </a:r>
          <a:r>
            <a:rPr lang="en-US" sz="2300" kern="1200" dirty="0" smtClean="0"/>
            <a:t>	                                                     URL</a:t>
          </a:r>
          <a:r>
            <a:rPr lang="zh-CN" sz="2300" kern="1200" dirty="0" smtClean="0"/>
            <a:t>中输入：</a:t>
          </a:r>
          <a:r>
            <a:rPr lang="en-US" sz="2300" kern="1200" dirty="0" smtClean="0">
              <a:hlinkClick xmlns:r="http://schemas.openxmlformats.org/officeDocument/2006/relationships" r:id="rId1"/>
            </a:rPr>
            <a:t>http://subclipse.tigris.org/update_1.6.x</a:t>
          </a:r>
          <a:r>
            <a:rPr lang="en-US" sz="2300" kern="1200" dirty="0" smtClean="0"/>
            <a:t>;</a:t>
          </a:r>
          <a:endParaRPr lang="zh-CN" sz="2300" kern="1200" dirty="0"/>
        </a:p>
      </dsp:txBody>
      <dsp:txXfrm>
        <a:off x="63547" y="132236"/>
        <a:ext cx="8050950" cy="1174677"/>
      </dsp:txXfrm>
    </dsp:sp>
    <dsp:sp modelId="{691E0572-7E61-4554-BDB1-7DB46740E40B}">
      <dsp:nvSpPr>
        <dsp:cNvPr id="0" name=""/>
        <dsp:cNvSpPr/>
      </dsp:nvSpPr>
      <dsp:spPr>
        <a:xfrm>
          <a:off x="0" y="1436700"/>
          <a:ext cx="8178044" cy="13017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altLang="zh-CN" sz="2300" kern="1200" dirty="0" smtClean="0"/>
            <a:t>3.</a:t>
          </a:r>
          <a:r>
            <a:rPr lang="zh-CN" sz="2300" kern="1200" dirty="0" smtClean="0"/>
            <a:t>在左边栏中找到</a:t>
          </a:r>
          <a:r>
            <a:rPr lang="en-US" sz="2300" kern="1200" dirty="0" smtClean="0"/>
            <a:t>Personal Site</a:t>
          </a:r>
          <a:r>
            <a:rPr lang="zh-CN" sz="2300" kern="1200" dirty="0" smtClean="0"/>
            <a:t>中找到</a:t>
          </a:r>
          <a:r>
            <a:rPr lang="en-US" sz="2300" kern="1200" dirty="0" smtClean="0"/>
            <a:t>SVN</a:t>
          </a:r>
          <a:r>
            <a:rPr lang="zh-CN" sz="2300" kern="1200" dirty="0" smtClean="0"/>
            <a:t>展开。将</a:t>
          </a:r>
          <a:r>
            <a:rPr lang="en-US" sz="2300" kern="1200" dirty="0" smtClean="0"/>
            <a:t>Core SVN Kit Library</a:t>
          </a:r>
          <a:r>
            <a:rPr lang="zh-CN" sz="2300" kern="1200" dirty="0" smtClean="0"/>
            <a:t>和</a:t>
          </a:r>
          <a:r>
            <a:rPr lang="en-US" sz="2300" kern="1200" dirty="0" smtClean="0"/>
            <a:t>Optional JNA Library</a:t>
          </a:r>
          <a:r>
            <a:rPr lang="zh-CN" sz="2300" kern="1200" dirty="0" smtClean="0"/>
            <a:t>添加</a:t>
          </a:r>
          <a:r>
            <a:rPr lang="en-US" sz="2300" kern="1200" dirty="0" smtClean="0"/>
            <a:t>(</a:t>
          </a:r>
          <a:r>
            <a:rPr lang="zh-CN" sz="2300" kern="1200" dirty="0" smtClean="0"/>
            <a:t>右键</a:t>
          </a:r>
          <a:r>
            <a:rPr lang="en-US" sz="2300" kern="1200" dirty="0" smtClean="0"/>
            <a:t>Add to Profile);</a:t>
          </a:r>
          <a:endParaRPr lang="zh-CN" sz="2300" kern="1200" dirty="0"/>
        </a:p>
      </dsp:txBody>
      <dsp:txXfrm>
        <a:off x="63547" y="1500247"/>
        <a:ext cx="8050950" cy="1174677"/>
      </dsp:txXfrm>
    </dsp:sp>
    <dsp:sp modelId="{E932E9EF-8055-4A99-8541-23C789CA2B83}">
      <dsp:nvSpPr>
        <dsp:cNvPr id="0" name=""/>
        <dsp:cNvSpPr/>
      </dsp:nvSpPr>
      <dsp:spPr>
        <a:xfrm>
          <a:off x="0" y="2804712"/>
          <a:ext cx="8178044" cy="13017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4</a:t>
          </a:r>
          <a:r>
            <a:rPr lang="en-US" altLang="zh-CN" sz="2300" kern="1200" dirty="0" smtClean="0"/>
            <a:t>.</a:t>
          </a:r>
          <a:r>
            <a:rPr lang="en-US" sz="2300" kern="1200" dirty="0" smtClean="0"/>
            <a:t>Subclipse</a:t>
          </a:r>
          <a:r>
            <a:rPr lang="zh-CN" sz="2300" kern="1200" dirty="0" smtClean="0"/>
            <a:t>下面的</a:t>
          </a:r>
          <a:r>
            <a:rPr lang="en-US" sz="2300" kern="1200" dirty="0" smtClean="0"/>
            <a:t>Subclipse Integration for Mylyn 3.0</a:t>
          </a:r>
          <a:r>
            <a:rPr lang="zh-CN" sz="2300" kern="1200" dirty="0" smtClean="0"/>
            <a:t>可以不添加在右下角窗格</a:t>
          </a:r>
          <a:r>
            <a:rPr lang="en-US" sz="2300" kern="1200" dirty="0" smtClean="0"/>
            <a:t>(Pending Changes )</a:t>
          </a:r>
          <a:r>
            <a:rPr lang="zh-CN" sz="2300" kern="1200" dirty="0" smtClean="0"/>
            <a:t>中点击</a:t>
          </a:r>
          <a:r>
            <a:rPr lang="en-US" sz="2300" kern="1200" dirty="0" smtClean="0"/>
            <a:t>Apply;</a:t>
          </a:r>
          <a:endParaRPr lang="zh-CN" sz="2300" kern="1200" dirty="0"/>
        </a:p>
      </dsp:txBody>
      <dsp:txXfrm>
        <a:off x="63547" y="2868259"/>
        <a:ext cx="8050950" cy="1174677"/>
      </dsp:txXfrm>
    </dsp:sp>
    <dsp:sp modelId="{FF680373-0290-4D53-B0B8-0D388B3ED5E7}">
      <dsp:nvSpPr>
        <dsp:cNvPr id="0" name=""/>
        <dsp:cNvSpPr/>
      </dsp:nvSpPr>
      <dsp:spPr>
        <a:xfrm>
          <a:off x="0" y="4172723"/>
          <a:ext cx="8178044" cy="13017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altLang="zh-CN" sz="2300" kern="1200" dirty="0" smtClean="0"/>
            <a:t>5.</a:t>
          </a:r>
          <a:r>
            <a:rPr lang="zh-CN" sz="2300" kern="1200" dirty="0" smtClean="0"/>
            <a:t>重启</a:t>
          </a:r>
          <a:r>
            <a:rPr lang="en-US" sz="2300" kern="1200" dirty="0" smtClean="0"/>
            <a:t>MyEclipse</a:t>
          </a:r>
          <a:r>
            <a:rPr lang="zh-CN" sz="2300" kern="1200" dirty="0" smtClean="0"/>
            <a:t>即可</a:t>
          </a:r>
          <a:r>
            <a:rPr lang="zh-CN" altLang="en-US" sz="2300" kern="1200" dirty="0" smtClean="0"/>
            <a:t>看见</a:t>
          </a:r>
          <a:r>
            <a:rPr lang="zh-CN" sz="2300" kern="1200" dirty="0" smtClean="0"/>
            <a:t>。</a:t>
          </a:r>
          <a:br>
            <a:rPr lang="zh-CN" sz="2300" kern="1200" dirty="0" smtClean="0"/>
          </a:br>
          <a:r>
            <a:rPr lang="zh-CN" sz="2300" kern="1200" dirty="0" smtClean="0"/>
            <a:t/>
          </a:r>
          <a:br>
            <a:rPr lang="zh-CN" sz="2300" kern="1200" dirty="0" smtClean="0"/>
          </a:br>
          <a:endParaRPr lang="zh-CN" sz="2300" kern="1200" dirty="0"/>
        </a:p>
      </dsp:txBody>
      <dsp:txXfrm>
        <a:off x="63547" y="4236270"/>
        <a:ext cx="8050950" cy="11746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02369-7E9C-4F43-8164-304C9069B487}">
      <dsp:nvSpPr>
        <dsp:cNvPr id="0" name=""/>
        <dsp:cNvSpPr/>
      </dsp:nvSpPr>
      <dsp:spPr>
        <a:xfrm>
          <a:off x="0" y="2309"/>
          <a:ext cx="8229600" cy="8210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从官网下载</a:t>
          </a:r>
          <a:r>
            <a:rPr lang="en-US" sz="2000" kern="1200" dirty="0" smtClean="0">
              <a:latin typeface="微软雅黑" panose="020B0503020204020204" pitchFamily="34" charset="-122"/>
              <a:ea typeface="微软雅黑" panose="020B0503020204020204" pitchFamily="34" charset="-122"/>
            </a:rPr>
            <a:t>site-1.6.10.zip</a:t>
          </a:r>
          <a:r>
            <a:rPr lang="zh-CN" sz="2000" kern="1200" dirty="0" smtClean="0">
              <a:latin typeface="微软雅黑" panose="020B0503020204020204" pitchFamily="34" charset="-122"/>
              <a:ea typeface="微软雅黑" panose="020B0503020204020204" pitchFamily="34" charset="-122"/>
            </a:rPr>
            <a:t>文件</a:t>
          </a:r>
          <a:r>
            <a:rPr lang="en-US" sz="2000" kern="1200" dirty="0" smtClean="0">
              <a:latin typeface="微软雅黑" panose="020B0503020204020204" pitchFamily="34" charset="-122"/>
              <a:ea typeface="微软雅黑" panose="020B0503020204020204" pitchFamily="34" charset="-122"/>
            </a:rPr>
            <a:t>, </a:t>
          </a:r>
          <a:r>
            <a:rPr lang="zh-CN" sz="2000" kern="1200" dirty="0" smtClean="0">
              <a:latin typeface="微软雅黑" panose="020B0503020204020204" pitchFamily="34" charset="-122"/>
              <a:ea typeface="微软雅黑" panose="020B0503020204020204" pitchFamily="34" charset="-122"/>
            </a:rPr>
            <a:t>网址是</a:t>
          </a:r>
          <a:r>
            <a:rPr lang="en-US" sz="2000" kern="1200" dirty="0" smtClean="0">
              <a:latin typeface="微软雅黑" panose="020B0503020204020204" pitchFamily="34" charset="-122"/>
              <a:ea typeface="微软雅黑" panose="020B0503020204020204" pitchFamily="34" charset="-122"/>
            </a:rPr>
            <a:t>:subclipse.tigris.org</a:t>
          </a:r>
          <a:r>
            <a:rPr lang="zh-CN" sz="2000" kern="1200" dirty="0" smtClean="0">
              <a:latin typeface="微软雅黑" panose="020B0503020204020204" pitchFamily="34" charset="-122"/>
              <a:ea typeface="微软雅黑" panose="020B0503020204020204" pitchFamily="34" charset="-122"/>
            </a:rPr>
            <a:t>；</a:t>
          </a:r>
          <a:endParaRPr lang="zh-CN" sz="2000" kern="1200" dirty="0">
            <a:latin typeface="微软雅黑" panose="020B0503020204020204" pitchFamily="34" charset="-122"/>
            <a:ea typeface="微软雅黑" panose="020B0503020204020204" pitchFamily="34" charset="-122"/>
          </a:endParaRPr>
        </a:p>
      </dsp:txBody>
      <dsp:txXfrm>
        <a:off x="40079" y="42388"/>
        <a:ext cx="8149442" cy="740870"/>
      </dsp:txXfrm>
    </dsp:sp>
    <dsp:sp modelId="{BAC05291-F57E-487E-ACDD-489C025341BC}">
      <dsp:nvSpPr>
        <dsp:cNvPr id="0" name=""/>
        <dsp:cNvSpPr/>
      </dsp:nvSpPr>
      <dsp:spPr>
        <a:xfrm>
          <a:off x="0" y="834643"/>
          <a:ext cx="8229600" cy="8210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从中解压出</a:t>
          </a:r>
          <a:r>
            <a:rPr lang="en-US" sz="2000" kern="1200" dirty="0" smtClean="0">
              <a:latin typeface="微软雅黑" panose="020B0503020204020204" pitchFamily="34" charset="-122"/>
              <a:ea typeface="微软雅黑" panose="020B0503020204020204" pitchFamily="34" charset="-122"/>
            </a:rPr>
            <a:t>features</a:t>
          </a:r>
          <a:r>
            <a:rPr lang="zh-CN" sz="2000" kern="1200" dirty="0" smtClean="0">
              <a:latin typeface="微软雅黑" panose="020B0503020204020204" pitchFamily="34" charset="-122"/>
              <a:ea typeface="微软雅黑" panose="020B0503020204020204" pitchFamily="34" charset="-122"/>
            </a:rPr>
            <a:t>与</a:t>
          </a:r>
          <a:r>
            <a:rPr lang="en-US" sz="2000" kern="1200" dirty="0" smtClean="0">
              <a:latin typeface="微软雅黑" panose="020B0503020204020204" pitchFamily="34" charset="-122"/>
              <a:ea typeface="微软雅黑" panose="020B0503020204020204" pitchFamily="34" charset="-122"/>
            </a:rPr>
            <a:t> plugins</a:t>
          </a:r>
          <a:r>
            <a:rPr lang="zh-CN" sz="2000" kern="1200" dirty="0" smtClean="0">
              <a:latin typeface="微软雅黑" panose="020B0503020204020204" pitchFamily="34" charset="-122"/>
              <a:ea typeface="微软雅黑" panose="020B0503020204020204" pitchFamily="34" charset="-122"/>
            </a:rPr>
            <a:t>文件夹，复制到</a:t>
          </a:r>
          <a:r>
            <a:rPr lang="en-US" sz="2000" kern="1200" dirty="0" smtClean="0">
              <a:latin typeface="微软雅黑" panose="020B0503020204020204" pitchFamily="34" charset="-122"/>
              <a:ea typeface="微软雅黑" panose="020B0503020204020204" pitchFamily="34" charset="-122"/>
            </a:rPr>
            <a:t>E:\myPlugin\svn</a:t>
          </a:r>
          <a:r>
            <a:rPr lang="zh-CN" sz="2000" kern="1200" dirty="0" smtClean="0">
              <a:latin typeface="微软雅黑" panose="020B0503020204020204" pitchFamily="34" charset="-122"/>
              <a:ea typeface="微软雅黑" panose="020B0503020204020204" pitchFamily="34" charset="-122"/>
            </a:rPr>
            <a:t>里面，其它的</a:t>
          </a:r>
          <a:r>
            <a:rPr lang="en-US" sz="2000" kern="1200" dirty="0" smtClean="0">
              <a:latin typeface="微软雅黑" panose="020B0503020204020204" pitchFamily="34" charset="-122"/>
              <a:ea typeface="微软雅黑" panose="020B0503020204020204" pitchFamily="34" charset="-122"/>
            </a:rPr>
            <a:t>*.xml</a:t>
          </a:r>
          <a:r>
            <a:rPr lang="zh-CN" sz="2000" kern="1200" dirty="0" smtClean="0">
              <a:latin typeface="微软雅黑" panose="020B0503020204020204" pitchFamily="34" charset="-122"/>
              <a:ea typeface="微软雅黑" panose="020B0503020204020204" pitchFamily="34" charset="-122"/>
            </a:rPr>
            <a:t>文件不要</a:t>
          </a:r>
          <a:r>
            <a:rPr lang="en-US" sz="2000" kern="1200" dirty="0" smtClean="0">
              <a:latin typeface="微软雅黑" panose="020B0503020204020204" pitchFamily="34" charset="-122"/>
              <a:ea typeface="微软雅黑" panose="020B0503020204020204" pitchFamily="34" charset="-122"/>
            </a:rPr>
            <a:t>;</a:t>
          </a:r>
          <a:endParaRPr lang="zh-CN" sz="2000" kern="1200" dirty="0">
            <a:latin typeface="微软雅黑" panose="020B0503020204020204" pitchFamily="34" charset="-122"/>
            <a:ea typeface="微软雅黑" panose="020B0503020204020204" pitchFamily="34" charset="-122"/>
          </a:endParaRPr>
        </a:p>
      </dsp:txBody>
      <dsp:txXfrm>
        <a:off x="40079" y="874722"/>
        <a:ext cx="8149442" cy="740870"/>
      </dsp:txXfrm>
    </dsp:sp>
    <dsp:sp modelId="{548824CA-6C9B-43B8-BF1D-1651DB083DE8}">
      <dsp:nvSpPr>
        <dsp:cNvPr id="0" name=""/>
        <dsp:cNvSpPr/>
      </dsp:nvSpPr>
      <dsp:spPr>
        <a:xfrm>
          <a:off x="0" y="1666977"/>
          <a:ext cx="8229600" cy="8210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在</a:t>
          </a:r>
          <a:r>
            <a:rPr lang="en-US" sz="2000" kern="1200" dirty="0" smtClean="0">
              <a:latin typeface="微软雅黑" panose="020B0503020204020204" pitchFamily="34" charset="-122"/>
              <a:ea typeface="微软雅黑" panose="020B0503020204020204" pitchFamily="34" charset="-122"/>
            </a:rPr>
            <a:t> E:\MyEclipse8.6\dropins</a:t>
          </a:r>
          <a:r>
            <a:rPr lang="zh-CN" sz="2000" kern="1200" dirty="0" smtClean="0">
              <a:latin typeface="微软雅黑" panose="020B0503020204020204" pitchFamily="34" charset="-122"/>
              <a:ea typeface="微软雅黑" panose="020B0503020204020204" pitchFamily="34" charset="-122"/>
            </a:rPr>
            <a:t>下新建文件</a:t>
          </a:r>
          <a:r>
            <a:rPr lang="en-US" sz="2000" kern="1200" dirty="0" smtClean="0">
              <a:latin typeface="微软雅黑" panose="020B0503020204020204" pitchFamily="34" charset="-122"/>
              <a:ea typeface="微软雅黑" panose="020B0503020204020204" pitchFamily="34" charset="-122"/>
            </a:rPr>
            <a:t>svn.link, </a:t>
          </a:r>
          <a:r>
            <a:rPr lang="zh-CN" sz="2000" kern="1200" dirty="0" smtClean="0">
              <a:latin typeface="微软雅黑" panose="020B0503020204020204" pitchFamily="34" charset="-122"/>
              <a:ea typeface="微软雅黑" panose="020B0503020204020204" pitchFamily="34" charset="-122"/>
            </a:rPr>
            <a:t>内容是</a:t>
          </a:r>
          <a:r>
            <a:rPr lang="en-US" sz="2000" kern="1200" dirty="0" smtClean="0">
              <a:latin typeface="微软雅黑" panose="020B0503020204020204" pitchFamily="34" charset="-122"/>
              <a:ea typeface="微软雅黑" panose="020B0503020204020204" pitchFamily="34" charset="-122"/>
            </a:rPr>
            <a:t>:path=E:\\myPlugin\\</a:t>
          </a:r>
          <a:r>
            <a:rPr lang="en-US" sz="2000" kern="1200" dirty="0" err="1" smtClean="0">
              <a:latin typeface="微软雅黑" panose="020B0503020204020204" pitchFamily="34" charset="-122"/>
              <a:ea typeface="微软雅黑" panose="020B0503020204020204" pitchFamily="34" charset="-122"/>
            </a:rPr>
            <a:t>svn</a:t>
          </a:r>
          <a:r>
            <a:rPr lang="zh-CN" sz="2000" kern="1200" dirty="0" smtClean="0">
              <a:latin typeface="微软雅黑" panose="020B0503020204020204" pitchFamily="34" charset="-122"/>
              <a:ea typeface="微软雅黑" panose="020B0503020204020204" pitchFamily="34" charset="-122"/>
            </a:rPr>
            <a:t>保存</a:t>
          </a:r>
          <a:r>
            <a:rPr lang="en-US" sz="2000" kern="1200" dirty="0" smtClean="0">
              <a:latin typeface="微软雅黑" panose="020B0503020204020204" pitchFamily="34" charset="-122"/>
              <a:ea typeface="微软雅黑" panose="020B0503020204020204" pitchFamily="34" charset="-122"/>
            </a:rPr>
            <a:t>;</a:t>
          </a:r>
          <a:endParaRPr lang="zh-CN" sz="2000" kern="1200" dirty="0">
            <a:latin typeface="微软雅黑" panose="020B0503020204020204" pitchFamily="34" charset="-122"/>
            <a:ea typeface="微软雅黑" panose="020B0503020204020204" pitchFamily="34" charset="-122"/>
          </a:endParaRPr>
        </a:p>
      </dsp:txBody>
      <dsp:txXfrm>
        <a:off x="40079" y="1707056"/>
        <a:ext cx="8149442" cy="740870"/>
      </dsp:txXfrm>
    </dsp:sp>
    <dsp:sp modelId="{616F3CF3-8198-4F32-A3F4-179748A1C653}">
      <dsp:nvSpPr>
        <dsp:cNvPr id="0" name=""/>
        <dsp:cNvSpPr/>
      </dsp:nvSpPr>
      <dsp:spPr>
        <a:xfrm>
          <a:off x="0" y="2499312"/>
          <a:ext cx="8229600" cy="8210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删除</a:t>
          </a:r>
          <a:r>
            <a:rPr lang="en-US" sz="2000" kern="1200" dirty="0" smtClean="0">
              <a:latin typeface="微软雅黑" panose="020B0503020204020204" pitchFamily="34" charset="-122"/>
              <a:ea typeface="微软雅黑" panose="020B0503020204020204" pitchFamily="34" charset="-122"/>
            </a:rPr>
            <a:t>E:\MyEclipse8.6\configuration \</a:t>
          </a:r>
          <a:r>
            <a:rPr lang="en-US" sz="2000" kern="1200" dirty="0" err="1" smtClean="0">
              <a:latin typeface="微软雅黑" panose="020B0503020204020204" pitchFamily="34" charset="-122"/>
              <a:ea typeface="微软雅黑" panose="020B0503020204020204" pitchFamily="34" charset="-122"/>
            </a:rPr>
            <a:t>org.eclipse.update</a:t>
          </a:r>
          <a:r>
            <a:rPr lang="zh-CN" sz="2000" kern="1200" dirty="0" smtClean="0">
              <a:latin typeface="微软雅黑" panose="020B0503020204020204" pitchFamily="34" charset="-122"/>
              <a:ea typeface="微软雅黑" panose="020B0503020204020204" pitchFamily="34" charset="-122"/>
            </a:rPr>
            <a:t>文件夹；</a:t>
          </a:r>
          <a:endParaRPr lang="zh-CN" sz="2000" kern="1200" dirty="0">
            <a:latin typeface="微软雅黑" panose="020B0503020204020204" pitchFamily="34" charset="-122"/>
            <a:ea typeface="微软雅黑" panose="020B0503020204020204" pitchFamily="34" charset="-122"/>
          </a:endParaRPr>
        </a:p>
      </dsp:txBody>
      <dsp:txXfrm>
        <a:off x="40079" y="2539391"/>
        <a:ext cx="8149442" cy="740870"/>
      </dsp:txXfrm>
    </dsp:sp>
    <dsp:sp modelId="{1DCEED51-239A-4A8A-BD42-371152C13D64}">
      <dsp:nvSpPr>
        <dsp:cNvPr id="0" name=""/>
        <dsp:cNvSpPr/>
      </dsp:nvSpPr>
      <dsp:spPr>
        <a:xfrm>
          <a:off x="0" y="3331646"/>
          <a:ext cx="8229600" cy="8210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dirty="0" smtClean="0">
              <a:latin typeface="微软雅黑" panose="020B0503020204020204" pitchFamily="34" charset="-122"/>
              <a:ea typeface="微软雅黑" panose="020B0503020204020204" pitchFamily="34" charset="-122"/>
            </a:rPr>
            <a:t>重启</a:t>
          </a:r>
          <a:r>
            <a:rPr lang="en-US" sz="2000" kern="1200" dirty="0" smtClean="0">
              <a:latin typeface="微软雅黑" panose="020B0503020204020204" pitchFamily="34" charset="-122"/>
              <a:ea typeface="微软雅黑" panose="020B0503020204020204" pitchFamily="34" charset="-122"/>
            </a:rPr>
            <a:t>myeclipse</a:t>
          </a:r>
          <a:r>
            <a:rPr lang="zh-CN" sz="2000" kern="1200" dirty="0" smtClean="0">
              <a:latin typeface="微软雅黑" panose="020B0503020204020204" pitchFamily="34" charset="-122"/>
              <a:ea typeface="微软雅黑" panose="020B0503020204020204" pitchFamily="34" charset="-122"/>
            </a:rPr>
            <a:t>。</a:t>
          </a:r>
          <a:r>
            <a:rPr lang="en-US" sz="500" kern="1200" dirty="0" smtClean="0"/>
            <a:t/>
          </a:r>
          <a:br>
            <a:rPr lang="en-US" sz="500" kern="1200" dirty="0" smtClean="0"/>
          </a:br>
          <a:r>
            <a:rPr lang="en-US" sz="500" kern="1200" dirty="0" smtClean="0"/>
            <a:t/>
          </a:r>
          <a:br>
            <a:rPr lang="en-US" sz="500" kern="1200" dirty="0" smtClean="0"/>
          </a:br>
          <a:endParaRPr lang="zh-CN" sz="500" kern="1200" dirty="0"/>
        </a:p>
      </dsp:txBody>
      <dsp:txXfrm>
        <a:off x="40079" y="3371725"/>
        <a:ext cx="8149442" cy="7408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itchFamily="34" charset="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E5B94584-1311-49B1-AE51-B64C422A222E}" type="datetimeFigureOut">
              <a:rPr lang="zh-CN" altLang="en-US"/>
              <a:pPr>
                <a:defRPr/>
              </a:pPr>
              <a:t>2014/9/3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itchFamily="34" charset="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02C196-67F0-47F9-9DE1-E90DD29C8B37}" type="slidenum">
              <a:rPr lang="zh-CN" altLang="en-US"/>
              <a:pPr>
                <a:defRPr/>
              </a:pPr>
              <a:t>‹#›</a:t>
            </a:fld>
            <a:endParaRPr lang="zh-CN" altLang="en-US"/>
          </a:p>
        </p:txBody>
      </p:sp>
    </p:spTree>
    <p:extLst>
      <p:ext uri="{BB962C8B-B14F-4D97-AF65-F5344CB8AC3E}">
        <p14:creationId xmlns:p14="http://schemas.microsoft.com/office/powerpoint/2010/main" val="1935324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D29A94ED-6656-4E0E-AF80-B4C61A03D589}" type="datetimeFigureOut">
              <a:rPr lang="zh-CN" altLang="en-US"/>
              <a:pPr>
                <a:defRPr/>
              </a:pPr>
              <a:t>2014/9/3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21F194B-E3AF-4302-80AF-13E5659EAE7D}" type="slidenum">
              <a:rPr lang="zh-CN" altLang="en-US"/>
              <a:pPr>
                <a:defRPr/>
              </a:pPr>
              <a:t>‹#›</a:t>
            </a:fld>
            <a:endParaRPr lang="zh-CN" altLang="en-US"/>
          </a:p>
        </p:txBody>
      </p:sp>
    </p:spTree>
    <p:extLst>
      <p:ext uri="{BB962C8B-B14F-4D97-AF65-F5344CB8AC3E}">
        <p14:creationId xmlns:p14="http://schemas.microsoft.com/office/powerpoint/2010/main" val="3601214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60708.htm" TargetMode="External"/><Relationship Id="rId7" Type="http://schemas.openxmlformats.org/officeDocument/2006/relationships/hyperlink" Target="http://baike.baidu.com/view/76337.htm"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baike.baidu.com/subview/45135/5977034.htm" TargetMode="External"/><Relationship Id="rId5" Type="http://schemas.openxmlformats.org/officeDocument/2006/relationships/hyperlink" Target="http://baike.baidu.com/view/21087.htm" TargetMode="External"/><Relationship Id="rId4" Type="http://schemas.openxmlformats.org/officeDocument/2006/relationships/hyperlink" Target="http://baike.baidu.com/view/374952.ht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配置完毕后注意修改</a:t>
            </a:r>
            <a:r>
              <a:rPr lang="en-US" altLang="zh-CN" dirty="0" smtClean="0"/>
              <a:t>tomcat</a:t>
            </a:r>
            <a:r>
              <a:rPr lang="zh-CN" altLang="en-US" dirty="0" smtClean="0"/>
              <a:t>端口，防止多个</a:t>
            </a:r>
            <a:r>
              <a:rPr lang="en-US" altLang="zh-CN" dirty="0" smtClean="0"/>
              <a:t>tomcat</a:t>
            </a:r>
            <a:r>
              <a:rPr lang="zh-CN" altLang="en-US" smtClean="0"/>
              <a:t>同时启动占用端口。</a:t>
            </a:r>
            <a:endParaRPr lang="zh-CN" altLang="en-US"/>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5</a:t>
            </a:fld>
            <a:endParaRPr lang="zh-CN" altLang="en-US"/>
          </a:p>
        </p:txBody>
      </p:sp>
    </p:spTree>
    <p:extLst>
      <p:ext uri="{BB962C8B-B14F-4D97-AF65-F5344CB8AC3E}">
        <p14:creationId xmlns:p14="http://schemas.microsoft.com/office/powerpoint/2010/main" val="428049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t>
            </a:r>
            <a:r>
              <a:rPr lang="zh-CN" altLang="zh-CN" dirty="0" smtClean="0"/>
              <a:t>由于很多智能功能是实时的，因此包括系统类在内的所有类都被</a:t>
            </a:r>
            <a:r>
              <a:rPr lang="en-US" altLang="zh-CN" dirty="0" smtClean="0"/>
              <a:t>IDEA</a:t>
            </a:r>
            <a:r>
              <a:rPr lang="zh-CN" altLang="zh-CN" dirty="0" smtClean="0"/>
              <a:t>存放到</a:t>
            </a:r>
            <a:r>
              <a:rPr lang="en-US" altLang="zh-CN" dirty="0" smtClean="0"/>
              <a:t>IDEA</a:t>
            </a:r>
            <a:r>
              <a:rPr lang="zh-CN" altLang="zh-CN" dirty="0" smtClean="0"/>
              <a:t>的工作路径中</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41</a:t>
            </a:fld>
            <a:endParaRPr lang="zh-CN" altLang="en-US"/>
          </a:p>
        </p:txBody>
      </p:sp>
    </p:spTree>
    <p:extLst>
      <p:ext uri="{BB962C8B-B14F-4D97-AF65-F5344CB8AC3E}">
        <p14:creationId xmlns:p14="http://schemas.microsoft.com/office/powerpoint/2010/main" val="2515165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配置完毕后注意修改</a:t>
            </a:r>
            <a:r>
              <a:rPr lang="en-US" altLang="zh-CN" dirty="0" smtClean="0"/>
              <a:t>tomcat</a:t>
            </a:r>
            <a:r>
              <a:rPr lang="zh-CN" altLang="en-US" dirty="0" smtClean="0"/>
              <a:t>端口，防止多个</a:t>
            </a:r>
            <a:r>
              <a:rPr lang="en-US" altLang="zh-CN" dirty="0" smtClean="0"/>
              <a:t>tomcat</a:t>
            </a:r>
            <a:r>
              <a:rPr lang="zh-CN" altLang="en-US" dirty="0" smtClean="0"/>
              <a:t>同时启动占用端口。</a:t>
            </a:r>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6</a:t>
            </a:fld>
            <a:endParaRPr lang="zh-CN" altLang="en-US"/>
          </a:p>
        </p:txBody>
      </p:sp>
    </p:spTree>
    <p:extLst>
      <p:ext uri="{BB962C8B-B14F-4D97-AF65-F5344CB8AC3E}">
        <p14:creationId xmlns:p14="http://schemas.microsoft.com/office/powerpoint/2010/main" val="163528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修改参数，注意</a:t>
            </a:r>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7</a:t>
            </a:fld>
            <a:endParaRPr lang="zh-CN" altLang="en-US"/>
          </a:p>
        </p:txBody>
      </p:sp>
    </p:spTree>
    <p:extLst>
      <p:ext uri="{BB962C8B-B14F-4D97-AF65-F5344CB8AC3E}">
        <p14:creationId xmlns:p14="http://schemas.microsoft.com/office/powerpoint/2010/main" val="190476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修改参数，注意</a:t>
            </a:r>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8</a:t>
            </a:fld>
            <a:endParaRPr lang="zh-CN" altLang="en-US"/>
          </a:p>
        </p:txBody>
      </p:sp>
    </p:spTree>
    <p:extLst>
      <p:ext uri="{BB962C8B-B14F-4D97-AF65-F5344CB8AC3E}">
        <p14:creationId xmlns:p14="http://schemas.microsoft.com/office/powerpoint/2010/main" val="298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修改参数，注意</a:t>
            </a:r>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9</a:t>
            </a:fld>
            <a:endParaRPr lang="zh-CN" altLang="en-US"/>
          </a:p>
        </p:txBody>
      </p:sp>
    </p:spTree>
    <p:extLst>
      <p:ext uri="{BB962C8B-B14F-4D97-AF65-F5344CB8AC3E}">
        <p14:creationId xmlns:p14="http://schemas.microsoft.com/office/powerpoint/2010/main" val="31802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配置完毕后注意修改</a:t>
            </a:r>
            <a:r>
              <a:rPr lang="en-US" altLang="zh-CN" dirty="0" smtClean="0"/>
              <a:t>tomcat</a:t>
            </a:r>
            <a:r>
              <a:rPr lang="zh-CN" altLang="en-US" dirty="0" smtClean="0"/>
              <a:t>端口，防止多个</a:t>
            </a:r>
            <a:r>
              <a:rPr lang="en-US" altLang="zh-CN" dirty="0" smtClean="0"/>
              <a:t>tomcat</a:t>
            </a:r>
            <a:r>
              <a:rPr lang="zh-CN" altLang="en-US" smtClean="0"/>
              <a:t>同时启动占用端口。</a:t>
            </a:r>
            <a:endParaRPr lang="zh-CN" altLang="en-US"/>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10</a:t>
            </a:fld>
            <a:endParaRPr lang="zh-CN" altLang="en-US"/>
          </a:p>
        </p:txBody>
      </p:sp>
    </p:spTree>
    <p:extLst>
      <p:ext uri="{BB962C8B-B14F-4D97-AF65-F5344CB8AC3E}">
        <p14:creationId xmlns:p14="http://schemas.microsoft.com/office/powerpoint/2010/main" val="19444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ct val="0"/>
              </a:spcBef>
              <a:buFontTx/>
              <a:buNone/>
            </a:pPr>
            <a:r>
              <a:rPr kumimoji="0" lang="zh-CN" altLang="en-US" dirty="0" smtClean="0"/>
              <a:t>默认情况下</a:t>
            </a:r>
            <a:r>
              <a:rPr kumimoji="0" lang="en-US" altLang="zh-CN" dirty="0" smtClean="0"/>
              <a:t>MyEclipse</a:t>
            </a:r>
            <a:r>
              <a:rPr kumimoji="0" lang="zh-CN" altLang="en-US" dirty="0" smtClean="0"/>
              <a:t>在启动的时候会自动验证每个项目的配置文件，这是一个非常耗时的过程。</a:t>
            </a:r>
            <a:endParaRPr kumimoji="0" lang="en-US" altLang="zh-CN" dirty="0" smtClean="0"/>
          </a:p>
          <a:p>
            <a:pPr>
              <a:lnSpc>
                <a:spcPct val="150000"/>
              </a:lnSpc>
              <a:spcBef>
                <a:spcPct val="0"/>
              </a:spcBef>
              <a:buFontTx/>
              <a:buNone/>
            </a:pPr>
            <a:r>
              <a:rPr kumimoji="0" lang="zh-CN" altLang="en-US" dirty="0" smtClean="0"/>
              <a:t>可以在</a:t>
            </a:r>
            <a:r>
              <a:rPr kumimoji="0" lang="en-US" altLang="zh-CN" dirty="0" smtClean="0"/>
              <a:t>Preferences</a:t>
            </a:r>
            <a:r>
              <a:rPr kumimoji="0" lang="zh-CN" altLang="en-US" dirty="0" smtClean="0"/>
              <a:t>窗口依次选择 </a:t>
            </a:r>
            <a:r>
              <a:rPr kumimoji="0" lang="en-US" altLang="zh-CN" dirty="0" smtClean="0"/>
              <a:t>MyEclipse Enterprise Workbench - Validation</a:t>
            </a:r>
            <a:r>
              <a:rPr kumimoji="0" lang="zh-CN" altLang="en-US" dirty="0" smtClean="0"/>
              <a:t>，然后在右侧的</a:t>
            </a:r>
            <a:r>
              <a:rPr kumimoji="0" lang="en-US" altLang="zh-CN" dirty="0" smtClean="0"/>
              <a:t>Validator</a:t>
            </a:r>
            <a:r>
              <a:rPr kumimoji="0" lang="zh-CN" altLang="en-US" dirty="0" smtClean="0"/>
              <a:t>列表中只保留 </a:t>
            </a:r>
            <a:r>
              <a:rPr kumimoji="0" lang="en-US" altLang="zh-CN" dirty="0" smtClean="0"/>
              <a:t>Manual </a:t>
            </a:r>
            <a:r>
              <a:rPr kumimoji="0" lang="zh-CN" altLang="en-US" dirty="0" smtClean="0"/>
              <a:t>项就可以了</a:t>
            </a:r>
            <a:r>
              <a:rPr kumimoji="0" lang="en-US" altLang="zh-CN" dirty="0" smtClean="0"/>
              <a:t>(Manual</a:t>
            </a:r>
            <a:r>
              <a:rPr kumimoji="0" lang="zh-CN" altLang="en-US" dirty="0" smtClean="0"/>
              <a:t>全部勾选，</a:t>
            </a:r>
            <a:r>
              <a:rPr kumimoji="0" lang="en-US" altLang="zh-CN" dirty="0" err="1" smtClean="0"/>
              <a:t>Bulid</a:t>
            </a:r>
            <a:r>
              <a:rPr kumimoji="0" lang="zh-CN" altLang="en-US" dirty="0" smtClean="0"/>
              <a:t>项只留下第一项</a:t>
            </a:r>
            <a:r>
              <a:rPr kumimoji="0" lang="en-US" altLang="zh-CN" dirty="0" smtClean="0"/>
              <a:t>)</a:t>
            </a:r>
            <a:r>
              <a:rPr kumimoji="0" lang="zh-CN" altLang="en-US" dirty="0" smtClean="0"/>
              <a:t>。</a:t>
            </a:r>
          </a:p>
          <a:p>
            <a:pPr>
              <a:lnSpc>
                <a:spcPct val="150000"/>
              </a:lnSpc>
              <a:spcBef>
                <a:spcPct val="0"/>
              </a:spcBef>
              <a:buFontTx/>
              <a:buNone/>
            </a:pPr>
            <a:r>
              <a:rPr kumimoji="0" lang="zh-CN" altLang="en-US" dirty="0" smtClean="0"/>
              <a:t>如果需要验证的时候只需要选中文件，然后右键选择 </a:t>
            </a:r>
            <a:r>
              <a:rPr kumimoji="0" lang="en-US" altLang="zh-CN" dirty="0" smtClean="0"/>
              <a:t>MyEclipse - Run Validation</a:t>
            </a:r>
            <a:r>
              <a:rPr kumimoji="0" lang="zh-CN" altLang="en-US" dirty="0" smtClean="0"/>
              <a:t>就可以了。</a:t>
            </a:r>
            <a:endParaRPr kumimoji="0"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20</a:t>
            </a:fld>
            <a:endParaRPr lang="zh-CN" altLang="en-US"/>
          </a:p>
        </p:txBody>
      </p:sp>
    </p:spTree>
    <p:extLst>
      <p:ext uri="{BB962C8B-B14F-4D97-AF65-F5344CB8AC3E}">
        <p14:creationId xmlns:p14="http://schemas.microsoft.com/office/powerpoint/2010/main" val="67264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smtClean="0">
                <a:latin typeface="微软雅黑" panose="020B0503020204020204" pitchFamily="34" charset="-122"/>
                <a:ea typeface="微软雅黑" panose="020B0503020204020204" pitchFamily="34" charset="-122"/>
              </a:rPr>
              <a:t>IntelliJ IDEA</a:t>
            </a:r>
            <a:r>
              <a:rPr lang="zh-CN" altLang="en-US" sz="1200" dirty="0" smtClean="0">
                <a:latin typeface="微软雅黑" panose="020B0503020204020204" pitchFamily="34" charset="-122"/>
                <a:ea typeface="微软雅黑" panose="020B0503020204020204" pitchFamily="34" charset="-122"/>
              </a:rPr>
              <a:t>是一个屡获殊荣的</a:t>
            </a:r>
            <a:r>
              <a:rPr lang="en-US" altLang="zh-CN" sz="1200" dirty="0" smtClean="0">
                <a:latin typeface="微软雅黑" panose="020B0503020204020204" pitchFamily="34" charset="-122"/>
                <a:ea typeface="微软雅黑" panose="020B0503020204020204" pitchFamily="34" charset="-122"/>
              </a:rPr>
              <a:t>Java</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latin typeface="微软雅黑" panose="020B0503020204020204" pitchFamily="34" charset="-122"/>
                <a:ea typeface="微软雅黑" panose="020B0503020204020204" pitchFamily="34" charset="-122"/>
              </a:rPr>
              <a:t>Groovy</a:t>
            </a:r>
            <a:r>
              <a:rPr lang="zh-CN" altLang="en-US" sz="1200" dirty="0" smtClean="0">
                <a:latin typeface="微软雅黑" panose="020B0503020204020204" pitchFamily="34" charset="-122"/>
                <a:ea typeface="微软雅黑" panose="020B0503020204020204" pitchFamily="34" charset="-122"/>
              </a:rPr>
              <a:t>（</a:t>
            </a:r>
            <a:r>
              <a:rPr lang="en-US" altLang="zh-CN" dirty="0" smtClean="0">
                <a:effectLst/>
              </a:rPr>
              <a:t>Groovy</a:t>
            </a:r>
            <a:r>
              <a:rPr lang="zh-CN" altLang="en-US" dirty="0" smtClean="0">
                <a:effectLst/>
              </a:rPr>
              <a:t>是一种基于</a:t>
            </a:r>
            <a:r>
              <a:rPr lang="en-US" altLang="zh-CN" dirty="0" smtClean="0">
                <a:effectLst/>
                <a:hlinkClick r:id="rId3"/>
              </a:rPr>
              <a:t>JVM</a:t>
            </a:r>
            <a:r>
              <a:rPr lang="zh-CN" altLang="en-US" dirty="0" smtClean="0">
                <a:effectLst/>
              </a:rPr>
              <a:t>（</a:t>
            </a:r>
            <a:r>
              <a:rPr lang="en-US" altLang="zh-CN" dirty="0" smtClean="0">
                <a:effectLst/>
                <a:hlinkClick r:id="rId4"/>
              </a:rPr>
              <a:t>Java</a:t>
            </a:r>
            <a:r>
              <a:rPr lang="zh-CN" altLang="en-US" dirty="0" smtClean="0">
                <a:effectLst/>
                <a:hlinkClick r:id="rId4"/>
              </a:rPr>
              <a:t>虚拟机</a:t>
            </a:r>
            <a:r>
              <a:rPr lang="zh-CN" altLang="en-US" dirty="0" smtClean="0">
                <a:effectLst/>
              </a:rPr>
              <a:t>）的敏捷开发语言，它结合了</a:t>
            </a:r>
            <a:r>
              <a:rPr lang="en-US" altLang="zh-CN" dirty="0" smtClean="0">
                <a:effectLst/>
                <a:hlinkClick r:id="rId5"/>
              </a:rPr>
              <a:t>Python</a:t>
            </a:r>
            <a:r>
              <a:rPr lang="zh-CN" altLang="en-US" dirty="0" smtClean="0">
                <a:effectLst/>
              </a:rPr>
              <a:t>、</a:t>
            </a:r>
            <a:r>
              <a:rPr lang="en-US" altLang="zh-CN" dirty="0" smtClean="0">
                <a:effectLst/>
                <a:hlinkClick r:id="rId6"/>
              </a:rPr>
              <a:t>Ruby</a:t>
            </a:r>
            <a:r>
              <a:rPr lang="zh-CN" altLang="en-US" dirty="0" smtClean="0">
                <a:effectLst/>
              </a:rPr>
              <a:t>和</a:t>
            </a:r>
            <a:r>
              <a:rPr lang="en-US" altLang="zh-CN" dirty="0" smtClean="0">
                <a:effectLst/>
                <a:hlinkClick r:id="rId7"/>
              </a:rPr>
              <a:t>Smalltalk</a:t>
            </a:r>
            <a:r>
              <a:rPr lang="zh-CN" altLang="en-US" dirty="0" smtClean="0">
                <a:effectLst/>
              </a:rPr>
              <a:t>的许多强大的特性，</a:t>
            </a:r>
            <a:r>
              <a:rPr lang="en-US" altLang="zh-CN" dirty="0" smtClean="0">
                <a:effectLst/>
              </a:rPr>
              <a:t>Groovy </a:t>
            </a:r>
            <a:r>
              <a:rPr lang="zh-CN" altLang="en-US" dirty="0" smtClean="0">
                <a:effectLst/>
              </a:rPr>
              <a:t>代码能够与 </a:t>
            </a:r>
            <a:r>
              <a:rPr lang="en-US" altLang="zh-CN" dirty="0" smtClean="0">
                <a:effectLst/>
              </a:rPr>
              <a:t>Java </a:t>
            </a:r>
            <a:r>
              <a:rPr lang="zh-CN" altLang="en-US" dirty="0" smtClean="0">
                <a:effectLst/>
              </a:rPr>
              <a:t>代码很好地结合，也能用于扩展现有代码。由于其运行在 </a:t>
            </a:r>
            <a:r>
              <a:rPr lang="en-US" altLang="zh-CN" dirty="0" smtClean="0">
                <a:effectLst/>
              </a:rPr>
              <a:t>JVM </a:t>
            </a:r>
            <a:r>
              <a:rPr lang="zh-CN" altLang="en-US" dirty="0" smtClean="0">
                <a:effectLst/>
              </a:rPr>
              <a:t>上的特性，</a:t>
            </a:r>
            <a:r>
              <a:rPr lang="en-US" altLang="zh-CN" dirty="0" smtClean="0">
                <a:effectLst/>
              </a:rPr>
              <a:t>Groovy </a:t>
            </a:r>
            <a:r>
              <a:rPr lang="zh-CN" altLang="en-US" dirty="0" smtClean="0">
                <a:effectLst/>
              </a:rPr>
              <a:t>可以使用其他 </a:t>
            </a:r>
            <a:r>
              <a:rPr lang="en-US" altLang="zh-CN" dirty="0" smtClean="0">
                <a:effectLst/>
              </a:rPr>
              <a:t>Java </a:t>
            </a:r>
            <a:r>
              <a:rPr lang="zh-CN" altLang="en-US" dirty="0" smtClean="0">
                <a:effectLst/>
              </a:rPr>
              <a:t>语言编写的库。</a:t>
            </a:r>
            <a:r>
              <a:rPr lang="zh-CN" altLang="en-US" sz="1200" dirty="0" smtClean="0">
                <a:latin typeface="微软雅黑" panose="020B0503020204020204" pitchFamily="34" charset="-122"/>
                <a:ea typeface="微软雅黑" panose="020B0503020204020204" pitchFamily="34" charset="-122"/>
              </a:rPr>
              <a:t>）开发环境，不过在现在</a:t>
            </a:r>
            <a:r>
              <a:rPr lang="en-US" altLang="zh-CN" sz="1200" dirty="0" smtClean="0">
                <a:latin typeface="微软雅黑" panose="020B0503020204020204" pitchFamily="34" charset="-122"/>
                <a:ea typeface="微软雅黑" panose="020B0503020204020204" pitchFamily="34" charset="-122"/>
              </a:rPr>
              <a:t>Eclipse</a:t>
            </a:r>
            <a:r>
              <a:rPr lang="zh-CN" altLang="en-US" sz="1200" dirty="0" smtClean="0">
                <a:latin typeface="微软雅黑" panose="020B0503020204020204" pitchFamily="34" charset="-122"/>
                <a:ea typeface="微软雅黑" panose="020B0503020204020204" pitchFamily="34" charset="-122"/>
              </a:rPr>
              <a:t>横行的世道，只剩下一些铁杆粉丝还在坚持使用此开发环境。</a:t>
            </a:r>
          </a:p>
          <a:p>
            <a:pPr>
              <a:lnSpc>
                <a:spcPct val="150000"/>
              </a:lnSpc>
            </a:pPr>
            <a:r>
              <a:rPr lang="en-US" altLang="zh-CN" sz="1200" dirty="0" smtClean="0">
                <a:latin typeface="微软雅黑" panose="020B0503020204020204" pitchFamily="34" charset="-122"/>
                <a:ea typeface="微软雅黑" panose="020B0503020204020204" pitchFamily="34" charset="-122"/>
              </a:rPr>
              <a:t>IntelliJ IDEA</a:t>
            </a:r>
            <a:r>
              <a:rPr lang="zh-CN" altLang="en-US" sz="1200" dirty="0" smtClean="0">
                <a:latin typeface="微软雅黑" panose="020B0503020204020204" pitchFamily="34" charset="-122"/>
                <a:ea typeface="微软雅黑" panose="020B0503020204020204" pitchFamily="34" charset="-122"/>
              </a:rPr>
              <a:t>被认为是当前</a:t>
            </a:r>
            <a:r>
              <a:rPr lang="en-US" altLang="zh-CN" sz="1200" dirty="0" smtClean="0">
                <a:latin typeface="微软雅黑" panose="020B0503020204020204" pitchFamily="34" charset="-122"/>
                <a:ea typeface="微软雅黑" panose="020B0503020204020204" pitchFamily="34" charset="-122"/>
              </a:rPr>
              <a:t>Java</a:t>
            </a:r>
            <a:r>
              <a:rPr lang="zh-CN" altLang="en-US" sz="1200" dirty="0" smtClean="0">
                <a:latin typeface="微软雅黑" panose="020B0503020204020204" pitchFamily="34" charset="-122"/>
                <a:ea typeface="微软雅黑" panose="020B0503020204020204" pitchFamily="34" charset="-122"/>
              </a:rPr>
              <a:t>开发效率最快的</a:t>
            </a:r>
            <a:r>
              <a:rPr lang="en-US" altLang="zh-CN" sz="1200" dirty="0" smtClean="0">
                <a:latin typeface="微软雅黑" panose="020B0503020204020204" pitchFamily="34" charset="-122"/>
                <a:ea typeface="微软雅黑" panose="020B0503020204020204" pitchFamily="34" charset="-122"/>
              </a:rPr>
              <a:t>IDE</a:t>
            </a:r>
            <a:r>
              <a:rPr lang="zh-CN" altLang="en-US" sz="1200" dirty="0" smtClean="0">
                <a:latin typeface="微软雅黑" panose="020B0503020204020204" pitchFamily="34" charset="-122"/>
                <a:ea typeface="微软雅黑" panose="020B0503020204020204" pitchFamily="34" charset="-122"/>
              </a:rPr>
              <a:t>工具。它整合了开发过程中实用的众多功能，几乎可以不用鼠标可以方便的完成你要做的任何事情，最大程度的加快开发的速度。简单而又功能强大。与其他的一些繁冗而复杂的</a:t>
            </a:r>
            <a:r>
              <a:rPr lang="en-US" altLang="zh-CN" sz="1200" dirty="0" smtClean="0">
                <a:latin typeface="微软雅黑" panose="020B0503020204020204" pitchFamily="34" charset="-122"/>
                <a:ea typeface="微软雅黑" panose="020B0503020204020204" pitchFamily="34" charset="-122"/>
              </a:rPr>
              <a:t>IDE</a:t>
            </a:r>
            <a:r>
              <a:rPr lang="zh-CN" altLang="en-US" sz="1200" dirty="0" smtClean="0">
                <a:latin typeface="微软雅黑" panose="020B0503020204020204" pitchFamily="34" charset="-122"/>
                <a:ea typeface="微软雅黑" panose="020B0503020204020204" pitchFamily="34" charset="-122"/>
              </a:rPr>
              <a:t>工具有鲜明的对比。</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 </a:t>
            </a:r>
          </a:p>
          <a:p>
            <a:pPr>
              <a:lnSpc>
                <a:spcPct val="150000"/>
              </a:lnSpc>
            </a:pPr>
            <a:r>
              <a:rPr lang="en-US" altLang="zh-CN" sz="1200" dirty="0" smtClean="0">
                <a:latin typeface="微软雅黑" panose="020B0503020204020204" pitchFamily="34" charset="-122"/>
                <a:ea typeface="微软雅黑" panose="020B0503020204020204" pitchFamily="34" charset="-122"/>
              </a:rPr>
              <a:t>IntelliJ IDEA</a:t>
            </a:r>
            <a:r>
              <a:rPr lang="zh-CN" altLang="en-US" sz="1200" dirty="0" smtClean="0">
                <a:latin typeface="微软雅黑" panose="020B0503020204020204" pitchFamily="34" charset="-122"/>
                <a:ea typeface="微软雅黑" panose="020B0503020204020204" pitchFamily="34" charset="-122"/>
              </a:rPr>
              <a:t>是</a:t>
            </a:r>
            <a:r>
              <a:rPr lang="en-US" altLang="zh-CN" sz="1200" dirty="0" smtClean="0">
                <a:latin typeface="微软雅黑" panose="020B0503020204020204" pitchFamily="34" charset="-122"/>
                <a:ea typeface="微软雅黑" panose="020B0503020204020204" pitchFamily="34" charset="-122"/>
              </a:rPr>
              <a:t>Java</a:t>
            </a:r>
            <a:r>
              <a:rPr lang="zh-CN" altLang="en-US" sz="1200" dirty="0" smtClean="0">
                <a:latin typeface="微软雅黑" panose="020B0503020204020204" pitchFamily="34" charset="-122"/>
                <a:ea typeface="微软雅黑" panose="020B0503020204020204" pitchFamily="34" charset="-122"/>
              </a:rPr>
              <a:t>语言开发的集成环境，在业界被公认为最好的</a:t>
            </a:r>
            <a:r>
              <a:rPr lang="en-US" altLang="zh-CN" sz="1200" dirty="0" smtClean="0">
                <a:latin typeface="微软雅黑" panose="020B0503020204020204" pitchFamily="34" charset="-122"/>
                <a:ea typeface="微软雅黑" panose="020B0503020204020204" pitchFamily="34" charset="-122"/>
              </a:rPr>
              <a:t>Java</a:t>
            </a:r>
            <a:r>
              <a:rPr lang="zh-CN" altLang="en-US" sz="1200" dirty="0" smtClean="0">
                <a:latin typeface="微软雅黑" panose="020B0503020204020204" pitchFamily="34" charset="-122"/>
                <a:ea typeface="微软雅黑" panose="020B0503020204020204" pitchFamily="34" charset="-122"/>
              </a:rPr>
              <a:t>开发工具之一，尤其在智能代码助手、代码自动提示、重构、</a:t>
            </a:r>
            <a:r>
              <a:rPr lang="en-US" altLang="zh-CN" sz="1200" dirty="0" smtClean="0">
                <a:latin typeface="微软雅黑" panose="020B0503020204020204" pitchFamily="34" charset="-122"/>
                <a:ea typeface="微软雅黑" panose="020B0503020204020204" pitchFamily="34" charset="-122"/>
              </a:rPr>
              <a:t>J2EE</a:t>
            </a:r>
            <a:r>
              <a:rPr lang="zh-CN" altLang="en-US" sz="1200" dirty="0" smtClean="0">
                <a:latin typeface="微软雅黑" panose="020B0503020204020204" pitchFamily="34" charset="-122"/>
                <a:ea typeface="微软雅黑" panose="020B0503020204020204" pitchFamily="34" charset="-122"/>
              </a:rPr>
              <a:t>支持、</a:t>
            </a:r>
            <a:r>
              <a:rPr lang="en-US" altLang="zh-CN" sz="1200" dirty="0" smtClean="0">
                <a:latin typeface="微软雅黑" panose="020B0503020204020204" pitchFamily="34" charset="-122"/>
                <a:ea typeface="微软雅黑" panose="020B0503020204020204" pitchFamily="34" charset="-122"/>
              </a:rPr>
              <a:t>Ant</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JUnit</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CVS</a:t>
            </a:r>
            <a:r>
              <a:rPr lang="zh-CN" altLang="en-US" sz="1200" dirty="0" smtClean="0">
                <a:latin typeface="微软雅黑" panose="020B0503020204020204" pitchFamily="34" charset="-122"/>
                <a:ea typeface="微软雅黑" panose="020B0503020204020204" pitchFamily="34" charset="-122"/>
              </a:rPr>
              <a:t>整合、代码审查、 创新的</a:t>
            </a:r>
            <a:r>
              <a:rPr lang="en-US" altLang="zh-CN" sz="1200" dirty="0" smtClean="0">
                <a:latin typeface="微软雅黑" panose="020B0503020204020204" pitchFamily="34" charset="-122"/>
                <a:ea typeface="微软雅黑" panose="020B0503020204020204" pitchFamily="34" charset="-122"/>
              </a:rPr>
              <a:t>GUI</a:t>
            </a:r>
            <a:r>
              <a:rPr lang="zh-CN" altLang="en-US" sz="1200" dirty="0" smtClean="0">
                <a:latin typeface="微软雅黑" panose="020B0503020204020204" pitchFamily="34" charset="-122"/>
                <a:ea typeface="微软雅黑" panose="020B0503020204020204" pitchFamily="34" charset="-122"/>
              </a:rPr>
              <a:t>设计等方面的功能可以说是超常的。以下简称</a:t>
            </a:r>
            <a:r>
              <a:rPr lang="en-US" altLang="zh-CN" sz="1200" dirty="0" smtClean="0">
                <a:latin typeface="微软雅黑" panose="020B0503020204020204" pitchFamily="34" charset="-122"/>
                <a:ea typeface="微软雅黑" panose="020B0503020204020204" pitchFamily="34" charset="-122"/>
              </a:rPr>
              <a:t>IDEA</a:t>
            </a:r>
            <a:r>
              <a:rPr lang="zh-CN" altLang="en-US" sz="1200" dirty="0" smtClean="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32</a:t>
            </a:fld>
            <a:endParaRPr lang="zh-CN" altLang="en-US"/>
          </a:p>
        </p:txBody>
      </p:sp>
    </p:spTree>
    <p:extLst>
      <p:ext uri="{BB962C8B-B14F-4D97-AF65-F5344CB8AC3E}">
        <p14:creationId xmlns:p14="http://schemas.microsoft.com/office/powerpoint/2010/main" val="1311462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rtl="0"/>
            <a:r>
              <a:rPr lang="zh-CN" altLang="en-US" sz="1200" dirty="0" smtClean="0">
                <a:latin typeface="微软雅黑" panose="020B0503020204020204" pitchFamily="34" charset="-122"/>
                <a:ea typeface="微软雅黑" panose="020B0503020204020204" pitchFamily="34" charset="-122"/>
              </a:rPr>
              <a:t>编码辅助：</a:t>
            </a:r>
            <a:r>
              <a:rPr lang="en-US" altLang="zh-CN" sz="1200" dirty="0" smtClean="0">
                <a:latin typeface="微软雅黑" panose="020B0503020204020204" pitchFamily="34" charset="-122"/>
                <a:ea typeface="微软雅黑" panose="020B0503020204020204" pitchFamily="34" charset="-122"/>
              </a:rPr>
              <a:t>Java</a:t>
            </a:r>
            <a:r>
              <a:rPr lang="zh-CN" altLang="zh-CN" sz="1200" dirty="0" smtClean="0">
                <a:latin typeface="微软雅黑" panose="020B0503020204020204" pitchFamily="34" charset="-122"/>
                <a:ea typeface="微软雅黑" panose="020B0503020204020204" pitchFamily="34" charset="-122"/>
              </a:rPr>
              <a:t>规范中提倡的</a:t>
            </a:r>
            <a:r>
              <a:rPr lang="en-US" altLang="zh-CN" sz="1200" dirty="0" err="1" smtClean="0">
                <a:latin typeface="微软雅黑" panose="020B0503020204020204" pitchFamily="34" charset="-122"/>
                <a:ea typeface="微软雅黑" panose="020B0503020204020204" pitchFamily="34" charset="-122"/>
              </a:rPr>
              <a:t>tostring</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hashcode</a:t>
            </a:r>
            <a:r>
              <a:rPr lang="en-US" altLang="zh-CN" sz="1200" dirty="0" smtClean="0">
                <a:latin typeface="微软雅黑" panose="020B0503020204020204" pitchFamily="34" charset="-122"/>
                <a:ea typeface="微软雅黑" panose="020B0503020204020204" pitchFamily="34" charset="-122"/>
              </a:rPr>
              <a:t>(),equals(),</a:t>
            </a:r>
            <a:r>
              <a:rPr lang="zh-CN" altLang="zh-CN" sz="1200" dirty="0" smtClean="0">
                <a:latin typeface="微软雅黑" panose="020B0503020204020204" pitchFamily="34" charset="-122"/>
                <a:ea typeface="微软雅黑" panose="020B0503020204020204" pitchFamily="34" charset="-122"/>
              </a:rPr>
              <a:t>以及</a:t>
            </a:r>
            <a:r>
              <a:rPr lang="en-US" altLang="zh-CN" sz="1200" dirty="0" smtClean="0">
                <a:latin typeface="微软雅黑" panose="020B0503020204020204" pitchFamily="34" charset="-122"/>
                <a:ea typeface="微软雅黑" panose="020B0503020204020204" pitchFamily="34" charset="-122"/>
              </a:rPr>
              <a:t>get/set	</a:t>
            </a:r>
            <a:r>
              <a:rPr lang="zh-CN" altLang="zh-CN" sz="1200" dirty="0" smtClean="0">
                <a:latin typeface="微软雅黑" panose="020B0503020204020204" pitchFamily="34" charset="-122"/>
                <a:ea typeface="微软雅黑" panose="020B0503020204020204" pitchFamily="34" charset="-122"/>
              </a:rPr>
              <a:t>方法，</a:t>
            </a:r>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可以不用进行任何的输入就可以实现代码的自动生成，</a:t>
            </a:r>
          </a:p>
          <a:p>
            <a:pPr lvl="0" rtl="0"/>
            <a:r>
              <a:rPr lang="zh-CN" altLang="en-US" sz="1200" dirty="0" smtClean="0">
                <a:latin typeface="微软雅黑" panose="020B0503020204020204" pitchFamily="34" charset="-122"/>
                <a:ea typeface="微软雅黑" panose="020B0503020204020204" pitchFamily="34" charset="-122"/>
              </a:rPr>
              <a:t>从而把程序员从无聊的基本方法编码中解放出来。</a:t>
            </a:r>
          </a:p>
          <a:p>
            <a:endParaRPr lang="zh-CN" altLang="en-US" dirty="0"/>
          </a:p>
        </p:txBody>
      </p:sp>
      <p:sp>
        <p:nvSpPr>
          <p:cNvPr id="4" name="灯片编号占位符 3"/>
          <p:cNvSpPr>
            <a:spLocks noGrp="1"/>
          </p:cNvSpPr>
          <p:nvPr>
            <p:ph type="sldNum" sz="quarter" idx="10"/>
          </p:nvPr>
        </p:nvSpPr>
        <p:spPr/>
        <p:txBody>
          <a:bodyPr/>
          <a:lstStyle/>
          <a:p>
            <a:pPr>
              <a:defRPr/>
            </a:pPr>
            <a:fld id="{121F194B-E3AF-4302-80AF-13E5659EAE7D}" type="slidenum">
              <a:rPr lang="zh-CN" altLang="en-US" smtClean="0"/>
              <a:pPr>
                <a:defRPr/>
              </a:pPr>
              <a:t>34</a:t>
            </a:fld>
            <a:endParaRPr lang="zh-CN" altLang="en-US"/>
          </a:p>
        </p:txBody>
      </p:sp>
    </p:spTree>
    <p:extLst>
      <p:ext uri="{BB962C8B-B14F-4D97-AF65-F5344CB8AC3E}">
        <p14:creationId xmlns:p14="http://schemas.microsoft.com/office/powerpoint/2010/main" val="312504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08912" cy="5400600"/>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占位符 1"/>
          <p:cNvSpPr>
            <a:spLocks noGrp="1"/>
          </p:cNvSpPr>
          <p:nvPr>
            <p:ph type="title"/>
          </p:nvPr>
        </p:nvSpPr>
        <p:spPr bwMode="auto">
          <a:xfrm>
            <a:off x="457200" y="274638"/>
            <a:ext cx="8229600" cy="706437"/>
          </a:xfrm>
          <a:prstGeom prst="rect">
            <a:avLst/>
          </a:prstGeom>
          <a:noFill/>
          <a:ln w="9525">
            <a:noFill/>
            <a:miter lim="800000"/>
            <a:headEnd/>
            <a:tailEnd/>
          </a:ln>
        </p:spPr>
        <p:txBody>
          <a:bodyPr/>
          <a:lstStyle/>
          <a:p>
            <a:pPr lvl="0"/>
            <a:r>
              <a:rPr lang="zh-CN" altLang="en-US" dirty="0" smtClean="0"/>
              <a:t>单击此处编辑母版标题样式</a:t>
            </a:r>
          </a:p>
        </p:txBody>
      </p:sp>
    </p:spTree>
    <p:extLst>
      <p:ext uri="{BB962C8B-B14F-4D97-AF65-F5344CB8AC3E}">
        <p14:creationId xmlns:p14="http://schemas.microsoft.com/office/powerpoint/2010/main" val="342363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标题占位符 1"/>
          <p:cNvSpPr>
            <a:spLocks noGrp="1"/>
          </p:cNvSpPr>
          <p:nvPr>
            <p:ph type="title"/>
          </p:nvPr>
        </p:nvSpPr>
        <p:spPr bwMode="auto">
          <a:xfrm>
            <a:off x="457200" y="274638"/>
            <a:ext cx="8229600" cy="706437"/>
          </a:xfrm>
          <a:prstGeom prst="rect">
            <a:avLst/>
          </a:prstGeom>
          <a:noFill/>
          <a:ln w="9525">
            <a:noFill/>
            <a:miter lim="800000"/>
            <a:headEnd/>
            <a:tailEnd/>
          </a:ln>
        </p:spPr>
        <p:txBody>
          <a:bodyPr/>
          <a:lstStyle/>
          <a:p>
            <a:pPr lvl="0"/>
            <a:r>
              <a:rPr lang="zh-CN" altLang="en-US" dirty="0" smtClean="0"/>
              <a:t>单击此处编辑母版标题样式</a:t>
            </a:r>
          </a:p>
        </p:txBody>
      </p:sp>
    </p:spTree>
    <p:extLst>
      <p:ext uri="{BB962C8B-B14F-4D97-AF65-F5344CB8AC3E}">
        <p14:creationId xmlns:p14="http://schemas.microsoft.com/office/powerpoint/2010/main" val="132540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6901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68313" y="1128713"/>
            <a:ext cx="8229600"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cxnSp>
        <p:nvCxnSpPr>
          <p:cNvPr id="3" name="直接连接符 2"/>
          <p:cNvCxnSpPr/>
          <p:nvPr userDrawn="1"/>
        </p:nvCxnSpPr>
        <p:spPr>
          <a:xfrm>
            <a:off x="468313" y="1049338"/>
            <a:ext cx="8207375" cy="0"/>
          </a:xfrm>
          <a:prstGeom prst="line">
            <a:avLst/>
          </a:prstGeom>
          <a:ln w="69850" cmpd="sng"/>
        </p:spPr>
        <p:style>
          <a:lnRef idx="1">
            <a:schemeClr val="accent1"/>
          </a:lnRef>
          <a:fillRef idx="0">
            <a:schemeClr val="accent1"/>
          </a:fillRef>
          <a:effectRef idx="0">
            <a:schemeClr val="accent1"/>
          </a:effectRef>
          <a:fontRef idx="minor">
            <a:schemeClr val="tx1"/>
          </a:fontRef>
        </p:style>
      </p:cxnSp>
      <p:pic>
        <p:nvPicPr>
          <p:cNvPr id="1029" name="图片 8" descr="i2logo.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28000" y="333375"/>
            <a:ext cx="4762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userDrawn="1"/>
        </p:nvCxnSpPr>
        <p:spPr>
          <a:xfrm>
            <a:off x="520700" y="6443663"/>
            <a:ext cx="8208963" cy="0"/>
          </a:xfrm>
          <a:prstGeom prst="line">
            <a:avLst/>
          </a:prstGeom>
          <a:ln w="69850" cmpd="sng"/>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timing>
    <p:tnLst>
      <p:par>
        <p:cTn id="1" dur="indefinite" restart="never" nodeType="tmRoot"/>
      </p:par>
    </p:tnLst>
  </p:timing>
  <p:txStyles>
    <p:titleStyle>
      <a:lvl1pPr algn="l" rtl="0" eaLnBrk="0" fontAlgn="base" hangingPunct="0">
        <a:spcBef>
          <a:spcPct val="0"/>
        </a:spcBef>
        <a:spcAft>
          <a:spcPct val="0"/>
        </a:spcAft>
        <a:defRPr sz="2600" b="1" kern="1200">
          <a:solidFill>
            <a:schemeClr val="tx1"/>
          </a:solidFill>
          <a:latin typeface="微软雅黑" pitchFamily="34" charset="-122"/>
          <a:ea typeface="微软雅黑" pitchFamily="34" charset="-122"/>
          <a:cs typeface="微软雅黑" charset="0"/>
        </a:defRPr>
      </a:lvl1pPr>
      <a:lvl2pPr algn="l" rtl="0" eaLnBrk="0" fontAlgn="base" hangingPunct="0">
        <a:spcBef>
          <a:spcPct val="0"/>
        </a:spcBef>
        <a:spcAft>
          <a:spcPct val="0"/>
        </a:spcAft>
        <a:defRPr sz="2600" b="1">
          <a:solidFill>
            <a:schemeClr val="tx1"/>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sz="2600" b="1">
          <a:solidFill>
            <a:schemeClr val="tx1"/>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sz="2600" b="1">
          <a:solidFill>
            <a:schemeClr val="tx1"/>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sz="2600" b="1">
          <a:solidFill>
            <a:schemeClr val="tx1"/>
          </a:solidFill>
          <a:latin typeface="微软雅黑" pitchFamily="34" charset="-122"/>
          <a:ea typeface="微软雅黑" pitchFamily="34" charset="-122"/>
          <a:cs typeface="微软雅黑" charset="0"/>
        </a:defRPr>
      </a:lvl5pPr>
      <a:lvl6pPr marL="457200" algn="l" rtl="0" fontAlgn="base">
        <a:spcBef>
          <a:spcPct val="0"/>
        </a:spcBef>
        <a:spcAft>
          <a:spcPct val="0"/>
        </a:spcAft>
        <a:defRPr sz="2800" b="1">
          <a:solidFill>
            <a:schemeClr val="tx1"/>
          </a:solidFill>
          <a:latin typeface="微软雅黑" pitchFamily="34" charset="-122"/>
          <a:ea typeface="微软雅黑" pitchFamily="34" charset="-122"/>
        </a:defRPr>
      </a:lvl6pPr>
      <a:lvl7pPr marL="914400" algn="l" rtl="0" fontAlgn="base">
        <a:spcBef>
          <a:spcPct val="0"/>
        </a:spcBef>
        <a:spcAft>
          <a:spcPct val="0"/>
        </a:spcAft>
        <a:defRPr sz="2800" b="1">
          <a:solidFill>
            <a:schemeClr val="tx1"/>
          </a:solidFill>
          <a:latin typeface="微软雅黑" pitchFamily="34" charset="-122"/>
          <a:ea typeface="微软雅黑" pitchFamily="34" charset="-122"/>
        </a:defRPr>
      </a:lvl7pPr>
      <a:lvl8pPr marL="1371600" algn="l" rtl="0" fontAlgn="base">
        <a:spcBef>
          <a:spcPct val="0"/>
        </a:spcBef>
        <a:spcAft>
          <a:spcPct val="0"/>
        </a:spcAft>
        <a:defRPr sz="2800" b="1">
          <a:solidFill>
            <a:schemeClr val="tx1"/>
          </a:solidFill>
          <a:latin typeface="微软雅黑" pitchFamily="34" charset="-122"/>
          <a:ea typeface="微软雅黑" pitchFamily="34" charset="-122"/>
        </a:defRPr>
      </a:lvl8pPr>
      <a:lvl9pPr marL="1828800" algn="l" rtl="0" fontAlgn="base">
        <a:spcBef>
          <a:spcPct val="0"/>
        </a:spcBef>
        <a:spcAft>
          <a:spcPct val="0"/>
        </a:spcAft>
        <a:defRPr sz="2800" b="1">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微软雅黑" pitchFamily="34" charset="-122"/>
          <a:ea typeface="微软雅黑" pitchFamily="34" charset="-122"/>
          <a:cs typeface="微软雅黑" charset="0"/>
        </a:defRPr>
      </a:lvl1pPr>
      <a:lvl2pPr marL="742950" indent="-28575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itchFamily="34" charset="-122"/>
          <a:ea typeface="微软雅黑" pitchFamily="34" charset="-122"/>
          <a:cs typeface="微软雅黑" charset="0"/>
        </a:defRPr>
      </a:lvl2pPr>
      <a:lvl3pPr marL="1143000" indent="-228600" algn="l" rtl="0" eaLnBrk="0" fontAlgn="base" hangingPunct="0">
        <a:spcBef>
          <a:spcPct val="20000"/>
        </a:spcBef>
        <a:spcAft>
          <a:spcPct val="0"/>
        </a:spcAft>
        <a:buFont typeface="Arial" panose="020B0604020202020204" pitchFamily="34" charset="0"/>
        <a:buChar char="•"/>
        <a:defRPr kumimoji="1" kern="1200">
          <a:solidFill>
            <a:schemeClr val="tx1"/>
          </a:solidFill>
          <a:latin typeface="微软雅黑" pitchFamily="34" charset="-122"/>
          <a:ea typeface="微软雅黑" pitchFamily="34" charset="-122"/>
          <a:cs typeface="微软雅黑" charset="0"/>
        </a:defRPr>
      </a:lvl3pPr>
      <a:lvl4pPr marL="1600200" indent="-228600" algn="l" rtl="0" eaLnBrk="0" fontAlgn="base" hangingPunct="0">
        <a:spcBef>
          <a:spcPct val="20000"/>
        </a:spcBef>
        <a:spcAft>
          <a:spcPct val="0"/>
        </a:spcAft>
        <a:buFont typeface="Arial" panose="020B0604020202020204" pitchFamily="34" charset="0"/>
        <a:buChar char="–"/>
        <a:defRPr kumimoji="1" sz="1600" kern="1200">
          <a:solidFill>
            <a:schemeClr val="tx1"/>
          </a:solidFill>
          <a:latin typeface="微软雅黑" pitchFamily="34" charset="-122"/>
          <a:ea typeface="微软雅黑" pitchFamily="34" charset="-122"/>
          <a:cs typeface="微软雅黑" charset="0"/>
        </a:defRPr>
      </a:lvl4pPr>
      <a:lvl5pPr marL="2057400" indent="-228600" algn="l"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itchFamily="34" charset="-122"/>
          <a:ea typeface="微软雅黑" pitchFamily="34" charset="-122"/>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7.xml"/><Relationship Id="rId7" Type="http://schemas.openxmlformats.org/officeDocument/2006/relationships/hyperlink" Target="http://static.oschina.net/uploads/img/201112/23203209_FlLx.jpg"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3.xml.rels><?xml version="1.0" encoding="UTF-8" standalone="yes"?>
<Relationships xmlns="http://schemas.openxmlformats.org/package/2006/relationships"><Relationship Id="rId3" Type="http://schemas.openxmlformats.org/officeDocument/2006/relationships/hyperlink" Target="http://www.chinaitpower.com/System/index.html" TargetMode="External"/><Relationship Id="rId2" Type="http://schemas.openxmlformats.org/officeDocument/2006/relationships/hyperlink" Target="http://www.chinaitpower.com/Soft/Tools/File/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chinaitpower.com/Dev/Programme/VC/Str/index.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chinaitpower.com/Dev/Programme/VC/Str/index.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chinaitpower.com/Soft/Tools/File/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chinaitpower.com/Soft/Tools/File/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ln/>
        </p:spPr>
        <p:txBody>
          <a:bodyPr/>
          <a:lstStyle/>
          <a:p>
            <a:r>
              <a:rPr lang="zh-CN" altLang="en-US" dirty="0" smtClean="0"/>
              <a:t>熟悉你的开发工具</a:t>
            </a:r>
          </a:p>
        </p:txBody>
      </p:sp>
      <p:sp>
        <p:nvSpPr>
          <p:cNvPr id="14339" name="文本框 3"/>
          <p:cNvSpPr txBox="1">
            <a:spLocks noChangeArrowheads="1"/>
          </p:cNvSpPr>
          <p:nvPr/>
        </p:nvSpPr>
        <p:spPr bwMode="auto">
          <a:xfrm>
            <a:off x="455613" y="1557338"/>
            <a:ext cx="8066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2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2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16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0" lang="zh-CN" altLang="en-US" dirty="0"/>
              <a:t>安装</a:t>
            </a:r>
            <a:r>
              <a:rPr kumimoji="0" lang="en-US" altLang="zh-CN" dirty="0"/>
              <a:t>MyEclipse</a:t>
            </a:r>
            <a:r>
              <a:rPr kumimoji="0" lang="zh-CN" altLang="en-US" dirty="0"/>
              <a:t>，在</a:t>
            </a:r>
            <a:r>
              <a:rPr kumimoji="0" lang="en-US" altLang="zh-CN" dirty="0"/>
              <a:t>windows</a:t>
            </a:r>
            <a:r>
              <a:rPr kumimoji="0" lang="zh-CN" altLang="en-US" dirty="0"/>
              <a:t>系统下，点击</a:t>
            </a:r>
            <a:r>
              <a:rPr kumimoji="0" lang="en-US" altLang="zh-CN" dirty="0"/>
              <a:t>next</a:t>
            </a:r>
            <a:r>
              <a:rPr kumimoji="0" lang="zh-CN" altLang="en-US" dirty="0"/>
              <a:t>即可。</a:t>
            </a:r>
          </a:p>
        </p:txBody>
      </p:sp>
      <p:pic>
        <p:nvPicPr>
          <p:cNvPr id="14340" name="图片 1" descr="MyEclipse 10.0 Installe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133600"/>
            <a:ext cx="62611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randombar(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4340"/>
                                        </p:tgtEl>
                                        <p:attrNameLst>
                                          <p:attrName>style.visibility</p:attrName>
                                        </p:attrNameLst>
                                      </p:cBhvr>
                                      <p:to>
                                        <p:strVal val="visible"/>
                                      </p:to>
                                    </p:set>
                                    <p:animEffect transition="in" filter="fade">
                                      <p:cBhvr>
                                        <p:cTn id="16" dur="1000"/>
                                        <p:tgtEl>
                                          <p:spTgt spid="14340"/>
                                        </p:tgtEl>
                                      </p:cBhvr>
                                    </p:animEffect>
                                    <p:anim calcmode="lin" valueType="num">
                                      <p:cBhvr>
                                        <p:cTn id="17" dur="1000" fill="hold"/>
                                        <p:tgtEl>
                                          <p:spTgt spid="14340"/>
                                        </p:tgtEl>
                                        <p:attrNameLst>
                                          <p:attrName>ppt_x</p:attrName>
                                        </p:attrNameLst>
                                      </p:cBhvr>
                                      <p:tavLst>
                                        <p:tav tm="0">
                                          <p:val>
                                            <p:strVal val="#ppt_x"/>
                                          </p:val>
                                        </p:tav>
                                        <p:tav tm="100000">
                                          <p:val>
                                            <p:strVal val="#ppt_x"/>
                                          </p:val>
                                        </p:tav>
                                      </p:tavLst>
                                    </p:anim>
                                    <p:anim calcmode="lin" valueType="num">
                                      <p:cBhvr>
                                        <p:cTn id="18"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sp>
        <p:nvSpPr>
          <p:cNvPr id="3" name="文本框 2"/>
          <p:cNvSpPr txBox="1"/>
          <p:nvPr/>
        </p:nvSpPr>
        <p:spPr>
          <a:xfrm>
            <a:off x="457200" y="1196752"/>
            <a:ext cx="8229600" cy="646331"/>
          </a:xfrm>
          <a:prstGeom prst="rect">
            <a:avLst/>
          </a:prstGeom>
          <a:noFill/>
        </p:spPr>
        <p:txBody>
          <a:bodyPr wrap="square" rtlCol="0">
            <a:spAutoFit/>
          </a:bodyPr>
          <a:lstStyle/>
          <a:p>
            <a:r>
              <a:rPr lang="zh-CN" altLang="en-US" dirty="0" smtClean="0"/>
              <a:t>验证配置：</a:t>
            </a:r>
            <a:endParaRPr lang="en-US" altLang="zh-CN" dirty="0" smtClean="0"/>
          </a:p>
          <a:p>
            <a:endParaRPr lang="en-US" altLang="zh-CN" dirty="0" smtClean="0"/>
          </a:p>
        </p:txBody>
      </p:sp>
      <p:pic>
        <p:nvPicPr>
          <p:cNvPr id="7" name="图片 6"/>
          <p:cNvPicPr>
            <a:picLocks noChangeAspect="1"/>
          </p:cNvPicPr>
          <p:nvPr/>
        </p:nvPicPr>
        <p:blipFill>
          <a:blip r:embed="rId3"/>
          <a:stretch>
            <a:fillRect/>
          </a:stretch>
        </p:blipFill>
        <p:spPr>
          <a:xfrm>
            <a:off x="923924" y="1720662"/>
            <a:ext cx="7296150" cy="1730280"/>
          </a:xfrm>
          <a:prstGeom prst="rect">
            <a:avLst/>
          </a:prstGeom>
        </p:spPr>
      </p:pic>
      <p:pic>
        <p:nvPicPr>
          <p:cNvPr id="2" name="图片 1"/>
          <p:cNvPicPr>
            <a:picLocks noChangeAspect="1"/>
          </p:cNvPicPr>
          <p:nvPr/>
        </p:nvPicPr>
        <p:blipFill>
          <a:blip r:embed="rId4"/>
          <a:stretch>
            <a:fillRect/>
          </a:stretch>
        </p:blipFill>
        <p:spPr>
          <a:xfrm>
            <a:off x="456746" y="2924944"/>
            <a:ext cx="8075240" cy="4725283"/>
          </a:xfrm>
          <a:prstGeom prst="rect">
            <a:avLst/>
          </a:prstGeom>
        </p:spPr>
      </p:pic>
    </p:spTree>
    <p:extLst>
      <p:ext uri="{BB962C8B-B14F-4D97-AF65-F5344CB8AC3E}">
        <p14:creationId xmlns:p14="http://schemas.microsoft.com/office/powerpoint/2010/main" val="283686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ln/>
        </p:spPr>
        <p:txBody>
          <a:bodyPr/>
          <a:lstStyle/>
          <a:p>
            <a:r>
              <a:rPr lang="en-US" altLang="zh-CN" dirty="0" smtClean="0"/>
              <a:t>SVN</a:t>
            </a:r>
            <a:r>
              <a:rPr lang="zh-CN" altLang="en-US" dirty="0" smtClean="0"/>
              <a:t>简介</a:t>
            </a:r>
          </a:p>
        </p:txBody>
      </p:sp>
      <p:graphicFrame>
        <p:nvGraphicFramePr>
          <p:cNvPr id="4" name="图示 3"/>
          <p:cNvGraphicFramePr/>
          <p:nvPr/>
        </p:nvGraphicFramePr>
        <p:xfrm>
          <a:off x="457200" y="1268412"/>
          <a:ext cx="8229600" cy="5040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ln/>
        </p:spPr>
        <p:txBody>
          <a:bodyPr/>
          <a:lstStyle/>
          <a:p>
            <a:r>
              <a:rPr lang="en-US" altLang="zh-CN" dirty="0" smtClean="0"/>
              <a:t>SVN</a:t>
            </a:r>
            <a:r>
              <a:rPr lang="zh-CN" altLang="en-US" dirty="0" smtClean="0"/>
              <a:t>简介</a:t>
            </a:r>
          </a:p>
        </p:txBody>
      </p:sp>
      <p:graphicFrame>
        <p:nvGraphicFramePr>
          <p:cNvPr id="2" name="图示 1"/>
          <p:cNvGraphicFramePr/>
          <p:nvPr/>
        </p:nvGraphicFramePr>
        <p:xfrm>
          <a:off x="457200" y="1772815"/>
          <a:ext cx="8229600" cy="3312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ln/>
        </p:spPr>
        <p:txBody>
          <a:bodyPr/>
          <a:lstStyle/>
          <a:p>
            <a:r>
              <a:rPr lang="en-US" altLang="zh-CN" dirty="0" smtClean="0"/>
              <a:t>MyEclipse</a:t>
            </a:r>
            <a:r>
              <a:rPr lang="zh-CN" altLang="en-US" dirty="0" smtClean="0"/>
              <a:t>集成</a:t>
            </a:r>
            <a:r>
              <a:rPr lang="en-US" altLang="zh-CN" dirty="0" smtClean="0"/>
              <a:t>SVN</a:t>
            </a:r>
            <a:r>
              <a:rPr lang="zh-CN" altLang="en-US" dirty="0" smtClean="0"/>
              <a:t>客户端插件：</a:t>
            </a:r>
          </a:p>
        </p:txBody>
      </p:sp>
      <p:graphicFrame>
        <p:nvGraphicFramePr>
          <p:cNvPr id="3" name="图示 2"/>
          <p:cNvGraphicFramePr/>
          <p:nvPr>
            <p:extLst>
              <p:ext uri="{D42A27DB-BD31-4B8C-83A1-F6EECF244321}">
                <p14:modId xmlns:p14="http://schemas.microsoft.com/office/powerpoint/2010/main" val="2907818876"/>
              </p:ext>
            </p:extLst>
          </p:nvPr>
        </p:nvGraphicFramePr>
        <p:xfrm>
          <a:off x="457200" y="2060848"/>
          <a:ext cx="8229600"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ln/>
        </p:spPr>
        <p:txBody>
          <a:bodyPr/>
          <a:lstStyle/>
          <a:p>
            <a:r>
              <a:rPr lang="zh-CN" altLang="en-US" smtClean="0"/>
              <a:t>在线安装</a:t>
            </a:r>
          </a:p>
        </p:txBody>
      </p:sp>
      <p:graphicFrame>
        <p:nvGraphicFramePr>
          <p:cNvPr id="2" name="图示 1"/>
          <p:cNvGraphicFramePr/>
          <p:nvPr>
            <p:extLst>
              <p:ext uri="{D42A27DB-BD31-4B8C-83A1-F6EECF244321}">
                <p14:modId xmlns:p14="http://schemas.microsoft.com/office/powerpoint/2010/main" val="3138201305"/>
              </p:ext>
            </p:extLst>
          </p:nvPr>
        </p:nvGraphicFramePr>
        <p:xfrm>
          <a:off x="457200" y="1173890"/>
          <a:ext cx="8229600" cy="1107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532" name="图片 1" descr="http://static.oschina.net/uploads/img/201112/23203209_FlLx.jp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474700"/>
            <a:ext cx="8229600" cy="289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6"/>
          <p:cNvSpPr>
            <a:spLocks noChangeArrowheads="1"/>
          </p:cNvSpPr>
          <p:nvPr/>
        </p:nvSpPr>
        <p:spPr bwMode="auto">
          <a:xfrm>
            <a:off x="457200" y="4741366"/>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kumimoji="1" sz="2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2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16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14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kumimoji="0" lang="en-US" altLang="zh-CN" sz="1200" dirty="0">
                <a:latin typeface="Calibri" panose="020F0502020204030204" pitchFamily="34" charset="0"/>
                <a:ea typeface="宋体" panose="02010600030101010101" pitchFamily="2" charset="-122"/>
              </a:rPr>
              <a:t> </a:t>
            </a:r>
            <a:br>
              <a:rPr kumimoji="0" lang="en-US" altLang="zh-CN" sz="1200" dirty="0">
                <a:latin typeface="Calibri" panose="020F0502020204030204" pitchFamily="34" charset="0"/>
                <a:ea typeface="宋体" panose="02010600030101010101" pitchFamily="2" charset="-122"/>
              </a:rPr>
            </a:br>
            <a:r>
              <a:rPr kumimoji="0" lang="zh-CN" altLang="en-US" sz="1200" dirty="0">
                <a:latin typeface="Calibri" panose="020F0502020204030204" pitchFamily="34" charset="0"/>
                <a:ea typeface="宋体" panose="02010600030101010101" pitchFamily="2" charset="-122"/>
              </a:rPr>
              <a:t/>
            </a:r>
            <a:br>
              <a:rPr kumimoji="0" lang="zh-CN" altLang="en-US" sz="1200" dirty="0">
                <a:latin typeface="Calibri" panose="020F0502020204030204" pitchFamily="34" charset="0"/>
                <a:ea typeface="宋体" panose="02010600030101010101" pitchFamily="2" charset="-122"/>
              </a:rPr>
            </a:br>
            <a:r>
              <a:rPr kumimoji="0" lang="zh-CN" altLang="en-US" sz="1200" dirty="0">
                <a:latin typeface="Calibri" panose="020F0502020204030204" pitchFamily="34" charset="0"/>
                <a:ea typeface="宋体" panose="02010600030101010101" pitchFamily="2" charset="-122"/>
              </a:rPr>
              <a:t/>
            </a:r>
            <a:br>
              <a:rPr kumimoji="0" lang="zh-CN" altLang="en-US" sz="1200" dirty="0">
                <a:latin typeface="Calibri" panose="020F0502020204030204" pitchFamily="34" charset="0"/>
                <a:ea typeface="宋体" panose="02010600030101010101" pitchFamily="2" charset="-122"/>
              </a:rPr>
            </a:br>
            <a:endParaRPr kumimoji="0"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p:cTn id="7" dur="500" fill="hold"/>
                                        <p:tgtEl>
                                          <p:spTgt spid="22532"/>
                                        </p:tgtEl>
                                        <p:attrNameLst>
                                          <p:attrName>ppt_w</p:attrName>
                                        </p:attrNameLst>
                                      </p:cBhvr>
                                      <p:tavLst>
                                        <p:tav tm="0">
                                          <p:val>
                                            <p:fltVal val="0"/>
                                          </p:val>
                                        </p:tav>
                                        <p:tav tm="100000">
                                          <p:val>
                                            <p:strVal val="#ppt_w"/>
                                          </p:val>
                                        </p:tav>
                                      </p:tavLst>
                                    </p:anim>
                                    <p:anim calcmode="lin" valueType="num">
                                      <p:cBhvr>
                                        <p:cTn id="8" dur="500" fill="hold"/>
                                        <p:tgtEl>
                                          <p:spTgt spid="22532"/>
                                        </p:tgtEl>
                                        <p:attrNameLst>
                                          <p:attrName>ppt_h</p:attrName>
                                        </p:attrNameLst>
                                      </p:cBhvr>
                                      <p:tavLst>
                                        <p:tav tm="0">
                                          <p:val>
                                            <p:fltVal val="0"/>
                                          </p:val>
                                        </p:tav>
                                        <p:tav tm="100000">
                                          <p:val>
                                            <p:strVal val="#ppt_h"/>
                                          </p:val>
                                        </p:tav>
                                      </p:tavLst>
                                    </p:anim>
                                    <p:animEffect transition="in" filter="fade">
                                      <p:cBhvr>
                                        <p:cTn id="9"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ln/>
        </p:spPr>
        <p:txBody>
          <a:bodyPr/>
          <a:lstStyle/>
          <a:p>
            <a:r>
              <a:rPr lang="zh-CN" altLang="en-US" smtClean="0"/>
              <a:t>在线安装</a:t>
            </a:r>
          </a:p>
        </p:txBody>
      </p:sp>
      <p:graphicFrame>
        <p:nvGraphicFramePr>
          <p:cNvPr id="2" name="图示 1"/>
          <p:cNvGraphicFramePr/>
          <p:nvPr>
            <p:extLst>
              <p:ext uri="{D42A27DB-BD31-4B8C-83A1-F6EECF244321}">
                <p14:modId xmlns:p14="http://schemas.microsoft.com/office/powerpoint/2010/main" val="3058450753"/>
              </p:ext>
            </p:extLst>
          </p:nvPr>
        </p:nvGraphicFramePr>
        <p:xfrm>
          <a:off x="426404" y="952999"/>
          <a:ext cx="8178044" cy="5543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2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ln/>
        </p:spPr>
        <p:txBody>
          <a:bodyPr/>
          <a:lstStyle/>
          <a:p>
            <a:r>
              <a:rPr lang="en-US" altLang="zh-CN" smtClean="0"/>
              <a:t>link</a:t>
            </a:r>
            <a:r>
              <a:rPr lang="zh-CN" altLang="en-US" smtClean="0"/>
              <a:t>离线安装</a:t>
            </a:r>
          </a:p>
        </p:txBody>
      </p:sp>
      <p:graphicFrame>
        <p:nvGraphicFramePr>
          <p:cNvPr id="2" name="图示 1"/>
          <p:cNvGraphicFramePr/>
          <p:nvPr>
            <p:extLst>
              <p:ext uri="{D42A27DB-BD31-4B8C-83A1-F6EECF244321}">
                <p14:modId xmlns:p14="http://schemas.microsoft.com/office/powerpoint/2010/main" val="2728192501"/>
              </p:ext>
            </p:extLst>
          </p:nvPr>
        </p:nvGraphicFramePr>
        <p:xfrm>
          <a:off x="457200" y="1412776"/>
          <a:ext cx="8229600" cy="4154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ln/>
        </p:spPr>
        <p:txBody>
          <a:bodyPr/>
          <a:lstStyle/>
          <a:p>
            <a:r>
              <a:rPr lang="zh-CN" altLang="en-US" smtClean="0"/>
              <a:t>直接安装</a:t>
            </a:r>
          </a:p>
        </p:txBody>
      </p:sp>
      <p:graphicFrame>
        <p:nvGraphicFramePr>
          <p:cNvPr id="2" name="图示 1"/>
          <p:cNvGraphicFramePr/>
          <p:nvPr>
            <p:extLst>
              <p:ext uri="{D42A27DB-BD31-4B8C-83A1-F6EECF244321}">
                <p14:modId xmlns:p14="http://schemas.microsoft.com/office/powerpoint/2010/main" val="2293248"/>
              </p:ext>
            </p:extLst>
          </p:nvPr>
        </p:nvGraphicFramePr>
        <p:xfrm>
          <a:off x="457200" y="1268412"/>
          <a:ext cx="8229600" cy="4464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ln/>
        </p:spPr>
        <p:txBody>
          <a:bodyPr/>
          <a:lstStyle/>
          <a:p>
            <a:r>
              <a:rPr lang="en-US" altLang="zh-CN" dirty="0" smtClean="0"/>
              <a:t>MyEclipse</a:t>
            </a:r>
            <a:r>
              <a:rPr lang="zh-CN" altLang="en-US" dirty="0" smtClean="0"/>
              <a:t>启动和运行优化</a:t>
            </a:r>
          </a:p>
        </p:txBody>
      </p:sp>
      <p:graphicFrame>
        <p:nvGraphicFramePr>
          <p:cNvPr id="3" name="图示 2"/>
          <p:cNvGraphicFramePr/>
          <p:nvPr/>
        </p:nvGraphicFramePr>
        <p:xfrm>
          <a:off x="457200" y="1412875"/>
          <a:ext cx="8229600" cy="3894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ln/>
        </p:spPr>
        <p:txBody>
          <a:bodyPr/>
          <a:lstStyle/>
          <a:p>
            <a:r>
              <a:rPr lang="zh-CN" altLang="en-US" dirty="0" smtClean="0"/>
              <a:t>去除不需要加载的模块</a:t>
            </a:r>
          </a:p>
        </p:txBody>
      </p:sp>
      <p:graphicFrame>
        <p:nvGraphicFramePr>
          <p:cNvPr id="2" name="图示 1"/>
          <p:cNvGraphicFramePr/>
          <p:nvPr/>
        </p:nvGraphicFramePr>
        <p:xfrm>
          <a:off x="457200" y="1412875"/>
          <a:ext cx="8229600" cy="4654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ln/>
        </p:spPr>
        <p:txBody>
          <a:bodyPr/>
          <a:lstStyle/>
          <a:p>
            <a:r>
              <a:rPr lang="zh-CN" altLang="en-US" smtClean="0"/>
              <a:t>配置</a:t>
            </a:r>
            <a:r>
              <a:rPr lang="en-US" altLang="zh-CN" smtClean="0"/>
              <a:t>JDK</a:t>
            </a:r>
            <a:endParaRPr lang="zh-CN" altLang="en-US" smtClean="0"/>
          </a:p>
        </p:txBody>
      </p:sp>
      <p:pic>
        <p:nvPicPr>
          <p:cNvPr id="1536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276475"/>
            <a:ext cx="70199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val="1406508734"/>
              </p:ext>
            </p:extLst>
          </p:nvPr>
        </p:nvGraphicFramePr>
        <p:xfrm>
          <a:off x="457200" y="1196752"/>
          <a:ext cx="8229600" cy="882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ln/>
        </p:spPr>
        <p:txBody>
          <a:bodyPr/>
          <a:lstStyle/>
          <a:p>
            <a:r>
              <a:rPr lang="zh-CN" altLang="en-US" dirty="0" smtClean="0"/>
              <a:t>取消</a:t>
            </a:r>
            <a:r>
              <a:rPr lang="en-US" altLang="zh-CN" dirty="0" smtClean="0"/>
              <a:t>MyEclipse</a:t>
            </a:r>
            <a:r>
              <a:rPr lang="zh-CN" altLang="en-US" dirty="0" smtClean="0"/>
              <a:t>在启动时自动验证项目配置文件</a:t>
            </a:r>
          </a:p>
        </p:txBody>
      </p:sp>
      <p:graphicFrame>
        <p:nvGraphicFramePr>
          <p:cNvPr id="2" name="图示 1"/>
          <p:cNvGraphicFramePr/>
          <p:nvPr/>
        </p:nvGraphicFramePr>
        <p:xfrm>
          <a:off x="457200" y="1268413"/>
          <a:ext cx="8229600" cy="4459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ln/>
        </p:spPr>
        <p:txBody>
          <a:bodyPr/>
          <a:lstStyle/>
          <a:p>
            <a:r>
              <a:rPr lang="zh-CN" altLang="en-US" smtClean="0"/>
              <a:t>去掉拼写检查</a:t>
            </a:r>
          </a:p>
        </p:txBody>
      </p:sp>
      <p:graphicFrame>
        <p:nvGraphicFramePr>
          <p:cNvPr id="2" name="图示 1"/>
          <p:cNvGraphicFramePr/>
          <p:nvPr>
            <p:extLst>
              <p:ext uri="{D42A27DB-BD31-4B8C-83A1-F6EECF244321}">
                <p14:modId xmlns:p14="http://schemas.microsoft.com/office/powerpoint/2010/main" val="1470125716"/>
              </p:ext>
            </p:extLst>
          </p:nvPr>
        </p:nvGraphicFramePr>
        <p:xfrm>
          <a:off x="451556" y="1844824"/>
          <a:ext cx="8229600"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ln/>
        </p:spPr>
        <p:txBody>
          <a:bodyPr/>
          <a:lstStyle/>
          <a:p>
            <a:r>
              <a:rPr lang="zh-CN" altLang="en-US" dirty="0" smtClean="0"/>
              <a:t>关闭自动更新</a:t>
            </a:r>
          </a:p>
        </p:txBody>
      </p:sp>
      <p:graphicFrame>
        <p:nvGraphicFramePr>
          <p:cNvPr id="4" name="图示 3"/>
          <p:cNvGraphicFramePr/>
          <p:nvPr>
            <p:extLst>
              <p:ext uri="{D42A27DB-BD31-4B8C-83A1-F6EECF244321}">
                <p14:modId xmlns:p14="http://schemas.microsoft.com/office/powerpoint/2010/main" val="937746007"/>
              </p:ext>
            </p:extLst>
          </p:nvPr>
        </p:nvGraphicFramePr>
        <p:xfrm>
          <a:off x="457200" y="1444625"/>
          <a:ext cx="822960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ln/>
        </p:spPr>
        <p:txBody>
          <a:bodyPr/>
          <a:lstStyle/>
          <a:p>
            <a:r>
              <a:rPr lang="zh-CN" altLang="en-US" dirty="0" smtClean="0"/>
              <a:t>加大</a:t>
            </a:r>
            <a:r>
              <a:rPr lang="en-US" altLang="zh-CN" dirty="0" smtClean="0"/>
              <a:t>JVM</a:t>
            </a:r>
            <a:r>
              <a:rPr lang="zh-CN" altLang="en-US" dirty="0" smtClean="0"/>
              <a:t>的非堆内存</a:t>
            </a:r>
          </a:p>
        </p:txBody>
      </p:sp>
      <p:graphicFrame>
        <p:nvGraphicFramePr>
          <p:cNvPr id="2" name="图示 1"/>
          <p:cNvGraphicFramePr/>
          <p:nvPr>
            <p:extLst>
              <p:ext uri="{D42A27DB-BD31-4B8C-83A1-F6EECF244321}">
                <p14:modId xmlns:p14="http://schemas.microsoft.com/office/powerpoint/2010/main" val="4220375677"/>
              </p:ext>
            </p:extLst>
          </p:nvPr>
        </p:nvGraphicFramePr>
        <p:xfrm>
          <a:off x="457200" y="1444625"/>
          <a:ext cx="8229600"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zh-CN" altLang="en-US" dirty="0" smtClean="0"/>
              <a:t>替换</a:t>
            </a:r>
            <a:r>
              <a:rPr lang="en-US" altLang="zh-CN" dirty="0" smtClean="0"/>
              <a:t>MyEclipse</a:t>
            </a:r>
            <a:r>
              <a:rPr lang="zh-CN" altLang="en-US" dirty="0" smtClean="0"/>
              <a:t>自带的</a:t>
            </a:r>
            <a:r>
              <a:rPr lang="en-US" altLang="zh-CN" dirty="0" smtClean="0"/>
              <a:t>JDK</a:t>
            </a:r>
            <a:endParaRPr lang="zh-CN" altLang="en-US" dirty="0" smtClean="0"/>
          </a:p>
        </p:txBody>
      </p:sp>
      <p:graphicFrame>
        <p:nvGraphicFramePr>
          <p:cNvPr id="3" name="图示 2"/>
          <p:cNvGraphicFramePr/>
          <p:nvPr>
            <p:extLst>
              <p:ext uri="{D42A27DB-BD31-4B8C-83A1-F6EECF244321}">
                <p14:modId xmlns:p14="http://schemas.microsoft.com/office/powerpoint/2010/main" val="3224007499"/>
              </p:ext>
            </p:extLst>
          </p:nvPr>
        </p:nvGraphicFramePr>
        <p:xfrm>
          <a:off x="455613" y="1341438"/>
          <a:ext cx="8229600" cy="2862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p>
        </p:txBody>
      </p:sp>
      <p:graphicFrame>
        <p:nvGraphicFramePr>
          <p:cNvPr id="4" name="图示 3"/>
          <p:cNvGraphicFramePr/>
          <p:nvPr>
            <p:extLst>
              <p:ext uri="{D42A27DB-BD31-4B8C-83A1-F6EECF244321}">
                <p14:modId xmlns:p14="http://schemas.microsoft.com/office/powerpoint/2010/main" val="110579051"/>
              </p:ext>
            </p:extLst>
          </p:nvPr>
        </p:nvGraphicFramePr>
        <p:xfrm>
          <a:off x="457200" y="1582341"/>
          <a:ext cx="8229600" cy="3739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092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r>
              <a:rPr lang="en-US" altLang="zh-CN" sz="2800" dirty="0" smtClean="0"/>
              <a:t>------</a:t>
            </a:r>
            <a:r>
              <a:rPr lang="en-US" altLang="zh-CN" sz="2800" dirty="0"/>
              <a:t>Ctrl </a:t>
            </a:r>
            <a:r>
              <a:rPr lang="zh-CN" altLang="zh-CN" sz="2800" dirty="0" smtClean="0"/>
              <a:t>系列</a:t>
            </a:r>
            <a:endParaRPr lang="zh-CN" altLang="en-US" dirty="0" smtClean="0"/>
          </a:p>
        </p:txBody>
      </p:sp>
      <p:graphicFrame>
        <p:nvGraphicFramePr>
          <p:cNvPr id="7" name="图示 6"/>
          <p:cNvGraphicFramePr/>
          <p:nvPr>
            <p:extLst>
              <p:ext uri="{D42A27DB-BD31-4B8C-83A1-F6EECF244321}">
                <p14:modId xmlns:p14="http://schemas.microsoft.com/office/powerpoint/2010/main" val="76813813"/>
              </p:ext>
            </p:extLst>
          </p:nvPr>
        </p:nvGraphicFramePr>
        <p:xfrm>
          <a:off x="457200" y="1196752"/>
          <a:ext cx="822960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891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r>
              <a:rPr lang="en-US" altLang="zh-CN" sz="2800" dirty="0" smtClean="0"/>
              <a:t>------</a:t>
            </a:r>
            <a:r>
              <a:rPr lang="en-US" altLang="zh-CN" sz="2800" dirty="0"/>
              <a:t>Ctrl </a:t>
            </a:r>
            <a:r>
              <a:rPr lang="zh-CN" altLang="zh-CN" sz="2800" dirty="0" smtClean="0"/>
              <a:t>系列</a:t>
            </a:r>
            <a:endParaRPr lang="zh-CN" altLang="en-US" dirty="0" smtClean="0"/>
          </a:p>
        </p:txBody>
      </p:sp>
      <p:graphicFrame>
        <p:nvGraphicFramePr>
          <p:cNvPr id="3" name="图示 2"/>
          <p:cNvGraphicFramePr/>
          <p:nvPr>
            <p:extLst>
              <p:ext uri="{D42A27DB-BD31-4B8C-83A1-F6EECF244321}">
                <p14:modId xmlns:p14="http://schemas.microsoft.com/office/powerpoint/2010/main" val="3485299248"/>
              </p:ext>
            </p:extLst>
          </p:nvPr>
        </p:nvGraphicFramePr>
        <p:xfrm>
          <a:off x="457200" y="1268760"/>
          <a:ext cx="822960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496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r>
              <a:rPr lang="en-US" altLang="zh-CN" sz="2800" dirty="0" smtClean="0"/>
              <a:t>------</a:t>
            </a:r>
            <a:r>
              <a:rPr lang="en-US" altLang="zh-CN" sz="2800" dirty="0"/>
              <a:t> Ctrl+Shift</a:t>
            </a:r>
            <a:r>
              <a:rPr lang="en-US" altLang="zh-CN" sz="2800" dirty="0" smtClean="0"/>
              <a:t> </a:t>
            </a:r>
            <a:r>
              <a:rPr lang="zh-CN" altLang="zh-CN" sz="2800" dirty="0" smtClean="0"/>
              <a:t>系列</a:t>
            </a:r>
            <a:endParaRPr lang="zh-CN" altLang="en-US" dirty="0" smtClean="0"/>
          </a:p>
        </p:txBody>
      </p:sp>
      <p:graphicFrame>
        <p:nvGraphicFramePr>
          <p:cNvPr id="3" name="图示 2"/>
          <p:cNvGraphicFramePr/>
          <p:nvPr>
            <p:extLst>
              <p:ext uri="{D42A27DB-BD31-4B8C-83A1-F6EECF244321}">
                <p14:modId xmlns:p14="http://schemas.microsoft.com/office/powerpoint/2010/main" val="217300543"/>
              </p:ext>
            </p:extLst>
          </p:nvPr>
        </p:nvGraphicFramePr>
        <p:xfrm>
          <a:off x="457200" y="1268760"/>
          <a:ext cx="822960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655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r>
              <a:rPr lang="en-US" altLang="zh-CN" sz="2800" dirty="0" smtClean="0"/>
              <a:t>------</a:t>
            </a:r>
            <a:r>
              <a:rPr lang="en-US" altLang="zh-CN" sz="2800" dirty="0"/>
              <a:t> F</a:t>
            </a:r>
            <a:r>
              <a:rPr lang="zh-CN" altLang="zh-CN" sz="2800" dirty="0"/>
              <a:t>快捷键</a:t>
            </a:r>
            <a:r>
              <a:rPr lang="en-US" altLang="zh-CN" sz="2800" dirty="0" smtClean="0"/>
              <a:t> </a:t>
            </a:r>
            <a:r>
              <a:rPr lang="zh-CN" altLang="zh-CN" sz="2800" dirty="0" smtClean="0"/>
              <a:t>系列</a:t>
            </a:r>
            <a:endParaRPr lang="zh-CN" altLang="en-US" dirty="0" smtClean="0"/>
          </a:p>
        </p:txBody>
      </p:sp>
      <p:graphicFrame>
        <p:nvGraphicFramePr>
          <p:cNvPr id="3" name="图示 2"/>
          <p:cNvGraphicFramePr/>
          <p:nvPr>
            <p:extLst>
              <p:ext uri="{D42A27DB-BD31-4B8C-83A1-F6EECF244321}">
                <p14:modId xmlns:p14="http://schemas.microsoft.com/office/powerpoint/2010/main" val="2732751693"/>
              </p:ext>
            </p:extLst>
          </p:nvPr>
        </p:nvGraphicFramePr>
        <p:xfrm>
          <a:off x="457200" y="1268761"/>
          <a:ext cx="8229600" cy="367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018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ln/>
        </p:spPr>
        <p:txBody>
          <a:bodyPr/>
          <a:lstStyle/>
          <a:p>
            <a:r>
              <a:rPr lang="zh-CN" altLang="en-US" smtClean="0"/>
              <a:t>配置</a:t>
            </a:r>
            <a:r>
              <a:rPr lang="en-US" altLang="zh-CN" smtClean="0"/>
              <a:t>JDK</a:t>
            </a:r>
            <a:endParaRPr lang="zh-CN" altLang="en-US" smtClean="0"/>
          </a:p>
        </p:txBody>
      </p:sp>
      <p:pic>
        <p:nvPicPr>
          <p:cNvPr id="1638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3238"/>
            <a:ext cx="70199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2257425"/>
            <a:ext cx="66294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图示 1"/>
          <p:cNvGraphicFramePr/>
          <p:nvPr>
            <p:extLst>
              <p:ext uri="{D42A27DB-BD31-4B8C-83A1-F6EECF244321}">
                <p14:modId xmlns:p14="http://schemas.microsoft.com/office/powerpoint/2010/main" val="649410375"/>
              </p:ext>
            </p:extLst>
          </p:nvPr>
        </p:nvGraphicFramePr>
        <p:xfrm>
          <a:off x="439738" y="1236662"/>
          <a:ext cx="8147050" cy="6801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7"/>
                                        </p:tgtEl>
                                        <p:attrNameLst>
                                          <p:attrName>style.visibility</p:attrName>
                                        </p:attrNameLst>
                                      </p:cBhvr>
                                      <p:to>
                                        <p:strVal val="visible"/>
                                      </p:to>
                                    </p:set>
                                    <p:animEffect transition="in" filter="fade">
                                      <p:cBhvr>
                                        <p:cTn id="14" dur="1000"/>
                                        <p:tgtEl>
                                          <p:spTgt spid="16387"/>
                                        </p:tgtEl>
                                      </p:cBhvr>
                                    </p:animEffect>
                                    <p:anim calcmode="lin" valueType="num">
                                      <p:cBhvr>
                                        <p:cTn id="15" dur="1000" fill="hold"/>
                                        <p:tgtEl>
                                          <p:spTgt spid="16387"/>
                                        </p:tgtEl>
                                        <p:attrNameLst>
                                          <p:attrName>ppt_x</p:attrName>
                                        </p:attrNameLst>
                                      </p:cBhvr>
                                      <p:tavLst>
                                        <p:tav tm="0">
                                          <p:val>
                                            <p:strVal val="#ppt_x"/>
                                          </p:val>
                                        </p:tav>
                                        <p:tav tm="100000">
                                          <p:val>
                                            <p:strVal val="#ppt_x"/>
                                          </p:val>
                                        </p:tav>
                                      </p:tavLst>
                                    </p:anim>
                                    <p:anim calcmode="lin" valueType="num">
                                      <p:cBhvr>
                                        <p:cTn id="16" dur="1000" fill="hold"/>
                                        <p:tgtEl>
                                          <p:spTgt spid="163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388"/>
                                        </p:tgtEl>
                                        <p:attrNameLst>
                                          <p:attrName>style.visibility</p:attrName>
                                        </p:attrNameLst>
                                      </p:cBhvr>
                                      <p:to>
                                        <p:strVal val="visible"/>
                                      </p:to>
                                    </p:set>
                                    <p:animEffect transition="in" filter="fade">
                                      <p:cBhvr>
                                        <p:cTn id="21" dur="1000"/>
                                        <p:tgtEl>
                                          <p:spTgt spid="16388"/>
                                        </p:tgtEl>
                                      </p:cBhvr>
                                    </p:animEffect>
                                    <p:anim calcmode="lin" valueType="num">
                                      <p:cBhvr>
                                        <p:cTn id="22" dur="1000" fill="hold"/>
                                        <p:tgtEl>
                                          <p:spTgt spid="16388"/>
                                        </p:tgtEl>
                                        <p:attrNameLst>
                                          <p:attrName>ppt_x</p:attrName>
                                        </p:attrNameLst>
                                      </p:cBhvr>
                                      <p:tavLst>
                                        <p:tav tm="0">
                                          <p:val>
                                            <p:strVal val="#ppt_x"/>
                                          </p:val>
                                        </p:tav>
                                        <p:tav tm="100000">
                                          <p:val>
                                            <p:strVal val="#ppt_x"/>
                                          </p:val>
                                        </p:tav>
                                      </p:tavLst>
                                    </p:anim>
                                    <p:anim calcmode="lin" valueType="num">
                                      <p:cBhvr>
                                        <p:cTn id="23"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r>
              <a:rPr lang="en-US" altLang="zh-CN" sz="2800" dirty="0" smtClean="0"/>
              <a:t>------</a:t>
            </a:r>
            <a:r>
              <a:rPr lang="zh-CN" altLang="zh-CN" sz="2800" dirty="0"/>
              <a:t>行</a:t>
            </a:r>
            <a:r>
              <a:rPr lang="zh-CN" altLang="zh-CN" sz="2800" dirty="0" smtClean="0"/>
              <a:t>编辑</a:t>
            </a:r>
            <a:r>
              <a:rPr lang="zh-CN" altLang="zh-CN" sz="2800" dirty="0"/>
              <a:t>系列</a:t>
            </a:r>
            <a:r>
              <a:rPr lang="zh-CN" altLang="zh-CN" sz="2800" dirty="0" smtClean="0"/>
              <a:t>快捷键</a:t>
            </a:r>
            <a:endParaRPr lang="zh-CN" altLang="en-US" dirty="0" smtClean="0"/>
          </a:p>
        </p:txBody>
      </p:sp>
      <p:graphicFrame>
        <p:nvGraphicFramePr>
          <p:cNvPr id="3" name="图示 2"/>
          <p:cNvGraphicFramePr/>
          <p:nvPr>
            <p:extLst>
              <p:ext uri="{D42A27DB-BD31-4B8C-83A1-F6EECF244321}">
                <p14:modId xmlns:p14="http://schemas.microsoft.com/office/powerpoint/2010/main" val="1344179223"/>
              </p:ext>
            </p:extLst>
          </p:nvPr>
        </p:nvGraphicFramePr>
        <p:xfrm>
          <a:off x="457200" y="1124744"/>
          <a:ext cx="82296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473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ln/>
        </p:spPr>
        <p:txBody>
          <a:bodyPr/>
          <a:lstStyle/>
          <a:p>
            <a:r>
              <a:rPr lang="en-US" altLang="zh-CN" dirty="0" smtClean="0"/>
              <a:t>MyEclipse</a:t>
            </a:r>
            <a:r>
              <a:rPr lang="zh-CN" altLang="en-US" dirty="0" smtClean="0"/>
              <a:t>常用快捷键</a:t>
            </a:r>
            <a:r>
              <a:rPr lang="en-US" altLang="zh-CN" sz="2800" dirty="0" smtClean="0"/>
              <a:t>------</a:t>
            </a:r>
            <a:r>
              <a:rPr lang="zh-CN" altLang="zh-CN" sz="2800" dirty="0"/>
              <a:t>行</a:t>
            </a:r>
            <a:r>
              <a:rPr lang="zh-CN" altLang="zh-CN" sz="2800" dirty="0" smtClean="0"/>
              <a:t>编辑</a:t>
            </a:r>
            <a:r>
              <a:rPr lang="zh-CN" altLang="zh-CN" sz="2800" dirty="0"/>
              <a:t>系列</a:t>
            </a:r>
            <a:r>
              <a:rPr lang="zh-CN" altLang="zh-CN" sz="2800" dirty="0" smtClean="0"/>
              <a:t>快捷键</a:t>
            </a:r>
            <a:endParaRPr lang="zh-CN" altLang="en-US" dirty="0" smtClean="0"/>
          </a:p>
        </p:txBody>
      </p:sp>
      <p:graphicFrame>
        <p:nvGraphicFramePr>
          <p:cNvPr id="5" name="图示 4"/>
          <p:cNvGraphicFramePr/>
          <p:nvPr>
            <p:extLst>
              <p:ext uri="{D42A27DB-BD31-4B8C-83A1-F6EECF244321}">
                <p14:modId xmlns:p14="http://schemas.microsoft.com/office/powerpoint/2010/main" val="1049628252"/>
              </p:ext>
            </p:extLst>
          </p:nvPr>
        </p:nvGraphicFramePr>
        <p:xfrm>
          <a:off x="457200" y="1124744"/>
          <a:ext cx="822960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982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a:t>
            </a:r>
            <a:endParaRPr lang="zh-CN" altLang="en-US" dirty="0"/>
          </a:p>
        </p:txBody>
      </p:sp>
      <p:graphicFrame>
        <p:nvGraphicFramePr>
          <p:cNvPr id="27" name="图示 26"/>
          <p:cNvGraphicFramePr/>
          <p:nvPr>
            <p:extLst>
              <p:ext uri="{D42A27DB-BD31-4B8C-83A1-F6EECF244321}">
                <p14:modId xmlns:p14="http://schemas.microsoft.com/office/powerpoint/2010/main" val="2462629068"/>
              </p:ext>
            </p:extLst>
          </p:nvPr>
        </p:nvGraphicFramePr>
        <p:xfrm>
          <a:off x="457200" y="1268760"/>
          <a:ext cx="8229600"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278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特点</a:t>
            </a:r>
            <a:endParaRPr lang="zh-CN" altLang="en-US" dirty="0"/>
          </a:p>
        </p:txBody>
      </p:sp>
      <p:graphicFrame>
        <p:nvGraphicFramePr>
          <p:cNvPr id="4" name="图示 3"/>
          <p:cNvGraphicFramePr/>
          <p:nvPr>
            <p:extLst>
              <p:ext uri="{D42A27DB-BD31-4B8C-83A1-F6EECF244321}">
                <p14:modId xmlns:p14="http://schemas.microsoft.com/office/powerpoint/2010/main" val="592461369"/>
              </p:ext>
            </p:extLst>
          </p:nvPr>
        </p:nvGraphicFramePr>
        <p:xfrm>
          <a:off x="471518" y="2196140"/>
          <a:ext cx="8229600" cy="3354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457200" y="981075"/>
            <a:ext cx="8229600" cy="1200329"/>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IDEA</a:t>
            </a:r>
            <a:r>
              <a:rPr lang="zh-CN" altLang="en-US" sz="2400" dirty="0">
                <a:latin typeface="微软雅黑" panose="020B0503020204020204" pitchFamily="34" charset="-122"/>
                <a:ea typeface="微软雅黑" panose="020B0503020204020204" pitchFamily="34" charset="-122"/>
              </a:rPr>
              <a:t>所提倡的是智能编码</a:t>
            </a:r>
            <a:r>
              <a:rPr lang="zh-CN" altLang="en-US" sz="2400" dirty="0" smtClean="0">
                <a:latin typeface="微软雅黑" panose="020B0503020204020204" pitchFamily="34" charset="-122"/>
                <a:ea typeface="微软雅黑" panose="020B0503020204020204" pitchFamily="34" charset="-122"/>
              </a:rPr>
              <a:t>，减少</a:t>
            </a:r>
            <a:r>
              <a:rPr lang="zh-CN" altLang="en-US" sz="2400" dirty="0">
                <a:latin typeface="微软雅黑" panose="020B0503020204020204" pitchFamily="34" charset="-122"/>
                <a:ea typeface="微软雅黑" panose="020B0503020204020204" pitchFamily="34" charset="-122"/>
              </a:rPr>
              <a:t>程序员的</a:t>
            </a:r>
            <a:r>
              <a:rPr lang="zh-CN" altLang="en-US" sz="2400" dirty="0" smtClean="0">
                <a:latin typeface="微软雅黑" panose="020B0503020204020204" pitchFamily="34" charset="-122"/>
                <a:ea typeface="微软雅黑" panose="020B0503020204020204" pitchFamily="34" charset="-122"/>
              </a:rPr>
              <a:t>工作。</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特色</a:t>
            </a:r>
            <a:r>
              <a:rPr lang="zh-CN" altLang="en-US" sz="2400" dirty="0">
                <a:latin typeface="微软雅黑" panose="020B0503020204020204" pitchFamily="34" charset="-122"/>
                <a:ea typeface="微软雅黑" panose="020B0503020204020204" pitchFamily="34" charset="-122"/>
              </a:rPr>
              <a:t>功能有</a:t>
            </a:r>
            <a:r>
              <a:rPr lang="zh-CN" altLang="en-US" sz="2400" dirty="0" smtClean="0">
                <a:latin typeface="微软雅黑" panose="020B0503020204020204" pitchFamily="34" charset="-122"/>
                <a:ea typeface="微软雅黑" panose="020B0503020204020204" pitchFamily="34" charset="-122"/>
              </a:rPr>
              <a:t>以下特点：</a:t>
            </a:r>
            <a:endParaRPr lang="zh-CN" altLang="en-US" dirty="0"/>
          </a:p>
        </p:txBody>
      </p:sp>
    </p:spTree>
    <p:extLst>
      <p:ext uri="{BB962C8B-B14F-4D97-AF65-F5344CB8AC3E}">
        <p14:creationId xmlns:p14="http://schemas.microsoft.com/office/powerpoint/2010/main" val="3852131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a:t>特</a:t>
            </a:r>
            <a:r>
              <a:rPr lang="zh-CN" altLang="en-US" dirty="0" smtClean="0"/>
              <a:t>点</a:t>
            </a:r>
            <a:endParaRPr lang="zh-CN" altLang="en-US" dirty="0"/>
          </a:p>
        </p:txBody>
      </p:sp>
      <p:graphicFrame>
        <p:nvGraphicFramePr>
          <p:cNvPr id="4" name="图示 3"/>
          <p:cNvGraphicFramePr/>
          <p:nvPr>
            <p:extLst>
              <p:ext uri="{D42A27DB-BD31-4B8C-83A1-F6EECF244321}">
                <p14:modId xmlns:p14="http://schemas.microsoft.com/office/powerpoint/2010/main" val="2491167640"/>
              </p:ext>
            </p:extLst>
          </p:nvPr>
        </p:nvGraphicFramePr>
        <p:xfrm>
          <a:off x="457200" y="1268760"/>
          <a:ext cx="8229600" cy="4941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5982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特点</a:t>
            </a:r>
            <a:endParaRPr lang="zh-CN" altLang="en-US" dirty="0"/>
          </a:p>
        </p:txBody>
      </p:sp>
      <p:graphicFrame>
        <p:nvGraphicFramePr>
          <p:cNvPr id="4" name="图示 3"/>
          <p:cNvGraphicFramePr/>
          <p:nvPr>
            <p:extLst>
              <p:ext uri="{D42A27DB-BD31-4B8C-83A1-F6EECF244321}">
                <p14:modId xmlns:p14="http://schemas.microsoft.com/office/powerpoint/2010/main" val="1301633463"/>
              </p:ext>
            </p:extLst>
          </p:nvPr>
        </p:nvGraphicFramePr>
        <p:xfrm>
          <a:off x="457200" y="1268760"/>
          <a:ext cx="8229600" cy="5124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054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特点</a:t>
            </a:r>
            <a:endParaRPr lang="zh-CN" altLang="en-US" dirty="0"/>
          </a:p>
        </p:txBody>
      </p:sp>
      <p:graphicFrame>
        <p:nvGraphicFramePr>
          <p:cNvPr id="4" name="图示 3"/>
          <p:cNvGraphicFramePr/>
          <p:nvPr>
            <p:extLst>
              <p:ext uri="{D42A27DB-BD31-4B8C-83A1-F6EECF244321}">
                <p14:modId xmlns:p14="http://schemas.microsoft.com/office/powerpoint/2010/main" val="152978999"/>
              </p:ext>
            </p:extLst>
          </p:nvPr>
        </p:nvGraphicFramePr>
        <p:xfrm>
          <a:off x="457200" y="1268761"/>
          <a:ext cx="822960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42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特点</a:t>
            </a:r>
            <a:endParaRPr lang="zh-CN" altLang="en-US" dirty="0"/>
          </a:p>
        </p:txBody>
      </p:sp>
      <p:graphicFrame>
        <p:nvGraphicFramePr>
          <p:cNvPr id="5" name="图示 4"/>
          <p:cNvGraphicFramePr/>
          <p:nvPr>
            <p:extLst>
              <p:ext uri="{D42A27DB-BD31-4B8C-83A1-F6EECF244321}">
                <p14:modId xmlns:p14="http://schemas.microsoft.com/office/powerpoint/2010/main" val="3547384221"/>
              </p:ext>
            </p:extLst>
          </p:nvPr>
        </p:nvGraphicFramePr>
        <p:xfrm>
          <a:off x="457200" y="1268760"/>
          <a:ext cx="8229600" cy="4939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448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特点</a:t>
            </a:r>
            <a:endParaRPr lang="zh-CN" altLang="en-US" dirty="0"/>
          </a:p>
        </p:txBody>
      </p:sp>
      <p:graphicFrame>
        <p:nvGraphicFramePr>
          <p:cNvPr id="4" name="图示 3"/>
          <p:cNvGraphicFramePr/>
          <p:nvPr>
            <p:extLst>
              <p:ext uri="{D42A27DB-BD31-4B8C-83A1-F6EECF244321}">
                <p14:modId xmlns:p14="http://schemas.microsoft.com/office/powerpoint/2010/main" val="228044747"/>
              </p:ext>
            </p:extLst>
          </p:nvPr>
        </p:nvGraphicFramePr>
        <p:xfrm>
          <a:off x="457200" y="1268760"/>
          <a:ext cx="8229600" cy="443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296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特点</a:t>
            </a:r>
            <a:endParaRPr lang="zh-CN" altLang="en-US" dirty="0"/>
          </a:p>
        </p:txBody>
      </p:sp>
      <p:graphicFrame>
        <p:nvGraphicFramePr>
          <p:cNvPr id="4" name="图示 3"/>
          <p:cNvGraphicFramePr/>
          <p:nvPr>
            <p:extLst>
              <p:ext uri="{D42A27DB-BD31-4B8C-83A1-F6EECF244321}">
                <p14:modId xmlns:p14="http://schemas.microsoft.com/office/powerpoint/2010/main" val="2857939816"/>
              </p:ext>
            </p:extLst>
          </p:nvPr>
        </p:nvGraphicFramePr>
        <p:xfrm>
          <a:off x="457200" y="1268760"/>
          <a:ext cx="8229600"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5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graphicFrame>
        <p:nvGraphicFramePr>
          <p:cNvPr id="2" name="图示 1"/>
          <p:cNvGraphicFramePr/>
          <p:nvPr>
            <p:extLst>
              <p:ext uri="{D42A27DB-BD31-4B8C-83A1-F6EECF244321}">
                <p14:modId xmlns:p14="http://schemas.microsoft.com/office/powerpoint/2010/main" val="3281927750"/>
              </p:ext>
            </p:extLst>
          </p:nvPr>
        </p:nvGraphicFramePr>
        <p:xfrm>
          <a:off x="611188" y="1412874"/>
          <a:ext cx="7489230" cy="3816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smtClean="0"/>
              <a:t>优点</a:t>
            </a:r>
            <a:endParaRPr lang="zh-CN" altLang="en-US" dirty="0"/>
          </a:p>
        </p:txBody>
      </p:sp>
      <p:graphicFrame>
        <p:nvGraphicFramePr>
          <p:cNvPr id="5" name="图示 4"/>
          <p:cNvGraphicFramePr/>
          <p:nvPr>
            <p:extLst>
              <p:ext uri="{D42A27DB-BD31-4B8C-83A1-F6EECF244321}">
                <p14:modId xmlns:p14="http://schemas.microsoft.com/office/powerpoint/2010/main" val="1809688922"/>
              </p:ext>
            </p:extLst>
          </p:nvPr>
        </p:nvGraphicFramePr>
        <p:xfrm>
          <a:off x="457200" y="1268760"/>
          <a:ext cx="8229600" cy="470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094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  </a:t>
            </a:r>
            <a:r>
              <a:rPr lang="zh-CN" altLang="en-US" dirty="0"/>
              <a:t>缺点</a:t>
            </a:r>
          </a:p>
        </p:txBody>
      </p:sp>
      <p:graphicFrame>
        <p:nvGraphicFramePr>
          <p:cNvPr id="4" name="图示 3"/>
          <p:cNvGraphicFramePr/>
          <p:nvPr>
            <p:extLst>
              <p:ext uri="{D42A27DB-BD31-4B8C-83A1-F6EECF244321}">
                <p14:modId xmlns:p14="http://schemas.microsoft.com/office/powerpoint/2010/main" val="1992567583"/>
              </p:ext>
            </p:extLst>
          </p:nvPr>
        </p:nvGraphicFramePr>
        <p:xfrm>
          <a:off x="457200" y="1268760"/>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630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a:t>
            </a:r>
            <a:endParaRPr lang="zh-CN" altLang="en-US" dirty="0"/>
          </a:p>
        </p:txBody>
      </p:sp>
      <p:graphicFrame>
        <p:nvGraphicFramePr>
          <p:cNvPr id="4" name="图示 3"/>
          <p:cNvGraphicFramePr/>
          <p:nvPr/>
        </p:nvGraphicFramePr>
        <p:xfrm>
          <a:off x="457200" y="1268760"/>
          <a:ext cx="8229600" cy="5117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466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IntelliJ  IDEA</a:t>
            </a:r>
            <a:endParaRPr lang="zh-CN" altLang="en-US" dirty="0"/>
          </a:p>
        </p:txBody>
      </p:sp>
      <p:sp>
        <p:nvSpPr>
          <p:cNvPr id="3" name="文本框 2"/>
          <p:cNvSpPr txBox="1"/>
          <p:nvPr/>
        </p:nvSpPr>
        <p:spPr>
          <a:xfrm>
            <a:off x="457200" y="1268760"/>
            <a:ext cx="822960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IntelliJ IDEA</a:t>
            </a:r>
            <a:r>
              <a:rPr lang="zh-CN" altLang="en-US" sz="2000" dirty="0">
                <a:latin typeface="微软雅黑" panose="020B0503020204020204" pitchFamily="34" charset="-122"/>
                <a:ea typeface="微软雅黑" panose="020B0503020204020204" pitchFamily="34" charset="-122"/>
              </a:rPr>
              <a:t>常用技巧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、写代码时用</a:t>
            </a:r>
            <a:r>
              <a:rPr lang="en-US" altLang="zh-CN" sz="2000" dirty="0">
                <a:latin typeface="微软雅黑" panose="020B0503020204020204" pitchFamily="34" charset="-122"/>
                <a:ea typeface="微软雅黑" panose="020B0503020204020204" pitchFamily="34" charset="-122"/>
              </a:rPr>
              <a:t>Alt-Insert</a:t>
            </a: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Code|Generate</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）可以创建类里面任何字段的</a:t>
            </a:r>
            <a:r>
              <a:rPr lang="en-US" altLang="zh-CN" sz="2000" dirty="0">
                <a:latin typeface="微软雅黑" panose="020B0503020204020204" pitchFamily="34" charset="-122"/>
                <a:ea typeface="微软雅黑" panose="020B0503020204020204" pitchFamily="34" charset="-122"/>
              </a:rPr>
              <a:t>getter</a:t>
            </a:r>
            <a:r>
              <a:rPr lang="zh-CN" altLang="zh-CN"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setter</a:t>
            </a:r>
            <a:r>
              <a:rPr lang="zh-CN" altLang="zh-CN" sz="2000" dirty="0">
                <a:latin typeface="微软雅黑" panose="020B0503020204020204" pitchFamily="34" charset="-122"/>
                <a:ea typeface="微软雅黑" panose="020B0503020204020204" pitchFamily="34" charset="-122"/>
              </a:rPr>
              <a:t>方法。</a:t>
            </a: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、右键点击断点标记（在文本的左边栏里）激活速查菜单，你可以快速设置</a:t>
            </a:r>
            <a:r>
              <a:rPr lang="en-US" altLang="zh-CN" sz="2000" dirty="0">
                <a:latin typeface="微软雅黑" panose="020B0503020204020204" pitchFamily="34" charset="-122"/>
                <a:ea typeface="微软雅黑" panose="020B0503020204020204" pitchFamily="34" charset="-122"/>
              </a:rPr>
              <a:t>enable/disable</a:t>
            </a:r>
            <a:r>
              <a:rPr lang="zh-CN" altLang="zh-CN" sz="2000" dirty="0">
                <a:latin typeface="微软雅黑" panose="020B0503020204020204" pitchFamily="34" charset="-122"/>
                <a:ea typeface="微软雅黑" panose="020B0503020204020204" pitchFamily="34" charset="-122"/>
              </a:rPr>
              <a:t>断点或者条件它的属性。</a:t>
            </a:r>
          </a:p>
          <a:p>
            <a:pPr>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CodeCompletion</a:t>
            </a:r>
            <a:r>
              <a:rPr lang="zh-CN" altLang="zh-CN" sz="2000" dirty="0" smtClean="0">
                <a:latin typeface="微软雅黑" panose="020B0503020204020204" pitchFamily="34" charset="-122"/>
                <a:ea typeface="微软雅黑" panose="020B0503020204020204" pitchFamily="34" charset="-122"/>
              </a:rPr>
              <a:t>（代码完成）属性里的一个特殊的变量是，激活</a:t>
            </a:r>
            <a:r>
              <a:rPr lang="en-US" altLang="zh-CN" sz="2000" dirty="0" smtClean="0">
                <a:latin typeface="微软雅黑" panose="020B0503020204020204" pitchFamily="34" charset="-122"/>
                <a:ea typeface="微软雅黑" panose="020B0503020204020204" pitchFamily="34" charset="-122"/>
              </a:rPr>
              <a:t>Ctrl-Alt-Space</a:t>
            </a:r>
            <a:r>
              <a:rPr lang="zh-CN" altLang="zh-CN" sz="2000" dirty="0" smtClean="0">
                <a:latin typeface="微软雅黑" panose="020B0503020204020204" pitchFamily="34" charset="-122"/>
                <a:ea typeface="微软雅黑" panose="020B0503020204020204" pitchFamily="34" charset="-122"/>
              </a:rPr>
              <a:t>可以完成在或不在当前</a:t>
            </a:r>
            <a:r>
              <a:rPr lang="en-US" altLang="zh-CN" sz="2000" dirty="0" err="1" smtClean="0">
                <a:latin typeface="微软雅黑" panose="020B0503020204020204" pitchFamily="34" charset="-122"/>
                <a:ea typeface="微软雅黑" panose="020B0503020204020204" pitchFamily="34" charset="-122"/>
                <a:hlinkClick r:id="rId2"/>
              </a:rPr>
              <a:t>文件</a:t>
            </a:r>
            <a:r>
              <a:rPr lang="zh-CN" altLang="zh-CN" sz="2000" dirty="0" smtClean="0">
                <a:latin typeface="微软雅黑" panose="020B0503020204020204" pitchFamily="34" charset="-122"/>
                <a:ea typeface="微软雅黑" panose="020B0503020204020204" pitchFamily="34" charset="-122"/>
              </a:rPr>
              <a:t>里的类名。如果类没有引入则</a:t>
            </a:r>
            <a:r>
              <a:rPr lang="en-US" altLang="zh-CN" sz="2000" dirty="0" smtClean="0">
                <a:latin typeface="微软雅黑" panose="020B0503020204020204" pitchFamily="34" charset="-122"/>
                <a:ea typeface="微软雅黑" panose="020B0503020204020204" pitchFamily="34" charset="-122"/>
              </a:rPr>
              <a:t>import</a:t>
            </a:r>
            <a:r>
              <a:rPr lang="zh-CN" altLang="zh-CN" sz="2000" dirty="0" smtClean="0">
                <a:latin typeface="微软雅黑" panose="020B0503020204020204" pitchFamily="34" charset="-122"/>
                <a:ea typeface="微软雅黑" panose="020B0503020204020204" pitchFamily="34" charset="-122"/>
              </a:rPr>
              <a:t>标志会自动创建。</a:t>
            </a:r>
          </a:p>
          <a:p>
            <a:pPr>
              <a:lnSpc>
                <a:spcPct val="150000"/>
              </a:lnSpc>
            </a:pPr>
            <a:r>
              <a:rPr lang="en-US" altLang="zh-CN" sz="2000" dirty="0" smtClean="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Ctrl-Shift-V</a:t>
            </a:r>
            <a:r>
              <a:rPr lang="zh-CN" altLang="zh-CN" sz="2000" dirty="0">
                <a:latin typeface="微软雅黑" panose="020B0503020204020204" pitchFamily="34" charset="-122"/>
                <a:ea typeface="微软雅黑" panose="020B0503020204020204" pitchFamily="34" charset="-122"/>
              </a:rPr>
              <a:t>快捷键可以将最近使用的剪贴板内容选择插入到文本。使用时</a:t>
            </a:r>
            <a:r>
              <a:rPr lang="en-US" altLang="zh-CN" sz="2000" dirty="0" err="1">
                <a:latin typeface="微软雅黑" panose="020B0503020204020204" pitchFamily="34" charset="-122"/>
                <a:ea typeface="微软雅黑" panose="020B0503020204020204" pitchFamily="34" charset="-122"/>
                <a:hlinkClick r:id="rId3"/>
              </a:rPr>
              <a:t>系统</a:t>
            </a:r>
            <a:r>
              <a:rPr lang="zh-CN" altLang="zh-CN" sz="2000" dirty="0">
                <a:latin typeface="微软雅黑" panose="020B0503020204020204" pitchFamily="34" charset="-122"/>
                <a:ea typeface="微软雅黑" panose="020B0503020204020204" pitchFamily="34" charset="-122"/>
              </a:rPr>
              <a:t>会弹出一个含有剪贴内容的对话框，从中你可以选择你要粘贴</a:t>
            </a:r>
            <a:r>
              <a:rPr lang="zh-CN" altLang="zh-CN" sz="2000" dirty="0" smtClean="0">
                <a:latin typeface="微软雅黑" panose="020B0503020204020204" pitchFamily="34" charset="-122"/>
                <a:ea typeface="微软雅黑" panose="020B0503020204020204" pitchFamily="34" charset="-122"/>
              </a:rPr>
              <a:t>的部分。</a:t>
            </a:r>
          </a:p>
        </p:txBody>
      </p:sp>
    </p:spTree>
    <p:extLst>
      <p:ext uri="{BB962C8B-B14F-4D97-AF65-F5344CB8AC3E}">
        <p14:creationId xmlns:p14="http://schemas.microsoft.com/office/powerpoint/2010/main" val="2950529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IntelliJ  IDEA</a:t>
            </a:r>
            <a:r>
              <a:rPr lang="zh-CN" altLang="en-US" sz="2800" dirty="0"/>
              <a:t>常用技巧 </a:t>
            </a:r>
            <a:endParaRPr lang="zh-CN" altLang="en-US" dirty="0"/>
          </a:p>
        </p:txBody>
      </p:sp>
      <p:sp>
        <p:nvSpPr>
          <p:cNvPr id="3" name="文本框 2"/>
          <p:cNvSpPr txBox="1"/>
          <p:nvPr/>
        </p:nvSpPr>
        <p:spPr>
          <a:xfrm>
            <a:off x="457200" y="1268760"/>
            <a:ext cx="8229600" cy="4708981"/>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、利用</a:t>
            </a:r>
            <a:r>
              <a:rPr lang="en-US" altLang="zh-CN" sz="2000" dirty="0" err="1">
                <a:latin typeface="微软雅黑" panose="020B0503020204020204" pitchFamily="34" charset="-122"/>
                <a:ea typeface="微软雅黑" panose="020B0503020204020204" pitchFamily="34" charset="-122"/>
              </a:rPr>
              <a:t>CodeCompletion</a:t>
            </a:r>
            <a:r>
              <a:rPr lang="zh-CN" altLang="zh-CN" sz="2000" dirty="0">
                <a:latin typeface="微软雅黑" panose="020B0503020204020204" pitchFamily="34" charset="-122"/>
                <a:ea typeface="微软雅黑" panose="020B0503020204020204" pitchFamily="34" charset="-122"/>
              </a:rPr>
              <a:t>（代码完成）属性可以快速地在代码中完成各种不同地语句，方法是先键入一个类名地前几个字母然后再用</a:t>
            </a:r>
            <a:r>
              <a:rPr lang="en-US" altLang="zh-CN" sz="2000" dirty="0">
                <a:latin typeface="微软雅黑" panose="020B0503020204020204" pitchFamily="34" charset="-122"/>
                <a:ea typeface="微软雅黑" panose="020B0503020204020204" pitchFamily="34" charset="-122"/>
              </a:rPr>
              <a:t>Ctrl-Space</a:t>
            </a:r>
            <a:r>
              <a:rPr lang="zh-CN" altLang="zh-CN" sz="2000" dirty="0">
                <a:latin typeface="微软雅黑" panose="020B0503020204020204" pitchFamily="34" charset="-122"/>
                <a:ea typeface="微软雅黑" panose="020B0503020204020204" pitchFamily="34" charset="-122"/>
              </a:rPr>
              <a:t>完成全称。如果有多个选项，它们会列在速查列表里。</a:t>
            </a:r>
          </a:p>
          <a:p>
            <a:pPr>
              <a:lnSpc>
                <a:spcPct val="150000"/>
              </a:lnSpc>
            </a:pPr>
            <a:r>
              <a:rPr lang="en-US" altLang="zh-CN" sz="2000" dirty="0">
                <a:latin typeface="微软雅黑" panose="020B0503020204020204" pitchFamily="34" charset="-122"/>
                <a:ea typeface="微软雅黑" panose="020B0503020204020204" pitchFamily="34" charset="-122"/>
              </a:rPr>
              <a:t>6</a:t>
            </a:r>
            <a:r>
              <a:rPr lang="zh-CN" altLang="zh-CN"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Ctrl-/</a:t>
            </a:r>
            <a:r>
              <a:rPr lang="zh-CN" altLang="zh-CN"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Ctrl-Shift-</a:t>
            </a: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来</a:t>
            </a:r>
            <a:r>
              <a:rPr lang="zh-CN" altLang="zh-CN" sz="2000" dirty="0">
                <a:latin typeface="微软雅黑" panose="020B0503020204020204" pitchFamily="34" charset="-122"/>
                <a:ea typeface="微软雅黑" panose="020B0503020204020204" pitchFamily="34" charset="-122"/>
              </a:rPr>
              <a:t>注释</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反注释代码行与代码块。</a:t>
            </a:r>
          </a:p>
          <a:p>
            <a:pPr>
              <a:lnSpc>
                <a:spcPct val="150000"/>
              </a:lnSpc>
            </a:pPr>
            <a:r>
              <a:rPr lang="en-US" altLang="zh-CN" sz="2000" dirty="0" smtClean="0">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rPr>
              <a:t>、按</a:t>
            </a:r>
            <a:r>
              <a:rPr lang="en-US" altLang="zh-CN" sz="2000" dirty="0">
                <a:latin typeface="微软雅黑" panose="020B0503020204020204" pitchFamily="34" charset="-122"/>
                <a:ea typeface="微软雅黑" panose="020B0503020204020204" pitchFamily="34" charset="-122"/>
              </a:rPr>
              <a:t>Alt-Q</a:t>
            </a: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View|Context</a:t>
            </a:r>
            <a:r>
              <a:rPr lang="en-US" altLang="zh-CN" sz="2000" dirty="0">
                <a:latin typeface="微软雅黑" panose="020B0503020204020204" pitchFamily="34" charset="-122"/>
                <a:ea typeface="微软雅黑" panose="020B0503020204020204" pitchFamily="34" charset="-122"/>
              </a:rPr>
              <a:t> Info</a:t>
            </a:r>
            <a:r>
              <a:rPr lang="zh-CN" altLang="zh-CN" sz="2000" dirty="0">
                <a:latin typeface="微软雅黑" panose="020B0503020204020204" pitchFamily="34" charset="-122"/>
                <a:ea typeface="微软雅黑" panose="020B0503020204020204" pitchFamily="34" charset="-122"/>
              </a:rPr>
              <a:t>）可以不需要移动代码就能查看当前方法地声明。连续按两次会显示当前所编辑的类名。</a:t>
            </a:r>
          </a:p>
          <a:p>
            <a:pPr>
              <a:lnSpc>
                <a:spcPct val="150000"/>
              </a:lnSpc>
            </a:pPr>
            <a:r>
              <a:rPr lang="en-US" altLang="zh-CN" sz="2000" dirty="0">
                <a:latin typeface="微软雅黑" panose="020B0503020204020204" pitchFamily="34" charset="-122"/>
                <a:ea typeface="微软雅黑" panose="020B0503020204020204" pitchFamily="34" charset="-122"/>
              </a:rPr>
              <a:t>8</a:t>
            </a:r>
            <a:r>
              <a:rPr lang="zh-CN" altLang="zh-CN"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Refactor|Copy</a:t>
            </a:r>
            <a:r>
              <a:rPr lang="en-US" altLang="zh-CN" sz="2000" dirty="0">
                <a:latin typeface="微软雅黑" panose="020B0503020204020204" pitchFamily="34" charset="-122"/>
                <a:ea typeface="微软雅黑" panose="020B0503020204020204" pitchFamily="34" charset="-122"/>
              </a:rPr>
              <a:t> Class…</a:t>
            </a:r>
            <a:r>
              <a:rPr lang="zh-CN" altLang="zh-CN" sz="2000" dirty="0">
                <a:latin typeface="微软雅黑" panose="020B0503020204020204" pitchFamily="34" charset="-122"/>
                <a:ea typeface="微软雅黑" panose="020B0503020204020204" pitchFamily="34" charset="-122"/>
              </a:rPr>
              <a:t>可以创建一个所选择的类的“副本”。这一点很有用，比如，在你想要创建一个大部分内容都和已存在类相同的类时。</a:t>
            </a:r>
          </a:p>
          <a:p>
            <a:pPr>
              <a:lnSpc>
                <a:spcPct val="150000"/>
              </a:lnSpc>
            </a:pPr>
            <a:r>
              <a:rPr lang="en-US" altLang="zh-CN" sz="2000" dirty="0">
                <a:latin typeface="微软雅黑" panose="020B0503020204020204" pitchFamily="34" charset="-122"/>
                <a:ea typeface="微软雅黑" panose="020B0503020204020204" pitchFamily="34" charset="-122"/>
              </a:rPr>
              <a:t>9</a:t>
            </a:r>
            <a:r>
              <a:rPr lang="zh-CN" altLang="zh-CN" sz="2000" dirty="0">
                <a:latin typeface="微软雅黑" panose="020B0503020204020204" pitchFamily="34" charset="-122"/>
                <a:ea typeface="微软雅黑" panose="020B0503020204020204" pitchFamily="34" charset="-122"/>
              </a:rPr>
              <a:t>、在编辑器里</a:t>
            </a:r>
            <a:r>
              <a:rPr lang="en-US" altLang="zh-CN" sz="2000" dirty="0">
                <a:latin typeface="微软雅黑" panose="020B0503020204020204" pitchFamily="34" charset="-122"/>
                <a:ea typeface="微软雅黑" panose="020B0503020204020204" pitchFamily="34" charset="-122"/>
              </a:rPr>
              <a:t>Ctrl-D</a:t>
            </a:r>
            <a:r>
              <a:rPr lang="zh-CN" altLang="zh-CN" sz="2000" dirty="0">
                <a:latin typeface="微软雅黑" panose="020B0503020204020204" pitchFamily="34" charset="-122"/>
                <a:ea typeface="微软雅黑" panose="020B0503020204020204" pitchFamily="34" charset="-122"/>
              </a:rPr>
              <a:t>可以复制选择的块或者没有所选块是的当前行</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44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IntelliJ  IDEA</a:t>
            </a:r>
            <a:r>
              <a:rPr lang="zh-CN" altLang="en-US" sz="2800" dirty="0"/>
              <a:t>常用技巧 </a:t>
            </a:r>
            <a:endParaRPr lang="zh-CN" altLang="en-US" dirty="0"/>
          </a:p>
        </p:txBody>
      </p:sp>
      <p:sp>
        <p:nvSpPr>
          <p:cNvPr id="3" name="文本框 2"/>
          <p:cNvSpPr txBox="1"/>
          <p:nvPr/>
        </p:nvSpPr>
        <p:spPr>
          <a:xfrm>
            <a:off x="457200" y="1268760"/>
            <a:ext cx="8229600" cy="5170646"/>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10</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Ctrl-W</a:t>
            </a:r>
            <a:r>
              <a:rPr lang="zh-CN" altLang="zh-CN" sz="2000" dirty="0">
                <a:latin typeface="微软雅黑" panose="020B0503020204020204" pitchFamily="34" charset="-122"/>
                <a:ea typeface="微软雅黑" panose="020B0503020204020204" pitchFamily="34" charset="-122"/>
              </a:rPr>
              <a:t>（选择字）在编辑器里的功能是先选择脱</a:t>
            </a:r>
            <a:r>
              <a:rPr lang="en-US" altLang="zh-CN" sz="2000" dirty="0" err="1">
                <a:latin typeface="微软雅黑" panose="020B0503020204020204" pitchFamily="34" charset="-122"/>
                <a:ea typeface="微软雅黑" panose="020B0503020204020204" pitchFamily="34" charset="-122"/>
                <a:hlinkClick r:id="rId2"/>
              </a:rPr>
              <a:t>字符</a:t>
            </a:r>
            <a:r>
              <a:rPr lang="zh-CN" altLang="zh-CN" sz="2000" dirty="0">
                <a:latin typeface="微软雅黑" panose="020B0503020204020204" pitchFamily="34" charset="-122"/>
                <a:ea typeface="微软雅黑" panose="020B0503020204020204" pitchFamily="34" charset="-122"/>
              </a:rPr>
              <a:t>处的单词，然后选择源代码的扩展区域。举例来说，先选择一个方法名，然后是调用这个方法的表达式，然后是整个语句，然后包容块，等等。</a:t>
            </a:r>
          </a:p>
          <a:p>
            <a:pPr>
              <a:lnSpc>
                <a:spcPct val="150000"/>
              </a:lnSpc>
            </a:pPr>
            <a:r>
              <a:rPr lang="en-US" altLang="zh-CN" sz="2000" dirty="0">
                <a:latin typeface="微软雅黑" panose="020B0503020204020204" pitchFamily="34" charset="-122"/>
                <a:ea typeface="微软雅黑" panose="020B0503020204020204" pitchFamily="34" charset="-122"/>
              </a:rPr>
              <a:t>11</a:t>
            </a:r>
            <a:r>
              <a:rPr lang="zh-CN" altLang="zh-CN" sz="2000" dirty="0">
                <a:latin typeface="微软雅黑" panose="020B0503020204020204" pitchFamily="34" charset="-122"/>
                <a:ea typeface="微软雅黑" panose="020B0503020204020204" pitchFamily="34" charset="-122"/>
              </a:rPr>
              <a:t>、如果你不想让指示事件细节的“亮球”图标在编辑器上显示，通过按</a:t>
            </a:r>
            <a:r>
              <a:rPr lang="en-US" altLang="zh-CN" sz="2000" dirty="0">
                <a:latin typeface="微软雅黑" panose="020B0503020204020204" pitchFamily="34" charset="-122"/>
                <a:ea typeface="微软雅黑" panose="020B0503020204020204" pitchFamily="34" charset="-122"/>
              </a:rPr>
              <a:t>Alt-Enter</a:t>
            </a:r>
            <a:r>
              <a:rPr lang="zh-CN" altLang="zh-CN" sz="2000" dirty="0">
                <a:latin typeface="微软雅黑" panose="020B0503020204020204" pitchFamily="34" charset="-122"/>
                <a:ea typeface="微软雅黑" panose="020B0503020204020204" pitchFamily="34" charset="-122"/>
              </a:rPr>
              <a:t>组合键打开所有事件列表然后用鼠标点击它就可以把这个事件文本附件的亮球置成非活动状态。</a:t>
            </a:r>
          </a:p>
          <a:p>
            <a:pPr>
              <a:lnSpc>
                <a:spcPct val="150000"/>
              </a:lnSpc>
            </a:pPr>
            <a:r>
              <a:rPr lang="zh-CN" altLang="zh-CN" sz="2000" dirty="0">
                <a:latin typeface="微软雅黑" panose="020B0503020204020204" pitchFamily="34" charset="-122"/>
                <a:ea typeface="微软雅黑" panose="020B0503020204020204" pitchFamily="34" charset="-122"/>
              </a:rPr>
              <a:t>这样以后就不会有指示特殊事件的亮球出现了，但是你仍然可以用</a:t>
            </a:r>
            <a:r>
              <a:rPr lang="en-US" altLang="zh-CN" sz="2000" dirty="0">
                <a:latin typeface="微软雅黑" panose="020B0503020204020204" pitchFamily="34" charset="-122"/>
                <a:ea typeface="微软雅黑" panose="020B0503020204020204" pitchFamily="34" charset="-122"/>
              </a:rPr>
              <a:t>Alt-Enter</a:t>
            </a:r>
            <a:r>
              <a:rPr lang="zh-CN" altLang="zh-CN" sz="2000" dirty="0">
                <a:latin typeface="微软雅黑" panose="020B0503020204020204" pitchFamily="34" charset="-122"/>
                <a:ea typeface="微软雅黑" panose="020B0503020204020204" pitchFamily="34" charset="-122"/>
              </a:rPr>
              <a:t>快捷键使用它。</a:t>
            </a:r>
          </a:p>
          <a:p>
            <a:pPr>
              <a:lnSpc>
                <a:spcPct val="150000"/>
              </a:lnSpc>
            </a:pPr>
            <a:r>
              <a:rPr lang="en-US" altLang="zh-CN" sz="2000" dirty="0">
                <a:latin typeface="微软雅黑" panose="020B0503020204020204" pitchFamily="34" charset="-122"/>
                <a:ea typeface="微软雅黑" panose="020B0503020204020204" pitchFamily="34" charset="-122"/>
              </a:rPr>
              <a:t>12</a:t>
            </a:r>
            <a:r>
              <a:rPr lang="zh-CN" altLang="zh-CN" sz="2000" dirty="0">
                <a:latin typeface="微软雅黑" panose="020B0503020204020204" pitchFamily="34" charset="-122"/>
                <a:ea typeface="微软雅黑" panose="020B0503020204020204" pitchFamily="34" charset="-122"/>
              </a:rPr>
              <a:t>、在使用</a:t>
            </a:r>
            <a:r>
              <a:rPr lang="en-US" altLang="zh-CN" sz="2000" dirty="0" err="1">
                <a:latin typeface="微软雅黑" panose="020B0503020204020204" pitchFamily="34" charset="-122"/>
                <a:ea typeface="微软雅黑" panose="020B0503020204020204" pitchFamily="34" charset="-122"/>
              </a:rPr>
              <a:t>CodeCompletion</a:t>
            </a:r>
            <a:r>
              <a:rPr lang="zh-CN" altLang="zh-CN" sz="2000" dirty="0">
                <a:latin typeface="微软雅黑" panose="020B0503020204020204" pitchFamily="34" charset="-122"/>
                <a:ea typeface="微软雅黑" panose="020B0503020204020204" pitchFamily="34" charset="-122"/>
              </a:rPr>
              <a:t>时，可以用逗点（</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hlinkClick r:id="rId2"/>
              </a:rPr>
              <a:t>字符</a:t>
            </a:r>
            <a:r>
              <a:rPr lang="zh-CN" altLang="zh-CN" sz="2000" dirty="0">
                <a:latin typeface="微软雅黑" panose="020B0503020204020204" pitchFamily="34" charset="-122"/>
                <a:ea typeface="微软雅黑" panose="020B0503020204020204" pitchFamily="34" charset="-122"/>
              </a:rPr>
              <a:t>，逗号（，）分号（；），空格和其它</a:t>
            </a:r>
            <a:r>
              <a:rPr lang="en-US" altLang="zh-CN" sz="2000" dirty="0" err="1">
                <a:latin typeface="微软雅黑" panose="020B0503020204020204" pitchFamily="34" charset="-122"/>
                <a:ea typeface="微软雅黑" panose="020B0503020204020204" pitchFamily="34" charset="-122"/>
                <a:hlinkClick r:id="rId2"/>
              </a:rPr>
              <a:t>字符</a:t>
            </a:r>
            <a:r>
              <a:rPr lang="zh-CN" altLang="zh-CN" sz="2000" dirty="0">
                <a:latin typeface="微软雅黑" panose="020B0503020204020204" pitchFamily="34" charset="-122"/>
                <a:ea typeface="微软雅黑" panose="020B0503020204020204" pitchFamily="34" charset="-122"/>
              </a:rPr>
              <a:t>输入弹出列表里的当前高亮部分。选择的名字会随着输入的</a:t>
            </a:r>
            <a:r>
              <a:rPr lang="en-US" altLang="zh-CN" sz="2000" dirty="0" err="1">
                <a:latin typeface="微软雅黑" panose="020B0503020204020204" pitchFamily="34" charset="-122"/>
                <a:ea typeface="微软雅黑" panose="020B0503020204020204" pitchFamily="34" charset="-122"/>
                <a:hlinkClick r:id="rId2"/>
              </a:rPr>
              <a:t>字符</a:t>
            </a:r>
            <a:r>
              <a:rPr lang="zh-CN" altLang="zh-CN" sz="2000" dirty="0">
                <a:latin typeface="微软雅黑" panose="020B0503020204020204" pitchFamily="34" charset="-122"/>
                <a:ea typeface="微软雅黑" panose="020B0503020204020204" pitchFamily="34" charset="-122"/>
              </a:rPr>
              <a:t>自动输入到编辑器里</a:t>
            </a:r>
            <a:r>
              <a:rPr lang="zh-CN"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834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IntelliJ  IDEA</a:t>
            </a:r>
            <a:r>
              <a:rPr lang="zh-CN" altLang="en-US" sz="2800" dirty="0"/>
              <a:t>常用技巧 </a:t>
            </a:r>
            <a:endParaRPr lang="zh-CN" altLang="en-US" dirty="0"/>
          </a:p>
        </p:txBody>
      </p:sp>
      <p:sp>
        <p:nvSpPr>
          <p:cNvPr id="3" name="文本框 2"/>
          <p:cNvSpPr txBox="1"/>
          <p:nvPr/>
        </p:nvSpPr>
        <p:spPr>
          <a:xfrm>
            <a:off x="457200" y="1268760"/>
            <a:ext cx="822960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、在任何工具窗口里使用</a:t>
            </a:r>
            <a:r>
              <a:rPr lang="en-US" altLang="zh-CN" sz="2000" dirty="0">
                <a:latin typeface="微软雅黑" panose="020B0503020204020204" pitchFamily="34" charset="-122"/>
                <a:ea typeface="微软雅黑" panose="020B0503020204020204" pitchFamily="34" charset="-122"/>
              </a:rPr>
              <a:t>Escape</a:t>
            </a:r>
            <a:r>
              <a:rPr lang="zh-CN" altLang="en-US" sz="2000" dirty="0">
                <a:latin typeface="微软雅黑" panose="020B0503020204020204" pitchFamily="34" charset="-122"/>
                <a:ea typeface="微软雅黑" panose="020B0503020204020204" pitchFamily="34" charset="-122"/>
              </a:rPr>
              <a:t>键都可以把焦点移到编辑器上。</a:t>
            </a:r>
          </a:p>
          <a:p>
            <a:pPr>
              <a:lnSpc>
                <a:spcPct val="150000"/>
              </a:lnSpc>
            </a:pPr>
            <a:r>
              <a:rPr lang="en-US" altLang="zh-CN" sz="2000" dirty="0">
                <a:latin typeface="微软雅黑" panose="020B0503020204020204" pitchFamily="34" charset="-122"/>
                <a:ea typeface="微软雅黑" panose="020B0503020204020204" pitchFamily="34" charset="-122"/>
              </a:rPr>
              <a:t>Shift-Escape</a:t>
            </a:r>
            <a:r>
              <a:rPr lang="zh-CN" altLang="en-US" sz="2000" dirty="0">
                <a:latin typeface="微软雅黑" panose="020B0503020204020204" pitchFamily="34" charset="-122"/>
                <a:ea typeface="微软雅黑" panose="020B0503020204020204" pitchFamily="34" charset="-122"/>
              </a:rPr>
              <a:t>不仅</a:t>
            </a:r>
            <a:r>
              <a:rPr lang="zh-CN" altLang="en-US" sz="2000" dirty="0" smtClean="0">
                <a:latin typeface="微软雅黑" panose="020B0503020204020204" pitchFamily="34" charset="-122"/>
                <a:ea typeface="微软雅黑" panose="020B0503020204020204" pitchFamily="34" charset="-122"/>
              </a:rPr>
              <a:t>可以焦点</a:t>
            </a:r>
            <a:r>
              <a:rPr lang="zh-CN" altLang="en-US" sz="2000" dirty="0">
                <a:latin typeface="微软雅黑" panose="020B0503020204020204" pitchFamily="34" charset="-122"/>
                <a:ea typeface="微软雅黑" panose="020B0503020204020204" pitchFamily="34" charset="-122"/>
              </a:rPr>
              <a:t>移到编辑器上而且还可以隐藏当前（或最后活动的）工具窗口</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F12</a:t>
            </a:r>
            <a:r>
              <a:rPr lang="zh-CN" altLang="en-US" sz="2000" dirty="0">
                <a:latin typeface="微软雅黑" panose="020B0503020204020204" pitchFamily="34" charset="-122"/>
                <a:ea typeface="微软雅黑" panose="020B0503020204020204" pitchFamily="34" charset="-122"/>
              </a:rPr>
              <a:t>键把焦点从编辑器移到最近使用的工具窗口。</a:t>
            </a:r>
          </a:p>
          <a:p>
            <a:pPr>
              <a:lnSpc>
                <a:spcPct val="150000"/>
              </a:lnSpc>
            </a:pPr>
            <a:r>
              <a:rPr lang="en-US" altLang="zh-CN" sz="2000" dirty="0">
                <a:latin typeface="微软雅黑" panose="020B0503020204020204" pitchFamily="34" charset="-122"/>
                <a:ea typeface="微软雅黑" panose="020B0503020204020204" pitchFamily="34" charset="-122"/>
              </a:rPr>
              <a:t>14</a:t>
            </a:r>
            <a:r>
              <a:rPr lang="zh-CN" altLang="en-US" sz="2000" dirty="0">
                <a:latin typeface="微软雅黑" panose="020B0503020204020204" pitchFamily="34" charset="-122"/>
                <a:ea typeface="微软雅黑" panose="020B0503020204020204" pitchFamily="34" charset="-122"/>
              </a:rPr>
              <a:t>、在调试程序时查看任何表达式值的一个容易的方法就是在编辑器中选择文本（可以按几次</a:t>
            </a:r>
            <a:r>
              <a:rPr lang="en-US" altLang="zh-CN" sz="2000" dirty="0">
                <a:latin typeface="微软雅黑" panose="020B0503020204020204" pitchFamily="34" charset="-122"/>
                <a:ea typeface="微软雅黑" panose="020B0503020204020204" pitchFamily="34" charset="-122"/>
              </a:rPr>
              <a:t>Ctrl-W</a:t>
            </a:r>
            <a:r>
              <a:rPr lang="zh-CN" altLang="en-US" sz="2000" dirty="0">
                <a:latin typeface="微软雅黑" panose="020B0503020204020204" pitchFamily="34" charset="-122"/>
                <a:ea typeface="微软雅黑" panose="020B0503020204020204" pitchFamily="34" charset="-122"/>
              </a:rPr>
              <a:t>组合键更有效地执行这个操作）然后按</a:t>
            </a:r>
            <a:r>
              <a:rPr lang="en-US" altLang="zh-CN" sz="2000" dirty="0">
                <a:latin typeface="微软雅黑" panose="020B0503020204020204" pitchFamily="34" charset="-122"/>
                <a:ea typeface="微软雅黑" panose="020B0503020204020204" pitchFamily="34" charset="-122"/>
              </a:rPr>
              <a:t>Alt-F8</a:t>
            </a:r>
            <a:r>
              <a:rPr lang="zh-CN" altLang="en-US" sz="2000" dirty="0">
                <a:latin typeface="微软雅黑" panose="020B0503020204020204" pitchFamily="34" charset="-122"/>
                <a:ea typeface="微软雅黑" panose="020B0503020204020204" pitchFamily="34" charset="-122"/>
              </a:rPr>
              <a:t>。</a:t>
            </a:r>
          </a:p>
          <a:p>
            <a:pPr>
              <a:lnSpc>
                <a:spcPct val="150000"/>
              </a:lnSpc>
            </a:pPr>
            <a:r>
              <a:rPr lang="en-US" altLang="zh-CN" sz="2000" dirty="0" smtClean="0">
                <a:latin typeface="微软雅黑" panose="020B0503020204020204" pitchFamily="34" charset="-122"/>
                <a:ea typeface="微软雅黑" panose="020B0503020204020204" pitchFamily="34" charset="-122"/>
              </a:rPr>
              <a:t>15</a:t>
            </a:r>
            <a:r>
              <a:rPr lang="zh-CN" altLang="zh-CN" sz="2000" dirty="0" smtClean="0">
                <a:latin typeface="微软雅黑" panose="020B0503020204020204" pitchFamily="34" charset="-122"/>
                <a:ea typeface="微软雅黑" panose="020B0503020204020204" pitchFamily="34" charset="-122"/>
              </a:rPr>
              <a:t>、要打开编辑器脱</a:t>
            </a:r>
            <a:r>
              <a:rPr lang="en-US" altLang="zh-CN" sz="2000" dirty="0" err="1" smtClean="0">
                <a:latin typeface="微软雅黑" panose="020B0503020204020204" pitchFamily="34" charset="-122"/>
                <a:ea typeface="微软雅黑" panose="020B0503020204020204" pitchFamily="34" charset="-122"/>
                <a:hlinkClick r:id="rId2"/>
              </a:rPr>
              <a:t>字符</a:t>
            </a:r>
            <a:r>
              <a:rPr lang="zh-CN" altLang="zh-CN" sz="2000" dirty="0" smtClean="0">
                <a:latin typeface="微软雅黑" panose="020B0503020204020204" pitchFamily="34" charset="-122"/>
                <a:ea typeface="微软雅黑" panose="020B0503020204020204" pitchFamily="34" charset="-122"/>
              </a:rPr>
              <a:t>处使用的类或者方法</a:t>
            </a:r>
            <a:r>
              <a:rPr lang="en-US" altLang="zh-CN" sz="2000" dirty="0" smtClean="0">
                <a:latin typeface="微软雅黑" panose="020B0503020204020204" pitchFamily="34" charset="-122"/>
                <a:ea typeface="微软雅黑" panose="020B0503020204020204" pitchFamily="34" charset="-122"/>
              </a:rPr>
              <a:t>Java</a:t>
            </a:r>
            <a:r>
              <a:rPr lang="zh-CN" altLang="zh-CN" sz="2000" dirty="0" smtClean="0">
                <a:latin typeface="微软雅黑" panose="020B0503020204020204" pitchFamily="34" charset="-122"/>
                <a:ea typeface="微软雅黑" panose="020B0503020204020204" pitchFamily="34" charset="-122"/>
              </a:rPr>
              <a:t>文档的浏览器，就按</a:t>
            </a:r>
            <a:r>
              <a:rPr lang="en-US" altLang="zh-CN" sz="2000" dirty="0" smtClean="0">
                <a:latin typeface="微软雅黑" panose="020B0503020204020204" pitchFamily="34" charset="-122"/>
                <a:ea typeface="微软雅黑" panose="020B0503020204020204" pitchFamily="34" charset="-122"/>
              </a:rPr>
              <a:t>Shift-F1</a:t>
            </a:r>
            <a:r>
              <a:rPr lang="zh-CN" altLang="zh-CN" sz="2000" dirty="0" smtClean="0">
                <a:latin typeface="微软雅黑" panose="020B0503020204020204" pitchFamily="34" charset="-122"/>
                <a:ea typeface="微软雅黑" panose="020B0503020204020204" pitchFamily="34" charset="-122"/>
              </a:rPr>
              <a:t>（右键菜单的</a:t>
            </a:r>
            <a:r>
              <a:rPr lang="en-US" altLang="zh-CN" sz="2000" dirty="0" smtClean="0">
                <a:latin typeface="微软雅黑" panose="020B0503020204020204" pitchFamily="34" charset="-122"/>
                <a:ea typeface="微软雅黑" panose="020B0503020204020204" pitchFamily="34" charset="-122"/>
              </a:rPr>
              <a:t>External JavaDoc</a:t>
            </a:r>
            <a:r>
              <a:rPr lang="zh-CN" altLang="zh-CN" sz="2000" dirty="0" smtClean="0">
                <a:latin typeface="微软雅黑" panose="020B0503020204020204" pitchFamily="34" charset="-122"/>
                <a:ea typeface="微软雅黑" panose="020B0503020204020204" pitchFamily="34" charset="-122"/>
              </a:rPr>
              <a:t>）。</a:t>
            </a:r>
          </a:p>
          <a:p>
            <a:pPr>
              <a:lnSpc>
                <a:spcPct val="150000"/>
              </a:lnSpc>
            </a:pPr>
            <a:r>
              <a:rPr lang="zh-CN" altLang="zh-CN" sz="2000" dirty="0" smtClean="0">
                <a:latin typeface="微软雅黑" panose="020B0503020204020204" pitchFamily="34" charset="-122"/>
                <a:ea typeface="微软雅黑" panose="020B0503020204020204" pitchFamily="34" charset="-122"/>
              </a:rPr>
              <a:t>要使用这个功能须要把加入浏览器的路径，在“</a:t>
            </a:r>
            <a:r>
              <a:rPr lang="en-US" altLang="zh-CN" sz="2000" dirty="0" smtClean="0">
                <a:latin typeface="微软雅黑" panose="020B0503020204020204" pitchFamily="34" charset="-122"/>
                <a:ea typeface="微软雅黑" panose="020B0503020204020204" pitchFamily="34" charset="-122"/>
              </a:rPr>
              <a:t>General</a:t>
            </a:r>
            <a:r>
              <a:rPr lang="zh-CN" altLang="zh-CN" sz="2000" dirty="0" smtClean="0">
                <a:latin typeface="微软雅黑" panose="020B0503020204020204" pitchFamily="34" charset="-122"/>
                <a:ea typeface="微软雅黑" panose="020B0503020204020204" pitchFamily="34" charset="-122"/>
              </a:rPr>
              <a:t>”选项中设置（</a:t>
            </a:r>
            <a:r>
              <a:rPr lang="en-US" altLang="zh-CN" sz="2000" dirty="0" smtClean="0">
                <a:latin typeface="微软雅黑" panose="020B0503020204020204" pitchFamily="34" charset="-122"/>
                <a:ea typeface="微软雅黑" panose="020B0503020204020204" pitchFamily="34" charset="-122"/>
              </a:rPr>
              <a:t>Options | IDE Settings</a:t>
            </a:r>
            <a:r>
              <a:rPr lang="zh-CN" altLang="zh-CN" sz="2000" dirty="0" smtClean="0">
                <a:latin typeface="微软雅黑" panose="020B0503020204020204" pitchFamily="34" charset="-122"/>
                <a:ea typeface="微软雅黑" panose="020B0503020204020204" pitchFamily="34" charset="-122"/>
              </a:rPr>
              <a:t>），另外还要把创建的</a:t>
            </a:r>
            <a:r>
              <a:rPr lang="en-US" altLang="zh-CN" sz="2000" dirty="0" smtClean="0">
                <a:latin typeface="微软雅黑" panose="020B0503020204020204" pitchFamily="34" charset="-122"/>
                <a:ea typeface="微软雅黑" panose="020B0503020204020204" pitchFamily="34" charset="-122"/>
              </a:rPr>
              <a:t>Java</a:t>
            </a:r>
            <a:r>
              <a:rPr lang="zh-CN" altLang="zh-CN" sz="2000" dirty="0" smtClean="0">
                <a:latin typeface="微软雅黑" panose="020B0503020204020204" pitchFamily="34" charset="-122"/>
                <a:ea typeface="微软雅黑" panose="020B0503020204020204" pitchFamily="34" charset="-122"/>
              </a:rPr>
              <a:t>文档加入到工程中（</a:t>
            </a:r>
            <a:r>
              <a:rPr lang="en-US" altLang="zh-CN" sz="2000" dirty="0" smtClean="0">
                <a:latin typeface="微软雅黑" panose="020B0503020204020204" pitchFamily="34" charset="-122"/>
                <a:ea typeface="微软雅黑" panose="020B0503020204020204" pitchFamily="34" charset="-122"/>
              </a:rPr>
              <a:t>File | Project Properties</a:t>
            </a:r>
            <a:r>
              <a:rPr lang="zh-CN"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52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IntelliJ  IDEA</a:t>
            </a:r>
            <a:r>
              <a:rPr lang="zh-CN" altLang="en-US" sz="2800" dirty="0"/>
              <a:t>常用技巧 </a:t>
            </a:r>
            <a:endParaRPr lang="zh-CN" altLang="en-US" dirty="0"/>
          </a:p>
        </p:txBody>
      </p:sp>
      <p:sp>
        <p:nvSpPr>
          <p:cNvPr id="3" name="文本框 2"/>
          <p:cNvSpPr txBox="1"/>
          <p:nvPr/>
        </p:nvSpPr>
        <p:spPr>
          <a:xfrm>
            <a:off x="457200" y="1268760"/>
            <a:ext cx="8229600" cy="4708981"/>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16</a:t>
            </a:r>
            <a:r>
              <a:rPr lang="zh-CN" altLang="zh-CN" sz="2000" dirty="0" smtClean="0">
                <a:latin typeface="微软雅黑" panose="020B0503020204020204" pitchFamily="34" charset="-122"/>
                <a:ea typeface="微软雅黑" panose="020B0503020204020204" pitchFamily="34" charset="-122"/>
              </a:rPr>
              <a:t>、用</a:t>
            </a:r>
            <a:r>
              <a:rPr lang="en-US" altLang="zh-CN" sz="2000" dirty="0" smtClean="0">
                <a:latin typeface="微软雅黑" panose="020B0503020204020204" pitchFamily="34" charset="-122"/>
                <a:ea typeface="微软雅黑" panose="020B0503020204020204" pitchFamily="34" charset="-122"/>
              </a:rPr>
              <a:t>Ctrl-F12</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View | File Structure Popup</a:t>
            </a:r>
            <a:r>
              <a:rPr lang="zh-CN" altLang="zh-CN" sz="2000" dirty="0" smtClean="0">
                <a:latin typeface="微软雅黑" panose="020B0503020204020204" pitchFamily="34" charset="-122"/>
                <a:ea typeface="微软雅黑" panose="020B0503020204020204" pitchFamily="34" charset="-122"/>
              </a:rPr>
              <a:t>）键你可以在当前编辑的</a:t>
            </a:r>
            <a:r>
              <a:rPr lang="en-US" altLang="zh-CN" sz="2000" dirty="0" err="1" smtClean="0">
                <a:latin typeface="微软雅黑" panose="020B0503020204020204" pitchFamily="34" charset="-122"/>
                <a:ea typeface="微软雅黑" panose="020B0503020204020204" pitchFamily="34" charset="-122"/>
                <a:hlinkClick r:id="rId2"/>
              </a:rPr>
              <a:t>文件</a:t>
            </a:r>
            <a:r>
              <a:rPr lang="zh-CN" altLang="zh-CN" sz="2000" dirty="0" smtClean="0">
                <a:latin typeface="微软雅黑" panose="020B0503020204020204" pitchFamily="34" charset="-122"/>
                <a:ea typeface="微软雅黑" panose="020B0503020204020204" pitchFamily="34" charset="-122"/>
              </a:rPr>
              <a:t>中快速导航。这时它会显示当前类的成员列表。选中一个要导航的元素然后按</a:t>
            </a:r>
            <a:r>
              <a:rPr lang="en-US" altLang="zh-CN" sz="2000" dirty="0" smtClean="0">
                <a:latin typeface="微软雅黑" panose="020B0503020204020204" pitchFamily="34" charset="-122"/>
                <a:ea typeface="微软雅黑" panose="020B0503020204020204" pitchFamily="34" charset="-122"/>
              </a:rPr>
              <a:t>Enter</a:t>
            </a:r>
            <a:r>
              <a:rPr lang="zh-CN" altLang="zh-CN" sz="2000" dirty="0" smtClean="0">
                <a:latin typeface="微软雅黑" panose="020B0503020204020204" pitchFamily="34" charset="-122"/>
                <a:ea typeface="微软雅黑" panose="020B0503020204020204" pitchFamily="34" charset="-122"/>
              </a:rPr>
              <a:t>键或</a:t>
            </a:r>
            <a:r>
              <a:rPr lang="en-US" altLang="zh-CN" sz="2000" dirty="0" smtClean="0">
                <a:latin typeface="微软雅黑" panose="020B0503020204020204" pitchFamily="34" charset="-122"/>
                <a:ea typeface="微软雅黑" panose="020B0503020204020204" pitchFamily="34" charset="-122"/>
              </a:rPr>
              <a:t>F4</a:t>
            </a:r>
            <a:r>
              <a:rPr lang="zh-CN" altLang="zh-CN" sz="2000" dirty="0" smtClean="0">
                <a:latin typeface="微软雅黑" panose="020B0503020204020204" pitchFamily="34" charset="-122"/>
                <a:ea typeface="微软雅黑" panose="020B0503020204020204" pitchFamily="34" charset="-122"/>
              </a:rPr>
              <a:t>键。要轻松地定位到列表中的一个条目，只需键入它的名字即可。</a:t>
            </a:r>
          </a:p>
          <a:p>
            <a:pPr>
              <a:lnSpc>
                <a:spcPct val="150000"/>
              </a:lnSpc>
            </a:pPr>
            <a:r>
              <a:rPr lang="en-US" altLang="zh-CN" sz="2000" dirty="0" smtClean="0">
                <a:latin typeface="微软雅黑" panose="020B0503020204020204" pitchFamily="34" charset="-122"/>
                <a:ea typeface="微软雅黑" panose="020B0503020204020204" pitchFamily="34" charset="-122"/>
              </a:rPr>
              <a:t>17</a:t>
            </a:r>
            <a:r>
              <a:rPr lang="zh-CN" altLang="zh-CN" sz="2000" dirty="0" smtClean="0">
                <a:latin typeface="微软雅黑" panose="020B0503020204020204" pitchFamily="34" charset="-122"/>
                <a:ea typeface="微软雅黑" panose="020B0503020204020204" pitchFamily="34" charset="-122"/>
              </a:rPr>
              <a:t>、在代码中把光标置于标记符或者它的检查点上再按</a:t>
            </a:r>
            <a:r>
              <a:rPr lang="en-US" altLang="zh-CN" sz="2000" dirty="0" smtClean="0">
                <a:latin typeface="微软雅黑" panose="020B0503020204020204" pitchFamily="34" charset="-122"/>
                <a:ea typeface="微软雅黑" panose="020B0503020204020204" pitchFamily="34" charset="-122"/>
              </a:rPr>
              <a:t>Alt-F7</a:t>
            </a:r>
            <a:r>
              <a:rPr lang="zh-CN" altLang="zh-CN" sz="2000" dirty="0" smtClean="0">
                <a:latin typeface="微软雅黑" panose="020B0503020204020204" pitchFamily="34" charset="-122"/>
                <a:ea typeface="微软雅黑" panose="020B0503020204020204" pitchFamily="34" charset="-122"/>
              </a:rPr>
              <a:t>（右键菜单中的</a:t>
            </a:r>
            <a:r>
              <a:rPr lang="en-US" altLang="zh-CN" sz="2000" dirty="0" smtClean="0">
                <a:latin typeface="微软雅黑" panose="020B0503020204020204" pitchFamily="34" charset="-122"/>
                <a:ea typeface="微软雅黑" panose="020B0503020204020204" pitchFamily="34" charset="-122"/>
              </a:rPr>
              <a:t>Find Usages…</a:t>
            </a:r>
            <a:r>
              <a:rPr lang="zh-CN" altLang="zh-CN" sz="2000" dirty="0" smtClean="0">
                <a:latin typeface="微软雅黑" panose="020B0503020204020204" pitchFamily="34" charset="-122"/>
                <a:ea typeface="微软雅黑" panose="020B0503020204020204" pitchFamily="34" charset="-122"/>
              </a:rPr>
              <a:t>）会很快地查找到在整个工程中使用地某一个类、方法或者变量的位置。</a:t>
            </a:r>
          </a:p>
          <a:p>
            <a:pPr>
              <a:lnSpc>
                <a:spcPct val="150000"/>
              </a:lnSpc>
            </a:pPr>
            <a:r>
              <a:rPr lang="en-US" altLang="zh-CN" sz="2000" dirty="0" smtClean="0">
                <a:latin typeface="微软雅黑" panose="020B0503020204020204" pitchFamily="34" charset="-122"/>
                <a:ea typeface="微软雅黑" panose="020B0503020204020204" pitchFamily="34" charset="-122"/>
              </a:rPr>
              <a:t>18</a:t>
            </a:r>
            <a:r>
              <a:rPr lang="zh-CN" altLang="zh-CN" sz="2000" dirty="0" smtClean="0">
                <a:latin typeface="微软雅黑" panose="020B0503020204020204" pitchFamily="34" charset="-122"/>
                <a:ea typeface="微软雅黑" panose="020B0503020204020204" pitchFamily="34" charset="-122"/>
              </a:rPr>
              <a:t>、按</a:t>
            </a:r>
            <a:r>
              <a:rPr lang="en-US" altLang="zh-CN" sz="2000" dirty="0" smtClean="0">
                <a:latin typeface="微软雅黑" panose="020B0503020204020204" pitchFamily="34" charset="-122"/>
                <a:ea typeface="微软雅黑" panose="020B0503020204020204" pitchFamily="34" charset="-122"/>
              </a:rPr>
              <a:t>Ctrl-N</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Go to | Class…</a:t>
            </a:r>
            <a:r>
              <a:rPr lang="zh-CN" altLang="zh-CN" sz="2000" dirty="0" smtClean="0">
                <a:latin typeface="微软雅黑" panose="020B0503020204020204" pitchFamily="34" charset="-122"/>
                <a:ea typeface="微软雅黑" panose="020B0503020204020204" pitchFamily="34" charset="-122"/>
              </a:rPr>
              <a:t>）再键入类的名字可以快速地在编辑器里打开任何一个类。从显示出来的下拉列表里选择类。同样的方法你可以通过使用</a:t>
            </a:r>
            <a:r>
              <a:rPr lang="en-US" altLang="zh-CN" sz="2000" dirty="0" smtClean="0">
                <a:latin typeface="微软雅黑" panose="020B0503020204020204" pitchFamily="34" charset="-122"/>
                <a:ea typeface="微软雅黑" panose="020B0503020204020204" pitchFamily="34" charset="-122"/>
              </a:rPr>
              <a:t>Ctrl-Shift-N</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Go to | File…</a:t>
            </a:r>
            <a:r>
              <a:rPr lang="zh-CN" altLang="zh-CN" sz="2000" dirty="0" smtClean="0">
                <a:latin typeface="微软雅黑" panose="020B0503020204020204" pitchFamily="34" charset="-122"/>
                <a:ea typeface="微软雅黑" panose="020B0503020204020204" pitchFamily="34" charset="-122"/>
              </a:rPr>
              <a:t>）打开工程中的非</a:t>
            </a:r>
            <a:r>
              <a:rPr lang="en-US" altLang="zh-CN" sz="2000" dirty="0" err="1" smtClean="0">
                <a:latin typeface="微软雅黑" panose="020B0503020204020204" pitchFamily="34" charset="-122"/>
                <a:ea typeface="微软雅黑" panose="020B0503020204020204" pitchFamily="34" charset="-122"/>
              </a:rPr>
              <a:t>Java</a:t>
            </a:r>
            <a:r>
              <a:rPr lang="en-US" altLang="zh-CN" sz="2000" dirty="0" err="1" smtClean="0">
                <a:latin typeface="微软雅黑" panose="020B0503020204020204" pitchFamily="34" charset="-122"/>
                <a:ea typeface="微软雅黑" panose="020B0503020204020204" pitchFamily="34" charset="-122"/>
                <a:hlinkClick r:id="rId2"/>
              </a:rPr>
              <a:t>文件</a:t>
            </a:r>
            <a:r>
              <a:rPr lang="zh-CN"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142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IntelliJ  IDEA</a:t>
            </a:r>
            <a:r>
              <a:rPr lang="zh-CN" altLang="en-US" sz="2800" dirty="0"/>
              <a:t>常用技巧 </a:t>
            </a:r>
            <a:endParaRPr lang="zh-CN" altLang="en-US" dirty="0"/>
          </a:p>
        </p:txBody>
      </p:sp>
      <p:sp>
        <p:nvSpPr>
          <p:cNvPr id="3" name="文本框 2"/>
          <p:cNvSpPr txBox="1"/>
          <p:nvPr/>
        </p:nvSpPr>
        <p:spPr>
          <a:xfrm>
            <a:off x="457200" y="1268760"/>
            <a:ext cx="8229600" cy="4708981"/>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19</a:t>
            </a:r>
            <a:r>
              <a:rPr lang="zh-CN" altLang="zh-CN" sz="2000" dirty="0" smtClean="0">
                <a:latin typeface="微软雅黑" panose="020B0503020204020204" pitchFamily="34" charset="-122"/>
                <a:ea typeface="微软雅黑" panose="020B0503020204020204" pitchFamily="34" charset="-122"/>
              </a:rPr>
              <a:t>、要导航代码中一些地方使用到的类、方法或者变量的声明，把光标放在查看项上再按</a:t>
            </a:r>
            <a:r>
              <a:rPr lang="en-US" altLang="zh-CN" sz="2000" dirty="0" smtClean="0">
                <a:latin typeface="微软雅黑" panose="020B0503020204020204" pitchFamily="34" charset="-122"/>
                <a:ea typeface="微软雅黑" panose="020B0503020204020204" pitchFamily="34" charset="-122"/>
              </a:rPr>
              <a:t>Ctrl-B</a:t>
            </a:r>
            <a:r>
              <a:rPr lang="zh-CN" altLang="zh-CN" sz="2000" dirty="0" smtClean="0">
                <a:latin typeface="微软雅黑" panose="020B0503020204020204" pitchFamily="34" charset="-122"/>
                <a:ea typeface="微软雅黑" panose="020B0503020204020204" pitchFamily="34" charset="-122"/>
              </a:rPr>
              <a:t>即可。也可以通过按</a:t>
            </a:r>
            <a:r>
              <a:rPr lang="en-US" altLang="zh-CN" sz="2000" dirty="0" smtClean="0">
                <a:latin typeface="微软雅黑" panose="020B0503020204020204" pitchFamily="34" charset="-122"/>
                <a:ea typeface="微软雅黑" panose="020B0503020204020204" pitchFamily="34" charset="-122"/>
              </a:rPr>
              <a:t>Ctrl</a:t>
            </a:r>
            <a:r>
              <a:rPr lang="zh-CN" altLang="zh-CN" sz="2000" dirty="0" smtClean="0">
                <a:latin typeface="微软雅黑" panose="020B0503020204020204" pitchFamily="34" charset="-122"/>
                <a:ea typeface="微软雅黑" panose="020B0503020204020204" pitchFamily="34" charset="-122"/>
              </a:rPr>
              <a:t>键的同时在查看点上单击鼠标键调转到声明处。</a:t>
            </a:r>
            <a:r>
              <a:rPr lang="en-US" altLang="zh-CN" sz="2000" dirty="0" smtClean="0">
                <a:latin typeface="微软雅黑" panose="020B0503020204020204" pitchFamily="34" charset="-122"/>
                <a:ea typeface="微软雅黑" panose="020B0503020204020204" pitchFamily="34" charset="-122"/>
              </a:rPr>
              <a:t> </a:t>
            </a:r>
            <a:endParaRPr lang="zh-CN"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20</a:t>
            </a:r>
            <a:r>
              <a:rPr lang="zh-CN" altLang="zh-CN" sz="2000" dirty="0" smtClean="0">
                <a:latin typeface="微软雅黑" panose="020B0503020204020204" pitchFamily="34" charset="-122"/>
                <a:ea typeface="微软雅黑" panose="020B0503020204020204" pitchFamily="34" charset="-122"/>
              </a:rPr>
              <a:t>、把光标放到查看点上再按</a:t>
            </a:r>
            <a:r>
              <a:rPr lang="en-US" altLang="zh-CN" sz="2000" dirty="0" smtClean="0">
                <a:latin typeface="微软雅黑" panose="020B0503020204020204" pitchFamily="34" charset="-122"/>
                <a:ea typeface="微软雅黑" panose="020B0503020204020204" pitchFamily="34" charset="-122"/>
              </a:rPr>
              <a:t>Ctrl-Alt-B</a:t>
            </a:r>
            <a:r>
              <a:rPr lang="zh-CN" altLang="zh-CN" sz="2000" dirty="0" smtClean="0">
                <a:latin typeface="微软雅黑" panose="020B0503020204020204" pitchFamily="34" charset="-122"/>
                <a:ea typeface="微软雅黑" panose="020B0503020204020204" pitchFamily="34" charset="-122"/>
              </a:rPr>
              <a:t>可以导航到一个抽象方法的实现代码。</a:t>
            </a:r>
          </a:p>
          <a:p>
            <a:pPr>
              <a:lnSpc>
                <a:spcPct val="150000"/>
              </a:lnSpc>
            </a:pPr>
            <a:r>
              <a:rPr lang="en-US" altLang="zh-CN" sz="2000" dirty="0" smtClean="0">
                <a:latin typeface="微软雅黑" panose="020B0503020204020204" pitchFamily="34" charset="-122"/>
                <a:ea typeface="微软雅黑" panose="020B0503020204020204" pitchFamily="34" charset="-122"/>
              </a:rPr>
              <a:t>21</a:t>
            </a:r>
            <a:r>
              <a:rPr lang="zh-CN" altLang="zh-CN" sz="2000" dirty="0" smtClean="0">
                <a:latin typeface="微软雅黑" panose="020B0503020204020204" pitchFamily="34" charset="-122"/>
                <a:ea typeface="微软雅黑" panose="020B0503020204020204" pitchFamily="34" charset="-122"/>
              </a:rPr>
              <a:t>、要看一个所选择的类的继承层次，按</a:t>
            </a:r>
            <a:r>
              <a:rPr lang="en-US" altLang="zh-CN" sz="2000" dirty="0" smtClean="0">
                <a:latin typeface="微软雅黑" panose="020B0503020204020204" pitchFamily="34" charset="-122"/>
                <a:ea typeface="微软雅黑" panose="020B0503020204020204" pitchFamily="34" charset="-122"/>
              </a:rPr>
              <a:t>Ctrl-H</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Browse Type Hierarchy</a:t>
            </a:r>
            <a:r>
              <a:rPr lang="zh-CN" altLang="zh-CN" sz="2000" dirty="0" smtClean="0">
                <a:latin typeface="微软雅黑" panose="020B0503020204020204" pitchFamily="34" charset="-122"/>
                <a:ea typeface="微软雅黑" panose="020B0503020204020204" pitchFamily="34" charset="-122"/>
              </a:rPr>
              <a:t>）即可。也可以激活编辑器中的继承关系视图查看当前编辑类的继承关系。</a:t>
            </a:r>
            <a:r>
              <a:rPr lang="en-US" altLang="zh-CN" sz="2000" dirty="0" smtClean="0">
                <a:latin typeface="微软雅黑" panose="020B0503020204020204" pitchFamily="34" charset="-122"/>
                <a:ea typeface="微软雅黑" panose="020B0503020204020204" pitchFamily="34" charset="-122"/>
              </a:rPr>
              <a:t> </a:t>
            </a:r>
            <a:endParaRPr lang="zh-CN"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22</a:t>
            </a:r>
            <a:r>
              <a:rPr lang="zh-CN" altLang="zh-CN"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Ctrl-Shift-F7</a:t>
            </a:r>
            <a:r>
              <a:rPr lang="zh-CN"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Search | Highlight Usages in File</a:t>
            </a:r>
            <a:r>
              <a:rPr lang="zh-CN" altLang="zh-CN" sz="2000" dirty="0" smtClean="0">
                <a:latin typeface="微软雅黑" panose="020B0503020204020204" pitchFamily="34" charset="-122"/>
                <a:ea typeface="微软雅黑" panose="020B0503020204020204" pitchFamily="34" charset="-122"/>
              </a:rPr>
              <a:t>）可以快速高亮显示当前</a:t>
            </a:r>
            <a:r>
              <a:rPr lang="en-US" altLang="zh-CN" sz="2000" dirty="0" err="1" smtClean="0">
                <a:latin typeface="微软雅黑" panose="020B0503020204020204" pitchFamily="34" charset="-122"/>
                <a:ea typeface="微软雅黑" panose="020B0503020204020204" pitchFamily="34" charset="-122"/>
                <a:hlinkClick r:id="rId2"/>
              </a:rPr>
              <a:t>文件</a:t>
            </a:r>
            <a:r>
              <a:rPr lang="zh-CN" altLang="zh-CN" sz="2000" dirty="0" smtClean="0">
                <a:latin typeface="微软雅黑" panose="020B0503020204020204" pitchFamily="34" charset="-122"/>
                <a:ea typeface="微软雅黑" panose="020B0503020204020204" pitchFamily="34" charset="-122"/>
              </a:rPr>
              <a:t>中某一变量的使用地方。按</a:t>
            </a:r>
            <a:r>
              <a:rPr lang="en-US" altLang="zh-CN" sz="2000" dirty="0" smtClean="0">
                <a:latin typeface="微软雅黑" panose="020B0503020204020204" pitchFamily="34" charset="-122"/>
                <a:ea typeface="微软雅黑" panose="020B0503020204020204" pitchFamily="34" charset="-122"/>
              </a:rPr>
              <a:t>Escape</a:t>
            </a:r>
            <a:r>
              <a:rPr lang="zh-CN" altLang="zh-CN" sz="2000" dirty="0" smtClean="0">
                <a:latin typeface="微软雅黑" panose="020B0503020204020204" pitchFamily="34" charset="-122"/>
                <a:ea typeface="微软雅黑" panose="020B0503020204020204" pitchFamily="34" charset="-122"/>
              </a:rPr>
              <a:t>清除高亮显示。</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6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sp>
        <p:nvSpPr>
          <p:cNvPr id="3" name="文本框 2"/>
          <p:cNvSpPr txBox="1"/>
          <p:nvPr/>
        </p:nvSpPr>
        <p:spPr>
          <a:xfrm>
            <a:off x="457200" y="1196752"/>
            <a:ext cx="8229600" cy="646331"/>
          </a:xfrm>
          <a:prstGeom prst="rect">
            <a:avLst/>
          </a:prstGeom>
          <a:noFill/>
        </p:spPr>
        <p:txBody>
          <a:bodyPr wrap="square" rtlCol="0">
            <a:spAutoFit/>
          </a:bodyPr>
          <a:lstStyle/>
          <a:p>
            <a:r>
              <a:rPr lang="zh-CN" altLang="en-US" dirty="0" smtClean="0"/>
              <a:t>集成多个</a:t>
            </a:r>
            <a:r>
              <a:rPr lang="en-US" altLang="zh-CN" dirty="0" smtClean="0"/>
              <a:t>tomcat</a:t>
            </a:r>
            <a:r>
              <a:rPr lang="zh-CN" altLang="en-US" dirty="0" smtClean="0"/>
              <a:t>，</a:t>
            </a:r>
            <a:r>
              <a:rPr lang="en-US" altLang="zh-CN" dirty="0" smtClean="0"/>
              <a:t>window—preference</a:t>
            </a:r>
          </a:p>
          <a:p>
            <a:endParaRPr lang="en-US" altLang="zh-CN" dirty="0" smtClean="0"/>
          </a:p>
        </p:txBody>
      </p:sp>
      <p:pic>
        <p:nvPicPr>
          <p:cNvPr id="4" name="图片 3"/>
          <p:cNvPicPr>
            <a:picLocks noChangeAspect="1"/>
          </p:cNvPicPr>
          <p:nvPr/>
        </p:nvPicPr>
        <p:blipFill>
          <a:blip r:embed="rId3"/>
          <a:stretch>
            <a:fillRect/>
          </a:stretch>
        </p:blipFill>
        <p:spPr>
          <a:xfrm>
            <a:off x="1403648" y="1628800"/>
            <a:ext cx="5616623" cy="4724375"/>
          </a:xfrm>
          <a:prstGeom prst="rect">
            <a:avLst/>
          </a:prstGeom>
        </p:spPr>
      </p:pic>
    </p:spTree>
    <p:extLst>
      <p:ext uri="{BB962C8B-B14F-4D97-AF65-F5344CB8AC3E}">
        <p14:creationId xmlns:p14="http://schemas.microsoft.com/office/powerpoint/2010/main" val="314290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sp>
        <p:nvSpPr>
          <p:cNvPr id="3" name="文本框 2"/>
          <p:cNvSpPr txBox="1"/>
          <p:nvPr/>
        </p:nvSpPr>
        <p:spPr>
          <a:xfrm>
            <a:off x="457200" y="1196752"/>
            <a:ext cx="8229600" cy="646331"/>
          </a:xfrm>
          <a:prstGeom prst="rect">
            <a:avLst/>
          </a:prstGeom>
          <a:noFill/>
        </p:spPr>
        <p:txBody>
          <a:bodyPr wrap="square" rtlCol="0">
            <a:spAutoFit/>
          </a:bodyPr>
          <a:lstStyle/>
          <a:p>
            <a:r>
              <a:rPr lang="zh-CN" altLang="en-US" dirty="0" smtClean="0"/>
              <a:t>集成多个</a:t>
            </a:r>
            <a:r>
              <a:rPr lang="en-US" altLang="zh-CN" dirty="0" smtClean="0"/>
              <a:t>tomcat</a:t>
            </a:r>
            <a:r>
              <a:rPr lang="zh-CN" altLang="en-US" dirty="0" smtClean="0"/>
              <a:t>，配置新的</a:t>
            </a:r>
            <a:r>
              <a:rPr lang="en-US" altLang="zh-CN" dirty="0" smtClean="0"/>
              <a:t>tomcat</a:t>
            </a:r>
            <a:r>
              <a:rPr lang="zh-CN" altLang="en-US" dirty="0" smtClean="0"/>
              <a:t>目录</a:t>
            </a:r>
            <a:endParaRPr lang="en-US" altLang="zh-CN" dirty="0" smtClean="0"/>
          </a:p>
          <a:p>
            <a:endParaRPr lang="en-US" altLang="zh-CN" dirty="0" smtClean="0"/>
          </a:p>
        </p:txBody>
      </p:sp>
      <p:pic>
        <p:nvPicPr>
          <p:cNvPr id="10" name="图片 9"/>
          <p:cNvPicPr>
            <a:picLocks noChangeAspect="1"/>
          </p:cNvPicPr>
          <p:nvPr/>
        </p:nvPicPr>
        <p:blipFill>
          <a:blip r:embed="rId3"/>
          <a:stretch>
            <a:fillRect/>
          </a:stretch>
        </p:blipFill>
        <p:spPr>
          <a:xfrm>
            <a:off x="611560" y="1628800"/>
            <a:ext cx="7905263" cy="4289652"/>
          </a:xfrm>
          <a:prstGeom prst="rect">
            <a:avLst/>
          </a:prstGeom>
        </p:spPr>
      </p:pic>
    </p:spTree>
    <p:extLst>
      <p:ext uri="{BB962C8B-B14F-4D97-AF65-F5344CB8AC3E}">
        <p14:creationId xmlns:p14="http://schemas.microsoft.com/office/powerpoint/2010/main" val="409827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sp>
        <p:nvSpPr>
          <p:cNvPr id="3" name="文本框 2"/>
          <p:cNvSpPr txBox="1"/>
          <p:nvPr/>
        </p:nvSpPr>
        <p:spPr>
          <a:xfrm>
            <a:off x="457200" y="1196752"/>
            <a:ext cx="8229600" cy="646331"/>
          </a:xfrm>
          <a:prstGeom prst="rect">
            <a:avLst/>
          </a:prstGeom>
          <a:noFill/>
        </p:spPr>
        <p:txBody>
          <a:bodyPr wrap="square" rtlCol="0">
            <a:spAutoFit/>
          </a:bodyPr>
          <a:lstStyle/>
          <a:p>
            <a:r>
              <a:rPr lang="zh-CN" altLang="en-US" dirty="0" smtClean="0"/>
              <a:t>集成多个</a:t>
            </a:r>
            <a:r>
              <a:rPr lang="en-US" altLang="zh-CN" dirty="0" smtClean="0"/>
              <a:t>tomcat</a:t>
            </a:r>
            <a:r>
              <a:rPr lang="zh-CN" altLang="en-US" dirty="0" smtClean="0"/>
              <a:t>，修改新猫的启动参数</a:t>
            </a:r>
            <a:endParaRPr lang="en-US" altLang="zh-CN" dirty="0" smtClean="0"/>
          </a:p>
          <a:p>
            <a:endParaRPr lang="en-US" altLang="zh-CN" dirty="0" smtClean="0"/>
          </a:p>
        </p:txBody>
      </p:sp>
      <p:pic>
        <p:nvPicPr>
          <p:cNvPr id="6" name="图片 5"/>
          <p:cNvPicPr>
            <a:picLocks noChangeAspect="1"/>
          </p:cNvPicPr>
          <p:nvPr/>
        </p:nvPicPr>
        <p:blipFill>
          <a:blip r:embed="rId3"/>
          <a:stretch>
            <a:fillRect/>
          </a:stretch>
        </p:blipFill>
        <p:spPr>
          <a:xfrm>
            <a:off x="611560" y="1628799"/>
            <a:ext cx="7848872" cy="4419575"/>
          </a:xfrm>
          <a:prstGeom prst="rect">
            <a:avLst/>
          </a:prstGeom>
        </p:spPr>
      </p:pic>
    </p:spTree>
    <p:extLst>
      <p:ext uri="{BB962C8B-B14F-4D97-AF65-F5344CB8AC3E}">
        <p14:creationId xmlns:p14="http://schemas.microsoft.com/office/powerpoint/2010/main" val="248515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sp>
        <p:nvSpPr>
          <p:cNvPr id="3" name="文本框 2"/>
          <p:cNvSpPr txBox="1"/>
          <p:nvPr/>
        </p:nvSpPr>
        <p:spPr>
          <a:xfrm>
            <a:off x="457200" y="1196752"/>
            <a:ext cx="8229600" cy="646331"/>
          </a:xfrm>
          <a:prstGeom prst="rect">
            <a:avLst/>
          </a:prstGeom>
          <a:noFill/>
        </p:spPr>
        <p:txBody>
          <a:bodyPr wrap="square" rtlCol="0">
            <a:spAutoFit/>
          </a:bodyPr>
          <a:lstStyle/>
          <a:p>
            <a:r>
              <a:rPr lang="zh-CN" altLang="en-US" dirty="0" smtClean="0"/>
              <a:t>集成多个</a:t>
            </a:r>
            <a:r>
              <a:rPr lang="en-US" altLang="zh-CN" dirty="0" smtClean="0"/>
              <a:t>tomcat</a:t>
            </a:r>
            <a:r>
              <a:rPr lang="zh-CN" altLang="en-US" dirty="0" smtClean="0"/>
              <a:t>，修改新</a:t>
            </a:r>
            <a:r>
              <a:rPr lang="en-US" altLang="zh-CN" dirty="0" smtClean="0"/>
              <a:t>tomcat</a:t>
            </a:r>
            <a:r>
              <a:rPr lang="zh-CN" altLang="en-US" dirty="0" smtClean="0"/>
              <a:t>的端口</a:t>
            </a:r>
            <a:endParaRPr lang="en-US" altLang="zh-CN" dirty="0" smtClean="0"/>
          </a:p>
          <a:p>
            <a:endParaRPr lang="en-US" altLang="zh-CN" dirty="0" smtClean="0"/>
          </a:p>
        </p:txBody>
      </p:sp>
      <p:pic>
        <p:nvPicPr>
          <p:cNvPr id="4" name="图片 3"/>
          <p:cNvPicPr>
            <a:picLocks noChangeAspect="1"/>
          </p:cNvPicPr>
          <p:nvPr/>
        </p:nvPicPr>
        <p:blipFill>
          <a:blip r:embed="rId3"/>
          <a:stretch>
            <a:fillRect/>
          </a:stretch>
        </p:blipFill>
        <p:spPr>
          <a:xfrm>
            <a:off x="1259632" y="1700808"/>
            <a:ext cx="6448425" cy="3819525"/>
          </a:xfrm>
          <a:prstGeom prst="rect">
            <a:avLst/>
          </a:prstGeom>
        </p:spPr>
      </p:pic>
    </p:spTree>
    <p:extLst>
      <p:ext uri="{BB962C8B-B14F-4D97-AF65-F5344CB8AC3E}">
        <p14:creationId xmlns:p14="http://schemas.microsoft.com/office/powerpoint/2010/main" val="33118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ln/>
        </p:spPr>
        <p:txBody>
          <a:bodyPr/>
          <a:lstStyle/>
          <a:p>
            <a:r>
              <a:rPr lang="zh-CN" altLang="en-US" smtClean="0"/>
              <a:t>配置</a:t>
            </a:r>
            <a:r>
              <a:rPr lang="en-US" altLang="zh-CN" smtClean="0"/>
              <a:t>tomcat</a:t>
            </a:r>
            <a:endParaRPr lang="zh-CN" altLang="en-US" smtClean="0"/>
          </a:p>
        </p:txBody>
      </p:sp>
      <p:sp>
        <p:nvSpPr>
          <p:cNvPr id="3" name="文本框 2"/>
          <p:cNvSpPr txBox="1"/>
          <p:nvPr/>
        </p:nvSpPr>
        <p:spPr>
          <a:xfrm>
            <a:off x="457200" y="1196752"/>
            <a:ext cx="8229600" cy="646331"/>
          </a:xfrm>
          <a:prstGeom prst="rect">
            <a:avLst/>
          </a:prstGeom>
          <a:noFill/>
        </p:spPr>
        <p:txBody>
          <a:bodyPr wrap="square" rtlCol="0">
            <a:spAutoFit/>
          </a:bodyPr>
          <a:lstStyle/>
          <a:p>
            <a:r>
              <a:rPr lang="zh-CN" altLang="en-US" dirty="0" smtClean="0"/>
              <a:t>集成多个</a:t>
            </a:r>
            <a:r>
              <a:rPr lang="en-US" altLang="zh-CN" dirty="0" smtClean="0"/>
              <a:t>tomcat</a:t>
            </a:r>
            <a:r>
              <a:rPr lang="zh-CN" altLang="en-US" dirty="0" smtClean="0"/>
              <a:t>，修改新猫的端口</a:t>
            </a:r>
            <a:endParaRPr lang="en-US" altLang="zh-CN" dirty="0" smtClean="0"/>
          </a:p>
          <a:p>
            <a:endParaRPr lang="en-US" altLang="zh-CN" dirty="0" smtClean="0"/>
          </a:p>
        </p:txBody>
      </p:sp>
      <p:pic>
        <p:nvPicPr>
          <p:cNvPr id="4" name="图片 3"/>
          <p:cNvPicPr>
            <a:picLocks noChangeAspect="1"/>
          </p:cNvPicPr>
          <p:nvPr/>
        </p:nvPicPr>
        <p:blipFill>
          <a:blip r:embed="rId3"/>
          <a:stretch>
            <a:fillRect/>
          </a:stretch>
        </p:blipFill>
        <p:spPr>
          <a:xfrm>
            <a:off x="1259632" y="1700808"/>
            <a:ext cx="6448425" cy="3819525"/>
          </a:xfrm>
          <a:prstGeom prst="rect">
            <a:avLst/>
          </a:prstGeom>
        </p:spPr>
      </p:pic>
      <p:pic>
        <p:nvPicPr>
          <p:cNvPr id="5" name="图片 4"/>
          <p:cNvPicPr>
            <a:picLocks noChangeAspect="1"/>
          </p:cNvPicPr>
          <p:nvPr/>
        </p:nvPicPr>
        <p:blipFill>
          <a:blip r:embed="rId4"/>
          <a:stretch>
            <a:fillRect/>
          </a:stretch>
        </p:blipFill>
        <p:spPr>
          <a:xfrm>
            <a:off x="2987824" y="2299134"/>
            <a:ext cx="6000750" cy="2000250"/>
          </a:xfrm>
          <a:prstGeom prst="rect">
            <a:avLst/>
          </a:prstGeom>
        </p:spPr>
      </p:pic>
      <p:pic>
        <p:nvPicPr>
          <p:cNvPr id="7" name="图片 6"/>
          <p:cNvPicPr>
            <a:picLocks noChangeAspect="1"/>
          </p:cNvPicPr>
          <p:nvPr/>
        </p:nvPicPr>
        <p:blipFill>
          <a:blip r:embed="rId5"/>
          <a:stretch>
            <a:fillRect/>
          </a:stretch>
        </p:blipFill>
        <p:spPr>
          <a:xfrm>
            <a:off x="4005164" y="4005466"/>
            <a:ext cx="4505325" cy="1676400"/>
          </a:xfrm>
          <a:prstGeom prst="rect">
            <a:avLst/>
          </a:prstGeom>
        </p:spPr>
      </p:pic>
      <p:pic>
        <p:nvPicPr>
          <p:cNvPr id="8" name="图片 7"/>
          <p:cNvPicPr>
            <a:picLocks noChangeAspect="1"/>
          </p:cNvPicPr>
          <p:nvPr/>
        </p:nvPicPr>
        <p:blipFill>
          <a:blip r:embed="rId6"/>
          <a:stretch>
            <a:fillRect/>
          </a:stretch>
        </p:blipFill>
        <p:spPr>
          <a:xfrm>
            <a:off x="1259632" y="4948048"/>
            <a:ext cx="4400550" cy="895350"/>
          </a:xfrm>
          <a:prstGeom prst="rect">
            <a:avLst/>
          </a:prstGeom>
        </p:spPr>
      </p:pic>
    </p:spTree>
    <p:extLst>
      <p:ext uri="{BB962C8B-B14F-4D97-AF65-F5344CB8AC3E}">
        <p14:creationId xmlns:p14="http://schemas.microsoft.com/office/powerpoint/2010/main" val="232400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13724</TotalTime>
  <Words>3711</Words>
  <Application>Microsoft Office PowerPoint</Application>
  <PresentationFormat>全屏显示(4:3)</PresentationFormat>
  <Paragraphs>350</Paragraphs>
  <Slides>48</Slides>
  <Notes>10</Notes>
  <HiddenSlides>6</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Office 主题​​</vt:lpstr>
      <vt:lpstr>熟悉你的开发工具</vt:lpstr>
      <vt:lpstr>配置JDK</vt:lpstr>
      <vt:lpstr>配置JDK</vt:lpstr>
      <vt:lpstr>配置tomcat</vt:lpstr>
      <vt:lpstr>配置tomcat</vt:lpstr>
      <vt:lpstr>配置tomcat</vt:lpstr>
      <vt:lpstr>配置tomcat</vt:lpstr>
      <vt:lpstr>配置tomcat</vt:lpstr>
      <vt:lpstr>配置tomcat</vt:lpstr>
      <vt:lpstr>配置tomcat</vt:lpstr>
      <vt:lpstr>SVN简介</vt:lpstr>
      <vt:lpstr>SVN简介</vt:lpstr>
      <vt:lpstr>MyEclipse集成SVN客户端插件：</vt:lpstr>
      <vt:lpstr>在线安装</vt:lpstr>
      <vt:lpstr>在线安装</vt:lpstr>
      <vt:lpstr>link离线安装</vt:lpstr>
      <vt:lpstr>直接安装</vt:lpstr>
      <vt:lpstr>MyEclipse启动和运行优化</vt:lpstr>
      <vt:lpstr>去除不需要加载的模块</vt:lpstr>
      <vt:lpstr>取消MyEclipse在启动时自动验证项目配置文件</vt:lpstr>
      <vt:lpstr>去掉拼写检查</vt:lpstr>
      <vt:lpstr>关闭自动更新</vt:lpstr>
      <vt:lpstr>加大JVM的非堆内存</vt:lpstr>
      <vt:lpstr>替换MyEclipse自带的JDK</vt:lpstr>
      <vt:lpstr>MyEclipse常用快捷键</vt:lpstr>
      <vt:lpstr>MyEclipse常用快捷键------Ctrl 系列</vt:lpstr>
      <vt:lpstr>MyEclipse常用快捷键------Ctrl 系列</vt:lpstr>
      <vt:lpstr>MyEclipse常用快捷键------ Ctrl+Shift 系列</vt:lpstr>
      <vt:lpstr>MyEclipse常用快捷键------ F快捷键 系列</vt:lpstr>
      <vt:lpstr>MyEclipse常用快捷键------行编辑系列快捷键</vt:lpstr>
      <vt:lpstr>MyEclipse常用快捷键------行编辑系列快捷键</vt:lpstr>
      <vt:lpstr>IntelliJ  IDEA</vt:lpstr>
      <vt:lpstr>IntelliJ  IDEA  特点</vt:lpstr>
      <vt:lpstr>IntelliJ  IDEA  特点</vt:lpstr>
      <vt:lpstr>IntelliJ  IDEA  特点</vt:lpstr>
      <vt:lpstr>IntelliJ  IDEA  特点</vt:lpstr>
      <vt:lpstr>IntelliJ  IDEA  特点</vt:lpstr>
      <vt:lpstr>IntelliJ  IDEA  特点</vt:lpstr>
      <vt:lpstr>IntelliJ  IDEA  特点</vt:lpstr>
      <vt:lpstr>IntelliJ  IDEA  优点</vt:lpstr>
      <vt:lpstr>IntelliJ  IDEA  缺点</vt:lpstr>
      <vt:lpstr>IntelliJ  IDEA</vt:lpstr>
      <vt:lpstr>IntelliJ  IDEA</vt:lpstr>
      <vt:lpstr>IntelliJ  IDEA常用技巧 </vt:lpstr>
      <vt:lpstr>IntelliJ  IDEA常用技巧 </vt:lpstr>
      <vt:lpstr>IntelliJ  IDEA常用技巧 </vt:lpstr>
      <vt:lpstr>IntelliJ  IDEA常用技巧 </vt:lpstr>
      <vt:lpstr>IntelliJ  IDEA常用技巧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周忠恳</cp:lastModifiedBy>
  <cp:revision>1460</cp:revision>
  <dcterms:created xsi:type="dcterms:W3CDTF">2011-08-30T06:41:29Z</dcterms:created>
  <dcterms:modified xsi:type="dcterms:W3CDTF">2014-09-02T17:02:44Z</dcterms:modified>
</cp:coreProperties>
</file>