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95" r:id="rId3"/>
    <p:sldId id="274" r:id="rId4"/>
    <p:sldId id="291" r:id="rId5"/>
    <p:sldId id="292" r:id="rId6"/>
    <p:sldId id="293" r:id="rId7"/>
    <p:sldId id="294" r:id="rId8"/>
    <p:sldId id="296" r:id="rId9"/>
    <p:sldId id="297" r:id="rId10"/>
    <p:sldId id="257" r:id="rId11"/>
    <p:sldId id="299" r:id="rId12"/>
    <p:sldId id="282" r:id="rId13"/>
  </p:sldIdLst>
  <p:sldSz cx="9144000" cy="5143500" type="screen16x9"/>
  <p:notesSz cx="6858000" cy="9144000"/>
  <p:embeddedFontLst>
    <p:embeddedFont>
      <p:font typeface="Cairo" panose="020B0604020202020204" charset="-78"/>
      <p:regular r:id="rId15"/>
      <p:bold r:id="rId16"/>
    </p:embeddedFont>
    <p:embeddedFont>
      <p:font typeface="Damion" panose="020B0604020202020204" charset="0"/>
      <p:regular r:id="rId17"/>
    </p:embeddedFont>
    <p:embeddedFont>
      <p:font typeface="Montserrat" panose="00000500000000000000" pitchFamily="2" charset="0"/>
      <p:regular r:id="rId18"/>
      <p:bold r:id="rId19"/>
      <p:italic r:id="rId20"/>
      <p:boldItalic r:id="rId21"/>
    </p:embeddedFont>
    <p:embeddedFont>
      <p:font typeface="Neucha" panose="020B0604020202020204" charset="0"/>
      <p:regular r:id="rId22"/>
    </p:embeddedFont>
    <p:embeddedFont>
      <p:font typeface="Nunito Sans" pitchFamily="2" charset="0"/>
      <p:regular r:id="rId23"/>
      <p:bold r:id="rId24"/>
      <p:italic r:id="rId25"/>
      <p:boldItalic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4aae4c213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4aae4c213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4aae4c213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4aae4c213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99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10edcf6163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10edcf6163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0edcf6163a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edcf6163a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82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10edcf6163a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10edcf6163a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4aae4c213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4aae4c213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555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10edcf6163a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10edcf6163a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06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4aae4c213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4aae4c213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94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10edcf6163a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10edcf6163a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81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10edcf6163a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10edcf6163a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14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4aae4c213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4aae4c213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127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a:spLocks noGrp="1"/>
          </p:cNvSpPr>
          <p:nvPr>
            <p:ph type="ctrTitle"/>
          </p:nvPr>
        </p:nvSpPr>
        <p:spPr>
          <a:xfrm>
            <a:off x="4692925" y="629638"/>
            <a:ext cx="3553500" cy="3154200"/>
          </a:xfrm>
          <a:prstGeom prst="rect">
            <a:avLst/>
          </a:prstGeom>
        </p:spPr>
        <p:txBody>
          <a:bodyPr spcFirstLastPara="1" wrap="square" lIns="91425" tIns="91425" rIns="91425" bIns="91425" anchor="t" anchorCtr="0">
            <a:noAutofit/>
          </a:bodyPr>
          <a:lstStyle>
            <a:lvl1pPr lvl="0" algn="l" rtl="0">
              <a:lnSpc>
                <a:spcPct val="80000"/>
              </a:lnSpc>
              <a:spcBef>
                <a:spcPts val="0"/>
              </a:spcBef>
              <a:spcAft>
                <a:spcPts val="0"/>
              </a:spcAft>
              <a:buSzPts val="5200"/>
              <a:buFont typeface="Damion"/>
              <a:buNone/>
              <a:defRPr sz="5900">
                <a:solidFill>
                  <a:schemeClr val="lt1"/>
                </a:solidFill>
                <a:latin typeface="Neucha"/>
                <a:ea typeface="Neucha"/>
                <a:cs typeface="Neucha"/>
                <a:sym typeface="Neucha"/>
              </a:defRPr>
            </a:lvl1pPr>
            <a:lvl2pPr lvl="1" algn="ctr" rtl="0">
              <a:spcBef>
                <a:spcPts val="0"/>
              </a:spcBef>
              <a:spcAft>
                <a:spcPts val="0"/>
              </a:spcAft>
              <a:buSzPts val="5200"/>
              <a:buFont typeface="Damion"/>
              <a:buNone/>
              <a:defRPr sz="5200">
                <a:latin typeface="Damion"/>
                <a:ea typeface="Damion"/>
                <a:cs typeface="Damion"/>
                <a:sym typeface="Damion"/>
              </a:defRPr>
            </a:lvl2pPr>
            <a:lvl3pPr lvl="2" algn="ctr" rtl="0">
              <a:spcBef>
                <a:spcPts val="0"/>
              </a:spcBef>
              <a:spcAft>
                <a:spcPts val="0"/>
              </a:spcAft>
              <a:buSzPts val="5200"/>
              <a:buFont typeface="Damion"/>
              <a:buNone/>
              <a:defRPr sz="5200">
                <a:latin typeface="Damion"/>
                <a:ea typeface="Damion"/>
                <a:cs typeface="Damion"/>
                <a:sym typeface="Damion"/>
              </a:defRPr>
            </a:lvl3pPr>
            <a:lvl4pPr lvl="3" algn="ctr" rtl="0">
              <a:spcBef>
                <a:spcPts val="0"/>
              </a:spcBef>
              <a:spcAft>
                <a:spcPts val="0"/>
              </a:spcAft>
              <a:buSzPts val="5200"/>
              <a:buFont typeface="Damion"/>
              <a:buNone/>
              <a:defRPr sz="5200">
                <a:latin typeface="Damion"/>
                <a:ea typeface="Damion"/>
                <a:cs typeface="Damion"/>
                <a:sym typeface="Damion"/>
              </a:defRPr>
            </a:lvl4pPr>
            <a:lvl5pPr lvl="4" algn="ctr" rtl="0">
              <a:spcBef>
                <a:spcPts val="0"/>
              </a:spcBef>
              <a:spcAft>
                <a:spcPts val="0"/>
              </a:spcAft>
              <a:buSzPts val="5200"/>
              <a:buFont typeface="Damion"/>
              <a:buNone/>
              <a:defRPr sz="5200">
                <a:latin typeface="Damion"/>
                <a:ea typeface="Damion"/>
                <a:cs typeface="Damion"/>
                <a:sym typeface="Damion"/>
              </a:defRPr>
            </a:lvl5pPr>
            <a:lvl6pPr lvl="5" algn="ctr" rtl="0">
              <a:spcBef>
                <a:spcPts val="0"/>
              </a:spcBef>
              <a:spcAft>
                <a:spcPts val="0"/>
              </a:spcAft>
              <a:buSzPts val="5200"/>
              <a:buFont typeface="Damion"/>
              <a:buNone/>
              <a:defRPr sz="5200">
                <a:latin typeface="Damion"/>
                <a:ea typeface="Damion"/>
                <a:cs typeface="Damion"/>
                <a:sym typeface="Damion"/>
              </a:defRPr>
            </a:lvl6pPr>
            <a:lvl7pPr lvl="6" algn="ctr" rtl="0">
              <a:spcBef>
                <a:spcPts val="0"/>
              </a:spcBef>
              <a:spcAft>
                <a:spcPts val="0"/>
              </a:spcAft>
              <a:buSzPts val="5200"/>
              <a:buFont typeface="Damion"/>
              <a:buNone/>
              <a:defRPr sz="5200">
                <a:latin typeface="Damion"/>
                <a:ea typeface="Damion"/>
                <a:cs typeface="Damion"/>
                <a:sym typeface="Damion"/>
              </a:defRPr>
            </a:lvl7pPr>
            <a:lvl8pPr lvl="7" algn="ctr" rtl="0">
              <a:spcBef>
                <a:spcPts val="0"/>
              </a:spcBef>
              <a:spcAft>
                <a:spcPts val="0"/>
              </a:spcAft>
              <a:buSzPts val="5200"/>
              <a:buFont typeface="Damion"/>
              <a:buNone/>
              <a:defRPr sz="5200">
                <a:latin typeface="Damion"/>
                <a:ea typeface="Damion"/>
                <a:cs typeface="Damion"/>
                <a:sym typeface="Damion"/>
              </a:defRPr>
            </a:lvl8pPr>
            <a:lvl9pPr lvl="8" algn="ctr" rtl="0">
              <a:spcBef>
                <a:spcPts val="0"/>
              </a:spcBef>
              <a:spcAft>
                <a:spcPts val="0"/>
              </a:spcAft>
              <a:buSzPts val="5200"/>
              <a:buFont typeface="Damion"/>
              <a:buNone/>
              <a:defRPr sz="5200">
                <a:latin typeface="Damion"/>
                <a:ea typeface="Damion"/>
                <a:cs typeface="Damion"/>
                <a:sym typeface="Damion"/>
              </a:defRPr>
            </a:lvl9pPr>
          </a:lstStyle>
          <a:p>
            <a:endParaRPr/>
          </a:p>
        </p:txBody>
      </p:sp>
      <p:sp>
        <p:nvSpPr>
          <p:cNvPr id="12" name="Google Shape;12;p2"/>
          <p:cNvSpPr txBox="1">
            <a:spLocks noGrp="1"/>
          </p:cNvSpPr>
          <p:nvPr>
            <p:ph type="subTitle" idx="1"/>
          </p:nvPr>
        </p:nvSpPr>
        <p:spPr>
          <a:xfrm>
            <a:off x="4692925" y="3721263"/>
            <a:ext cx="3191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Font typeface="Nunito Sans"/>
              <a:buNone/>
              <a:defRPr sz="2200">
                <a:solidFill>
                  <a:srgbClr val="83BCD9"/>
                </a:solidFill>
                <a:latin typeface="Cairo"/>
                <a:ea typeface="Cairo"/>
                <a:cs typeface="Cairo"/>
                <a:sym typeface="Cairo"/>
              </a:defRPr>
            </a:lvl1pPr>
            <a:lvl2pPr lvl="1" algn="ctr" rtl="0">
              <a:lnSpc>
                <a:spcPct val="100000"/>
              </a:lnSpc>
              <a:spcBef>
                <a:spcPts val="0"/>
              </a:spcBef>
              <a:spcAft>
                <a:spcPts val="0"/>
              </a:spcAft>
              <a:buSzPts val="2800"/>
              <a:buFont typeface="Nunito Sans"/>
              <a:buNone/>
              <a:defRPr sz="2800">
                <a:latin typeface="Nunito Sans"/>
                <a:ea typeface="Nunito Sans"/>
                <a:cs typeface="Nunito Sans"/>
                <a:sym typeface="Nunito Sans"/>
              </a:defRPr>
            </a:lvl2pPr>
            <a:lvl3pPr lvl="2" algn="ctr" rtl="0">
              <a:lnSpc>
                <a:spcPct val="100000"/>
              </a:lnSpc>
              <a:spcBef>
                <a:spcPts val="0"/>
              </a:spcBef>
              <a:spcAft>
                <a:spcPts val="0"/>
              </a:spcAft>
              <a:buSzPts val="2800"/>
              <a:buFont typeface="Nunito Sans"/>
              <a:buNone/>
              <a:defRPr sz="2800">
                <a:latin typeface="Nunito Sans"/>
                <a:ea typeface="Nunito Sans"/>
                <a:cs typeface="Nunito Sans"/>
                <a:sym typeface="Nunito Sans"/>
              </a:defRPr>
            </a:lvl3pPr>
            <a:lvl4pPr lvl="3" algn="ctr" rtl="0">
              <a:lnSpc>
                <a:spcPct val="100000"/>
              </a:lnSpc>
              <a:spcBef>
                <a:spcPts val="0"/>
              </a:spcBef>
              <a:spcAft>
                <a:spcPts val="0"/>
              </a:spcAft>
              <a:buSzPts val="2800"/>
              <a:buFont typeface="Nunito Sans"/>
              <a:buNone/>
              <a:defRPr sz="2800">
                <a:latin typeface="Nunito Sans"/>
                <a:ea typeface="Nunito Sans"/>
                <a:cs typeface="Nunito Sans"/>
                <a:sym typeface="Nunito Sans"/>
              </a:defRPr>
            </a:lvl4pPr>
            <a:lvl5pPr lvl="4" algn="ctr" rtl="0">
              <a:lnSpc>
                <a:spcPct val="100000"/>
              </a:lnSpc>
              <a:spcBef>
                <a:spcPts val="0"/>
              </a:spcBef>
              <a:spcAft>
                <a:spcPts val="0"/>
              </a:spcAft>
              <a:buSzPts val="2800"/>
              <a:buFont typeface="Nunito Sans"/>
              <a:buNone/>
              <a:defRPr sz="2800">
                <a:latin typeface="Nunito Sans"/>
                <a:ea typeface="Nunito Sans"/>
                <a:cs typeface="Nunito Sans"/>
                <a:sym typeface="Nunito Sans"/>
              </a:defRPr>
            </a:lvl5pPr>
            <a:lvl6pPr lvl="5" algn="ctr" rtl="0">
              <a:lnSpc>
                <a:spcPct val="100000"/>
              </a:lnSpc>
              <a:spcBef>
                <a:spcPts val="0"/>
              </a:spcBef>
              <a:spcAft>
                <a:spcPts val="0"/>
              </a:spcAft>
              <a:buSzPts val="2800"/>
              <a:buFont typeface="Nunito Sans"/>
              <a:buNone/>
              <a:defRPr sz="2800">
                <a:latin typeface="Nunito Sans"/>
                <a:ea typeface="Nunito Sans"/>
                <a:cs typeface="Nunito Sans"/>
                <a:sym typeface="Nunito Sans"/>
              </a:defRPr>
            </a:lvl6pPr>
            <a:lvl7pPr lvl="6" algn="ctr" rtl="0">
              <a:lnSpc>
                <a:spcPct val="100000"/>
              </a:lnSpc>
              <a:spcBef>
                <a:spcPts val="0"/>
              </a:spcBef>
              <a:spcAft>
                <a:spcPts val="0"/>
              </a:spcAft>
              <a:buSzPts val="2800"/>
              <a:buFont typeface="Nunito Sans"/>
              <a:buNone/>
              <a:defRPr sz="2800">
                <a:latin typeface="Nunito Sans"/>
                <a:ea typeface="Nunito Sans"/>
                <a:cs typeface="Nunito Sans"/>
                <a:sym typeface="Nunito Sans"/>
              </a:defRPr>
            </a:lvl7pPr>
            <a:lvl8pPr lvl="7" algn="ctr" rtl="0">
              <a:lnSpc>
                <a:spcPct val="100000"/>
              </a:lnSpc>
              <a:spcBef>
                <a:spcPts val="0"/>
              </a:spcBef>
              <a:spcAft>
                <a:spcPts val="0"/>
              </a:spcAft>
              <a:buSzPts val="2800"/>
              <a:buFont typeface="Nunito Sans"/>
              <a:buNone/>
              <a:defRPr sz="2800">
                <a:latin typeface="Nunito Sans"/>
                <a:ea typeface="Nunito Sans"/>
                <a:cs typeface="Nunito Sans"/>
                <a:sym typeface="Nunito Sans"/>
              </a:defRPr>
            </a:lvl8pPr>
            <a:lvl9pPr lvl="8" algn="ctr" rtl="0">
              <a:lnSpc>
                <a:spcPct val="100000"/>
              </a:lnSpc>
              <a:spcBef>
                <a:spcPts val="0"/>
              </a:spcBef>
              <a:spcAft>
                <a:spcPts val="0"/>
              </a:spcAft>
              <a:buSzPts val="2800"/>
              <a:buFont typeface="Nunito Sans"/>
              <a:buNone/>
              <a:defRPr sz="2800">
                <a:latin typeface="Nunito Sans"/>
                <a:ea typeface="Nunito Sans"/>
                <a:cs typeface="Nunito Sans"/>
                <a:sym typeface="Nunito Sans"/>
              </a:defRPr>
            </a:lvl9pPr>
          </a:lstStyle>
          <a:p>
            <a:endParaRPr/>
          </a:p>
        </p:txBody>
      </p:sp>
      <p:sp>
        <p:nvSpPr>
          <p:cNvPr id="13" name="Google Shape;13;p2"/>
          <p:cNvSpPr/>
          <p:nvPr/>
        </p:nvSpPr>
        <p:spPr>
          <a:xfrm>
            <a:off x="371375" y="398150"/>
            <a:ext cx="133845" cy="117603"/>
          </a:xfrm>
          <a:custGeom>
            <a:avLst/>
            <a:gdLst/>
            <a:ahLst/>
            <a:cxnLst/>
            <a:rect l="l" t="t" r="r" b="b"/>
            <a:pathLst>
              <a:path w="2225" h="1955" extrusionOk="0">
                <a:moveTo>
                  <a:pt x="1763" y="1"/>
                </a:moveTo>
                <a:cubicBezTo>
                  <a:pt x="1686" y="1"/>
                  <a:pt x="1607" y="34"/>
                  <a:pt x="1540" y="117"/>
                </a:cubicBezTo>
                <a:lnTo>
                  <a:pt x="1540" y="96"/>
                </a:lnTo>
                <a:cubicBezTo>
                  <a:pt x="1113" y="501"/>
                  <a:pt x="665" y="885"/>
                  <a:pt x="281" y="1311"/>
                </a:cubicBezTo>
                <a:cubicBezTo>
                  <a:pt x="1" y="1575"/>
                  <a:pt x="244" y="1954"/>
                  <a:pt x="536" y="1954"/>
                </a:cubicBezTo>
                <a:cubicBezTo>
                  <a:pt x="621" y="1954"/>
                  <a:pt x="711" y="1922"/>
                  <a:pt x="793" y="1844"/>
                </a:cubicBezTo>
                <a:cubicBezTo>
                  <a:pt x="1220" y="1439"/>
                  <a:pt x="1604" y="991"/>
                  <a:pt x="1966" y="544"/>
                </a:cubicBezTo>
                <a:cubicBezTo>
                  <a:pt x="2225" y="333"/>
                  <a:pt x="2006" y="1"/>
                  <a:pt x="1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0491" y="348222"/>
            <a:ext cx="134747" cy="63885"/>
          </a:xfrm>
          <a:custGeom>
            <a:avLst/>
            <a:gdLst/>
            <a:ahLst/>
            <a:cxnLst/>
            <a:rect l="l" t="t" r="r" b="b"/>
            <a:pathLst>
              <a:path w="2240" h="1062" extrusionOk="0">
                <a:moveTo>
                  <a:pt x="533" y="0"/>
                </a:moveTo>
                <a:cubicBezTo>
                  <a:pt x="455" y="0"/>
                  <a:pt x="377" y="20"/>
                  <a:pt x="299" y="51"/>
                </a:cubicBezTo>
                <a:cubicBezTo>
                  <a:pt x="0" y="243"/>
                  <a:pt x="64" y="691"/>
                  <a:pt x="406" y="776"/>
                </a:cubicBezTo>
                <a:cubicBezTo>
                  <a:pt x="853" y="904"/>
                  <a:pt x="1301" y="990"/>
                  <a:pt x="1770" y="1054"/>
                </a:cubicBezTo>
                <a:cubicBezTo>
                  <a:pt x="1793" y="1059"/>
                  <a:pt x="1816" y="1062"/>
                  <a:pt x="1839" y="1062"/>
                </a:cubicBezTo>
                <a:cubicBezTo>
                  <a:pt x="1901" y="1062"/>
                  <a:pt x="1964" y="1042"/>
                  <a:pt x="2026" y="1011"/>
                </a:cubicBezTo>
                <a:cubicBezTo>
                  <a:pt x="2112" y="968"/>
                  <a:pt x="2154" y="883"/>
                  <a:pt x="2176" y="798"/>
                </a:cubicBezTo>
                <a:cubicBezTo>
                  <a:pt x="2240" y="627"/>
                  <a:pt x="2133" y="435"/>
                  <a:pt x="1941" y="393"/>
                </a:cubicBezTo>
                <a:cubicBezTo>
                  <a:pt x="1514" y="243"/>
                  <a:pt x="1067" y="115"/>
                  <a:pt x="619" y="9"/>
                </a:cubicBezTo>
                <a:cubicBezTo>
                  <a:pt x="590" y="3"/>
                  <a:pt x="562" y="0"/>
                  <a:pt x="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94578" y="471658"/>
            <a:ext cx="95887" cy="101000"/>
          </a:xfrm>
          <a:custGeom>
            <a:avLst/>
            <a:gdLst/>
            <a:ahLst/>
            <a:cxnLst/>
            <a:rect l="l" t="t" r="r" b="b"/>
            <a:pathLst>
              <a:path w="1594" h="1679" extrusionOk="0">
                <a:moveTo>
                  <a:pt x="1310" y="0"/>
                </a:moveTo>
                <a:cubicBezTo>
                  <a:pt x="1279" y="0"/>
                  <a:pt x="1247" y="8"/>
                  <a:pt x="1216" y="25"/>
                </a:cubicBezTo>
                <a:cubicBezTo>
                  <a:pt x="960" y="175"/>
                  <a:pt x="747" y="345"/>
                  <a:pt x="555" y="537"/>
                </a:cubicBezTo>
                <a:cubicBezTo>
                  <a:pt x="448" y="644"/>
                  <a:pt x="363" y="750"/>
                  <a:pt x="256" y="878"/>
                </a:cubicBezTo>
                <a:cubicBezTo>
                  <a:pt x="235" y="921"/>
                  <a:pt x="192" y="985"/>
                  <a:pt x="149" y="1028"/>
                </a:cubicBezTo>
                <a:cubicBezTo>
                  <a:pt x="107" y="1113"/>
                  <a:pt x="64" y="1198"/>
                  <a:pt x="22" y="1284"/>
                </a:cubicBezTo>
                <a:cubicBezTo>
                  <a:pt x="0" y="1369"/>
                  <a:pt x="22" y="1454"/>
                  <a:pt x="64" y="1518"/>
                </a:cubicBezTo>
                <a:cubicBezTo>
                  <a:pt x="128" y="1625"/>
                  <a:pt x="235" y="1678"/>
                  <a:pt x="341" y="1678"/>
                </a:cubicBezTo>
                <a:cubicBezTo>
                  <a:pt x="448" y="1678"/>
                  <a:pt x="555" y="1625"/>
                  <a:pt x="619" y="1518"/>
                </a:cubicBezTo>
                <a:cubicBezTo>
                  <a:pt x="704" y="1433"/>
                  <a:pt x="747" y="1305"/>
                  <a:pt x="811" y="1198"/>
                </a:cubicBezTo>
                <a:cubicBezTo>
                  <a:pt x="875" y="1092"/>
                  <a:pt x="939" y="985"/>
                  <a:pt x="1003" y="878"/>
                </a:cubicBezTo>
                <a:lnTo>
                  <a:pt x="1109" y="729"/>
                </a:lnTo>
                <a:lnTo>
                  <a:pt x="1130" y="686"/>
                </a:lnTo>
                <a:lnTo>
                  <a:pt x="1194" y="622"/>
                </a:lnTo>
                <a:cubicBezTo>
                  <a:pt x="1280" y="516"/>
                  <a:pt x="1365" y="430"/>
                  <a:pt x="1450" y="345"/>
                </a:cubicBezTo>
                <a:cubicBezTo>
                  <a:pt x="1593" y="202"/>
                  <a:pt x="1467" y="0"/>
                  <a:pt x="1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44" y="363441"/>
            <a:ext cx="128371" cy="126446"/>
          </a:xfrm>
          <a:custGeom>
            <a:avLst/>
            <a:gdLst/>
            <a:ahLst/>
            <a:cxnLst/>
            <a:rect l="l" t="t" r="r" b="b"/>
            <a:pathLst>
              <a:path w="2134" h="2102" extrusionOk="0">
                <a:moveTo>
                  <a:pt x="1765" y="1"/>
                </a:moveTo>
                <a:cubicBezTo>
                  <a:pt x="1738" y="1"/>
                  <a:pt x="1712" y="4"/>
                  <a:pt x="1686" y="12"/>
                </a:cubicBezTo>
                <a:lnTo>
                  <a:pt x="1664" y="12"/>
                </a:lnTo>
                <a:cubicBezTo>
                  <a:pt x="1494" y="76"/>
                  <a:pt x="1302" y="161"/>
                  <a:pt x="1152" y="267"/>
                </a:cubicBezTo>
                <a:cubicBezTo>
                  <a:pt x="982" y="374"/>
                  <a:pt x="833" y="502"/>
                  <a:pt x="683" y="630"/>
                </a:cubicBezTo>
                <a:cubicBezTo>
                  <a:pt x="534" y="758"/>
                  <a:pt x="406" y="907"/>
                  <a:pt x="299" y="1057"/>
                </a:cubicBezTo>
                <a:cubicBezTo>
                  <a:pt x="129" y="1248"/>
                  <a:pt x="22" y="1462"/>
                  <a:pt x="1" y="1696"/>
                </a:cubicBezTo>
                <a:cubicBezTo>
                  <a:pt x="1" y="1824"/>
                  <a:pt x="86" y="1974"/>
                  <a:pt x="214" y="2038"/>
                </a:cubicBezTo>
                <a:cubicBezTo>
                  <a:pt x="278" y="2080"/>
                  <a:pt x="347" y="2102"/>
                  <a:pt x="417" y="2102"/>
                </a:cubicBezTo>
                <a:cubicBezTo>
                  <a:pt x="486" y="2102"/>
                  <a:pt x="555" y="2080"/>
                  <a:pt x="619" y="2038"/>
                </a:cubicBezTo>
                <a:cubicBezTo>
                  <a:pt x="683" y="1995"/>
                  <a:pt x="747" y="1931"/>
                  <a:pt x="811" y="1846"/>
                </a:cubicBezTo>
                <a:lnTo>
                  <a:pt x="854" y="1782"/>
                </a:lnTo>
                <a:lnTo>
                  <a:pt x="961" y="1611"/>
                </a:lnTo>
                <a:cubicBezTo>
                  <a:pt x="1009" y="1514"/>
                  <a:pt x="1058" y="1441"/>
                  <a:pt x="1116" y="1365"/>
                </a:cubicBezTo>
                <a:lnTo>
                  <a:pt x="1116" y="1365"/>
                </a:lnTo>
                <a:cubicBezTo>
                  <a:pt x="1114" y="1369"/>
                  <a:pt x="1112" y="1372"/>
                  <a:pt x="1110" y="1376"/>
                </a:cubicBezTo>
                <a:cubicBezTo>
                  <a:pt x="1238" y="1206"/>
                  <a:pt x="1366" y="1078"/>
                  <a:pt x="1515" y="929"/>
                </a:cubicBezTo>
                <a:cubicBezTo>
                  <a:pt x="1553" y="910"/>
                  <a:pt x="1591" y="874"/>
                  <a:pt x="1614" y="851"/>
                </a:cubicBezTo>
                <a:lnTo>
                  <a:pt x="1614" y="851"/>
                </a:lnTo>
                <a:cubicBezTo>
                  <a:pt x="1607" y="855"/>
                  <a:pt x="1602" y="858"/>
                  <a:pt x="1601" y="858"/>
                </a:cubicBezTo>
                <a:cubicBezTo>
                  <a:pt x="1600" y="858"/>
                  <a:pt x="1605" y="854"/>
                  <a:pt x="1622" y="843"/>
                </a:cubicBezTo>
                <a:lnTo>
                  <a:pt x="1622" y="843"/>
                </a:lnTo>
                <a:cubicBezTo>
                  <a:pt x="1619" y="846"/>
                  <a:pt x="1617" y="848"/>
                  <a:pt x="1614" y="851"/>
                </a:cubicBezTo>
                <a:lnTo>
                  <a:pt x="1614" y="851"/>
                </a:lnTo>
                <a:cubicBezTo>
                  <a:pt x="1623" y="846"/>
                  <a:pt x="1634" y="839"/>
                  <a:pt x="1632" y="839"/>
                </a:cubicBezTo>
                <a:lnTo>
                  <a:pt x="1632" y="839"/>
                </a:lnTo>
                <a:cubicBezTo>
                  <a:pt x="1631" y="839"/>
                  <a:pt x="1628" y="840"/>
                  <a:pt x="1622" y="843"/>
                </a:cubicBezTo>
                <a:lnTo>
                  <a:pt x="1707" y="801"/>
                </a:lnTo>
                <a:cubicBezTo>
                  <a:pt x="1728" y="779"/>
                  <a:pt x="1771" y="737"/>
                  <a:pt x="1814" y="715"/>
                </a:cubicBezTo>
                <a:lnTo>
                  <a:pt x="1942" y="630"/>
                </a:lnTo>
                <a:cubicBezTo>
                  <a:pt x="2091" y="545"/>
                  <a:pt x="2133" y="353"/>
                  <a:pt x="2070" y="203"/>
                </a:cubicBezTo>
                <a:cubicBezTo>
                  <a:pt x="2017" y="80"/>
                  <a:pt x="1891"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823" y="587275"/>
            <a:ext cx="141725" cy="125363"/>
          </a:xfrm>
          <a:custGeom>
            <a:avLst/>
            <a:gdLst/>
            <a:ahLst/>
            <a:cxnLst/>
            <a:rect l="l" t="t" r="r" b="b"/>
            <a:pathLst>
              <a:path w="2356" h="2084" extrusionOk="0">
                <a:moveTo>
                  <a:pt x="474" y="1"/>
                </a:moveTo>
                <a:cubicBezTo>
                  <a:pt x="216" y="1"/>
                  <a:pt x="1" y="328"/>
                  <a:pt x="245" y="556"/>
                </a:cubicBezTo>
                <a:lnTo>
                  <a:pt x="223" y="577"/>
                </a:lnTo>
                <a:cubicBezTo>
                  <a:pt x="479" y="812"/>
                  <a:pt x="714" y="1046"/>
                  <a:pt x="948" y="1281"/>
                </a:cubicBezTo>
                <a:lnTo>
                  <a:pt x="1290" y="1643"/>
                </a:lnTo>
                <a:cubicBezTo>
                  <a:pt x="1354" y="1707"/>
                  <a:pt x="1418" y="1771"/>
                  <a:pt x="1482" y="1835"/>
                </a:cubicBezTo>
                <a:lnTo>
                  <a:pt x="1546" y="1921"/>
                </a:lnTo>
                <a:cubicBezTo>
                  <a:pt x="1631" y="1985"/>
                  <a:pt x="1716" y="2027"/>
                  <a:pt x="1823" y="2070"/>
                </a:cubicBezTo>
                <a:cubicBezTo>
                  <a:pt x="1854" y="2079"/>
                  <a:pt x="1886" y="2083"/>
                  <a:pt x="1918" y="2083"/>
                </a:cubicBezTo>
                <a:cubicBezTo>
                  <a:pt x="2041" y="2083"/>
                  <a:pt x="2165" y="2022"/>
                  <a:pt x="2249" y="1921"/>
                </a:cubicBezTo>
                <a:cubicBezTo>
                  <a:pt x="2356" y="1793"/>
                  <a:pt x="2356" y="1622"/>
                  <a:pt x="2271" y="1473"/>
                </a:cubicBezTo>
                <a:cubicBezTo>
                  <a:pt x="2207" y="1345"/>
                  <a:pt x="2121" y="1260"/>
                  <a:pt x="2015" y="1174"/>
                </a:cubicBezTo>
                <a:lnTo>
                  <a:pt x="1972" y="1153"/>
                </a:lnTo>
                <a:lnTo>
                  <a:pt x="1865" y="1068"/>
                </a:lnTo>
                <a:lnTo>
                  <a:pt x="1482" y="748"/>
                </a:lnTo>
                <a:cubicBezTo>
                  <a:pt x="1204" y="534"/>
                  <a:pt x="948" y="321"/>
                  <a:pt x="714" y="108"/>
                </a:cubicBezTo>
                <a:cubicBezTo>
                  <a:pt x="638" y="32"/>
                  <a:pt x="554" y="1"/>
                  <a:pt x="4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11143" y="748969"/>
            <a:ext cx="130236" cy="125002"/>
          </a:xfrm>
          <a:custGeom>
            <a:avLst/>
            <a:gdLst/>
            <a:ahLst/>
            <a:cxnLst/>
            <a:rect l="l" t="t" r="r" b="b"/>
            <a:pathLst>
              <a:path w="2165" h="2078" extrusionOk="0">
                <a:moveTo>
                  <a:pt x="1690" y="0"/>
                </a:moveTo>
                <a:cubicBezTo>
                  <a:pt x="1610" y="0"/>
                  <a:pt x="1527" y="32"/>
                  <a:pt x="1451" y="107"/>
                </a:cubicBezTo>
                <a:lnTo>
                  <a:pt x="1472" y="86"/>
                </a:lnTo>
                <a:lnTo>
                  <a:pt x="1472" y="86"/>
                </a:lnTo>
                <a:cubicBezTo>
                  <a:pt x="1238" y="299"/>
                  <a:pt x="1025" y="512"/>
                  <a:pt x="790" y="725"/>
                </a:cubicBezTo>
                <a:lnTo>
                  <a:pt x="470" y="1045"/>
                </a:lnTo>
                <a:cubicBezTo>
                  <a:pt x="406" y="1088"/>
                  <a:pt x="342" y="1131"/>
                  <a:pt x="278" y="1195"/>
                </a:cubicBezTo>
                <a:cubicBezTo>
                  <a:pt x="214" y="1280"/>
                  <a:pt x="150" y="1365"/>
                  <a:pt x="86" y="1451"/>
                </a:cubicBezTo>
                <a:cubicBezTo>
                  <a:pt x="1" y="1621"/>
                  <a:pt x="22" y="1813"/>
                  <a:pt x="150" y="1962"/>
                </a:cubicBezTo>
                <a:cubicBezTo>
                  <a:pt x="193" y="2005"/>
                  <a:pt x="257" y="2026"/>
                  <a:pt x="342" y="2069"/>
                </a:cubicBezTo>
                <a:cubicBezTo>
                  <a:pt x="365" y="2075"/>
                  <a:pt x="391" y="2077"/>
                  <a:pt x="418" y="2077"/>
                </a:cubicBezTo>
                <a:cubicBezTo>
                  <a:pt x="493" y="2077"/>
                  <a:pt x="578" y="2058"/>
                  <a:pt x="641" y="2026"/>
                </a:cubicBezTo>
                <a:cubicBezTo>
                  <a:pt x="726" y="1962"/>
                  <a:pt x="790" y="1920"/>
                  <a:pt x="854" y="1856"/>
                </a:cubicBezTo>
                <a:cubicBezTo>
                  <a:pt x="901" y="1809"/>
                  <a:pt x="936" y="1762"/>
                  <a:pt x="977" y="1707"/>
                </a:cubicBezTo>
                <a:lnTo>
                  <a:pt x="977" y="1707"/>
                </a:lnTo>
                <a:cubicBezTo>
                  <a:pt x="1272" y="1330"/>
                  <a:pt x="1606" y="953"/>
                  <a:pt x="1920" y="576"/>
                </a:cubicBezTo>
                <a:cubicBezTo>
                  <a:pt x="2165" y="332"/>
                  <a:pt x="1948" y="0"/>
                  <a:pt x="16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0632" y="683281"/>
            <a:ext cx="131318" cy="134386"/>
          </a:xfrm>
          <a:custGeom>
            <a:avLst/>
            <a:gdLst/>
            <a:ahLst/>
            <a:cxnLst/>
            <a:rect l="l" t="t" r="r" b="b"/>
            <a:pathLst>
              <a:path w="2183" h="2234" extrusionOk="0">
                <a:moveTo>
                  <a:pt x="444" y="1"/>
                </a:moveTo>
                <a:cubicBezTo>
                  <a:pt x="209" y="1"/>
                  <a:pt x="0" y="307"/>
                  <a:pt x="242" y="517"/>
                </a:cubicBezTo>
                <a:cubicBezTo>
                  <a:pt x="348" y="645"/>
                  <a:pt x="455" y="772"/>
                  <a:pt x="562" y="900"/>
                </a:cubicBezTo>
                <a:lnTo>
                  <a:pt x="711" y="1114"/>
                </a:lnTo>
                <a:lnTo>
                  <a:pt x="754" y="1156"/>
                </a:lnTo>
                <a:lnTo>
                  <a:pt x="839" y="1263"/>
                </a:lnTo>
                <a:cubicBezTo>
                  <a:pt x="924" y="1391"/>
                  <a:pt x="1031" y="1519"/>
                  <a:pt x="1116" y="1668"/>
                </a:cubicBezTo>
                <a:cubicBezTo>
                  <a:pt x="1223" y="1817"/>
                  <a:pt x="1329" y="1988"/>
                  <a:pt x="1457" y="2116"/>
                </a:cubicBezTo>
                <a:cubicBezTo>
                  <a:pt x="1538" y="2197"/>
                  <a:pt x="1638" y="2234"/>
                  <a:pt x="1740" y="2234"/>
                </a:cubicBezTo>
                <a:cubicBezTo>
                  <a:pt x="1825" y="2234"/>
                  <a:pt x="1912" y="2208"/>
                  <a:pt x="1991" y="2159"/>
                </a:cubicBezTo>
                <a:cubicBezTo>
                  <a:pt x="2140" y="2031"/>
                  <a:pt x="2182" y="1817"/>
                  <a:pt x="2076" y="1647"/>
                </a:cubicBezTo>
                <a:cubicBezTo>
                  <a:pt x="2033" y="1540"/>
                  <a:pt x="1969" y="1455"/>
                  <a:pt x="1884" y="1370"/>
                </a:cubicBezTo>
                <a:lnTo>
                  <a:pt x="1735" y="1178"/>
                </a:lnTo>
                <a:cubicBezTo>
                  <a:pt x="1607" y="1050"/>
                  <a:pt x="1500" y="943"/>
                  <a:pt x="1393" y="815"/>
                </a:cubicBezTo>
                <a:cubicBezTo>
                  <a:pt x="1159" y="559"/>
                  <a:pt x="903" y="325"/>
                  <a:pt x="668" y="111"/>
                </a:cubicBezTo>
                <a:cubicBezTo>
                  <a:pt x="600" y="33"/>
                  <a:pt x="521" y="1"/>
                  <a:pt x="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0911" y="562491"/>
            <a:ext cx="99015" cy="106294"/>
          </a:xfrm>
          <a:custGeom>
            <a:avLst/>
            <a:gdLst/>
            <a:ahLst/>
            <a:cxnLst/>
            <a:rect l="l" t="t" r="r" b="b"/>
            <a:pathLst>
              <a:path w="1646" h="1767" extrusionOk="0">
                <a:moveTo>
                  <a:pt x="1369" y="0"/>
                </a:moveTo>
                <a:cubicBezTo>
                  <a:pt x="1271" y="0"/>
                  <a:pt x="1172" y="48"/>
                  <a:pt x="1113" y="136"/>
                </a:cubicBezTo>
                <a:lnTo>
                  <a:pt x="1134" y="136"/>
                </a:lnTo>
                <a:cubicBezTo>
                  <a:pt x="1070" y="243"/>
                  <a:pt x="1006" y="328"/>
                  <a:pt x="942" y="435"/>
                </a:cubicBezTo>
                <a:lnTo>
                  <a:pt x="835" y="584"/>
                </a:lnTo>
                <a:cubicBezTo>
                  <a:pt x="849" y="557"/>
                  <a:pt x="854" y="547"/>
                  <a:pt x="854" y="547"/>
                </a:cubicBezTo>
                <a:lnTo>
                  <a:pt x="854" y="547"/>
                </a:lnTo>
                <a:cubicBezTo>
                  <a:pt x="853" y="547"/>
                  <a:pt x="829" y="591"/>
                  <a:pt x="814" y="605"/>
                </a:cubicBezTo>
                <a:lnTo>
                  <a:pt x="750" y="669"/>
                </a:lnTo>
                <a:cubicBezTo>
                  <a:pt x="601" y="840"/>
                  <a:pt x="430" y="1010"/>
                  <a:pt x="260" y="1181"/>
                </a:cubicBezTo>
                <a:cubicBezTo>
                  <a:pt x="0" y="1424"/>
                  <a:pt x="221" y="1766"/>
                  <a:pt x="483" y="1766"/>
                </a:cubicBezTo>
                <a:cubicBezTo>
                  <a:pt x="566" y="1766"/>
                  <a:pt x="652" y="1732"/>
                  <a:pt x="729" y="1650"/>
                </a:cubicBezTo>
                <a:cubicBezTo>
                  <a:pt x="921" y="1480"/>
                  <a:pt x="1091" y="1266"/>
                  <a:pt x="1241" y="1053"/>
                </a:cubicBezTo>
                <a:cubicBezTo>
                  <a:pt x="1369" y="861"/>
                  <a:pt x="1496" y="648"/>
                  <a:pt x="1603" y="413"/>
                </a:cubicBezTo>
                <a:cubicBezTo>
                  <a:pt x="1646" y="349"/>
                  <a:pt x="1646" y="285"/>
                  <a:pt x="1624" y="200"/>
                </a:cubicBezTo>
                <a:cubicBezTo>
                  <a:pt x="1603" y="136"/>
                  <a:pt x="1560" y="72"/>
                  <a:pt x="1496" y="29"/>
                </a:cubicBezTo>
                <a:cubicBezTo>
                  <a:pt x="1457" y="10"/>
                  <a:pt x="1413" y="0"/>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9315" y="1014791"/>
            <a:ext cx="102685" cy="144552"/>
          </a:xfrm>
          <a:custGeom>
            <a:avLst/>
            <a:gdLst/>
            <a:ahLst/>
            <a:cxnLst/>
            <a:rect l="l" t="t" r="r" b="b"/>
            <a:pathLst>
              <a:path w="1707" h="2403" extrusionOk="0">
                <a:moveTo>
                  <a:pt x="337" y="0"/>
                </a:moveTo>
                <a:cubicBezTo>
                  <a:pt x="287" y="0"/>
                  <a:pt x="238" y="12"/>
                  <a:pt x="192" y="39"/>
                </a:cubicBezTo>
                <a:cubicBezTo>
                  <a:pt x="43" y="124"/>
                  <a:pt x="0" y="316"/>
                  <a:pt x="85" y="465"/>
                </a:cubicBezTo>
                <a:lnTo>
                  <a:pt x="149" y="593"/>
                </a:lnTo>
                <a:lnTo>
                  <a:pt x="171" y="636"/>
                </a:lnTo>
                <a:cubicBezTo>
                  <a:pt x="192" y="721"/>
                  <a:pt x="235" y="785"/>
                  <a:pt x="256" y="870"/>
                </a:cubicBezTo>
                <a:cubicBezTo>
                  <a:pt x="320" y="1041"/>
                  <a:pt x="405" y="1190"/>
                  <a:pt x="469" y="1361"/>
                </a:cubicBezTo>
                <a:lnTo>
                  <a:pt x="661" y="1787"/>
                </a:lnTo>
                <a:cubicBezTo>
                  <a:pt x="725" y="1958"/>
                  <a:pt x="832" y="2128"/>
                  <a:pt x="960" y="2278"/>
                </a:cubicBezTo>
                <a:cubicBezTo>
                  <a:pt x="1038" y="2356"/>
                  <a:pt x="1148" y="2402"/>
                  <a:pt x="1260" y="2402"/>
                </a:cubicBezTo>
                <a:cubicBezTo>
                  <a:pt x="1332" y="2402"/>
                  <a:pt x="1405" y="2383"/>
                  <a:pt x="1472" y="2342"/>
                </a:cubicBezTo>
                <a:cubicBezTo>
                  <a:pt x="1621" y="2256"/>
                  <a:pt x="1706" y="2043"/>
                  <a:pt x="1664" y="1873"/>
                </a:cubicBezTo>
                <a:cubicBezTo>
                  <a:pt x="1600" y="1681"/>
                  <a:pt x="1514" y="1510"/>
                  <a:pt x="1408" y="1361"/>
                </a:cubicBezTo>
                <a:cubicBezTo>
                  <a:pt x="1322" y="1211"/>
                  <a:pt x="1237" y="1084"/>
                  <a:pt x="1152" y="956"/>
                </a:cubicBezTo>
                <a:cubicBezTo>
                  <a:pt x="981" y="700"/>
                  <a:pt x="789" y="422"/>
                  <a:pt x="619" y="166"/>
                </a:cubicBezTo>
                <a:cubicBezTo>
                  <a:pt x="559" y="63"/>
                  <a:pt x="449" y="0"/>
                  <a:pt x="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7755" y="897791"/>
            <a:ext cx="79645" cy="79585"/>
          </a:xfrm>
          <a:custGeom>
            <a:avLst/>
            <a:gdLst/>
            <a:ahLst/>
            <a:cxnLst/>
            <a:rect l="l" t="t" r="r" b="b"/>
            <a:pathLst>
              <a:path w="1324" h="1323" extrusionOk="0">
                <a:moveTo>
                  <a:pt x="1003" y="0"/>
                </a:moveTo>
                <a:cubicBezTo>
                  <a:pt x="918" y="0"/>
                  <a:pt x="833" y="43"/>
                  <a:pt x="769" y="107"/>
                </a:cubicBezTo>
                <a:lnTo>
                  <a:pt x="86" y="768"/>
                </a:lnTo>
                <a:cubicBezTo>
                  <a:pt x="22" y="832"/>
                  <a:pt x="1" y="917"/>
                  <a:pt x="1" y="1003"/>
                </a:cubicBezTo>
                <a:cubicBezTo>
                  <a:pt x="1" y="1088"/>
                  <a:pt x="22" y="1173"/>
                  <a:pt x="86" y="1237"/>
                </a:cubicBezTo>
                <a:cubicBezTo>
                  <a:pt x="150" y="1280"/>
                  <a:pt x="235" y="1322"/>
                  <a:pt x="321" y="1322"/>
                </a:cubicBezTo>
                <a:cubicBezTo>
                  <a:pt x="406" y="1322"/>
                  <a:pt x="491" y="1280"/>
                  <a:pt x="555" y="1237"/>
                </a:cubicBezTo>
                <a:cubicBezTo>
                  <a:pt x="769" y="1003"/>
                  <a:pt x="1003" y="768"/>
                  <a:pt x="1216" y="555"/>
                </a:cubicBezTo>
                <a:cubicBezTo>
                  <a:pt x="1280" y="491"/>
                  <a:pt x="1323" y="405"/>
                  <a:pt x="1323" y="320"/>
                </a:cubicBezTo>
                <a:cubicBezTo>
                  <a:pt x="1323" y="235"/>
                  <a:pt x="1280" y="149"/>
                  <a:pt x="1238" y="107"/>
                </a:cubicBezTo>
                <a:cubicBezTo>
                  <a:pt x="1174" y="43"/>
                  <a:pt x="1089" y="0"/>
                  <a:pt x="1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0880" y="1195675"/>
            <a:ext cx="160794" cy="82713"/>
          </a:xfrm>
          <a:custGeom>
            <a:avLst/>
            <a:gdLst/>
            <a:ahLst/>
            <a:cxnLst/>
            <a:rect l="l" t="t" r="r" b="b"/>
            <a:pathLst>
              <a:path w="2673" h="1375" extrusionOk="0">
                <a:moveTo>
                  <a:pt x="609" y="1"/>
                </a:moveTo>
                <a:cubicBezTo>
                  <a:pt x="198" y="1"/>
                  <a:pt x="1" y="573"/>
                  <a:pt x="390" y="806"/>
                </a:cubicBezTo>
                <a:cubicBezTo>
                  <a:pt x="561" y="892"/>
                  <a:pt x="753" y="956"/>
                  <a:pt x="923" y="998"/>
                </a:cubicBezTo>
                <a:cubicBezTo>
                  <a:pt x="1094" y="1041"/>
                  <a:pt x="1243" y="1105"/>
                  <a:pt x="1393" y="1147"/>
                </a:cubicBezTo>
                <a:cubicBezTo>
                  <a:pt x="1691" y="1233"/>
                  <a:pt x="2011" y="1318"/>
                  <a:pt x="2331" y="1361"/>
                </a:cubicBezTo>
                <a:cubicBezTo>
                  <a:pt x="2358" y="1370"/>
                  <a:pt x="2385" y="1374"/>
                  <a:pt x="2410" y="1374"/>
                </a:cubicBezTo>
                <a:cubicBezTo>
                  <a:pt x="2503" y="1374"/>
                  <a:pt x="2579" y="1317"/>
                  <a:pt x="2630" y="1233"/>
                </a:cubicBezTo>
                <a:cubicBezTo>
                  <a:pt x="2672" y="1105"/>
                  <a:pt x="2630" y="977"/>
                  <a:pt x="2523" y="913"/>
                </a:cubicBezTo>
                <a:lnTo>
                  <a:pt x="2544" y="913"/>
                </a:lnTo>
                <a:cubicBezTo>
                  <a:pt x="2267" y="742"/>
                  <a:pt x="1990" y="572"/>
                  <a:pt x="1691" y="444"/>
                </a:cubicBezTo>
                <a:cubicBezTo>
                  <a:pt x="1542" y="380"/>
                  <a:pt x="1414" y="316"/>
                  <a:pt x="1265" y="230"/>
                </a:cubicBezTo>
                <a:cubicBezTo>
                  <a:pt x="1094" y="145"/>
                  <a:pt x="902" y="81"/>
                  <a:pt x="732" y="17"/>
                </a:cubicBezTo>
                <a:cubicBezTo>
                  <a:pt x="689" y="6"/>
                  <a:pt x="648"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489" y="1212578"/>
            <a:ext cx="103166" cy="86322"/>
          </a:xfrm>
          <a:custGeom>
            <a:avLst/>
            <a:gdLst/>
            <a:ahLst/>
            <a:cxnLst/>
            <a:rect l="l" t="t" r="r" b="b"/>
            <a:pathLst>
              <a:path w="1715" h="1435" extrusionOk="0">
                <a:moveTo>
                  <a:pt x="485" y="1"/>
                </a:moveTo>
                <a:cubicBezTo>
                  <a:pt x="227" y="1"/>
                  <a:pt x="0" y="284"/>
                  <a:pt x="158" y="568"/>
                </a:cubicBezTo>
                <a:cubicBezTo>
                  <a:pt x="222" y="653"/>
                  <a:pt x="286" y="739"/>
                  <a:pt x="350" y="824"/>
                </a:cubicBezTo>
                <a:cubicBezTo>
                  <a:pt x="435" y="909"/>
                  <a:pt x="521" y="973"/>
                  <a:pt x="627" y="1058"/>
                </a:cubicBezTo>
                <a:cubicBezTo>
                  <a:pt x="776" y="1165"/>
                  <a:pt x="947" y="1272"/>
                  <a:pt x="1118" y="1336"/>
                </a:cubicBezTo>
                <a:lnTo>
                  <a:pt x="1054" y="1314"/>
                </a:lnTo>
                <a:lnTo>
                  <a:pt x="1054" y="1314"/>
                </a:lnTo>
                <a:cubicBezTo>
                  <a:pt x="1139" y="1357"/>
                  <a:pt x="1224" y="1400"/>
                  <a:pt x="1310" y="1421"/>
                </a:cubicBezTo>
                <a:cubicBezTo>
                  <a:pt x="1345" y="1430"/>
                  <a:pt x="1377" y="1435"/>
                  <a:pt x="1408" y="1435"/>
                </a:cubicBezTo>
                <a:cubicBezTo>
                  <a:pt x="1452" y="1435"/>
                  <a:pt x="1494" y="1425"/>
                  <a:pt x="1544" y="1400"/>
                </a:cubicBezTo>
                <a:cubicBezTo>
                  <a:pt x="1587" y="1357"/>
                  <a:pt x="1629" y="1314"/>
                  <a:pt x="1651" y="1250"/>
                </a:cubicBezTo>
                <a:cubicBezTo>
                  <a:pt x="1715" y="1122"/>
                  <a:pt x="1672" y="973"/>
                  <a:pt x="1544" y="888"/>
                </a:cubicBezTo>
                <a:cubicBezTo>
                  <a:pt x="1480" y="866"/>
                  <a:pt x="1416" y="824"/>
                  <a:pt x="1374" y="781"/>
                </a:cubicBezTo>
                <a:lnTo>
                  <a:pt x="1374" y="781"/>
                </a:lnTo>
                <a:lnTo>
                  <a:pt x="1416" y="824"/>
                </a:lnTo>
                <a:cubicBezTo>
                  <a:pt x="1224" y="653"/>
                  <a:pt x="1032" y="461"/>
                  <a:pt x="883" y="248"/>
                </a:cubicBezTo>
                <a:lnTo>
                  <a:pt x="883" y="248"/>
                </a:lnTo>
                <a:lnTo>
                  <a:pt x="926" y="333"/>
                </a:lnTo>
                <a:cubicBezTo>
                  <a:pt x="883" y="248"/>
                  <a:pt x="819" y="184"/>
                  <a:pt x="755" y="120"/>
                </a:cubicBezTo>
                <a:cubicBezTo>
                  <a:pt x="671" y="36"/>
                  <a:pt x="576" y="1"/>
                  <a:pt x="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380" y="1071456"/>
            <a:ext cx="64426" cy="113272"/>
          </a:xfrm>
          <a:custGeom>
            <a:avLst/>
            <a:gdLst/>
            <a:ahLst/>
            <a:cxnLst/>
            <a:rect l="l" t="t" r="r" b="b"/>
            <a:pathLst>
              <a:path w="1071" h="1883" extrusionOk="0">
                <a:moveTo>
                  <a:pt x="612" y="0"/>
                </a:moveTo>
                <a:cubicBezTo>
                  <a:pt x="580" y="0"/>
                  <a:pt x="547" y="4"/>
                  <a:pt x="513" y="14"/>
                </a:cubicBezTo>
                <a:cubicBezTo>
                  <a:pt x="427" y="56"/>
                  <a:pt x="342" y="99"/>
                  <a:pt x="299" y="184"/>
                </a:cubicBezTo>
                <a:cubicBezTo>
                  <a:pt x="214" y="291"/>
                  <a:pt x="150" y="419"/>
                  <a:pt x="108" y="547"/>
                </a:cubicBezTo>
                <a:cubicBezTo>
                  <a:pt x="1" y="909"/>
                  <a:pt x="22" y="1314"/>
                  <a:pt x="150" y="1677"/>
                </a:cubicBezTo>
                <a:cubicBezTo>
                  <a:pt x="171" y="1741"/>
                  <a:pt x="214" y="1805"/>
                  <a:pt x="299" y="1848"/>
                </a:cubicBezTo>
                <a:cubicBezTo>
                  <a:pt x="337" y="1873"/>
                  <a:pt x="382" y="1883"/>
                  <a:pt x="425" y="1883"/>
                </a:cubicBezTo>
                <a:cubicBezTo>
                  <a:pt x="456" y="1883"/>
                  <a:pt x="486" y="1878"/>
                  <a:pt x="513" y="1869"/>
                </a:cubicBezTo>
                <a:cubicBezTo>
                  <a:pt x="662" y="1826"/>
                  <a:pt x="769" y="1677"/>
                  <a:pt x="726" y="1506"/>
                </a:cubicBezTo>
                <a:lnTo>
                  <a:pt x="726" y="1506"/>
                </a:lnTo>
                <a:lnTo>
                  <a:pt x="726" y="1528"/>
                </a:lnTo>
                <a:lnTo>
                  <a:pt x="705" y="1421"/>
                </a:lnTo>
                <a:lnTo>
                  <a:pt x="705" y="1357"/>
                </a:lnTo>
                <a:cubicBezTo>
                  <a:pt x="683" y="1293"/>
                  <a:pt x="683" y="1208"/>
                  <a:pt x="705" y="1144"/>
                </a:cubicBezTo>
                <a:cubicBezTo>
                  <a:pt x="705" y="1136"/>
                  <a:pt x="705" y="1129"/>
                  <a:pt x="705" y="1123"/>
                </a:cubicBezTo>
                <a:lnTo>
                  <a:pt x="726" y="995"/>
                </a:lnTo>
                <a:cubicBezTo>
                  <a:pt x="747" y="931"/>
                  <a:pt x="769" y="867"/>
                  <a:pt x="790" y="803"/>
                </a:cubicBezTo>
                <a:lnTo>
                  <a:pt x="790" y="803"/>
                </a:lnTo>
                <a:cubicBezTo>
                  <a:pt x="790" y="824"/>
                  <a:pt x="769" y="845"/>
                  <a:pt x="769" y="888"/>
                </a:cubicBezTo>
                <a:cubicBezTo>
                  <a:pt x="788" y="809"/>
                  <a:pt x="808" y="748"/>
                  <a:pt x="845" y="689"/>
                </a:cubicBezTo>
                <a:lnTo>
                  <a:pt x="845" y="689"/>
                </a:lnTo>
                <a:cubicBezTo>
                  <a:pt x="835" y="711"/>
                  <a:pt x="824" y="734"/>
                  <a:pt x="811" y="760"/>
                </a:cubicBezTo>
                <a:lnTo>
                  <a:pt x="854" y="675"/>
                </a:lnTo>
                <a:lnTo>
                  <a:pt x="854" y="675"/>
                </a:lnTo>
                <a:cubicBezTo>
                  <a:pt x="851" y="679"/>
                  <a:pt x="848" y="684"/>
                  <a:pt x="845" y="689"/>
                </a:cubicBezTo>
                <a:lnTo>
                  <a:pt x="845" y="689"/>
                </a:lnTo>
                <a:cubicBezTo>
                  <a:pt x="869" y="636"/>
                  <a:pt x="888" y="592"/>
                  <a:pt x="918" y="547"/>
                </a:cubicBezTo>
                <a:cubicBezTo>
                  <a:pt x="1070" y="299"/>
                  <a:pt x="882" y="0"/>
                  <a:pt x="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5555" y="958005"/>
            <a:ext cx="75976" cy="74171"/>
          </a:xfrm>
          <a:custGeom>
            <a:avLst/>
            <a:gdLst/>
            <a:ahLst/>
            <a:cxnLst/>
            <a:rect l="l" t="t" r="r" b="b"/>
            <a:pathLst>
              <a:path w="1263" h="1233" extrusionOk="0">
                <a:moveTo>
                  <a:pt x="358" y="1"/>
                </a:moveTo>
                <a:cubicBezTo>
                  <a:pt x="291" y="1"/>
                  <a:pt x="227" y="24"/>
                  <a:pt x="172" y="66"/>
                </a:cubicBezTo>
                <a:cubicBezTo>
                  <a:pt x="22" y="193"/>
                  <a:pt x="1" y="428"/>
                  <a:pt x="150" y="556"/>
                </a:cubicBezTo>
                <a:cubicBezTo>
                  <a:pt x="235" y="641"/>
                  <a:pt x="321" y="727"/>
                  <a:pt x="406" y="833"/>
                </a:cubicBezTo>
                <a:cubicBezTo>
                  <a:pt x="513" y="919"/>
                  <a:pt x="619" y="1004"/>
                  <a:pt x="726" y="1089"/>
                </a:cubicBezTo>
                <a:lnTo>
                  <a:pt x="662" y="1047"/>
                </a:lnTo>
                <a:lnTo>
                  <a:pt x="662" y="1047"/>
                </a:lnTo>
                <a:cubicBezTo>
                  <a:pt x="705" y="1089"/>
                  <a:pt x="747" y="1132"/>
                  <a:pt x="790" y="1153"/>
                </a:cubicBezTo>
                <a:cubicBezTo>
                  <a:pt x="841" y="1209"/>
                  <a:pt x="900" y="1233"/>
                  <a:pt x="957" y="1233"/>
                </a:cubicBezTo>
                <a:cubicBezTo>
                  <a:pt x="1118" y="1233"/>
                  <a:pt x="1262" y="1049"/>
                  <a:pt x="1153" y="876"/>
                </a:cubicBezTo>
                <a:lnTo>
                  <a:pt x="1089" y="791"/>
                </a:lnTo>
                <a:cubicBezTo>
                  <a:pt x="1067" y="769"/>
                  <a:pt x="1046" y="727"/>
                  <a:pt x="1025" y="705"/>
                </a:cubicBezTo>
                <a:cubicBezTo>
                  <a:pt x="1003" y="663"/>
                  <a:pt x="939" y="577"/>
                  <a:pt x="918" y="513"/>
                </a:cubicBezTo>
                <a:cubicBezTo>
                  <a:pt x="833" y="407"/>
                  <a:pt x="747" y="279"/>
                  <a:pt x="662" y="172"/>
                </a:cubicBezTo>
                <a:cubicBezTo>
                  <a:pt x="641" y="108"/>
                  <a:pt x="598" y="66"/>
                  <a:pt x="534" y="44"/>
                </a:cubicBezTo>
                <a:lnTo>
                  <a:pt x="470" y="23"/>
                </a:lnTo>
                <a:cubicBezTo>
                  <a:pt x="432" y="8"/>
                  <a:pt x="395"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849" y="811891"/>
            <a:ext cx="71163" cy="179322"/>
          </a:xfrm>
          <a:custGeom>
            <a:avLst/>
            <a:gdLst/>
            <a:ahLst/>
            <a:cxnLst/>
            <a:rect l="l" t="t" r="r" b="b"/>
            <a:pathLst>
              <a:path w="1183" h="2981" extrusionOk="0">
                <a:moveTo>
                  <a:pt x="987" y="1"/>
                </a:moveTo>
                <a:cubicBezTo>
                  <a:pt x="930" y="1"/>
                  <a:pt x="874" y="27"/>
                  <a:pt x="841" y="85"/>
                </a:cubicBezTo>
                <a:cubicBezTo>
                  <a:pt x="756" y="277"/>
                  <a:pt x="671" y="469"/>
                  <a:pt x="628" y="682"/>
                </a:cubicBezTo>
                <a:cubicBezTo>
                  <a:pt x="564" y="895"/>
                  <a:pt x="500" y="1108"/>
                  <a:pt x="436" y="1322"/>
                </a:cubicBezTo>
                <a:cubicBezTo>
                  <a:pt x="308" y="1748"/>
                  <a:pt x="180" y="2153"/>
                  <a:pt x="52" y="2558"/>
                </a:cubicBezTo>
                <a:cubicBezTo>
                  <a:pt x="1" y="2816"/>
                  <a:pt x="199" y="2981"/>
                  <a:pt x="396" y="2981"/>
                </a:cubicBezTo>
                <a:cubicBezTo>
                  <a:pt x="525" y="2981"/>
                  <a:pt x="654" y="2911"/>
                  <a:pt x="713" y="2750"/>
                </a:cubicBezTo>
                <a:cubicBezTo>
                  <a:pt x="777" y="2324"/>
                  <a:pt x="863" y="1897"/>
                  <a:pt x="948" y="1471"/>
                </a:cubicBezTo>
                <a:cubicBezTo>
                  <a:pt x="991" y="1258"/>
                  <a:pt x="1033" y="1044"/>
                  <a:pt x="1076" y="831"/>
                </a:cubicBezTo>
                <a:cubicBezTo>
                  <a:pt x="1119" y="618"/>
                  <a:pt x="1161" y="405"/>
                  <a:pt x="1183" y="170"/>
                </a:cubicBezTo>
                <a:cubicBezTo>
                  <a:pt x="1170" y="65"/>
                  <a:pt x="1076" y="1"/>
                  <a:pt x="9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4230" y="674137"/>
            <a:ext cx="69479" cy="137755"/>
          </a:xfrm>
          <a:custGeom>
            <a:avLst/>
            <a:gdLst/>
            <a:ahLst/>
            <a:cxnLst/>
            <a:rect l="l" t="t" r="r" b="b"/>
            <a:pathLst>
              <a:path w="1155" h="2290" extrusionOk="0">
                <a:moveTo>
                  <a:pt x="855" y="0"/>
                </a:moveTo>
                <a:cubicBezTo>
                  <a:pt x="806" y="0"/>
                  <a:pt x="754" y="16"/>
                  <a:pt x="705" y="50"/>
                </a:cubicBezTo>
                <a:lnTo>
                  <a:pt x="705" y="29"/>
                </a:lnTo>
                <a:cubicBezTo>
                  <a:pt x="470" y="306"/>
                  <a:pt x="300" y="605"/>
                  <a:pt x="172" y="924"/>
                </a:cubicBezTo>
                <a:cubicBezTo>
                  <a:pt x="65" y="1244"/>
                  <a:pt x="1" y="1564"/>
                  <a:pt x="1" y="1905"/>
                </a:cubicBezTo>
                <a:cubicBezTo>
                  <a:pt x="1" y="2119"/>
                  <a:pt x="150" y="2289"/>
                  <a:pt x="364" y="2289"/>
                </a:cubicBezTo>
                <a:cubicBezTo>
                  <a:pt x="577" y="2289"/>
                  <a:pt x="726" y="2119"/>
                  <a:pt x="726" y="1905"/>
                </a:cubicBezTo>
                <a:cubicBezTo>
                  <a:pt x="726" y="1756"/>
                  <a:pt x="747" y="1628"/>
                  <a:pt x="747" y="1479"/>
                </a:cubicBezTo>
                <a:lnTo>
                  <a:pt x="747" y="1351"/>
                </a:lnTo>
                <a:lnTo>
                  <a:pt x="747" y="1330"/>
                </a:lnTo>
                <a:cubicBezTo>
                  <a:pt x="747" y="1244"/>
                  <a:pt x="790" y="1180"/>
                  <a:pt x="790" y="1116"/>
                </a:cubicBezTo>
                <a:cubicBezTo>
                  <a:pt x="854" y="839"/>
                  <a:pt x="961" y="583"/>
                  <a:pt x="1089" y="349"/>
                </a:cubicBezTo>
                <a:cubicBezTo>
                  <a:pt x="1154" y="168"/>
                  <a:pt x="1018" y="0"/>
                  <a:pt x="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3766" y="1019423"/>
            <a:ext cx="41086" cy="126025"/>
          </a:xfrm>
          <a:custGeom>
            <a:avLst/>
            <a:gdLst/>
            <a:ahLst/>
            <a:cxnLst/>
            <a:rect l="l" t="t" r="r" b="b"/>
            <a:pathLst>
              <a:path w="683" h="2095" extrusionOk="0">
                <a:moveTo>
                  <a:pt x="449" y="0"/>
                </a:moveTo>
                <a:cubicBezTo>
                  <a:pt x="353" y="0"/>
                  <a:pt x="254" y="61"/>
                  <a:pt x="235" y="153"/>
                </a:cubicBezTo>
                <a:lnTo>
                  <a:pt x="214" y="153"/>
                </a:lnTo>
                <a:cubicBezTo>
                  <a:pt x="64" y="687"/>
                  <a:pt x="0" y="1241"/>
                  <a:pt x="0" y="1774"/>
                </a:cubicBezTo>
                <a:cubicBezTo>
                  <a:pt x="0" y="1945"/>
                  <a:pt x="150" y="2073"/>
                  <a:pt x="299" y="2094"/>
                </a:cubicBezTo>
                <a:cubicBezTo>
                  <a:pt x="470" y="2094"/>
                  <a:pt x="598" y="1945"/>
                  <a:pt x="619" y="1774"/>
                </a:cubicBezTo>
                <a:cubicBezTo>
                  <a:pt x="555" y="1284"/>
                  <a:pt x="576" y="772"/>
                  <a:pt x="640" y="281"/>
                </a:cubicBezTo>
                <a:cubicBezTo>
                  <a:pt x="683" y="153"/>
                  <a:pt x="598" y="47"/>
                  <a:pt x="491" y="4"/>
                </a:cubicBezTo>
                <a:cubicBezTo>
                  <a:pt x="477" y="1"/>
                  <a:pt x="463"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52503" y="316400"/>
            <a:ext cx="66772" cy="161336"/>
          </a:xfrm>
          <a:custGeom>
            <a:avLst/>
            <a:gdLst/>
            <a:ahLst/>
            <a:cxnLst/>
            <a:rect l="l" t="t" r="r" b="b"/>
            <a:pathLst>
              <a:path w="1110" h="2682" extrusionOk="0">
                <a:moveTo>
                  <a:pt x="848" y="0"/>
                </a:moveTo>
                <a:cubicBezTo>
                  <a:pt x="742" y="0"/>
                  <a:pt x="656" y="63"/>
                  <a:pt x="619" y="175"/>
                </a:cubicBezTo>
                <a:cubicBezTo>
                  <a:pt x="555" y="346"/>
                  <a:pt x="512" y="516"/>
                  <a:pt x="469" y="708"/>
                </a:cubicBezTo>
                <a:cubicBezTo>
                  <a:pt x="405" y="879"/>
                  <a:pt x="363" y="1049"/>
                  <a:pt x="320" y="1241"/>
                </a:cubicBezTo>
                <a:cubicBezTo>
                  <a:pt x="213" y="1583"/>
                  <a:pt x="128" y="1945"/>
                  <a:pt x="43" y="2308"/>
                </a:cubicBezTo>
                <a:cubicBezTo>
                  <a:pt x="0" y="2457"/>
                  <a:pt x="107" y="2628"/>
                  <a:pt x="256" y="2670"/>
                </a:cubicBezTo>
                <a:cubicBezTo>
                  <a:pt x="285" y="2678"/>
                  <a:pt x="315" y="2681"/>
                  <a:pt x="343" y="2681"/>
                </a:cubicBezTo>
                <a:cubicBezTo>
                  <a:pt x="481" y="2681"/>
                  <a:pt x="605" y="2598"/>
                  <a:pt x="640" y="2457"/>
                </a:cubicBezTo>
                <a:cubicBezTo>
                  <a:pt x="725" y="2094"/>
                  <a:pt x="811" y="1732"/>
                  <a:pt x="896" y="1369"/>
                </a:cubicBezTo>
                <a:cubicBezTo>
                  <a:pt x="981" y="985"/>
                  <a:pt x="1045" y="623"/>
                  <a:pt x="1088" y="239"/>
                </a:cubicBezTo>
                <a:cubicBezTo>
                  <a:pt x="1109" y="111"/>
                  <a:pt x="1002" y="4"/>
                  <a:pt x="896" y="4"/>
                </a:cubicBezTo>
                <a:cubicBezTo>
                  <a:pt x="880" y="2"/>
                  <a:pt x="864" y="0"/>
                  <a:pt x="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899450" y="165325"/>
            <a:ext cx="337604" cy="312402"/>
          </a:xfrm>
          <a:custGeom>
            <a:avLst/>
            <a:gdLst/>
            <a:ahLst/>
            <a:cxnLst/>
            <a:rect l="l" t="t" r="r" b="b"/>
            <a:pathLst>
              <a:path w="5589" h="5172" extrusionOk="0">
                <a:moveTo>
                  <a:pt x="2487" y="1"/>
                </a:moveTo>
                <a:cubicBezTo>
                  <a:pt x="1787" y="1"/>
                  <a:pt x="1106" y="345"/>
                  <a:pt x="705" y="969"/>
                </a:cubicBezTo>
                <a:cubicBezTo>
                  <a:pt x="235" y="1609"/>
                  <a:pt x="1" y="2419"/>
                  <a:pt x="65" y="3230"/>
                </a:cubicBezTo>
                <a:cubicBezTo>
                  <a:pt x="147" y="4540"/>
                  <a:pt x="1084" y="5171"/>
                  <a:pt x="2191" y="5171"/>
                </a:cubicBezTo>
                <a:cubicBezTo>
                  <a:pt x="2525" y="5171"/>
                  <a:pt x="2875" y="5114"/>
                  <a:pt x="3221" y="5000"/>
                </a:cubicBezTo>
                <a:cubicBezTo>
                  <a:pt x="5482" y="4254"/>
                  <a:pt x="5588" y="1097"/>
                  <a:pt x="3392" y="202"/>
                </a:cubicBezTo>
                <a:cubicBezTo>
                  <a:pt x="3101" y="66"/>
                  <a:pt x="2792" y="1"/>
                  <a:pt x="2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38825" y="86350"/>
            <a:ext cx="871385" cy="261871"/>
          </a:xfrm>
          <a:custGeom>
            <a:avLst/>
            <a:gdLst/>
            <a:ahLst/>
            <a:cxnLst/>
            <a:rect l="l" t="t" r="r" b="b"/>
            <a:pathLst>
              <a:path w="15121" h="4544" extrusionOk="0">
                <a:moveTo>
                  <a:pt x="15121" y="1"/>
                </a:moveTo>
                <a:cubicBezTo>
                  <a:pt x="10152" y="171"/>
                  <a:pt x="150" y="598"/>
                  <a:pt x="86" y="662"/>
                </a:cubicBezTo>
                <a:cubicBezTo>
                  <a:pt x="0" y="726"/>
                  <a:pt x="107" y="3349"/>
                  <a:pt x="171" y="4543"/>
                </a:cubicBezTo>
                <a:cubicBezTo>
                  <a:pt x="2602" y="4500"/>
                  <a:pt x="13798" y="4031"/>
                  <a:pt x="15121" y="4031"/>
                </a:cubicBezTo>
                <a:lnTo>
                  <a:pt x="151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499250" y="1600324"/>
            <a:ext cx="834980" cy="1358597"/>
          </a:xfrm>
          <a:custGeom>
            <a:avLst/>
            <a:gdLst/>
            <a:ahLst/>
            <a:cxnLst/>
            <a:rect l="l" t="t" r="r" b="b"/>
            <a:pathLst>
              <a:path w="14567" h="23703" extrusionOk="0">
                <a:moveTo>
                  <a:pt x="14567" y="1"/>
                </a:moveTo>
                <a:cubicBezTo>
                  <a:pt x="11709" y="108"/>
                  <a:pt x="8851" y="385"/>
                  <a:pt x="6015" y="385"/>
                </a:cubicBezTo>
                <a:cubicBezTo>
                  <a:pt x="5268" y="427"/>
                  <a:pt x="4543" y="513"/>
                  <a:pt x="3840" y="662"/>
                </a:cubicBezTo>
                <a:cubicBezTo>
                  <a:pt x="3541" y="726"/>
                  <a:pt x="3243" y="811"/>
                  <a:pt x="2965" y="918"/>
                </a:cubicBezTo>
                <a:cubicBezTo>
                  <a:pt x="1" y="2155"/>
                  <a:pt x="747" y="6868"/>
                  <a:pt x="726" y="9512"/>
                </a:cubicBezTo>
                <a:cubicBezTo>
                  <a:pt x="683" y="13287"/>
                  <a:pt x="961" y="17062"/>
                  <a:pt x="1281" y="20815"/>
                </a:cubicBezTo>
                <a:cubicBezTo>
                  <a:pt x="1281" y="21242"/>
                  <a:pt x="1366" y="21668"/>
                  <a:pt x="1536" y="22052"/>
                </a:cubicBezTo>
                <a:cubicBezTo>
                  <a:pt x="2027" y="23012"/>
                  <a:pt x="3285" y="23225"/>
                  <a:pt x="4351" y="23332"/>
                </a:cubicBezTo>
                <a:cubicBezTo>
                  <a:pt x="7315" y="23574"/>
                  <a:pt x="10279" y="23702"/>
                  <a:pt x="13257" y="23702"/>
                </a:cubicBezTo>
                <a:cubicBezTo>
                  <a:pt x="13686" y="23702"/>
                  <a:pt x="14115" y="23700"/>
                  <a:pt x="14545" y="23694"/>
                </a:cubicBezTo>
                <a:lnTo>
                  <a:pt x="14545" y="15484"/>
                </a:lnTo>
                <a:cubicBezTo>
                  <a:pt x="13714" y="15441"/>
                  <a:pt x="12903" y="15377"/>
                  <a:pt x="12071" y="15249"/>
                </a:cubicBezTo>
                <a:cubicBezTo>
                  <a:pt x="11432" y="15142"/>
                  <a:pt x="10749" y="15014"/>
                  <a:pt x="10259" y="14567"/>
                </a:cubicBezTo>
                <a:cubicBezTo>
                  <a:pt x="9768" y="14119"/>
                  <a:pt x="9598" y="13287"/>
                  <a:pt x="10046" y="12818"/>
                </a:cubicBezTo>
                <a:cubicBezTo>
                  <a:pt x="10356" y="12487"/>
                  <a:pt x="10902" y="12402"/>
                  <a:pt x="11476" y="12402"/>
                </a:cubicBezTo>
                <a:cubicBezTo>
                  <a:pt x="12087" y="12402"/>
                  <a:pt x="12731" y="12498"/>
                  <a:pt x="13159" y="12498"/>
                </a:cubicBezTo>
                <a:lnTo>
                  <a:pt x="14567" y="12498"/>
                </a:lnTo>
                <a:lnTo>
                  <a:pt x="145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57560" y="3150073"/>
            <a:ext cx="736223" cy="621104"/>
          </a:xfrm>
          <a:custGeom>
            <a:avLst/>
            <a:gdLst/>
            <a:ahLst/>
            <a:cxnLst/>
            <a:rect l="l" t="t" r="r" b="b"/>
            <a:pathLst>
              <a:path w="15462" h="10877" extrusionOk="0">
                <a:moveTo>
                  <a:pt x="214" y="0"/>
                </a:moveTo>
                <a:cubicBezTo>
                  <a:pt x="150" y="3625"/>
                  <a:pt x="64" y="7251"/>
                  <a:pt x="0" y="10876"/>
                </a:cubicBezTo>
                <a:cubicBezTo>
                  <a:pt x="4841" y="10727"/>
                  <a:pt x="9704" y="10450"/>
                  <a:pt x="14545" y="10066"/>
                </a:cubicBezTo>
                <a:cubicBezTo>
                  <a:pt x="14567" y="10068"/>
                  <a:pt x="14588" y="10069"/>
                  <a:pt x="14610" y="10069"/>
                </a:cubicBezTo>
                <a:cubicBezTo>
                  <a:pt x="14844" y="10069"/>
                  <a:pt x="15073" y="9966"/>
                  <a:pt x="15249" y="9810"/>
                </a:cubicBezTo>
                <a:cubicBezTo>
                  <a:pt x="15398" y="9597"/>
                  <a:pt x="15462" y="9341"/>
                  <a:pt x="15440" y="9085"/>
                </a:cubicBezTo>
                <a:lnTo>
                  <a:pt x="153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135674" y="4121163"/>
            <a:ext cx="506535" cy="235188"/>
          </a:xfrm>
          <a:custGeom>
            <a:avLst/>
            <a:gdLst/>
            <a:ahLst/>
            <a:cxnLst/>
            <a:rect l="l" t="t" r="r" b="b"/>
            <a:pathLst>
              <a:path w="15462" h="10877" extrusionOk="0">
                <a:moveTo>
                  <a:pt x="214" y="0"/>
                </a:moveTo>
                <a:cubicBezTo>
                  <a:pt x="150" y="3625"/>
                  <a:pt x="64" y="7251"/>
                  <a:pt x="0" y="10876"/>
                </a:cubicBezTo>
                <a:cubicBezTo>
                  <a:pt x="4841" y="10727"/>
                  <a:pt x="9704" y="10450"/>
                  <a:pt x="14545" y="10066"/>
                </a:cubicBezTo>
                <a:cubicBezTo>
                  <a:pt x="14567" y="10068"/>
                  <a:pt x="14588" y="10069"/>
                  <a:pt x="14610" y="10069"/>
                </a:cubicBezTo>
                <a:cubicBezTo>
                  <a:pt x="14844" y="10069"/>
                  <a:pt x="15073" y="9966"/>
                  <a:pt x="15249" y="9810"/>
                </a:cubicBezTo>
                <a:cubicBezTo>
                  <a:pt x="15398" y="9597"/>
                  <a:pt x="15462" y="9341"/>
                  <a:pt x="15440" y="9085"/>
                </a:cubicBezTo>
                <a:lnTo>
                  <a:pt x="153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75650" y="4986475"/>
            <a:ext cx="720230" cy="206497"/>
          </a:xfrm>
          <a:custGeom>
            <a:avLst/>
            <a:gdLst/>
            <a:ahLst/>
            <a:cxnLst/>
            <a:rect l="l" t="t" r="r" b="b"/>
            <a:pathLst>
              <a:path w="13756" h="11632" extrusionOk="0">
                <a:moveTo>
                  <a:pt x="8819" y="0"/>
                </a:moveTo>
                <a:cubicBezTo>
                  <a:pt x="6385" y="0"/>
                  <a:pt x="3951" y="157"/>
                  <a:pt x="1536" y="457"/>
                </a:cubicBezTo>
                <a:cubicBezTo>
                  <a:pt x="1302" y="457"/>
                  <a:pt x="1088" y="606"/>
                  <a:pt x="1024" y="820"/>
                </a:cubicBezTo>
                <a:cubicBezTo>
                  <a:pt x="896" y="1075"/>
                  <a:pt x="811" y="1353"/>
                  <a:pt x="768" y="1651"/>
                </a:cubicBezTo>
                <a:cubicBezTo>
                  <a:pt x="598" y="2632"/>
                  <a:pt x="470" y="3635"/>
                  <a:pt x="385" y="4637"/>
                </a:cubicBezTo>
                <a:cubicBezTo>
                  <a:pt x="257" y="6108"/>
                  <a:pt x="193" y="7580"/>
                  <a:pt x="107" y="9051"/>
                </a:cubicBezTo>
                <a:cubicBezTo>
                  <a:pt x="65" y="9904"/>
                  <a:pt x="22" y="10757"/>
                  <a:pt x="1" y="11632"/>
                </a:cubicBezTo>
                <a:lnTo>
                  <a:pt x="385" y="11632"/>
                </a:lnTo>
                <a:cubicBezTo>
                  <a:pt x="470" y="10054"/>
                  <a:pt x="555" y="8476"/>
                  <a:pt x="662" y="6897"/>
                </a:cubicBezTo>
                <a:cubicBezTo>
                  <a:pt x="747" y="5639"/>
                  <a:pt x="854" y="4381"/>
                  <a:pt x="1024" y="3123"/>
                </a:cubicBezTo>
                <a:cubicBezTo>
                  <a:pt x="1067" y="2419"/>
                  <a:pt x="1216" y="1715"/>
                  <a:pt x="1430" y="1054"/>
                </a:cubicBezTo>
                <a:cubicBezTo>
                  <a:pt x="1430" y="1054"/>
                  <a:pt x="1451" y="990"/>
                  <a:pt x="1472" y="948"/>
                </a:cubicBezTo>
                <a:cubicBezTo>
                  <a:pt x="1472" y="926"/>
                  <a:pt x="1494" y="926"/>
                  <a:pt x="1494" y="905"/>
                </a:cubicBezTo>
                <a:cubicBezTo>
                  <a:pt x="1622" y="905"/>
                  <a:pt x="1749" y="884"/>
                  <a:pt x="1877" y="862"/>
                </a:cubicBezTo>
                <a:cubicBezTo>
                  <a:pt x="3647" y="649"/>
                  <a:pt x="5439" y="521"/>
                  <a:pt x="7230" y="478"/>
                </a:cubicBezTo>
                <a:cubicBezTo>
                  <a:pt x="7693" y="467"/>
                  <a:pt x="8157" y="462"/>
                  <a:pt x="8622" y="462"/>
                </a:cubicBezTo>
                <a:cubicBezTo>
                  <a:pt x="9957" y="462"/>
                  <a:pt x="11297" y="506"/>
                  <a:pt x="12626" y="585"/>
                </a:cubicBezTo>
                <a:cubicBezTo>
                  <a:pt x="12677" y="585"/>
                  <a:pt x="12762" y="578"/>
                  <a:pt x="12853" y="578"/>
                </a:cubicBezTo>
                <a:cubicBezTo>
                  <a:pt x="12989" y="578"/>
                  <a:pt x="13138" y="593"/>
                  <a:pt x="13202" y="670"/>
                </a:cubicBezTo>
                <a:cubicBezTo>
                  <a:pt x="13287" y="798"/>
                  <a:pt x="13244" y="1118"/>
                  <a:pt x="13244" y="1267"/>
                </a:cubicBezTo>
                <a:cubicBezTo>
                  <a:pt x="13244" y="1737"/>
                  <a:pt x="13244" y="2184"/>
                  <a:pt x="13266" y="2654"/>
                </a:cubicBezTo>
                <a:cubicBezTo>
                  <a:pt x="13266" y="3549"/>
                  <a:pt x="13287" y="4466"/>
                  <a:pt x="13287" y="5362"/>
                </a:cubicBezTo>
                <a:cubicBezTo>
                  <a:pt x="13287" y="7452"/>
                  <a:pt x="13266" y="9542"/>
                  <a:pt x="13244" y="11632"/>
                </a:cubicBezTo>
                <a:lnTo>
                  <a:pt x="13692" y="11632"/>
                </a:lnTo>
                <a:cubicBezTo>
                  <a:pt x="13692" y="10971"/>
                  <a:pt x="13713" y="10310"/>
                  <a:pt x="13713" y="9649"/>
                </a:cubicBezTo>
                <a:cubicBezTo>
                  <a:pt x="13735" y="7815"/>
                  <a:pt x="13735" y="5959"/>
                  <a:pt x="13713" y="4125"/>
                </a:cubicBezTo>
                <a:cubicBezTo>
                  <a:pt x="13713" y="3208"/>
                  <a:pt x="13713" y="2291"/>
                  <a:pt x="13692" y="1374"/>
                </a:cubicBezTo>
                <a:cubicBezTo>
                  <a:pt x="13692" y="1033"/>
                  <a:pt x="13756" y="564"/>
                  <a:pt x="13479" y="329"/>
                </a:cubicBezTo>
                <a:cubicBezTo>
                  <a:pt x="13223" y="94"/>
                  <a:pt x="12754" y="137"/>
                  <a:pt x="12412" y="116"/>
                </a:cubicBezTo>
                <a:cubicBezTo>
                  <a:pt x="11216" y="38"/>
                  <a:pt x="10018" y="0"/>
                  <a:pt x="8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446000" y="4959100"/>
            <a:ext cx="337604" cy="312402"/>
          </a:xfrm>
          <a:custGeom>
            <a:avLst/>
            <a:gdLst/>
            <a:ahLst/>
            <a:cxnLst/>
            <a:rect l="l" t="t" r="r" b="b"/>
            <a:pathLst>
              <a:path w="5589" h="5172" extrusionOk="0">
                <a:moveTo>
                  <a:pt x="2487" y="1"/>
                </a:moveTo>
                <a:cubicBezTo>
                  <a:pt x="1787" y="1"/>
                  <a:pt x="1106" y="345"/>
                  <a:pt x="705" y="969"/>
                </a:cubicBezTo>
                <a:cubicBezTo>
                  <a:pt x="235" y="1609"/>
                  <a:pt x="1" y="2419"/>
                  <a:pt x="65" y="3230"/>
                </a:cubicBezTo>
                <a:cubicBezTo>
                  <a:pt x="147" y="4540"/>
                  <a:pt x="1084" y="5171"/>
                  <a:pt x="2191" y="5171"/>
                </a:cubicBezTo>
                <a:cubicBezTo>
                  <a:pt x="2525" y="5171"/>
                  <a:pt x="2875" y="5114"/>
                  <a:pt x="3221" y="5000"/>
                </a:cubicBezTo>
                <a:cubicBezTo>
                  <a:pt x="5482" y="4254"/>
                  <a:pt x="5588" y="1097"/>
                  <a:pt x="3392" y="202"/>
                </a:cubicBezTo>
                <a:cubicBezTo>
                  <a:pt x="3101" y="66"/>
                  <a:pt x="2792" y="1"/>
                  <a:pt x="2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837950" y="4959100"/>
            <a:ext cx="337604" cy="312402"/>
          </a:xfrm>
          <a:custGeom>
            <a:avLst/>
            <a:gdLst/>
            <a:ahLst/>
            <a:cxnLst/>
            <a:rect l="l" t="t" r="r" b="b"/>
            <a:pathLst>
              <a:path w="5589" h="5172" extrusionOk="0">
                <a:moveTo>
                  <a:pt x="2487" y="1"/>
                </a:moveTo>
                <a:cubicBezTo>
                  <a:pt x="1787" y="1"/>
                  <a:pt x="1106" y="345"/>
                  <a:pt x="705" y="969"/>
                </a:cubicBezTo>
                <a:cubicBezTo>
                  <a:pt x="235" y="1609"/>
                  <a:pt x="1" y="2419"/>
                  <a:pt x="65" y="3230"/>
                </a:cubicBezTo>
                <a:cubicBezTo>
                  <a:pt x="147" y="4540"/>
                  <a:pt x="1084" y="5171"/>
                  <a:pt x="2191" y="5171"/>
                </a:cubicBezTo>
                <a:cubicBezTo>
                  <a:pt x="2525" y="5171"/>
                  <a:pt x="2875" y="5114"/>
                  <a:pt x="3221" y="5000"/>
                </a:cubicBezTo>
                <a:cubicBezTo>
                  <a:pt x="5482" y="4254"/>
                  <a:pt x="5588" y="1097"/>
                  <a:pt x="3392" y="202"/>
                </a:cubicBezTo>
                <a:cubicBezTo>
                  <a:pt x="3101" y="66"/>
                  <a:pt x="2792" y="1"/>
                  <a:pt x="2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110200" y="4739925"/>
            <a:ext cx="1033798" cy="453044"/>
          </a:xfrm>
          <a:custGeom>
            <a:avLst/>
            <a:gdLst/>
            <a:ahLst/>
            <a:cxnLst/>
            <a:rect l="l" t="t" r="r" b="b"/>
            <a:pathLst>
              <a:path w="22052" h="7541" extrusionOk="0">
                <a:moveTo>
                  <a:pt x="719" y="0"/>
                </a:moveTo>
                <a:cubicBezTo>
                  <a:pt x="519" y="0"/>
                  <a:pt x="347" y="174"/>
                  <a:pt x="384" y="396"/>
                </a:cubicBezTo>
                <a:cubicBezTo>
                  <a:pt x="171" y="2102"/>
                  <a:pt x="43" y="3830"/>
                  <a:pt x="1" y="5557"/>
                </a:cubicBezTo>
                <a:cubicBezTo>
                  <a:pt x="40" y="5558"/>
                  <a:pt x="86" y="5558"/>
                  <a:pt x="139" y="5558"/>
                </a:cubicBezTo>
                <a:cubicBezTo>
                  <a:pt x="795" y="5558"/>
                  <a:pt x="2502" y="5518"/>
                  <a:pt x="4461" y="5518"/>
                </a:cubicBezTo>
                <a:cubicBezTo>
                  <a:pt x="8264" y="5518"/>
                  <a:pt x="13018" y="5669"/>
                  <a:pt x="12881" y="6560"/>
                </a:cubicBezTo>
                <a:cubicBezTo>
                  <a:pt x="12818" y="6837"/>
                  <a:pt x="12796" y="7178"/>
                  <a:pt x="12775" y="7541"/>
                </a:cubicBezTo>
                <a:lnTo>
                  <a:pt x="21966" y="7541"/>
                </a:lnTo>
                <a:cubicBezTo>
                  <a:pt x="22030" y="5834"/>
                  <a:pt x="22052" y="4128"/>
                  <a:pt x="22030" y="2422"/>
                </a:cubicBezTo>
                <a:cubicBezTo>
                  <a:pt x="22030" y="1953"/>
                  <a:pt x="21988" y="1484"/>
                  <a:pt x="21710" y="1143"/>
                </a:cubicBezTo>
                <a:cubicBezTo>
                  <a:pt x="21348" y="716"/>
                  <a:pt x="20751" y="652"/>
                  <a:pt x="20196" y="631"/>
                </a:cubicBezTo>
                <a:cubicBezTo>
                  <a:pt x="13713" y="311"/>
                  <a:pt x="7294" y="76"/>
                  <a:pt x="811" y="12"/>
                </a:cubicBezTo>
                <a:cubicBezTo>
                  <a:pt x="780" y="4"/>
                  <a:pt x="749" y="0"/>
                  <a:pt x="7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1" name="Google Shape;7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72" name="Google Shape;7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4"/>
          <p:cNvSpPr txBox="1">
            <a:spLocks noGrp="1"/>
          </p:cNvSpPr>
          <p:nvPr>
            <p:ph type="body" idx="1"/>
          </p:nvPr>
        </p:nvSpPr>
        <p:spPr>
          <a:xfrm>
            <a:off x="690225" y="1152475"/>
            <a:ext cx="77637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Anaheim"/>
              <a:buChar char="●"/>
              <a:defRPr sz="1400"/>
            </a:lvl1pPr>
            <a:lvl2pPr marL="914400" lvl="1" indent="-304800">
              <a:spcBef>
                <a:spcPts val="0"/>
              </a:spcBef>
              <a:spcAft>
                <a:spcPts val="0"/>
              </a:spcAft>
              <a:buClr>
                <a:srgbClr val="434343"/>
              </a:buClr>
              <a:buSzPts val="1200"/>
              <a:buFont typeface="Roboto Condensed Light"/>
              <a:buChar char="○"/>
              <a:defRPr sz="1400"/>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
        <p:nvSpPr>
          <p:cNvPr id="45" name="Google Shape;4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6" name="Google Shape;46;p4"/>
          <p:cNvSpPr txBox="1">
            <a:spLocks noGrp="1"/>
          </p:cNvSpPr>
          <p:nvPr>
            <p:ph type="title"/>
          </p:nvPr>
        </p:nvSpPr>
        <p:spPr>
          <a:xfrm>
            <a:off x="1069950" y="377225"/>
            <a:ext cx="7004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Google Shape;4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1" name="Google Shape;5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1069950" y="377225"/>
            <a:ext cx="70041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6" name="Google Shape;5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7" name="Google Shape;5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0" name="Google Shape;6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65" name="Google Shape;6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68" name="Google Shape;6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Neucha"/>
              <a:buNone/>
              <a:defRPr sz="2800">
                <a:solidFill>
                  <a:schemeClr val="dk1"/>
                </a:solidFill>
                <a:latin typeface="Neucha"/>
                <a:ea typeface="Neucha"/>
                <a:cs typeface="Neucha"/>
                <a:sym typeface="Neucha"/>
              </a:defRPr>
            </a:lvl1pPr>
            <a:lvl2pPr lvl="1">
              <a:spcBef>
                <a:spcPts val="0"/>
              </a:spcBef>
              <a:spcAft>
                <a:spcPts val="0"/>
              </a:spcAft>
              <a:buClr>
                <a:schemeClr val="dk1"/>
              </a:buClr>
              <a:buSzPts val="2800"/>
              <a:buFont typeface="Neucha"/>
              <a:buNone/>
              <a:defRPr sz="2800">
                <a:solidFill>
                  <a:schemeClr val="dk1"/>
                </a:solidFill>
                <a:latin typeface="Neucha"/>
                <a:ea typeface="Neucha"/>
                <a:cs typeface="Neucha"/>
                <a:sym typeface="Neucha"/>
              </a:defRPr>
            </a:lvl2pPr>
            <a:lvl3pPr lvl="2">
              <a:spcBef>
                <a:spcPts val="0"/>
              </a:spcBef>
              <a:spcAft>
                <a:spcPts val="0"/>
              </a:spcAft>
              <a:buClr>
                <a:schemeClr val="dk1"/>
              </a:buClr>
              <a:buSzPts val="2800"/>
              <a:buFont typeface="Neucha"/>
              <a:buNone/>
              <a:defRPr sz="2800">
                <a:solidFill>
                  <a:schemeClr val="dk1"/>
                </a:solidFill>
                <a:latin typeface="Neucha"/>
                <a:ea typeface="Neucha"/>
                <a:cs typeface="Neucha"/>
                <a:sym typeface="Neucha"/>
              </a:defRPr>
            </a:lvl3pPr>
            <a:lvl4pPr lvl="3">
              <a:spcBef>
                <a:spcPts val="0"/>
              </a:spcBef>
              <a:spcAft>
                <a:spcPts val="0"/>
              </a:spcAft>
              <a:buClr>
                <a:schemeClr val="dk1"/>
              </a:buClr>
              <a:buSzPts val="2800"/>
              <a:buFont typeface="Neucha"/>
              <a:buNone/>
              <a:defRPr sz="2800">
                <a:solidFill>
                  <a:schemeClr val="dk1"/>
                </a:solidFill>
                <a:latin typeface="Neucha"/>
                <a:ea typeface="Neucha"/>
                <a:cs typeface="Neucha"/>
                <a:sym typeface="Neucha"/>
              </a:defRPr>
            </a:lvl4pPr>
            <a:lvl5pPr lvl="4">
              <a:spcBef>
                <a:spcPts val="0"/>
              </a:spcBef>
              <a:spcAft>
                <a:spcPts val="0"/>
              </a:spcAft>
              <a:buClr>
                <a:schemeClr val="dk1"/>
              </a:buClr>
              <a:buSzPts val="2800"/>
              <a:buFont typeface="Neucha"/>
              <a:buNone/>
              <a:defRPr sz="2800">
                <a:solidFill>
                  <a:schemeClr val="dk1"/>
                </a:solidFill>
                <a:latin typeface="Neucha"/>
                <a:ea typeface="Neucha"/>
                <a:cs typeface="Neucha"/>
                <a:sym typeface="Neucha"/>
              </a:defRPr>
            </a:lvl5pPr>
            <a:lvl6pPr lvl="5">
              <a:spcBef>
                <a:spcPts val="0"/>
              </a:spcBef>
              <a:spcAft>
                <a:spcPts val="0"/>
              </a:spcAft>
              <a:buClr>
                <a:schemeClr val="dk1"/>
              </a:buClr>
              <a:buSzPts val="2800"/>
              <a:buFont typeface="Neucha"/>
              <a:buNone/>
              <a:defRPr sz="2800">
                <a:solidFill>
                  <a:schemeClr val="dk1"/>
                </a:solidFill>
                <a:latin typeface="Neucha"/>
                <a:ea typeface="Neucha"/>
                <a:cs typeface="Neucha"/>
                <a:sym typeface="Neucha"/>
              </a:defRPr>
            </a:lvl6pPr>
            <a:lvl7pPr lvl="6">
              <a:spcBef>
                <a:spcPts val="0"/>
              </a:spcBef>
              <a:spcAft>
                <a:spcPts val="0"/>
              </a:spcAft>
              <a:buClr>
                <a:schemeClr val="dk1"/>
              </a:buClr>
              <a:buSzPts val="2800"/>
              <a:buFont typeface="Neucha"/>
              <a:buNone/>
              <a:defRPr sz="2800">
                <a:solidFill>
                  <a:schemeClr val="dk1"/>
                </a:solidFill>
                <a:latin typeface="Neucha"/>
                <a:ea typeface="Neucha"/>
                <a:cs typeface="Neucha"/>
                <a:sym typeface="Neucha"/>
              </a:defRPr>
            </a:lvl7pPr>
            <a:lvl8pPr lvl="7">
              <a:spcBef>
                <a:spcPts val="0"/>
              </a:spcBef>
              <a:spcAft>
                <a:spcPts val="0"/>
              </a:spcAft>
              <a:buClr>
                <a:schemeClr val="dk1"/>
              </a:buClr>
              <a:buSzPts val="2800"/>
              <a:buFont typeface="Neucha"/>
              <a:buNone/>
              <a:defRPr sz="2800">
                <a:solidFill>
                  <a:schemeClr val="dk1"/>
                </a:solidFill>
                <a:latin typeface="Neucha"/>
                <a:ea typeface="Neucha"/>
                <a:cs typeface="Neucha"/>
                <a:sym typeface="Neucha"/>
              </a:defRPr>
            </a:lvl8pPr>
            <a:lvl9pPr lvl="8">
              <a:spcBef>
                <a:spcPts val="0"/>
              </a:spcBef>
              <a:spcAft>
                <a:spcPts val="0"/>
              </a:spcAft>
              <a:buClr>
                <a:schemeClr val="dk1"/>
              </a:buClr>
              <a:buSzPts val="2800"/>
              <a:buFont typeface="Neucha"/>
              <a:buNone/>
              <a:defRPr sz="2800">
                <a:solidFill>
                  <a:schemeClr val="dk1"/>
                </a:solidFill>
                <a:latin typeface="Neucha"/>
                <a:ea typeface="Neucha"/>
                <a:cs typeface="Neucha"/>
                <a:sym typeface="Neuch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1"/>
              </a:buClr>
              <a:buSzPts val="1200"/>
              <a:buFont typeface="Cairo"/>
              <a:buChar char="●"/>
              <a:defRPr sz="1200">
                <a:solidFill>
                  <a:schemeClr val="lt1"/>
                </a:solidFill>
                <a:latin typeface="Cairo"/>
                <a:ea typeface="Cairo"/>
                <a:cs typeface="Cairo"/>
                <a:sym typeface="Cairo"/>
              </a:defRPr>
            </a:lvl1pPr>
            <a:lvl2pPr marL="914400" lvl="1" indent="-304800">
              <a:lnSpc>
                <a:spcPct val="115000"/>
              </a:lnSpc>
              <a:spcBef>
                <a:spcPts val="0"/>
              </a:spcBef>
              <a:spcAft>
                <a:spcPts val="0"/>
              </a:spcAft>
              <a:buClr>
                <a:schemeClr val="lt1"/>
              </a:buClr>
              <a:buSzPts val="1200"/>
              <a:buFont typeface="Cairo"/>
              <a:buChar char="○"/>
              <a:defRPr sz="1200">
                <a:solidFill>
                  <a:schemeClr val="lt1"/>
                </a:solidFill>
                <a:latin typeface="Cairo"/>
                <a:ea typeface="Cairo"/>
                <a:cs typeface="Cairo"/>
                <a:sym typeface="Cairo"/>
              </a:defRPr>
            </a:lvl2pPr>
            <a:lvl3pPr marL="1371600" lvl="2" indent="-304800">
              <a:lnSpc>
                <a:spcPct val="115000"/>
              </a:lnSpc>
              <a:spcBef>
                <a:spcPts val="0"/>
              </a:spcBef>
              <a:spcAft>
                <a:spcPts val="0"/>
              </a:spcAft>
              <a:buClr>
                <a:schemeClr val="lt1"/>
              </a:buClr>
              <a:buSzPts val="1200"/>
              <a:buFont typeface="Cairo"/>
              <a:buChar char="■"/>
              <a:defRPr sz="1200">
                <a:solidFill>
                  <a:schemeClr val="lt1"/>
                </a:solidFill>
                <a:latin typeface="Cairo"/>
                <a:ea typeface="Cairo"/>
                <a:cs typeface="Cairo"/>
                <a:sym typeface="Cairo"/>
              </a:defRPr>
            </a:lvl3pPr>
            <a:lvl4pPr marL="1828800" lvl="3" indent="-304800">
              <a:lnSpc>
                <a:spcPct val="115000"/>
              </a:lnSpc>
              <a:spcBef>
                <a:spcPts val="0"/>
              </a:spcBef>
              <a:spcAft>
                <a:spcPts val="0"/>
              </a:spcAft>
              <a:buClr>
                <a:schemeClr val="lt1"/>
              </a:buClr>
              <a:buSzPts val="1200"/>
              <a:buFont typeface="Cairo"/>
              <a:buChar char="●"/>
              <a:defRPr sz="1200">
                <a:solidFill>
                  <a:schemeClr val="lt1"/>
                </a:solidFill>
                <a:latin typeface="Cairo"/>
                <a:ea typeface="Cairo"/>
                <a:cs typeface="Cairo"/>
                <a:sym typeface="Cairo"/>
              </a:defRPr>
            </a:lvl4pPr>
            <a:lvl5pPr marL="2286000" lvl="4" indent="-304800">
              <a:lnSpc>
                <a:spcPct val="115000"/>
              </a:lnSpc>
              <a:spcBef>
                <a:spcPts val="0"/>
              </a:spcBef>
              <a:spcAft>
                <a:spcPts val="0"/>
              </a:spcAft>
              <a:buClr>
                <a:schemeClr val="lt1"/>
              </a:buClr>
              <a:buSzPts val="1200"/>
              <a:buFont typeface="Cairo"/>
              <a:buChar char="○"/>
              <a:defRPr sz="1200">
                <a:solidFill>
                  <a:schemeClr val="lt1"/>
                </a:solidFill>
                <a:latin typeface="Cairo"/>
                <a:ea typeface="Cairo"/>
                <a:cs typeface="Cairo"/>
                <a:sym typeface="Cairo"/>
              </a:defRPr>
            </a:lvl5pPr>
            <a:lvl6pPr marL="2743200" lvl="5" indent="-304800">
              <a:lnSpc>
                <a:spcPct val="115000"/>
              </a:lnSpc>
              <a:spcBef>
                <a:spcPts val="0"/>
              </a:spcBef>
              <a:spcAft>
                <a:spcPts val="0"/>
              </a:spcAft>
              <a:buClr>
                <a:schemeClr val="lt1"/>
              </a:buClr>
              <a:buSzPts val="1200"/>
              <a:buFont typeface="Cairo"/>
              <a:buChar char="■"/>
              <a:defRPr sz="1200">
                <a:solidFill>
                  <a:schemeClr val="lt1"/>
                </a:solidFill>
                <a:latin typeface="Cairo"/>
                <a:ea typeface="Cairo"/>
                <a:cs typeface="Cairo"/>
                <a:sym typeface="Cairo"/>
              </a:defRPr>
            </a:lvl6pPr>
            <a:lvl7pPr marL="3200400" lvl="6" indent="-304800">
              <a:lnSpc>
                <a:spcPct val="115000"/>
              </a:lnSpc>
              <a:spcBef>
                <a:spcPts val="0"/>
              </a:spcBef>
              <a:spcAft>
                <a:spcPts val="0"/>
              </a:spcAft>
              <a:buClr>
                <a:schemeClr val="lt1"/>
              </a:buClr>
              <a:buSzPts val="1200"/>
              <a:buFont typeface="Cairo"/>
              <a:buChar char="●"/>
              <a:defRPr sz="1200">
                <a:solidFill>
                  <a:schemeClr val="lt1"/>
                </a:solidFill>
                <a:latin typeface="Cairo"/>
                <a:ea typeface="Cairo"/>
                <a:cs typeface="Cairo"/>
                <a:sym typeface="Cairo"/>
              </a:defRPr>
            </a:lvl7pPr>
            <a:lvl8pPr marL="3657600" lvl="7" indent="-304800">
              <a:lnSpc>
                <a:spcPct val="115000"/>
              </a:lnSpc>
              <a:spcBef>
                <a:spcPts val="0"/>
              </a:spcBef>
              <a:spcAft>
                <a:spcPts val="0"/>
              </a:spcAft>
              <a:buClr>
                <a:schemeClr val="lt1"/>
              </a:buClr>
              <a:buSzPts val="1200"/>
              <a:buFont typeface="Cairo"/>
              <a:buChar char="○"/>
              <a:defRPr sz="1200">
                <a:solidFill>
                  <a:schemeClr val="lt1"/>
                </a:solidFill>
                <a:latin typeface="Cairo"/>
                <a:ea typeface="Cairo"/>
                <a:cs typeface="Cairo"/>
                <a:sym typeface="Cairo"/>
              </a:defRPr>
            </a:lvl8pPr>
            <a:lvl9pPr marL="4114800" lvl="8" indent="-304800">
              <a:lnSpc>
                <a:spcPct val="115000"/>
              </a:lnSpc>
              <a:spcBef>
                <a:spcPts val="0"/>
              </a:spcBef>
              <a:spcAft>
                <a:spcPts val="0"/>
              </a:spcAft>
              <a:buClr>
                <a:schemeClr val="lt1"/>
              </a:buClr>
              <a:buSzPts val="1200"/>
              <a:buFont typeface="Cairo"/>
              <a:buChar char="■"/>
              <a:defRPr sz="1200">
                <a:solidFill>
                  <a:schemeClr val="lt1"/>
                </a:solidFill>
                <a:latin typeface="Cairo"/>
                <a:ea typeface="Cairo"/>
                <a:cs typeface="Cairo"/>
                <a:sym typeface="Cai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icakesuma/Investigate-Hotel-Busines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colab.research.google.com/drive/1mcR4Cun70yjLA6UoRHPsG11xbtd7V06b?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ctrTitle"/>
          </p:nvPr>
        </p:nvSpPr>
        <p:spPr>
          <a:xfrm>
            <a:off x="4709691" y="1486180"/>
            <a:ext cx="3553500" cy="22389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Investigate</a:t>
            </a:r>
            <a:br>
              <a:rPr lang="en" dirty="0"/>
            </a:br>
            <a:r>
              <a:rPr lang="en" dirty="0"/>
              <a:t>Hotel</a:t>
            </a:r>
            <a:br>
              <a:rPr lang="en" dirty="0"/>
            </a:br>
            <a:r>
              <a:rPr lang="en" dirty="0"/>
              <a:t>Business</a:t>
            </a:r>
            <a:endParaRPr dirty="0"/>
          </a:p>
        </p:txBody>
      </p:sp>
      <p:sp>
        <p:nvSpPr>
          <p:cNvPr id="84" name="Google Shape;84;p15"/>
          <p:cNvSpPr txBox="1">
            <a:spLocks noGrp="1"/>
          </p:cNvSpPr>
          <p:nvPr>
            <p:ph type="subTitle" idx="1"/>
          </p:nvPr>
        </p:nvSpPr>
        <p:spPr>
          <a:xfrm>
            <a:off x="4709691" y="3721328"/>
            <a:ext cx="3191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Rica Kesuma Mansyur</a:t>
            </a:r>
          </a:p>
          <a:p>
            <a:pPr marL="0" lvl="0" indent="0" algn="l" rtl="0">
              <a:spcBef>
                <a:spcPts val="0"/>
              </a:spcBef>
              <a:spcAft>
                <a:spcPts val="0"/>
              </a:spcAft>
              <a:buClr>
                <a:schemeClr val="dk1"/>
              </a:buClr>
              <a:buSzPts val="1100"/>
              <a:buFont typeface="Arial"/>
              <a:buNone/>
            </a:pPr>
            <a:r>
              <a:rPr lang="en" dirty="0"/>
              <a:t>Mini Project Portfolio</a:t>
            </a:r>
          </a:p>
        </p:txBody>
      </p:sp>
      <p:grpSp>
        <p:nvGrpSpPr>
          <p:cNvPr id="85" name="Google Shape;85;p15"/>
          <p:cNvGrpSpPr/>
          <p:nvPr/>
        </p:nvGrpSpPr>
        <p:grpSpPr>
          <a:xfrm>
            <a:off x="1282327" y="1029987"/>
            <a:ext cx="2791212" cy="3083530"/>
            <a:chOff x="2055650" y="933575"/>
            <a:chExt cx="3474250" cy="3838100"/>
          </a:xfrm>
        </p:grpSpPr>
        <p:sp>
          <p:nvSpPr>
            <p:cNvPr id="86" name="Google Shape;86;p15"/>
            <p:cNvSpPr/>
            <p:nvPr/>
          </p:nvSpPr>
          <p:spPr>
            <a:xfrm>
              <a:off x="2454350" y="933575"/>
              <a:ext cx="3075550" cy="3838100"/>
            </a:xfrm>
            <a:custGeom>
              <a:avLst/>
              <a:gdLst/>
              <a:ahLst/>
              <a:cxnLst/>
              <a:rect l="l" t="t" r="r" b="b"/>
              <a:pathLst>
                <a:path w="123022" h="153524" extrusionOk="0">
                  <a:moveTo>
                    <a:pt x="87580" y="16061"/>
                  </a:moveTo>
                  <a:cubicBezTo>
                    <a:pt x="99249" y="23975"/>
                    <a:pt x="108236" y="35804"/>
                    <a:pt x="112368" y="49923"/>
                  </a:cubicBezTo>
                  <a:cubicBezTo>
                    <a:pt x="116992" y="65810"/>
                    <a:pt x="115165" y="82538"/>
                    <a:pt x="107222" y="97034"/>
                  </a:cubicBezTo>
                  <a:cubicBezTo>
                    <a:pt x="99278" y="111544"/>
                    <a:pt x="86159" y="122082"/>
                    <a:pt x="70287" y="126706"/>
                  </a:cubicBezTo>
                  <a:cubicBezTo>
                    <a:pt x="64604" y="128359"/>
                    <a:pt x="58763" y="129200"/>
                    <a:pt x="52906" y="129200"/>
                  </a:cubicBezTo>
                  <a:cubicBezTo>
                    <a:pt x="39425" y="129200"/>
                    <a:pt x="26655" y="124720"/>
                    <a:pt x="16247" y="117038"/>
                  </a:cubicBezTo>
                  <a:cubicBezTo>
                    <a:pt x="18030" y="114515"/>
                    <a:pt x="19798" y="112008"/>
                    <a:pt x="21581" y="109485"/>
                  </a:cubicBezTo>
                  <a:cubicBezTo>
                    <a:pt x="43586" y="78334"/>
                    <a:pt x="65576" y="47197"/>
                    <a:pt x="87580" y="16061"/>
                  </a:cubicBezTo>
                  <a:close/>
                  <a:moveTo>
                    <a:pt x="86948" y="1"/>
                  </a:moveTo>
                  <a:cubicBezTo>
                    <a:pt x="85234" y="1"/>
                    <a:pt x="84092" y="2713"/>
                    <a:pt x="85928" y="3957"/>
                  </a:cubicBezTo>
                  <a:cubicBezTo>
                    <a:pt x="87087" y="4739"/>
                    <a:pt x="88247" y="5522"/>
                    <a:pt x="89392" y="6319"/>
                  </a:cubicBezTo>
                  <a:cubicBezTo>
                    <a:pt x="85913" y="11233"/>
                    <a:pt x="82434" y="16162"/>
                    <a:pt x="78955" y="21076"/>
                  </a:cubicBezTo>
                  <a:cubicBezTo>
                    <a:pt x="55153" y="54779"/>
                    <a:pt x="31351" y="88481"/>
                    <a:pt x="7549" y="122169"/>
                  </a:cubicBezTo>
                  <a:cubicBezTo>
                    <a:pt x="6346" y="121357"/>
                    <a:pt x="5143" y="120531"/>
                    <a:pt x="3926" y="119705"/>
                  </a:cubicBezTo>
                  <a:cubicBezTo>
                    <a:pt x="3555" y="119453"/>
                    <a:pt x="3189" y="119344"/>
                    <a:pt x="2846" y="119344"/>
                  </a:cubicBezTo>
                  <a:cubicBezTo>
                    <a:pt x="1134" y="119344"/>
                    <a:pt x="0" y="122056"/>
                    <a:pt x="1824" y="123300"/>
                  </a:cubicBezTo>
                  <a:cubicBezTo>
                    <a:pt x="5187" y="125590"/>
                    <a:pt x="8550" y="127880"/>
                    <a:pt x="11913" y="130156"/>
                  </a:cubicBezTo>
                  <a:cubicBezTo>
                    <a:pt x="12288" y="130412"/>
                    <a:pt x="12660" y="130523"/>
                    <a:pt x="13007" y="130523"/>
                  </a:cubicBezTo>
                  <a:cubicBezTo>
                    <a:pt x="14722" y="130523"/>
                    <a:pt x="15847" y="127818"/>
                    <a:pt x="14015" y="126576"/>
                  </a:cubicBezTo>
                  <a:cubicBezTo>
                    <a:pt x="13000" y="125880"/>
                    <a:pt x="11985" y="125199"/>
                    <a:pt x="10970" y="124503"/>
                  </a:cubicBezTo>
                  <a:cubicBezTo>
                    <a:pt x="11608" y="123604"/>
                    <a:pt x="12246" y="122691"/>
                    <a:pt x="12884" y="121792"/>
                  </a:cubicBezTo>
                  <a:cubicBezTo>
                    <a:pt x="22915" y="129156"/>
                    <a:pt x="34932" y="133809"/>
                    <a:pt x="47717" y="134809"/>
                  </a:cubicBezTo>
                  <a:lnTo>
                    <a:pt x="47717" y="140840"/>
                  </a:lnTo>
                  <a:lnTo>
                    <a:pt x="42281" y="153523"/>
                  </a:lnTo>
                  <a:lnTo>
                    <a:pt x="63590" y="153523"/>
                  </a:lnTo>
                  <a:lnTo>
                    <a:pt x="58139" y="140840"/>
                  </a:lnTo>
                  <a:lnTo>
                    <a:pt x="58139" y="134809"/>
                  </a:lnTo>
                  <a:cubicBezTo>
                    <a:pt x="62792" y="134447"/>
                    <a:pt x="67402" y="133621"/>
                    <a:pt x="71910" y="132302"/>
                  </a:cubicBezTo>
                  <a:cubicBezTo>
                    <a:pt x="89276" y="127228"/>
                    <a:pt x="103627" y="115704"/>
                    <a:pt x="112324" y="99831"/>
                  </a:cubicBezTo>
                  <a:cubicBezTo>
                    <a:pt x="121022" y="83973"/>
                    <a:pt x="123022" y="65665"/>
                    <a:pt x="117948" y="48299"/>
                  </a:cubicBezTo>
                  <a:cubicBezTo>
                    <a:pt x="113455" y="32876"/>
                    <a:pt x="103656" y="19974"/>
                    <a:pt x="90929" y="11320"/>
                  </a:cubicBezTo>
                  <a:cubicBezTo>
                    <a:pt x="91566" y="10422"/>
                    <a:pt x="92190" y="9537"/>
                    <a:pt x="92813" y="8639"/>
                  </a:cubicBezTo>
                  <a:cubicBezTo>
                    <a:pt x="93886" y="9364"/>
                    <a:pt x="94944" y="10088"/>
                    <a:pt x="96016" y="10813"/>
                  </a:cubicBezTo>
                  <a:cubicBezTo>
                    <a:pt x="96390" y="11069"/>
                    <a:pt x="96759" y="11180"/>
                    <a:pt x="97105" y="11180"/>
                  </a:cubicBezTo>
                  <a:cubicBezTo>
                    <a:pt x="98815" y="11180"/>
                    <a:pt x="99951" y="8474"/>
                    <a:pt x="98118" y="7233"/>
                  </a:cubicBezTo>
                  <a:cubicBezTo>
                    <a:pt x="94755" y="4942"/>
                    <a:pt x="91392" y="2652"/>
                    <a:pt x="88029" y="362"/>
                  </a:cubicBezTo>
                  <a:cubicBezTo>
                    <a:pt x="87659" y="110"/>
                    <a:pt x="87292" y="1"/>
                    <a:pt x="8694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055650" y="1070950"/>
              <a:ext cx="3307925" cy="2968425"/>
            </a:xfrm>
            <a:custGeom>
              <a:avLst/>
              <a:gdLst/>
              <a:ahLst/>
              <a:cxnLst/>
              <a:rect l="l" t="t" r="r" b="b"/>
              <a:pathLst>
                <a:path w="132317" h="118737" extrusionOk="0">
                  <a:moveTo>
                    <a:pt x="66143" y="1"/>
                  </a:moveTo>
                  <a:cubicBezTo>
                    <a:pt x="40444" y="1"/>
                    <a:pt x="16748" y="16825"/>
                    <a:pt x="9190" y="42746"/>
                  </a:cubicBezTo>
                  <a:cubicBezTo>
                    <a:pt x="0" y="74202"/>
                    <a:pt x="18062" y="107165"/>
                    <a:pt x="49532" y="116341"/>
                  </a:cubicBezTo>
                  <a:cubicBezTo>
                    <a:pt x="55085" y="117963"/>
                    <a:pt x="60685" y="118736"/>
                    <a:pt x="66192" y="118736"/>
                  </a:cubicBezTo>
                  <a:cubicBezTo>
                    <a:pt x="91885" y="118736"/>
                    <a:pt x="115573" y="101914"/>
                    <a:pt x="123141" y="75999"/>
                  </a:cubicBezTo>
                  <a:cubicBezTo>
                    <a:pt x="132316" y="44529"/>
                    <a:pt x="114255" y="11580"/>
                    <a:pt x="82785" y="2390"/>
                  </a:cubicBezTo>
                  <a:cubicBezTo>
                    <a:pt x="77238" y="772"/>
                    <a:pt x="71644" y="1"/>
                    <a:pt x="66143" y="1"/>
                  </a:cubicBezTo>
                  <a:close/>
                </a:path>
              </a:pathLst>
            </a:custGeom>
            <a:solidFill>
              <a:srgbClr val="83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4039000" y="1132850"/>
              <a:ext cx="1269125" cy="1696750"/>
            </a:xfrm>
            <a:custGeom>
              <a:avLst/>
              <a:gdLst/>
              <a:ahLst/>
              <a:cxnLst/>
              <a:rect l="l" t="t" r="r" b="b"/>
              <a:pathLst>
                <a:path w="50765" h="67870" extrusionOk="0">
                  <a:moveTo>
                    <a:pt x="3726" y="1"/>
                  </a:moveTo>
                  <a:cubicBezTo>
                    <a:pt x="1697" y="3987"/>
                    <a:pt x="1" y="11061"/>
                    <a:pt x="8176" y="17483"/>
                  </a:cubicBezTo>
                  <a:cubicBezTo>
                    <a:pt x="20425" y="27064"/>
                    <a:pt x="23585" y="27325"/>
                    <a:pt x="26354" y="43879"/>
                  </a:cubicBezTo>
                  <a:cubicBezTo>
                    <a:pt x="28238" y="55186"/>
                    <a:pt x="36443" y="65478"/>
                    <a:pt x="45155" y="67870"/>
                  </a:cubicBezTo>
                  <a:cubicBezTo>
                    <a:pt x="50765" y="38299"/>
                    <a:pt x="33152" y="8742"/>
                    <a:pt x="3726" y="1"/>
                  </a:cubicBezTo>
                  <a:close/>
                </a:path>
              </a:pathLst>
            </a:custGeom>
            <a:solidFill>
              <a:srgbClr val="819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4204250" y="1249550"/>
              <a:ext cx="1000950" cy="1423875"/>
            </a:xfrm>
            <a:custGeom>
              <a:avLst/>
              <a:gdLst/>
              <a:ahLst/>
              <a:cxnLst/>
              <a:rect l="l" t="t" r="r" b="b"/>
              <a:pathLst>
                <a:path w="40038" h="56955" extrusionOk="0">
                  <a:moveTo>
                    <a:pt x="1653" y="1"/>
                  </a:moveTo>
                  <a:lnTo>
                    <a:pt x="1653" y="1"/>
                  </a:lnTo>
                  <a:cubicBezTo>
                    <a:pt x="1" y="3262"/>
                    <a:pt x="204" y="7451"/>
                    <a:pt x="6872" y="12684"/>
                  </a:cubicBezTo>
                  <a:cubicBezTo>
                    <a:pt x="16874" y="20512"/>
                    <a:pt x="21019" y="23078"/>
                    <a:pt x="23281" y="36602"/>
                  </a:cubicBezTo>
                  <a:cubicBezTo>
                    <a:pt x="24817" y="45821"/>
                    <a:pt x="28354" y="55012"/>
                    <a:pt x="35457" y="56954"/>
                  </a:cubicBezTo>
                  <a:cubicBezTo>
                    <a:pt x="40038" y="32819"/>
                    <a:pt x="25673" y="7132"/>
                    <a:pt x="1653" y="1"/>
                  </a:cubicBezTo>
                  <a:close/>
                </a:path>
              </a:pathLst>
            </a:custGeom>
            <a:solidFill>
              <a:srgbClr val="819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362425" y="1620275"/>
              <a:ext cx="1576825" cy="2259550"/>
            </a:xfrm>
            <a:custGeom>
              <a:avLst/>
              <a:gdLst/>
              <a:ahLst/>
              <a:cxnLst/>
              <a:rect l="l" t="t" r="r" b="b"/>
              <a:pathLst>
                <a:path w="63073" h="90382" extrusionOk="0">
                  <a:moveTo>
                    <a:pt x="27745" y="1"/>
                  </a:moveTo>
                  <a:cubicBezTo>
                    <a:pt x="27745" y="1"/>
                    <a:pt x="24918" y="16279"/>
                    <a:pt x="13887" y="18642"/>
                  </a:cubicBezTo>
                  <a:cubicBezTo>
                    <a:pt x="2856" y="21005"/>
                    <a:pt x="0" y="30877"/>
                    <a:pt x="3247" y="36675"/>
                  </a:cubicBezTo>
                  <a:cubicBezTo>
                    <a:pt x="7683" y="44575"/>
                    <a:pt x="18265" y="41937"/>
                    <a:pt x="19439" y="45894"/>
                  </a:cubicBezTo>
                  <a:cubicBezTo>
                    <a:pt x="20628" y="49837"/>
                    <a:pt x="12959" y="58926"/>
                    <a:pt x="15206" y="68594"/>
                  </a:cubicBezTo>
                  <a:cubicBezTo>
                    <a:pt x="17236" y="77292"/>
                    <a:pt x="29890" y="87410"/>
                    <a:pt x="40603" y="90381"/>
                  </a:cubicBezTo>
                  <a:cubicBezTo>
                    <a:pt x="43777" y="88787"/>
                    <a:pt x="46807" y="86917"/>
                    <a:pt x="49648" y="84772"/>
                  </a:cubicBezTo>
                  <a:cubicBezTo>
                    <a:pt x="51532" y="74030"/>
                    <a:pt x="46850" y="53040"/>
                    <a:pt x="44140" y="48373"/>
                  </a:cubicBezTo>
                  <a:cubicBezTo>
                    <a:pt x="40385" y="41937"/>
                    <a:pt x="28136" y="40893"/>
                    <a:pt x="29325" y="36675"/>
                  </a:cubicBezTo>
                  <a:cubicBezTo>
                    <a:pt x="29794" y="34989"/>
                    <a:pt x="31121" y="34136"/>
                    <a:pt x="32998" y="34136"/>
                  </a:cubicBezTo>
                  <a:cubicBezTo>
                    <a:pt x="35816" y="34136"/>
                    <a:pt x="39876" y="36058"/>
                    <a:pt x="44140" y="39965"/>
                  </a:cubicBezTo>
                  <a:cubicBezTo>
                    <a:pt x="51228" y="46459"/>
                    <a:pt x="54997" y="51547"/>
                    <a:pt x="59346" y="52069"/>
                  </a:cubicBezTo>
                  <a:cubicBezTo>
                    <a:pt x="59425" y="52079"/>
                    <a:pt x="59498" y="52084"/>
                    <a:pt x="59564" y="52084"/>
                  </a:cubicBezTo>
                  <a:cubicBezTo>
                    <a:pt x="63072" y="52084"/>
                    <a:pt x="47047" y="38254"/>
                    <a:pt x="47459" y="31268"/>
                  </a:cubicBezTo>
                  <a:cubicBezTo>
                    <a:pt x="47880" y="24165"/>
                    <a:pt x="51837" y="12568"/>
                    <a:pt x="27745" y="1"/>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461350" y="1689500"/>
              <a:ext cx="1375625" cy="2080975"/>
            </a:xfrm>
            <a:custGeom>
              <a:avLst/>
              <a:gdLst/>
              <a:ahLst/>
              <a:cxnLst/>
              <a:rect l="l" t="t" r="r" b="b"/>
              <a:pathLst>
                <a:path w="55025" h="83239" extrusionOk="0">
                  <a:moveTo>
                    <a:pt x="25832" y="0"/>
                  </a:moveTo>
                  <a:cubicBezTo>
                    <a:pt x="25832" y="0"/>
                    <a:pt x="20222" y="15743"/>
                    <a:pt x="10626" y="17801"/>
                  </a:cubicBezTo>
                  <a:cubicBezTo>
                    <a:pt x="1030" y="19845"/>
                    <a:pt x="1" y="26296"/>
                    <a:pt x="1378" y="31905"/>
                  </a:cubicBezTo>
                  <a:cubicBezTo>
                    <a:pt x="2740" y="37515"/>
                    <a:pt x="16801" y="38066"/>
                    <a:pt x="17830" y="41502"/>
                  </a:cubicBezTo>
                  <a:cubicBezTo>
                    <a:pt x="18860" y="44937"/>
                    <a:pt x="11394" y="57577"/>
                    <a:pt x="13351" y="65999"/>
                  </a:cubicBezTo>
                  <a:cubicBezTo>
                    <a:pt x="15323" y="74407"/>
                    <a:pt x="28731" y="81988"/>
                    <a:pt x="38516" y="83206"/>
                  </a:cubicBezTo>
                  <a:cubicBezTo>
                    <a:pt x="38696" y="83228"/>
                    <a:pt x="38871" y="83239"/>
                    <a:pt x="39041" y="83239"/>
                  </a:cubicBezTo>
                  <a:cubicBezTo>
                    <a:pt x="48075" y="83239"/>
                    <a:pt x="41731" y="52328"/>
                    <a:pt x="38516" y="46821"/>
                  </a:cubicBezTo>
                  <a:cubicBezTo>
                    <a:pt x="35254" y="41226"/>
                    <a:pt x="21947" y="39530"/>
                    <a:pt x="23049" y="34268"/>
                  </a:cubicBezTo>
                  <a:cubicBezTo>
                    <a:pt x="23707" y="31160"/>
                    <a:pt x="26429" y="29436"/>
                    <a:pt x="29768" y="29436"/>
                  </a:cubicBezTo>
                  <a:cubicBezTo>
                    <a:pt x="32534" y="29436"/>
                    <a:pt x="35724" y="30620"/>
                    <a:pt x="38516" y="33181"/>
                  </a:cubicBezTo>
                  <a:cubicBezTo>
                    <a:pt x="44691" y="38834"/>
                    <a:pt x="47967" y="44836"/>
                    <a:pt x="51750" y="45299"/>
                  </a:cubicBezTo>
                  <a:cubicBezTo>
                    <a:pt x="51815" y="45307"/>
                    <a:pt x="51875" y="45311"/>
                    <a:pt x="51929" y="45311"/>
                  </a:cubicBezTo>
                  <a:cubicBezTo>
                    <a:pt x="55024" y="45311"/>
                    <a:pt x="41059" y="32494"/>
                    <a:pt x="41415" y="26412"/>
                  </a:cubicBezTo>
                  <a:cubicBezTo>
                    <a:pt x="41777" y="20222"/>
                    <a:pt x="46793" y="10945"/>
                    <a:pt x="25832" y="0"/>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196975" y="1112925"/>
              <a:ext cx="1371300" cy="1915650"/>
            </a:xfrm>
            <a:custGeom>
              <a:avLst/>
              <a:gdLst/>
              <a:ahLst/>
              <a:cxnLst/>
              <a:rect l="l" t="t" r="r" b="b"/>
              <a:pathLst>
                <a:path w="54852" h="76626" extrusionOk="0">
                  <a:moveTo>
                    <a:pt x="46604" y="1"/>
                  </a:moveTo>
                  <a:cubicBezTo>
                    <a:pt x="26614" y="4828"/>
                    <a:pt x="9698" y="19918"/>
                    <a:pt x="3537" y="41067"/>
                  </a:cubicBezTo>
                  <a:cubicBezTo>
                    <a:pt x="0" y="53171"/>
                    <a:pt x="508" y="65492"/>
                    <a:pt x="4262" y="76610"/>
                  </a:cubicBezTo>
                  <a:cubicBezTo>
                    <a:pt x="4542" y="76621"/>
                    <a:pt x="4819" y="76626"/>
                    <a:pt x="5093" y="76626"/>
                  </a:cubicBezTo>
                  <a:cubicBezTo>
                    <a:pt x="25599" y="76626"/>
                    <a:pt x="26649" y="48495"/>
                    <a:pt x="28136" y="36994"/>
                  </a:cubicBezTo>
                  <a:cubicBezTo>
                    <a:pt x="29716" y="24788"/>
                    <a:pt x="45517" y="24701"/>
                    <a:pt x="51460" y="17135"/>
                  </a:cubicBezTo>
                  <a:cubicBezTo>
                    <a:pt x="54852" y="12800"/>
                    <a:pt x="50735" y="5480"/>
                    <a:pt x="46604" y="1"/>
                  </a:cubicBezTo>
                  <a:close/>
                </a:path>
              </a:pathLst>
            </a:custGeom>
            <a:solidFill>
              <a:srgbClr val="78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290825" y="1207150"/>
              <a:ext cx="1179975" cy="1687650"/>
            </a:xfrm>
            <a:custGeom>
              <a:avLst/>
              <a:gdLst/>
              <a:ahLst/>
              <a:cxnLst/>
              <a:rect l="l" t="t" r="r" b="b"/>
              <a:pathLst>
                <a:path w="47199" h="67506" extrusionOk="0">
                  <a:moveTo>
                    <a:pt x="40096" y="1"/>
                  </a:moveTo>
                  <a:cubicBezTo>
                    <a:pt x="22904" y="4161"/>
                    <a:pt x="8350" y="18714"/>
                    <a:pt x="3045" y="36907"/>
                  </a:cubicBezTo>
                  <a:cubicBezTo>
                    <a:pt x="1" y="47329"/>
                    <a:pt x="436" y="57925"/>
                    <a:pt x="3668" y="67493"/>
                  </a:cubicBezTo>
                  <a:cubicBezTo>
                    <a:pt x="3912" y="67501"/>
                    <a:pt x="4151" y="67506"/>
                    <a:pt x="4387" y="67506"/>
                  </a:cubicBezTo>
                  <a:cubicBezTo>
                    <a:pt x="21925" y="67506"/>
                    <a:pt x="18993" y="43311"/>
                    <a:pt x="20266" y="33413"/>
                  </a:cubicBezTo>
                  <a:cubicBezTo>
                    <a:pt x="21628" y="22904"/>
                    <a:pt x="39168" y="18888"/>
                    <a:pt x="44270" y="12365"/>
                  </a:cubicBezTo>
                  <a:cubicBezTo>
                    <a:pt x="47199" y="8640"/>
                    <a:pt x="43662" y="4712"/>
                    <a:pt x="40096" y="1"/>
                  </a:cubicBezTo>
                  <a:close/>
                </a:path>
              </a:pathLst>
            </a:custGeom>
            <a:solidFill>
              <a:srgbClr val="78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463325" y="2915650"/>
              <a:ext cx="1160050" cy="1120725"/>
            </a:xfrm>
            <a:custGeom>
              <a:avLst/>
              <a:gdLst/>
              <a:ahLst/>
              <a:cxnLst/>
              <a:rect l="l" t="t" r="r" b="b"/>
              <a:pathLst>
                <a:path w="46402" h="44829" extrusionOk="0">
                  <a:moveTo>
                    <a:pt x="27389" y="0"/>
                  </a:moveTo>
                  <a:cubicBezTo>
                    <a:pt x="26592" y="0"/>
                    <a:pt x="25721" y="513"/>
                    <a:pt x="24759" y="1689"/>
                  </a:cubicBezTo>
                  <a:cubicBezTo>
                    <a:pt x="20309" y="7154"/>
                    <a:pt x="6669" y="14417"/>
                    <a:pt x="1" y="17765"/>
                  </a:cubicBezTo>
                  <a:cubicBezTo>
                    <a:pt x="7466" y="29347"/>
                    <a:pt x="18961" y="38392"/>
                    <a:pt x="33225" y="42553"/>
                  </a:cubicBezTo>
                  <a:cubicBezTo>
                    <a:pt x="37602" y="43843"/>
                    <a:pt x="42024" y="44568"/>
                    <a:pt x="46401" y="44829"/>
                  </a:cubicBezTo>
                  <a:cubicBezTo>
                    <a:pt x="45821" y="37595"/>
                    <a:pt x="37820" y="26100"/>
                    <a:pt x="35921" y="20563"/>
                  </a:cubicBezTo>
                  <a:cubicBezTo>
                    <a:pt x="33659" y="13934"/>
                    <a:pt x="31539" y="0"/>
                    <a:pt x="27389" y="0"/>
                  </a:cubicBezTo>
                  <a:close/>
                </a:path>
              </a:pathLst>
            </a:custGeom>
            <a:solidFill>
              <a:srgbClr val="F67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581100" y="3029500"/>
              <a:ext cx="924500" cy="893075"/>
            </a:xfrm>
            <a:custGeom>
              <a:avLst/>
              <a:gdLst/>
              <a:ahLst/>
              <a:cxnLst/>
              <a:rect l="l" t="t" r="r" b="b"/>
              <a:pathLst>
                <a:path w="36980" h="35723" extrusionOk="0">
                  <a:moveTo>
                    <a:pt x="21827" y="0"/>
                  </a:moveTo>
                  <a:cubicBezTo>
                    <a:pt x="21191" y="0"/>
                    <a:pt x="20496" y="411"/>
                    <a:pt x="19729" y="1354"/>
                  </a:cubicBezTo>
                  <a:cubicBezTo>
                    <a:pt x="16178" y="5688"/>
                    <a:pt x="5306" y="11486"/>
                    <a:pt x="1" y="14153"/>
                  </a:cubicBezTo>
                  <a:cubicBezTo>
                    <a:pt x="5944" y="23387"/>
                    <a:pt x="15105" y="30591"/>
                    <a:pt x="26470" y="33911"/>
                  </a:cubicBezTo>
                  <a:cubicBezTo>
                    <a:pt x="29978" y="34940"/>
                    <a:pt x="33486" y="35520"/>
                    <a:pt x="36979" y="35723"/>
                  </a:cubicBezTo>
                  <a:cubicBezTo>
                    <a:pt x="36515" y="29954"/>
                    <a:pt x="30137" y="20792"/>
                    <a:pt x="28630" y="16386"/>
                  </a:cubicBezTo>
                  <a:cubicBezTo>
                    <a:pt x="26830" y="11109"/>
                    <a:pt x="25133" y="0"/>
                    <a:pt x="21827" y="0"/>
                  </a:cubicBezTo>
                  <a:close/>
                </a:path>
              </a:pathLst>
            </a:custGeom>
            <a:solidFill>
              <a:srgbClr val="F67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710325" y="2969100"/>
              <a:ext cx="1424225" cy="1070175"/>
            </a:xfrm>
            <a:custGeom>
              <a:avLst/>
              <a:gdLst/>
              <a:ahLst/>
              <a:cxnLst/>
              <a:rect l="l" t="t" r="r" b="b"/>
              <a:pathLst>
                <a:path w="56969" h="42807" extrusionOk="0">
                  <a:moveTo>
                    <a:pt x="0" y="42807"/>
                  </a:moveTo>
                  <a:lnTo>
                    <a:pt x="0" y="42807"/>
                  </a:lnTo>
                  <a:lnTo>
                    <a:pt x="0" y="42807"/>
                  </a:lnTo>
                  <a:lnTo>
                    <a:pt x="0" y="42807"/>
                  </a:lnTo>
                  <a:close/>
                  <a:moveTo>
                    <a:pt x="0" y="42807"/>
                  </a:moveTo>
                  <a:cubicBezTo>
                    <a:pt x="25600" y="42807"/>
                    <a:pt x="49213" y="26107"/>
                    <a:pt x="56867" y="363"/>
                  </a:cubicBezTo>
                  <a:cubicBezTo>
                    <a:pt x="49213" y="26107"/>
                    <a:pt x="25600" y="42807"/>
                    <a:pt x="0" y="42807"/>
                  </a:cubicBezTo>
                  <a:close/>
                  <a:moveTo>
                    <a:pt x="56954" y="73"/>
                  </a:moveTo>
                  <a:lnTo>
                    <a:pt x="56954" y="73"/>
                  </a:lnTo>
                  <a:cubicBezTo>
                    <a:pt x="56954" y="59"/>
                    <a:pt x="56954" y="44"/>
                    <a:pt x="56954" y="44"/>
                  </a:cubicBezTo>
                  <a:cubicBezTo>
                    <a:pt x="56954" y="44"/>
                    <a:pt x="56954" y="59"/>
                    <a:pt x="56954" y="73"/>
                  </a:cubicBezTo>
                  <a:lnTo>
                    <a:pt x="56954" y="73"/>
                  </a:lnTo>
                  <a:close/>
                  <a:moveTo>
                    <a:pt x="56968" y="15"/>
                  </a:moveTo>
                  <a:cubicBezTo>
                    <a:pt x="56968" y="1"/>
                    <a:pt x="56968" y="1"/>
                    <a:pt x="56968" y="1"/>
                  </a:cubicBezTo>
                  <a:cubicBezTo>
                    <a:pt x="56968" y="1"/>
                    <a:pt x="56968" y="1"/>
                    <a:pt x="56968" y="15"/>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299000" y="2037750"/>
              <a:ext cx="1927950" cy="2001525"/>
            </a:xfrm>
            <a:custGeom>
              <a:avLst/>
              <a:gdLst/>
              <a:ahLst/>
              <a:cxnLst/>
              <a:rect l="l" t="t" r="r" b="b"/>
              <a:pathLst>
                <a:path w="77118" h="80061" extrusionOk="0">
                  <a:moveTo>
                    <a:pt x="72059" y="1"/>
                  </a:moveTo>
                  <a:cubicBezTo>
                    <a:pt x="75726" y="9858"/>
                    <a:pt x="76813" y="20773"/>
                    <a:pt x="74755" y="31674"/>
                  </a:cubicBezTo>
                  <a:cubicBezTo>
                    <a:pt x="69710" y="30297"/>
                    <a:pt x="64840" y="26267"/>
                    <a:pt x="61274" y="20918"/>
                  </a:cubicBezTo>
                  <a:cubicBezTo>
                    <a:pt x="59766" y="23005"/>
                    <a:pt x="58201" y="24948"/>
                    <a:pt x="56563" y="26789"/>
                  </a:cubicBezTo>
                  <a:cubicBezTo>
                    <a:pt x="60332" y="31485"/>
                    <a:pt x="63970" y="35385"/>
                    <a:pt x="62100" y="35385"/>
                  </a:cubicBezTo>
                  <a:cubicBezTo>
                    <a:pt x="62028" y="35385"/>
                    <a:pt x="61955" y="35385"/>
                    <a:pt x="61883" y="35370"/>
                  </a:cubicBezTo>
                  <a:cubicBezTo>
                    <a:pt x="59201" y="35051"/>
                    <a:pt x="56737" y="32993"/>
                    <a:pt x="53591" y="29934"/>
                  </a:cubicBezTo>
                  <a:cubicBezTo>
                    <a:pt x="51808" y="31717"/>
                    <a:pt x="49953" y="33384"/>
                    <a:pt x="48054" y="34921"/>
                  </a:cubicBezTo>
                  <a:cubicBezTo>
                    <a:pt x="50677" y="42603"/>
                    <a:pt x="53764" y="58994"/>
                    <a:pt x="52186" y="68069"/>
                  </a:cubicBezTo>
                  <a:lnTo>
                    <a:pt x="52186" y="68069"/>
                  </a:lnTo>
                  <a:cubicBezTo>
                    <a:pt x="61971" y="60697"/>
                    <a:pt x="69565" y="50245"/>
                    <a:pt x="73320" y="37617"/>
                  </a:cubicBezTo>
                  <a:cubicBezTo>
                    <a:pt x="73349" y="37516"/>
                    <a:pt x="73378" y="37429"/>
                    <a:pt x="73407" y="37327"/>
                  </a:cubicBezTo>
                  <a:cubicBezTo>
                    <a:pt x="73407" y="37313"/>
                    <a:pt x="73407" y="37298"/>
                    <a:pt x="73407" y="37298"/>
                  </a:cubicBezTo>
                  <a:cubicBezTo>
                    <a:pt x="73421" y="37284"/>
                    <a:pt x="73421" y="37269"/>
                    <a:pt x="73421" y="37269"/>
                  </a:cubicBezTo>
                  <a:cubicBezTo>
                    <a:pt x="73421" y="37255"/>
                    <a:pt x="73421" y="37255"/>
                    <a:pt x="73421" y="37255"/>
                  </a:cubicBezTo>
                  <a:cubicBezTo>
                    <a:pt x="77118" y="24513"/>
                    <a:pt x="76364" y="11539"/>
                    <a:pt x="72059" y="1"/>
                  </a:cubicBezTo>
                  <a:close/>
                  <a:moveTo>
                    <a:pt x="52186" y="68069"/>
                  </a:moveTo>
                  <a:cubicBezTo>
                    <a:pt x="50789" y="69122"/>
                    <a:pt x="49347" y="70111"/>
                    <a:pt x="47865" y="71036"/>
                  </a:cubicBezTo>
                  <a:lnTo>
                    <a:pt x="47865" y="71036"/>
                  </a:lnTo>
                  <a:cubicBezTo>
                    <a:pt x="49347" y="70115"/>
                    <a:pt x="50789" y="69127"/>
                    <a:pt x="52185" y="68073"/>
                  </a:cubicBezTo>
                  <a:cubicBezTo>
                    <a:pt x="52185" y="68071"/>
                    <a:pt x="52185" y="68070"/>
                    <a:pt x="52186" y="68069"/>
                  </a:cubicBezTo>
                  <a:close/>
                  <a:moveTo>
                    <a:pt x="7132" y="52649"/>
                  </a:moveTo>
                  <a:lnTo>
                    <a:pt x="7132" y="52649"/>
                  </a:lnTo>
                  <a:cubicBezTo>
                    <a:pt x="5335" y="52983"/>
                    <a:pt x="3567" y="53243"/>
                    <a:pt x="1813" y="53490"/>
                  </a:cubicBezTo>
                  <a:cubicBezTo>
                    <a:pt x="2045" y="54273"/>
                    <a:pt x="2262" y="55012"/>
                    <a:pt x="2494" y="55679"/>
                  </a:cubicBezTo>
                  <a:cubicBezTo>
                    <a:pt x="4393" y="61216"/>
                    <a:pt x="12394" y="72711"/>
                    <a:pt x="12974" y="79945"/>
                  </a:cubicBezTo>
                  <a:cubicBezTo>
                    <a:pt x="8669" y="79698"/>
                    <a:pt x="4320" y="78973"/>
                    <a:pt x="1" y="77741"/>
                  </a:cubicBezTo>
                  <a:lnTo>
                    <a:pt x="1" y="77741"/>
                  </a:lnTo>
                  <a:cubicBezTo>
                    <a:pt x="5480" y="79321"/>
                    <a:pt x="11017" y="80061"/>
                    <a:pt x="16453" y="80061"/>
                  </a:cubicBezTo>
                  <a:cubicBezTo>
                    <a:pt x="27703" y="80061"/>
                    <a:pt x="38569" y="76836"/>
                    <a:pt x="47865" y="71036"/>
                  </a:cubicBezTo>
                  <a:lnTo>
                    <a:pt x="47865" y="71036"/>
                  </a:lnTo>
                  <a:cubicBezTo>
                    <a:pt x="46331" y="71989"/>
                    <a:pt x="44754" y="72871"/>
                    <a:pt x="43140" y="73682"/>
                  </a:cubicBezTo>
                  <a:cubicBezTo>
                    <a:pt x="36646" y="71870"/>
                    <a:pt x="29427" y="67435"/>
                    <a:pt x="24295" y="62289"/>
                  </a:cubicBezTo>
                  <a:lnTo>
                    <a:pt x="16250" y="62289"/>
                  </a:lnTo>
                  <a:cubicBezTo>
                    <a:pt x="14670" y="62289"/>
                    <a:pt x="13380" y="60999"/>
                    <a:pt x="13380" y="59419"/>
                  </a:cubicBezTo>
                  <a:lnTo>
                    <a:pt x="13380" y="58810"/>
                  </a:lnTo>
                  <a:cubicBezTo>
                    <a:pt x="13380" y="57911"/>
                    <a:pt x="13815" y="57114"/>
                    <a:pt x="14453" y="56592"/>
                  </a:cubicBezTo>
                  <a:lnTo>
                    <a:pt x="9959" y="56592"/>
                  </a:lnTo>
                  <a:cubicBezTo>
                    <a:pt x="8379" y="56592"/>
                    <a:pt x="7089" y="55302"/>
                    <a:pt x="7089" y="53722"/>
                  </a:cubicBezTo>
                  <a:lnTo>
                    <a:pt x="7089" y="53113"/>
                  </a:lnTo>
                  <a:cubicBezTo>
                    <a:pt x="7089" y="52954"/>
                    <a:pt x="7104" y="52809"/>
                    <a:pt x="7132" y="52649"/>
                  </a:cubicBezTo>
                  <a:close/>
                </a:path>
              </a:pathLst>
            </a:custGeom>
            <a:solidFill>
              <a:srgbClr val="595959">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4830825" y="2037750"/>
              <a:ext cx="388525" cy="791850"/>
            </a:xfrm>
            <a:custGeom>
              <a:avLst/>
              <a:gdLst/>
              <a:ahLst/>
              <a:cxnLst/>
              <a:rect l="l" t="t" r="r" b="b"/>
              <a:pathLst>
                <a:path w="15541" h="31674" extrusionOk="0">
                  <a:moveTo>
                    <a:pt x="10786" y="1"/>
                  </a:moveTo>
                  <a:cubicBezTo>
                    <a:pt x="10380" y="1146"/>
                    <a:pt x="9959" y="2262"/>
                    <a:pt x="9524" y="3364"/>
                  </a:cubicBezTo>
                  <a:cubicBezTo>
                    <a:pt x="11423" y="10481"/>
                    <a:pt x="11800" y="18033"/>
                    <a:pt x="10394" y="25426"/>
                  </a:cubicBezTo>
                  <a:cubicBezTo>
                    <a:pt x="6785" y="24440"/>
                    <a:pt x="4103" y="21585"/>
                    <a:pt x="2132" y="17801"/>
                  </a:cubicBezTo>
                  <a:cubicBezTo>
                    <a:pt x="1436" y="18874"/>
                    <a:pt x="726" y="19918"/>
                    <a:pt x="1" y="20918"/>
                  </a:cubicBezTo>
                  <a:cubicBezTo>
                    <a:pt x="3567" y="26267"/>
                    <a:pt x="8437" y="30297"/>
                    <a:pt x="13482" y="31674"/>
                  </a:cubicBezTo>
                  <a:cubicBezTo>
                    <a:pt x="15540" y="20773"/>
                    <a:pt x="14453" y="9858"/>
                    <a:pt x="10786" y="1"/>
                  </a:cubicBezTo>
                  <a:close/>
                </a:path>
              </a:pathLst>
            </a:custGeom>
            <a:solidFill>
              <a:srgbClr val="595959">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4884100" y="2121825"/>
              <a:ext cx="241750" cy="551600"/>
            </a:xfrm>
            <a:custGeom>
              <a:avLst/>
              <a:gdLst/>
              <a:ahLst/>
              <a:cxnLst/>
              <a:rect l="l" t="t" r="r" b="b"/>
              <a:pathLst>
                <a:path w="9670" h="22064" extrusionOk="0">
                  <a:moveTo>
                    <a:pt x="7393" y="1"/>
                  </a:moveTo>
                  <a:cubicBezTo>
                    <a:pt x="5277" y="5335"/>
                    <a:pt x="2784" y="10133"/>
                    <a:pt x="1" y="14438"/>
                  </a:cubicBezTo>
                  <a:cubicBezTo>
                    <a:pt x="1972" y="18222"/>
                    <a:pt x="4654" y="21077"/>
                    <a:pt x="8263" y="22063"/>
                  </a:cubicBezTo>
                  <a:cubicBezTo>
                    <a:pt x="9669" y="14670"/>
                    <a:pt x="9292" y="7118"/>
                    <a:pt x="7393" y="1"/>
                  </a:cubicBezTo>
                  <a:close/>
                </a:path>
              </a:pathLst>
            </a:custGeom>
            <a:solidFill>
              <a:srgbClr val="595959">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740400" y="2707450"/>
              <a:ext cx="1157850" cy="1172375"/>
            </a:xfrm>
            <a:custGeom>
              <a:avLst/>
              <a:gdLst/>
              <a:ahLst/>
              <a:cxnLst/>
              <a:rect l="l" t="t" r="r" b="b"/>
              <a:pathLst>
                <a:path w="46314" h="46895" extrusionOk="0">
                  <a:moveTo>
                    <a:pt x="38907" y="1"/>
                  </a:moveTo>
                  <a:cubicBezTo>
                    <a:pt x="38849" y="73"/>
                    <a:pt x="38776" y="146"/>
                    <a:pt x="38718" y="218"/>
                  </a:cubicBezTo>
                  <a:cubicBezTo>
                    <a:pt x="40690" y="2798"/>
                    <a:pt x="41922" y="4596"/>
                    <a:pt x="40762" y="4596"/>
                  </a:cubicBezTo>
                  <a:cubicBezTo>
                    <a:pt x="40704" y="4596"/>
                    <a:pt x="40646" y="4581"/>
                    <a:pt x="40588" y="4581"/>
                  </a:cubicBezTo>
                  <a:cubicBezTo>
                    <a:pt x="39284" y="4422"/>
                    <a:pt x="38037" y="3596"/>
                    <a:pt x="36718" y="2364"/>
                  </a:cubicBezTo>
                  <a:cubicBezTo>
                    <a:pt x="36457" y="2625"/>
                    <a:pt x="36196" y="2900"/>
                    <a:pt x="35935" y="3146"/>
                  </a:cubicBezTo>
                  <a:cubicBezTo>
                    <a:pt x="39081" y="6205"/>
                    <a:pt x="41545" y="8263"/>
                    <a:pt x="44227" y="8582"/>
                  </a:cubicBezTo>
                  <a:cubicBezTo>
                    <a:pt x="44299" y="8597"/>
                    <a:pt x="44372" y="8597"/>
                    <a:pt x="44444" y="8597"/>
                  </a:cubicBezTo>
                  <a:cubicBezTo>
                    <a:pt x="46314" y="8597"/>
                    <a:pt x="42676" y="4697"/>
                    <a:pt x="38907" y="1"/>
                  </a:cubicBezTo>
                  <a:close/>
                  <a:moveTo>
                    <a:pt x="1885" y="22904"/>
                  </a:moveTo>
                  <a:cubicBezTo>
                    <a:pt x="1261" y="23092"/>
                    <a:pt x="624" y="23281"/>
                    <a:pt x="0" y="23455"/>
                  </a:cubicBezTo>
                  <a:lnTo>
                    <a:pt x="1914" y="23455"/>
                  </a:lnTo>
                  <a:cubicBezTo>
                    <a:pt x="1899" y="23266"/>
                    <a:pt x="1885" y="23092"/>
                    <a:pt x="1885" y="22904"/>
                  </a:cubicBezTo>
                  <a:close/>
                  <a:moveTo>
                    <a:pt x="30398" y="8133"/>
                  </a:moveTo>
                  <a:cubicBezTo>
                    <a:pt x="29847" y="8582"/>
                    <a:pt x="29296" y="9017"/>
                    <a:pt x="28731" y="9437"/>
                  </a:cubicBezTo>
                  <a:cubicBezTo>
                    <a:pt x="31963" y="19164"/>
                    <a:pt x="35732" y="42517"/>
                    <a:pt x="27890" y="42517"/>
                  </a:cubicBezTo>
                  <a:cubicBezTo>
                    <a:pt x="27716" y="42517"/>
                    <a:pt x="27542" y="42502"/>
                    <a:pt x="27354" y="42488"/>
                  </a:cubicBezTo>
                  <a:cubicBezTo>
                    <a:pt x="21903" y="41806"/>
                    <a:pt x="15337" y="39168"/>
                    <a:pt x="10249" y="35501"/>
                  </a:cubicBezTo>
                  <a:lnTo>
                    <a:pt x="6639" y="35501"/>
                  </a:lnTo>
                  <a:cubicBezTo>
                    <a:pt x="11771" y="40647"/>
                    <a:pt x="18990" y="45082"/>
                    <a:pt x="25484" y="46894"/>
                  </a:cubicBezTo>
                  <a:cubicBezTo>
                    <a:pt x="28658" y="45300"/>
                    <a:pt x="31688" y="43430"/>
                    <a:pt x="34529" y="41285"/>
                  </a:cubicBezTo>
                  <a:cubicBezTo>
                    <a:pt x="36109" y="32210"/>
                    <a:pt x="33021" y="15816"/>
                    <a:pt x="30398" y="8133"/>
                  </a:cubicBezTo>
                  <a:close/>
                </a:path>
              </a:pathLst>
            </a:custGeom>
            <a:solidFill>
              <a:srgbClr val="595959">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787500" y="2712900"/>
              <a:ext cx="1000950" cy="1057475"/>
            </a:xfrm>
            <a:custGeom>
              <a:avLst/>
              <a:gdLst/>
              <a:ahLst/>
              <a:cxnLst/>
              <a:rect l="l" t="t" r="r" b="b"/>
              <a:pathLst>
                <a:path w="40038" h="42299" extrusionOk="0">
                  <a:moveTo>
                    <a:pt x="36834" y="0"/>
                  </a:moveTo>
                  <a:cubicBezTo>
                    <a:pt x="36167" y="739"/>
                    <a:pt x="35501" y="1450"/>
                    <a:pt x="34834" y="2146"/>
                  </a:cubicBezTo>
                  <a:cubicBezTo>
                    <a:pt x="36153" y="3378"/>
                    <a:pt x="37400" y="4204"/>
                    <a:pt x="38704" y="4363"/>
                  </a:cubicBezTo>
                  <a:cubicBezTo>
                    <a:pt x="38762" y="4363"/>
                    <a:pt x="38820" y="4378"/>
                    <a:pt x="38878" y="4378"/>
                  </a:cubicBezTo>
                  <a:cubicBezTo>
                    <a:pt x="40038" y="4378"/>
                    <a:pt x="38806" y="2580"/>
                    <a:pt x="36834" y="0"/>
                  </a:cubicBezTo>
                  <a:close/>
                  <a:moveTo>
                    <a:pt x="26847" y="9219"/>
                  </a:moveTo>
                  <a:cubicBezTo>
                    <a:pt x="18512" y="15598"/>
                    <a:pt x="9264" y="19874"/>
                    <a:pt x="1" y="22686"/>
                  </a:cubicBezTo>
                  <a:cubicBezTo>
                    <a:pt x="1" y="22874"/>
                    <a:pt x="15" y="23048"/>
                    <a:pt x="30" y="23237"/>
                  </a:cubicBezTo>
                  <a:lnTo>
                    <a:pt x="17874" y="23237"/>
                  </a:lnTo>
                  <a:cubicBezTo>
                    <a:pt x="19454" y="23237"/>
                    <a:pt x="20730" y="24527"/>
                    <a:pt x="20730" y="26107"/>
                  </a:cubicBezTo>
                  <a:lnTo>
                    <a:pt x="20730" y="26716"/>
                  </a:lnTo>
                  <a:cubicBezTo>
                    <a:pt x="20730" y="27615"/>
                    <a:pt x="20309" y="28412"/>
                    <a:pt x="19657" y="28934"/>
                  </a:cubicBezTo>
                  <a:lnTo>
                    <a:pt x="24165" y="28934"/>
                  </a:lnTo>
                  <a:cubicBezTo>
                    <a:pt x="25745" y="28934"/>
                    <a:pt x="27021" y="30224"/>
                    <a:pt x="27021" y="31804"/>
                  </a:cubicBezTo>
                  <a:lnTo>
                    <a:pt x="27021" y="32413"/>
                  </a:lnTo>
                  <a:cubicBezTo>
                    <a:pt x="27021" y="33993"/>
                    <a:pt x="25745" y="35283"/>
                    <a:pt x="24165" y="35283"/>
                  </a:cubicBezTo>
                  <a:lnTo>
                    <a:pt x="8365" y="35283"/>
                  </a:lnTo>
                  <a:cubicBezTo>
                    <a:pt x="13453" y="38950"/>
                    <a:pt x="20019" y="41588"/>
                    <a:pt x="25470" y="42270"/>
                  </a:cubicBezTo>
                  <a:cubicBezTo>
                    <a:pt x="25658" y="42284"/>
                    <a:pt x="25832" y="42299"/>
                    <a:pt x="26006" y="42299"/>
                  </a:cubicBezTo>
                  <a:cubicBezTo>
                    <a:pt x="33848" y="42299"/>
                    <a:pt x="30079" y="18946"/>
                    <a:pt x="26847" y="9219"/>
                  </a:cubicBezTo>
                  <a:close/>
                </a:path>
              </a:pathLst>
            </a:custGeom>
            <a:solidFill>
              <a:srgbClr val="595959">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297925" y="3980900"/>
              <a:ext cx="1100" cy="25"/>
            </a:xfrm>
            <a:custGeom>
              <a:avLst/>
              <a:gdLst/>
              <a:ahLst/>
              <a:cxnLst/>
              <a:rect l="l" t="t" r="r" b="b"/>
              <a:pathLst>
                <a:path w="44" h="1" extrusionOk="0">
                  <a:moveTo>
                    <a:pt x="44" y="1"/>
                  </a:moveTo>
                  <a:cubicBezTo>
                    <a:pt x="29" y="1"/>
                    <a:pt x="29" y="1"/>
                    <a:pt x="29" y="1"/>
                  </a:cubicBezTo>
                  <a:cubicBezTo>
                    <a:pt x="29" y="1"/>
                    <a:pt x="29" y="1"/>
                    <a:pt x="44" y="1"/>
                  </a:cubicBezTo>
                  <a:close/>
                  <a:moveTo>
                    <a:pt x="0" y="1"/>
                  </a:moveTo>
                  <a:lnTo>
                    <a:pt x="0" y="1"/>
                  </a:lnTo>
                  <a:cubicBezTo>
                    <a:pt x="0" y="1"/>
                    <a:pt x="0" y="1"/>
                    <a:pt x="0" y="1"/>
                  </a:cubicBezTo>
                  <a:close/>
                </a:path>
              </a:pathLst>
            </a:custGeom>
            <a:solidFill>
              <a:srgbClr val="76A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477100" y="3380775"/>
              <a:ext cx="763950" cy="582400"/>
            </a:xfrm>
            <a:custGeom>
              <a:avLst/>
              <a:gdLst/>
              <a:ahLst/>
              <a:cxnLst/>
              <a:rect l="l" t="t" r="r" b="b"/>
              <a:pathLst>
                <a:path w="30558" h="23296" extrusionOk="0">
                  <a:moveTo>
                    <a:pt x="0" y="1"/>
                  </a:moveTo>
                  <a:lnTo>
                    <a:pt x="0" y="1"/>
                  </a:lnTo>
                  <a:cubicBezTo>
                    <a:pt x="7089" y="10612"/>
                    <a:pt x="17613" y="18990"/>
                    <a:pt x="30557" y="23295"/>
                  </a:cubicBezTo>
                  <a:cubicBezTo>
                    <a:pt x="17613" y="18990"/>
                    <a:pt x="7103" y="10612"/>
                    <a:pt x="0" y="1"/>
                  </a:cubicBezTo>
                  <a:close/>
                </a:path>
              </a:pathLst>
            </a:custGeom>
            <a:solidFill>
              <a:srgbClr val="76A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477100" y="3374975"/>
              <a:ext cx="1146275" cy="661400"/>
            </a:xfrm>
            <a:custGeom>
              <a:avLst/>
              <a:gdLst/>
              <a:ahLst/>
              <a:cxnLst/>
              <a:rect l="l" t="t" r="r" b="b"/>
              <a:pathLst>
                <a:path w="45851" h="26456" extrusionOk="0">
                  <a:moveTo>
                    <a:pt x="34689" y="1"/>
                  </a:moveTo>
                  <a:cubicBezTo>
                    <a:pt x="33819" y="117"/>
                    <a:pt x="32964" y="218"/>
                    <a:pt x="32108" y="320"/>
                  </a:cubicBezTo>
                  <a:cubicBezTo>
                    <a:pt x="32340" y="1132"/>
                    <a:pt x="32558" y="1900"/>
                    <a:pt x="32790" y="2567"/>
                  </a:cubicBezTo>
                  <a:cubicBezTo>
                    <a:pt x="34297" y="6973"/>
                    <a:pt x="40675" y="16135"/>
                    <a:pt x="41139" y="21904"/>
                  </a:cubicBezTo>
                  <a:cubicBezTo>
                    <a:pt x="37646" y="21701"/>
                    <a:pt x="34138" y="21121"/>
                    <a:pt x="30630" y="20092"/>
                  </a:cubicBezTo>
                  <a:cubicBezTo>
                    <a:pt x="19410" y="16816"/>
                    <a:pt x="10321" y="9728"/>
                    <a:pt x="4378" y="668"/>
                  </a:cubicBezTo>
                  <a:cubicBezTo>
                    <a:pt x="2784" y="537"/>
                    <a:pt x="1320" y="392"/>
                    <a:pt x="0" y="233"/>
                  </a:cubicBezTo>
                  <a:lnTo>
                    <a:pt x="0" y="233"/>
                  </a:lnTo>
                  <a:cubicBezTo>
                    <a:pt x="7103" y="10844"/>
                    <a:pt x="17613" y="19222"/>
                    <a:pt x="30557" y="23527"/>
                  </a:cubicBezTo>
                  <a:cubicBezTo>
                    <a:pt x="30572" y="23527"/>
                    <a:pt x="30586" y="23527"/>
                    <a:pt x="30586" y="23542"/>
                  </a:cubicBezTo>
                  <a:lnTo>
                    <a:pt x="30601" y="23542"/>
                  </a:lnTo>
                  <a:cubicBezTo>
                    <a:pt x="30615" y="23542"/>
                    <a:pt x="30615" y="23542"/>
                    <a:pt x="30630" y="23556"/>
                  </a:cubicBezTo>
                  <a:lnTo>
                    <a:pt x="30659" y="23556"/>
                  </a:lnTo>
                  <a:cubicBezTo>
                    <a:pt x="30673" y="23571"/>
                    <a:pt x="30673" y="23571"/>
                    <a:pt x="30688" y="23571"/>
                  </a:cubicBezTo>
                  <a:lnTo>
                    <a:pt x="30702" y="23571"/>
                  </a:lnTo>
                  <a:cubicBezTo>
                    <a:pt x="30702" y="23571"/>
                    <a:pt x="30717" y="23585"/>
                    <a:pt x="30731" y="23585"/>
                  </a:cubicBezTo>
                  <a:cubicBezTo>
                    <a:pt x="31369" y="23788"/>
                    <a:pt x="32021" y="23991"/>
                    <a:pt x="32674" y="24180"/>
                  </a:cubicBezTo>
                  <a:cubicBezTo>
                    <a:pt x="32717" y="24194"/>
                    <a:pt x="32775" y="24223"/>
                    <a:pt x="32833" y="24238"/>
                  </a:cubicBezTo>
                  <a:lnTo>
                    <a:pt x="32877" y="24238"/>
                  </a:lnTo>
                  <a:cubicBezTo>
                    <a:pt x="32877" y="24238"/>
                    <a:pt x="32877" y="24252"/>
                    <a:pt x="32877" y="24252"/>
                  </a:cubicBezTo>
                  <a:cubicBezTo>
                    <a:pt x="37196" y="25484"/>
                    <a:pt x="41545" y="26209"/>
                    <a:pt x="45850" y="26456"/>
                  </a:cubicBezTo>
                  <a:cubicBezTo>
                    <a:pt x="45270" y="19222"/>
                    <a:pt x="37269" y="7727"/>
                    <a:pt x="35370" y="2190"/>
                  </a:cubicBezTo>
                  <a:cubicBezTo>
                    <a:pt x="35138" y="1523"/>
                    <a:pt x="34921" y="784"/>
                    <a:pt x="34689" y="1"/>
                  </a:cubicBezTo>
                  <a:close/>
                </a:path>
              </a:pathLst>
            </a:custGeom>
            <a:solidFill>
              <a:srgbClr val="595959">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586550" y="3382950"/>
              <a:ext cx="919050" cy="539625"/>
            </a:xfrm>
            <a:custGeom>
              <a:avLst/>
              <a:gdLst/>
              <a:ahLst/>
              <a:cxnLst/>
              <a:rect l="l" t="t" r="r" b="b"/>
              <a:pathLst>
                <a:path w="36762" h="21585" extrusionOk="0">
                  <a:moveTo>
                    <a:pt x="27730" y="1"/>
                  </a:moveTo>
                  <a:cubicBezTo>
                    <a:pt x="22222" y="610"/>
                    <a:pt x="16960" y="842"/>
                    <a:pt x="12191" y="842"/>
                  </a:cubicBezTo>
                  <a:cubicBezTo>
                    <a:pt x="7625" y="842"/>
                    <a:pt x="3494" y="639"/>
                    <a:pt x="0" y="349"/>
                  </a:cubicBezTo>
                  <a:lnTo>
                    <a:pt x="0" y="349"/>
                  </a:lnTo>
                  <a:cubicBezTo>
                    <a:pt x="5943" y="9409"/>
                    <a:pt x="15032" y="16497"/>
                    <a:pt x="26252" y="19773"/>
                  </a:cubicBezTo>
                  <a:cubicBezTo>
                    <a:pt x="29760" y="20802"/>
                    <a:pt x="33268" y="21382"/>
                    <a:pt x="36761" y="21585"/>
                  </a:cubicBezTo>
                  <a:cubicBezTo>
                    <a:pt x="36297" y="15816"/>
                    <a:pt x="29919" y="6654"/>
                    <a:pt x="28412" y="2248"/>
                  </a:cubicBezTo>
                  <a:cubicBezTo>
                    <a:pt x="28180" y="1581"/>
                    <a:pt x="27962" y="813"/>
                    <a:pt x="27730" y="1"/>
                  </a:cubicBezTo>
                  <a:close/>
                </a:path>
              </a:pathLst>
            </a:custGeom>
            <a:solidFill>
              <a:srgbClr val="595959">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213650" y="1939550"/>
              <a:ext cx="145700" cy="158375"/>
            </a:xfrm>
            <a:custGeom>
              <a:avLst/>
              <a:gdLst/>
              <a:ahLst/>
              <a:cxnLst/>
              <a:rect l="l" t="t" r="r" b="b"/>
              <a:pathLst>
                <a:path w="5828" h="6335" extrusionOk="0">
                  <a:moveTo>
                    <a:pt x="2870" y="0"/>
                  </a:moveTo>
                  <a:cubicBezTo>
                    <a:pt x="1290" y="0"/>
                    <a:pt x="0" y="1276"/>
                    <a:pt x="0" y="2856"/>
                  </a:cubicBezTo>
                  <a:lnTo>
                    <a:pt x="0" y="3479"/>
                  </a:lnTo>
                  <a:cubicBezTo>
                    <a:pt x="0" y="5045"/>
                    <a:pt x="1290" y="6335"/>
                    <a:pt x="2870" y="6335"/>
                  </a:cubicBezTo>
                  <a:lnTo>
                    <a:pt x="3378" y="6335"/>
                  </a:lnTo>
                  <a:cubicBezTo>
                    <a:pt x="3378" y="6320"/>
                    <a:pt x="3378" y="6320"/>
                    <a:pt x="3378" y="6306"/>
                  </a:cubicBezTo>
                  <a:cubicBezTo>
                    <a:pt x="3392" y="6306"/>
                    <a:pt x="3392" y="6292"/>
                    <a:pt x="3392" y="6292"/>
                  </a:cubicBezTo>
                  <a:cubicBezTo>
                    <a:pt x="3392" y="6292"/>
                    <a:pt x="3392" y="6277"/>
                    <a:pt x="3392" y="6277"/>
                  </a:cubicBezTo>
                  <a:cubicBezTo>
                    <a:pt x="3392" y="6263"/>
                    <a:pt x="3392" y="6263"/>
                    <a:pt x="3407" y="6248"/>
                  </a:cubicBezTo>
                  <a:cubicBezTo>
                    <a:pt x="3407" y="6248"/>
                    <a:pt x="3407" y="6248"/>
                    <a:pt x="3407" y="6234"/>
                  </a:cubicBezTo>
                  <a:cubicBezTo>
                    <a:pt x="3407" y="6234"/>
                    <a:pt x="3407" y="6219"/>
                    <a:pt x="3407" y="6219"/>
                  </a:cubicBezTo>
                  <a:cubicBezTo>
                    <a:pt x="3407" y="6219"/>
                    <a:pt x="3421" y="6205"/>
                    <a:pt x="3421" y="6205"/>
                  </a:cubicBezTo>
                  <a:cubicBezTo>
                    <a:pt x="3421" y="6205"/>
                    <a:pt x="3421" y="6190"/>
                    <a:pt x="3421" y="6190"/>
                  </a:cubicBezTo>
                  <a:cubicBezTo>
                    <a:pt x="3421" y="6176"/>
                    <a:pt x="3421" y="6176"/>
                    <a:pt x="3421" y="6176"/>
                  </a:cubicBezTo>
                  <a:cubicBezTo>
                    <a:pt x="4117" y="4045"/>
                    <a:pt x="4929" y="1986"/>
                    <a:pt x="582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876825" y="1939550"/>
              <a:ext cx="324000" cy="300800"/>
            </a:xfrm>
            <a:custGeom>
              <a:avLst/>
              <a:gdLst/>
              <a:ahLst/>
              <a:cxnLst/>
              <a:rect l="l" t="t" r="r" b="b"/>
              <a:pathLst>
                <a:path w="12960" h="12032" extrusionOk="0">
                  <a:moveTo>
                    <a:pt x="2102" y="0"/>
                  </a:moveTo>
                  <a:cubicBezTo>
                    <a:pt x="1537" y="1146"/>
                    <a:pt x="1145" y="2450"/>
                    <a:pt x="942" y="3929"/>
                  </a:cubicBezTo>
                  <a:cubicBezTo>
                    <a:pt x="667" y="6132"/>
                    <a:pt x="392" y="8930"/>
                    <a:pt x="0" y="12032"/>
                  </a:cubicBezTo>
                  <a:lnTo>
                    <a:pt x="10089" y="12032"/>
                  </a:lnTo>
                  <a:cubicBezTo>
                    <a:pt x="11669" y="12032"/>
                    <a:pt x="12959" y="10742"/>
                    <a:pt x="12959" y="9176"/>
                  </a:cubicBezTo>
                  <a:lnTo>
                    <a:pt x="12959" y="8553"/>
                  </a:lnTo>
                  <a:cubicBezTo>
                    <a:pt x="12959" y="6973"/>
                    <a:pt x="11669" y="5683"/>
                    <a:pt x="10089" y="5683"/>
                  </a:cubicBezTo>
                  <a:lnTo>
                    <a:pt x="5596" y="5683"/>
                  </a:lnTo>
                  <a:cubicBezTo>
                    <a:pt x="6233" y="5161"/>
                    <a:pt x="6668" y="4364"/>
                    <a:pt x="6668" y="3479"/>
                  </a:cubicBezTo>
                  <a:lnTo>
                    <a:pt x="6668" y="2856"/>
                  </a:lnTo>
                  <a:cubicBezTo>
                    <a:pt x="6668" y="1276"/>
                    <a:pt x="5378" y="0"/>
                    <a:pt x="3798" y="0"/>
                  </a:cubicBezTo>
                  <a:close/>
                </a:path>
              </a:pathLst>
            </a:custGeom>
            <a:solidFill>
              <a:srgbClr val="595959">
                <a:alpha val="28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298075" y="1939550"/>
              <a:ext cx="631325" cy="300800"/>
            </a:xfrm>
            <a:custGeom>
              <a:avLst/>
              <a:gdLst/>
              <a:ahLst/>
              <a:cxnLst/>
              <a:rect l="l" t="t" r="r" b="b"/>
              <a:pathLst>
                <a:path w="25253" h="12032" extrusionOk="0">
                  <a:moveTo>
                    <a:pt x="2450" y="0"/>
                  </a:moveTo>
                  <a:cubicBezTo>
                    <a:pt x="1552" y="1986"/>
                    <a:pt x="740" y="4045"/>
                    <a:pt x="44" y="6176"/>
                  </a:cubicBezTo>
                  <a:cubicBezTo>
                    <a:pt x="44" y="6176"/>
                    <a:pt x="44" y="6176"/>
                    <a:pt x="44" y="6190"/>
                  </a:cubicBezTo>
                  <a:cubicBezTo>
                    <a:pt x="44" y="6190"/>
                    <a:pt x="44" y="6190"/>
                    <a:pt x="44" y="6205"/>
                  </a:cubicBezTo>
                  <a:cubicBezTo>
                    <a:pt x="44" y="6205"/>
                    <a:pt x="30" y="6219"/>
                    <a:pt x="30" y="6219"/>
                  </a:cubicBezTo>
                  <a:cubicBezTo>
                    <a:pt x="30" y="6219"/>
                    <a:pt x="30" y="6234"/>
                    <a:pt x="30" y="6234"/>
                  </a:cubicBezTo>
                  <a:cubicBezTo>
                    <a:pt x="30" y="6248"/>
                    <a:pt x="30" y="6248"/>
                    <a:pt x="30" y="6248"/>
                  </a:cubicBezTo>
                  <a:cubicBezTo>
                    <a:pt x="15" y="6263"/>
                    <a:pt x="15" y="6263"/>
                    <a:pt x="15" y="6277"/>
                  </a:cubicBezTo>
                  <a:cubicBezTo>
                    <a:pt x="15" y="6277"/>
                    <a:pt x="15" y="6292"/>
                    <a:pt x="15" y="6292"/>
                  </a:cubicBezTo>
                  <a:cubicBezTo>
                    <a:pt x="15" y="6292"/>
                    <a:pt x="15" y="6306"/>
                    <a:pt x="1" y="6306"/>
                  </a:cubicBezTo>
                  <a:cubicBezTo>
                    <a:pt x="1" y="6320"/>
                    <a:pt x="1" y="6320"/>
                    <a:pt x="1" y="6335"/>
                  </a:cubicBezTo>
                  <a:lnTo>
                    <a:pt x="3132" y="6335"/>
                  </a:lnTo>
                  <a:cubicBezTo>
                    <a:pt x="3827" y="4161"/>
                    <a:pt x="4654" y="2044"/>
                    <a:pt x="5596" y="0"/>
                  </a:cubicBezTo>
                  <a:close/>
                  <a:moveTo>
                    <a:pt x="21469" y="0"/>
                  </a:moveTo>
                  <a:cubicBezTo>
                    <a:pt x="20700" y="1247"/>
                    <a:pt x="20179" y="2610"/>
                    <a:pt x="19976" y="4117"/>
                  </a:cubicBezTo>
                  <a:cubicBezTo>
                    <a:pt x="19700" y="6219"/>
                    <a:pt x="19628" y="8988"/>
                    <a:pt x="19497" y="12032"/>
                  </a:cubicBezTo>
                  <a:lnTo>
                    <a:pt x="23150" y="12032"/>
                  </a:lnTo>
                  <a:cubicBezTo>
                    <a:pt x="23542" y="8930"/>
                    <a:pt x="23817" y="6132"/>
                    <a:pt x="24092" y="3929"/>
                  </a:cubicBezTo>
                  <a:cubicBezTo>
                    <a:pt x="24295" y="2450"/>
                    <a:pt x="24687" y="1146"/>
                    <a:pt x="25252" y="0"/>
                  </a:cubicBezTo>
                  <a:close/>
                </a:path>
              </a:pathLst>
            </a:custGeom>
            <a:solidFill>
              <a:srgbClr val="595959">
                <a:alpha val="28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371275" y="1939550"/>
              <a:ext cx="463525" cy="300800"/>
            </a:xfrm>
            <a:custGeom>
              <a:avLst/>
              <a:gdLst/>
              <a:ahLst/>
              <a:cxnLst/>
              <a:rect l="l" t="t" r="r" b="b"/>
              <a:pathLst>
                <a:path w="18541" h="12032" extrusionOk="0">
                  <a:moveTo>
                    <a:pt x="2668" y="0"/>
                  </a:moveTo>
                  <a:cubicBezTo>
                    <a:pt x="1726" y="2044"/>
                    <a:pt x="899" y="4161"/>
                    <a:pt x="204" y="6335"/>
                  </a:cubicBezTo>
                  <a:lnTo>
                    <a:pt x="1073" y="6335"/>
                  </a:lnTo>
                  <a:cubicBezTo>
                    <a:pt x="421" y="6871"/>
                    <a:pt x="1" y="7654"/>
                    <a:pt x="1" y="8553"/>
                  </a:cubicBezTo>
                  <a:lnTo>
                    <a:pt x="1" y="9176"/>
                  </a:lnTo>
                  <a:cubicBezTo>
                    <a:pt x="1" y="10742"/>
                    <a:pt x="1276" y="12032"/>
                    <a:pt x="2856" y="12032"/>
                  </a:cubicBezTo>
                  <a:lnTo>
                    <a:pt x="16569" y="12032"/>
                  </a:lnTo>
                  <a:cubicBezTo>
                    <a:pt x="16700" y="8988"/>
                    <a:pt x="16772" y="6219"/>
                    <a:pt x="17048" y="4117"/>
                  </a:cubicBezTo>
                  <a:cubicBezTo>
                    <a:pt x="17251" y="2610"/>
                    <a:pt x="17772" y="1247"/>
                    <a:pt x="18541" y="0"/>
                  </a:cubicBezTo>
                  <a:close/>
                </a:path>
              </a:pathLst>
            </a:custGeom>
            <a:solidFill>
              <a:srgbClr val="595959">
                <a:alpha val="28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477300" y="3293800"/>
              <a:ext cx="258400" cy="60200"/>
            </a:xfrm>
            <a:custGeom>
              <a:avLst/>
              <a:gdLst/>
              <a:ahLst/>
              <a:cxnLst/>
              <a:rect l="l" t="t" r="r" b="b"/>
              <a:pathLst>
                <a:path w="10336" h="2408" extrusionOk="0">
                  <a:moveTo>
                    <a:pt x="2827" y="1"/>
                  </a:moveTo>
                  <a:cubicBezTo>
                    <a:pt x="1407" y="1"/>
                    <a:pt x="218" y="1045"/>
                    <a:pt x="0" y="2407"/>
                  </a:cubicBezTo>
                  <a:cubicBezTo>
                    <a:pt x="3407" y="1798"/>
                    <a:pt x="6857" y="1030"/>
                    <a:pt x="10336" y="59"/>
                  </a:cubicBezTo>
                  <a:cubicBezTo>
                    <a:pt x="10321" y="44"/>
                    <a:pt x="10321" y="15"/>
                    <a:pt x="10321" y="1"/>
                  </a:cubicBezTo>
                  <a:close/>
                </a:path>
              </a:pathLst>
            </a:custGeom>
            <a:solidFill>
              <a:srgbClr val="76A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735325" y="3293800"/>
              <a:ext cx="5100" cy="1475"/>
            </a:xfrm>
            <a:custGeom>
              <a:avLst/>
              <a:gdLst/>
              <a:ahLst/>
              <a:cxnLst/>
              <a:rect l="l" t="t" r="r" b="b"/>
              <a:pathLst>
                <a:path w="204" h="59" extrusionOk="0">
                  <a:moveTo>
                    <a:pt x="0" y="1"/>
                  </a:moveTo>
                  <a:cubicBezTo>
                    <a:pt x="0" y="15"/>
                    <a:pt x="0" y="44"/>
                    <a:pt x="15" y="59"/>
                  </a:cubicBezTo>
                  <a:cubicBezTo>
                    <a:pt x="73" y="44"/>
                    <a:pt x="145" y="15"/>
                    <a:pt x="203" y="1"/>
                  </a:cubicBezTo>
                  <a:close/>
                </a:path>
              </a:pathLst>
            </a:custGeom>
            <a:solidFill>
              <a:srgbClr val="DDA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476225" y="3295250"/>
              <a:ext cx="430175" cy="299725"/>
            </a:xfrm>
            <a:custGeom>
              <a:avLst/>
              <a:gdLst/>
              <a:ahLst/>
              <a:cxnLst/>
              <a:rect l="l" t="t" r="r" b="b"/>
              <a:pathLst>
                <a:path w="17207" h="11989" extrusionOk="0">
                  <a:moveTo>
                    <a:pt x="10379" y="1"/>
                  </a:moveTo>
                  <a:cubicBezTo>
                    <a:pt x="6900" y="972"/>
                    <a:pt x="3450" y="1740"/>
                    <a:pt x="43" y="2349"/>
                  </a:cubicBezTo>
                  <a:cubicBezTo>
                    <a:pt x="15" y="2509"/>
                    <a:pt x="0" y="2654"/>
                    <a:pt x="0" y="2813"/>
                  </a:cubicBezTo>
                  <a:lnTo>
                    <a:pt x="0" y="3422"/>
                  </a:lnTo>
                  <a:cubicBezTo>
                    <a:pt x="0" y="5002"/>
                    <a:pt x="1290" y="6292"/>
                    <a:pt x="2870" y="6292"/>
                  </a:cubicBezTo>
                  <a:lnTo>
                    <a:pt x="7364" y="6292"/>
                  </a:lnTo>
                  <a:cubicBezTo>
                    <a:pt x="6726" y="6814"/>
                    <a:pt x="6291" y="7611"/>
                    <a:pt x="6291" y="8510"/>
                  </a:cubicBezTo>
                  <a:lnTo>
                    <a:pt x="6291" y="9119"/>
                  </a:lnTo>
                  <a:cubicBezTo>
                    <a:pt x="6291" y="10699"/>
                    <a:pt x="7581" y="11989"/>
                    <a:pt x="9161" y="11989"/>
                  </a:cubicBezTo>
                  <a:lnTo>
                    <a:pt x="17206" y="11989"/>
                  </a:lnTo>
                  <a:cubicBezTo>
                    <a:pt x="13901" y="8655"/>
                    <a:pt x="11452" y="5016"/>
                    <a:pt x="10654" y="1595"/>
                  </a:cubicBezTo>
                  <a:cubicBezTo>
                    <a:pt x="10538" y="1059"/>
                    <a:pt x="10437" y="537"/>
                    <a:pt x="10379" y="1"/>
                  </a:cubicBezTo>
                  <a:close/>
                </a:path>
              </a:pathLst>
            </a:custGeom>
            <a:solidFill>
              <a:srgbClr val="595959">
                <a:alpha val="28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735675" y="3293800"/>
              <a:ext cx="260950" cy="301175"/>
            </a:xfrm>
            <a:custGeom>
              <a:avLst/>
              <a:gdLst/>
              <a:ahLst/>
              <a:cxnLst/>
              <a:rect l="l" t="t" r="r" b="b"/>
              <a:pathLst>
                <a:path w="10438" h="12047" extrusionOk="0">
                  <a:moveTo>
                    <a:pt x="189" y="1"/>
                  </a:moveTo>
                  <a:cubicBezTo>
                    <a:pt x="131" y="15"/>
                    <a:pt x="59" y="44"/>
                    <a:pt x="1" y="59"/>
                  </a:cubicBezTo>
                  <a:cubicBezTo>
                    <a:pt x="59" y="595"/>
                    <a:pt x="160" y="1117"/>
                    <a:pt x="276" y="1653"/>
                  </a:cubicBezTo>
                  <a:cubicBezTo>
                    <a:pt x="1074" y="5074"/>
                    <a:pt x="3523" y="8713"/>
                    <a:pt x="6828" y="12047"/>
                  </a:cubicBezTo>
                  <a:lnTo>
                    <a:pt x="10438" y="12047"/>
                  </a:lnTo>
                  <a:cubicBezTo>
                    <a:pt x="6379" y="9119"/>
                    <a:pt x="3262" y="5553"/>
                    <a:pt x="2378" y="1827"/>
                  </a:cubicBezTo>
                  <a:cubicBezTo>
                    <a:pt x="2248" y="1233"/>
                    <a:pt x="2161" y="624"/>
                    <a:pt x="2103" y="1"/>
                  </a:cubicBezTo>
                  <a:close/>
                </a:path>
              </a:pathLst>
            </a:custGeom>
            <a:solidFill>
              <a:srgbClr val="595959">
                <a:alpha val="28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88225" y="3293800"/>
              <a:ext cx="674800" cy="301175"/>
            </a:xfrm>
            <a:custGeom>
              <a:avLst/>
              <a:gdLst/>
              <a:ahLst/>
              <a:cxnLst/>
              <a:rect l="l" t="t" r="r" b="b"/>
              <a:pathLst>
                <a:path w="26992" h="12047" extrusionOk="0">
                  <a:moveTo>
                    <a:pt x="1" y="1"/>
                  </a:moveTo>
                  <a:cubicBezTo>
                    <a:pt x="59" y="624"/>
                    <a:pt x="146" y="1233"/>
                    <a:pt x="276" y="1827"/>
                  </a:cubicBezTo>
                  <a:cubicBezTo>
                    <a:pt x="1160" y="5553"/>
                    <a:pt x="4277" y="9119"/>
                    <a:pt x="8336" y="12047"/>
                  </a:cubicBezTo>
                  <a:lnTo>
                    <a:pt x="24136" y="12047"/>
                  </a:lnTo>
                  <a:cubicBezTo>
                    <a:pt x="25716" y="12047"/>
                    <a:pt x="26992" y="10757"/>
                    <a:pt x="26992" y="9177"/>
                  </a:cubicBezTo>
                  <a:lnTo>
                    <a:pt x="26992" y="8568"/>
                  </a:lnTo>
                  <a:cubicBezTo>
                    <a:pt x="26992" y="6988"/>
                    <a:pt x="25716" y="5698"/>
                    <a:pt x="24136" y="5698"/>
                  </a:cubicBezTo>
                  <a:lnTo>
                    <a:pt x="19628" y="5698"/>
                  </a:lnTo>
                  <a:cubicBezTo>
                    <a:pt x="20280" y="5176"/>
                    <a:pt x="20701" y="4379"/>
                    <a:pt x="20701" y="3480"/>
                  </a:cubicBezTo>
                  <a:lnTo>
                    <a:pt x="20701" y="2871"/>
                  </a:lnTo>
                  <a:cubicBezTo>
                    <a:pt x="20701" y="1291"/>
                    <a:pt x="19425" y="1"/>
                    <a:pt x="17845" y="1"/>
                  </a:cubicBezTo>
                  <a:close/>
                </a:path>
              </a:pathLst>
            </a:custGeom>
            <a:solidFill>
              <a:srgbClr val="595959">
                <a:alpha val="28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4319850" y="1788800"/>
              <a:ext cx="350475" cy="301175"/>
            </a:xfrm>
            <a:custGeom>
              <a:avLst/>
              <a:gdLst/>
              <a:ahLst/>
              <a:cxnLst/>
              <a:rect l="l" t="t" r="r" b="b"/>
              <a:pathLst>
                <a:path w="14019" h="12047" extrusionOk="0">
                  <a:moveTo>
                    <a:pt x="1" y="0"/>
                  </a:moveTo>
                  <a:cubicBezTo>
                    <a:pt x="5263" y="4262"/>
                    <a:pt x="7756" y="8335"/>
                    <a:pt x="8858" y="12046"/>
                  </a:cubicBezTo>
                  <a:lnTo>
                    <a:pt x="14018" y="12046"/>
                  </a:lnTo>
                  <a:cubicBezTo>
                    <a:pt x="12612" y="6059"/>
                    <a:pt x="10887" y="2914"/>
                    <a:pt x="793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4518100" y="1788800"/>
              <a:ext cx="538525" cy="301175"/>
            </a:xfrm>
            <a:custGeom>
              <a:avLst/>
              <a:gdLst/>
              <a:ahLst/>
              <a:cxnLst/>
              <a:rect l="l" t="t" r="r" b="b"/>
              <a:pathLst>
                <a:path w="21541" h="12047" extrusionOk="0">
                  <a:moveTo>
                    <a:pt x="19395" y="5784"/>
                  </a:moveTo>
                  <a:cubicBezTo>
                    <a:pt x="20077" y="7335"/>
                    <a:pt x="20685" y="8915"/>
                    <a:pt x="21207" y="10524"/>
                  </a:cubicBezTo>
                  <a:cubicBezTo>
                    <a:pt x="21425" y="10118"/>
                    <a:pt x="21541" y="9669"/>
                    <a:pt x="21541" y="9176"/>
                  </a:cubicBezTo>
                  <a:lnTo>
                    <a:pt x="21541" y="8567"/>
                  </a:lnTo>
                  <a:cubicBezTo>
                    <a:pt x="21541" y="7234"/>
                    <a:pt x="20627" y="6103"/>
                    <a:pt x="19395" y="5784"/>
                  </a:cubicBezTo>
                  <a:close/>
                  <a:moveTo>
                    <a:pt x="0" y="0"/>
                  </a:moveTo>
                  <a:cubicBezTo>
                    <a:pt x="2957" y="2914"/>
                    <a:pt x="4682" y="6059"/>
                    <a:pt x="6088" y="12046"/>
                  </a:cubicBezTo>
                  <a:lnTo>
                    <a:pt x="10161" y="12046"/>
                  </a:lnTo>
                  <a:cubicBezTo>
                    <a:pt x="8944" y="6451"/>
                    <a:pt x="7248" y="3001"/>
                    <a:pt x="4653" y="0"/>
                  </a:cubicBezTo>
                  <a:close/>
                </a:path>
              </a:pathLst>
            </a:custGeom>
            <a:solidFill>
              <a:srgbClr val="595959">
                <a:alpha val="28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634425" y="1788800"/>
              <a:ext cx="413875" cy="301175"/>
            </a:xfrm>
            <a:custGeom>
              <a:avLst/>
              <a:gdLst/>
              <a:ahLst/>
              <a:cxnLst/>
              <a:rect l="l" t="t" r="r" b="b"/>
              <a:pathLst>
                <a:path w="16555" h="12047" extrusionOk="0">
                  <a:moveTo>
                    <a:pt x="0" y="0"/>
                  </a:moveTo>
                  <a:cubicBezTo>
                    <a:pt x="2595" y="3001"/>
                    <a:pt x="4291" y="6451"/>
                    <a:pt x="5508" y="12046"/>
                  </a:cubicBezTo>
                  <a:lnTo>
                    <a:pt x="14032" y="12046"/>
                  </a:lnTo>
                  <a:cubicBezTo>
                    <a:pt x="15119" y="12046"/>
                    <a:pt x="16076" y="11423"/>
                    <a:pt x="16554" y="10524"/>
                  </a:cubicBezTo>
                  <a:cubicBezTo>
                    <a:pt x="16032" y="8915"/>
                    <a:pt x="15424" y="7335"/>
                    <a:pt x="14742" y="5784"/>
                  </a:cubicBezTo>
                  <a:cubicBezTo>
                    <a:pt x="14510" y="5726"/>
                    <a:pt x="14278" y="5697"/>
                    <a:pt x="14032" y="5697"/>
                  </a:cubicBezTo>
                  <a:lnTo>
                    <a:pt x="9524" y="5697"/>
                  </a:lnTo>
                  <a:cubicBezTo>
                    <a:pt x="10176" y="5175"/>
                    <a:pt x="10596" y="4378"/>
                    <a:pt x="10596" y="3479"/>
                  </a:cubicBezTo>
                  <a:lnTo>
                    <a:pt x="10596" y="2870"/>
                  </a:lnTo>
                  <a:cubicBezTo>
                    <a:pt x="10596" y="1290"/>
                    <a:pt x="9321" y="0"/>
                    <a:pt x="7741" y="0"/>
                  </a:cubicBezTo>
                  <a:close/>
                </a:path>
              </a:pathLst>
            </a:custGeom>
            <a:solidFill>
              <a:srgbClr val="595959">
                <a:alpha val="28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4273100" y="1788800"/>
              <a:ext cx="268200" cy="301175"/>
            </a:xfrm>
            <a:custGeom>
              <a:avLst/>
              <a:gdLst/>
              <a:ahLst/>
              <a:cxnLst/>
              <a:rect l="l" t="t" r="r" b="b"/>
              <a:pathLst>
                <a:path w="10728" h="12047" extrusionOk="0">
                  <a:moveTo>
                    <a:pt x="1" y="0"/>
                  </a:moveTo>
                  <a:cubicBezTo>
                    <a:pt x="6234" y="4363"/>
                    <a:pt x="8640" y="8422"/>
                    <a:pt x="9409" y="12046"/>
                  </a:cubicBezTo>
                  <a:lnTo>
                    <a:pt x="10728" y="12046"/>
                  </a:lnTo>
                  <a:cubicBezTo>
                    <a:pt x="9626" y="8335"/>
                    <a:pt x="7133" y="4262"/>
                    <a:pt x="1871" y="0"/>
                  </a:cubicBezTo>
                  <a:close/>
                </a:path>
              </a:pathLst>
            </a:custGeom>
            <a:solidFill>
              <a:srgbClr val="595959">
                <a:alpha val="28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4069800" y="1788800"/>
              <a:ext cx="438525" cy="301175"/>
            </a:xfrm>
            <a:custGeom>
              <a:avLst/>
              <a:gdLst/>
              <a:ahLst/>
              <a:cxnLst/>
              <a:rect l="l" t="t" r="r" b="b"/>
              <a:pathLst>
                <a:path w="17541" h="12047" extrusionOk="0">
                  <a:moveTo>
                    <a:pt x="2871" y="0"/>
                  </a:moveTo>
                  <a:cubicBezTo>
                    <a:pt x="1291" y="0"/>
                    <a:pt x="1" y="1290"/>
                    <a:pt x="1" y="2870"/>
                  </a:cubicBezTo>
                  <a:lnTo>
                    <a:pt x="1" y="3479"/>
                  </a:lnTo>
                  <a:cubicBezTo>
                    <a:pt x="1" y="5059"/>
                    <a:pt x="1291" y="6349"/>
                    <a:pt x="2871" y="6349"/>
                  </a:cubicBezTo>
                  <a:lnTo>
                    <a:pt x="7365" y="6349"/>
                  </a:lnTo>
                  <a:cubicBezTo>
                    <a:pt x="6727" y="6871"/>
                    <a:pt x="6292" y="7668"/>
                    <a:pt x="6292" y="8567"/>
                  </a:cubicBezTo>
                  <a:lnTo>
                    <a:pt x="6292" y="9176"/>
                  </a:lnTo>
                  <a:cubicBezTo>
                    <a:pt x="6292" y="10756"/>
                    <a:pt x="7582" y="12046"/>
                    <a:pt x="9162" y="12046"/>
                  </a:cubicBezTo>
                  <a:lnTo>
                    <a:pt x="17541" y="12046"/>
                  </a:lnTo>
                  <a:cubicBezTo>
                    <a:pt x="16772" y="8422"/>
                    <a:pt x="14366" y="4363"/>
                    <a:pt x="8133" y="0"/>
                  </a:cubicBezTo>
                  <a:close/>
                </a:path>
              </a:pathLst>
            </a:custGeom>
            <a:solidFill>
              <a:srgbClr val="595959">
                <a:alpha val="28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142250" y="1867800"/>
              <a:ext cx="986825" cy="301175"/>
            </a:xfrm>
            <a:custGeom>
              <a:avLst/>
              <a:gdLst/>
              <a:ahLst/>
              <a:cxnLst/>
              <a:rect l="l" t="t" r="r" b="b"/>
              <a:pathLst>
                <a:path w="39473" h="12047" extrusionOk="0">
                  <a:moveTo>
                    <a:pt x="2856" y="0"/>
                  </a:moveTo>
                  <a:cubicBezTo>
                    <a:pt x="1291" y="0"/>
                    <a:pt x="0" y="1290"/>
                    <a:pt x="0" y="2870"/>
                  </a:cubicBezTo>
                  <a:lnTo>
                    <a:pt x="0" y="3479"/>
                  </a:lnTo>
                  <a:cubicBezTo>
                    <a:pt x="0" y="5059"/>
                    <a:pt x="1291" y="6349"/>
                    <a:pt x="2856" y="6349"/>
                  </a:cubicBezTo>
                  <a:lnTo>
                    <a:pt x="7364" y="6349"/>
                  </a:lnTo>
                  <a:cubicBezTo>
                    <a:pt x="6712" y="6871"/>
                    <a:pt x="6292" y="7668"/>
                    <a:pt x="6292" y="8567"/>
                  </a:cubicBezTo>
                  <a:lnTo>
                    <a:pt x="6292" y="9176"/>
                  </a:lnTo>
                  <a:cubicBezTo>
                    <a:pt x="6292" y="10756"/>
                    <a:pt x="7582" y="12046"/>
                    <a:pt x="9162" y="12046"/>
                  </a:cubicBezTo>
                  <a:lnTo>
                    <a:pt x="36617" y="12046"/>
                  </a:lnTo>
                  <a:cubicBezTo>
                    <a:pt x="38182" y="12046"/>
                    <a:pt x="39472" y="10756"/>
                    <a:pt x="39472" y="9176"/>
                  </a:cubicBezTo>
                  <a:lnTo>
                    <a:pt x="39472" y="8567"/>
                  </a:lnTo>
                  <a:cubicBezTo>
                    <a:pt x="39472" y="6987"/>
                    <a:pt x="38182" y="5697"/>
                    <a:pt x="36617" y="5697"/>
                  </a:cubicBezTo>
                  <a:lnTo>
                    <a:pt x="32108" y="5697"/>
                  </a:lnTo>
                  <a:cubicBezTo>
                    <a:pt x="32761" y="5175"/>
                    <a:pt x="33181" y="4378"/>
                    <a:pt x="33181" y="3479"/>
                  </a:cubicBezTo>
                  <a:lnTo>
                    <a:pt x="33181" y="2870"/>
                  </a:lnTo>
                  <a:cubicBezTo>
                    <a:pt x="33181" y="1290"/>
                    <a:pt x="31891" y="0"/>
                    <a:pt x="30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404825" y="3222050"/>
              <a:ext cx="986825" cy="301175"/>
            </a:xfrm>
            <a:custGeom>
              <a:avLst/>
              <a:gdLst/>
              <a:ahLst/>
              <a:cxnLst/>
              <a:rect l="l" t="t" r="r" b="b"/>
              <a:pathLst>
                <a:path w="39473" h="12047" extrusionOk="0">
                  <a:moveTo>
                    <a:pt x="2856" y="1"/>
                  </a:moveTo>
                  <a:cubicBezTo>
                    <a:pt x="1276" y="1"/>
                    <a:pt x="0" y="1291"/>
                    <a:pt x="0" y="2871"/>
                  </a:cubicBezTo>
                  <a:lnTo>
                    <a:pt x="0" y="3494"/>
                  </a:lnTo>
                  <a:cubicBezTo>
                    <a:pt x="0" y="5060"/>
                    <a:pt x="1276" y="6350"/>
                    <a:pt x="2856" y="6350"/>
                  </a:cubicBezTo>
                  <a:lnTo>
                    <a:pt x="7364" y="6350"/>
                  </a:lnTo>
                  <a:cubicBezTo>
                    <a:pt x="6712" y="6886"/>
                    <a:pt x="6291" y="7669"/>
                    <a:pt x="6291" y="8568"/>
                  </a:cubicBezTo>
                  <a:lnTo>
                    <a:pt x="6291" y="9191"/>
                  </a:lnTo>
                  <a:cubicBezTo>
                    <a:pt x="6291" y="10757"/>
                    <a:pt x="7582" y="12047"/>
                    <a:pt x="9147" y="12047"/>
                  </a:cubicBezTo>
                  <a:lnTo>
                    <a:pt x="36602" y="12047"/>
                  </a:lnTo>
                  <a:cubicBezTo>
                    <a:pt x="38182" y="12047"/>
                    <a:pt x="39472" y="10757"/>
                    <a:pt x="39472" y="9191"/>
                  </a:cubicBezTo>
                  <a:lnTo>
                    <a:pt x="39472" y="8568"/>
                  </a:lnTo>
                  <a:cubicBezTo>
                    <a:pt x="39472" y="6988"/>
                    <a:pt x="38182" y="5698"/>
                    <a:pt x="36602" y="5698"/>
                  </a:cubicBezTo>
                  <a:lnTo>
                    <a:pt x="32108" y="5698"/>
                  </a:lnTo>
                  <a:cubicBezTo>
                    <a:pt x="32761" y="5176"/>
                    <a:pt x="33181" y="4378"/>
                    <a:pt x="33181" y="3494"/>
                  </a:cubicBezTo>
                  <a:lnTo>
                    <a:pt x="33181" y="2871"/>
                  </a:lnTo>
                  <a:cubicBezTo>
                    <a:pt x="33181" y="1291"/>
                    <a:pt x="31891" y="1"/>
                    <a:pt x="30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998425" y="1717050"/>
              <a:ext cx="986800" cy="301150"/>
            </a:xfrm>
            <a:custGeom>
              <a:avLst/>
              <a:gdLst/>
              <a:ahLst/>
              <a:cxnLst/>
              <a:rect l="l" t="t" r="r" b="b"/>
              <a:pathLst>
                <a:path w="39472" h="12046" extrusionOk="0">
                  <a:moveTo>
                    <a:pt x="2856" y="0"/>
                  </a:moveTo>
                  <a:cubicBezTo>
                    <a:pt x="1276" y="0"/>
                    <a:pt x="0" y="1290"/>
                    <a:pt x="0" y="2870"/>
                  </a:cubicBezTo>
                  <a:lnTo>
                    <a:pt x="0" y="3493"/>
                  </a:lnTo>
                  <a:cubicBezTo>
                    <a:pt x="0" y="5059"/>
                    <a:pt x="1276" y="6349"/>
                    <a:pt x="2856" y="6349"/>
                  </a:cubicBezTo>
                  <a:lnTo>
                    <a:pt x="7364" y="6349"/>
                  </a:lnTo>
                  <a:cubicBezTo>
                    <a:pt x="6712" y="6885"/>
                    <a:pt x="6291" y="7668"/>
                    <a:pt x="6291" y="8567"/>
                  </a:cubicBezTo>
                  <a:lnTo>
                    <a:pt x="6291" y="9190"/>
                  </a:lnTo>
                  <a:cubicBezTo>
                    <a:pt x="6291" y="10756"/>
                    <a:pt x="7581" y="12046"/>
                    <a:pt x="9147" y="12046"/>
                  </a:cubicBezTo>
                  <a:lnTo>
                    <a:pt x="36602" y="12046"/>
                  </a:lnTo>
                  <a:cubicBezTo>
                    <a:pt x="38182" y="12046"/>
                    <a:pt x="39472" y="10756"/>
                    <a:pt x="39472" y="9190"/>
                  </a:cubicBezTo>
                  <a:lnTo>
                    <a:pt x="39472" y="8567"/>
                  </a:lnTo>
                  <a:cubicBezTo>
                    <a:pt x="39472" y="6987"/>
                    <a:pt x="38182" y="5697"/>
                    <a:pt x="36602" y="5697"/>
                  </a:cubicBezTo>
                  <a:lnTo>
                    <a:pt x="32108" y="5697"/>
                  </a:lnTo>
                  <a:cubicBezTo>
                    <a:pt x="32760" y="5175"/>
                    <a:pt x="33181" y="4378"/>
                    <a:pt x="33181" y="3493"/>
                  </a:cubicBezTo>
                  <a:lnTo>
                    <a:pt x="33181" y="2870"/>
                  </a:lnTo>
                  <a:cubicBezTo>
                    <a:pt x="33181" y="1290"/>
                    <a:pt x="31891" y="0"/>
                    <a:pt x="30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AA3EC8F7-50C1-3F6A-DB5D-F87683464B99}"/>
              </a:ext>
            </a:extLst>
          </p:cNvPr>
          <p:cNvPicPr>
            <a:picLocks noChangeAspect="1"/>
          </p:cNvPicPr>
          <p:nvPr/>
        </p:nvPicPr>
        <p:blipFill>
          <a:blip r:embed="rId3"/>
          <a:stretch>
            <a:fillRect/>
          </a:stretch>
        </p:blipFill>
        <p:spPr>
          <a:xfrm>
            <a:off x="4007857" y="162205"/>
            <a:ext cx="3810000" cy="1323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body" idx="1"/>
          </p:nvPr>
        </p:nvSpPr>
        <p:spPr>
          <a:xfrm>
            <a:off x="690225" y="1152475"/>
            <a:ext cx="7763700" cy="34164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Font typeface="Montserrat"/>
              <a:buChar char="●"/>
            </a:pPr>
            <a:r>
              <a:rPr lang="en-US" b="1" dirty="0">
                <a:solidFill>
                  <a:schemeClr val="dk1"/>
                </a:solidFill>
              </a:rPr>
              <a:t>Conclusion</a:t>
            </a:r>
          </a:p>
          <a:p>
            <a:pPr marL="139700" lvl="0" indent="0" algn="just" rtl="0">
              <a:spcBef>
                <a:spcPts val="0"/>
              </a:spcBef>
              <a:spcAft>
                <a:spcPts val="0"/>
              </a:spcAft>
              <a:buClr>
                <a:schemeClr val="dk1"/>
              </a:buClr>
              <a:buSzPts val="1400"/>
              <a:buNone/>
            </a:pPr>
            <a:r>
              <a:rPr lang="en-US" dirty="0">
                <a:solidFill>
                  <a:schemeClr val="dk1"/>
                </a:solidFill>
              </a:rPr>
              <a:t>City Hotel tends to have a higher cancellation rate compared to Resort Hotel across all booking time intervals. There is a pattern of increasing cancellation rates as the booking time interval increases. Bookings made earlier tend to have a higher risk of cancellation. The effect of time interval on the cancellation rate suggests that reservation management strategies and cancellation policies may need to be adjusted based on the time interval of the booking.</a:t>
            </a:r>
          </a:p>
          <a:p>
            <a:pPr marL="0" lvl="0" indent="0" algn="just" rtl="0">
              <a:spcBef>
                <a:spcPts val="0"/>
              </a:spcBef>
              <a:spcAft>
                <a:spcPts val="1200"/>
              </a:spcAft>
              <a:buNone/>
            </a:pPr>
            <a:endParaRPr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body" idx="1"/>
          </p:nvPr>
        </p:nvSpPr>
        <p:spPr>
          <a:xfrm>
            <a:off x="690225" y="1152475"/>
            <a:ext cx="77637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dirty="0">
                <a:solidFill>
                  <a:schemeClr val="dk1"/>
                </a:solidFill>
              </a:rPr>
              <a:t>After conducting various data analysis and visualization to determine the number of bookings and cancellation rates at each hotel, it can be concluded that the two hotels compete with each other in increasing the number of bookings and also try to reduce the cancellation rate so as not to reduce the hotel's revenue and allow to cancel if it occurs in advance of the hotel stay.</a:t>
            </a:r>
          </a:p>
          <a:p>
            <a:pPr marL="0" lvl="0" indent="0" algn="just" rtl="0">
              <a:spcBef>
                <a:spcPts val="0"/>
              </a:spcBef>
              <a:spcAft>
                <a:spcPts val="1200"/>
              </a:spcAft>
              <a:buNone/>
            </a:pPr>
            <a:r>
              <a:rPr lang="en-US" dirty="0">
                <a:solidFill>
                  <a:schemeClr val="dk1"/>
                </a:solidFill>
              </a:rPr>
              <a:t>Both hotel room sales are fairly stable and nothing is very bad so the competition between the two hotels is quite tight. This is triggered by various reasons such as guests who are comfortable with hotel facilities, distance to strategic tourist destinations, good promotions, and competitive prices.</a:t>
            </a:r>
          </a:p>
          <a:p>
            <a:pPr marL="0" lvl="0" indent="0" algn="just" rtl="0">
              <a:spcBef>
                <a:spcPts val="0"/>
              </a:spcBef>
              <a:spcAft>
                <a:spcPts val="1200"/>
              </a:spcAft>
              <a:buNone/>
            </a:pPr>
            <a:r>
              <a:rPr lang="en-US" dirty="0">
                <a:solidFill>
                  <a:schemeClr val="dk1"/>
                </a:solidFill>
              </a:rPr>
              <a:t>The thing that must be done to reduce the cancellation rate is to eliminate the cancellation button if you want to book a hotel room or hold a penalty payment if you cancel on the day before lodging so that the cancellation rate is reduced and to increase room bookings is to improve the quality, promotion, and facilities provided.</a:t>
            </a:r>
            <a:endParaRPr dirty="0">
              <a:solidFill>
                <a:schemeClr val="dk1"/>
              </a:solidFill>
            </a:endParaRPr>
          </a:p>
        </p:txBody>
      </p:sp>
      <p:sp>
        <p:nvSpPr>
          <p:cNvPr id="128" name="Google Shape;128;p16"/>
          <p:cNvSpPr txBox="1">
            <a:spLocks noGrp="1"/>
          </p:cNvSpPr>
          <p:nvPr>
            <p:ph type="title"/>
          </p:nvPr>
        </p:nvSpPr>
        <p:spPr>
          <a:xfrm>
            <a:off x="1069950" y="377225"/>
            <a:ext cx="7004100" cy="572700"/>
          </a:xfrm>
          <a:prstGeom prst="rect">
            <a:avLst/>
          </a:prstGeom>
        </p:spPr>
        <p:txBody>
          <a:bodyPr spcFirstLastPara="1" wrap="square" lIns="91425" tIns="91425" rIns="91425" bIns="91425" anchor="t" anchorCtr="0">
            <a:noAutofit/>
          </a:bodyPr>
          <a:lstStyle/>
          <a:p>
            <a:pPr marL="0" lvl="0" indent="0" rtl="0">
              <a:spcBef>
                <a:spcPts val="0"/>
              </a:spcBef>
              <a:spcAft>
                <a:spcPts val="1200"/>
              </a:spcAft>
              <a:buNone/>
            </a:pPr>
            <a:r>
              <a:rPr lang="en-US" b="1" dirty="0">
                <a:solidFill>
                  <a:schemeClr val="dk1"/>
                </a:solidFill>
              </a:rPr>
              <a:t>Conclusion in terms of business</a:t>
            </a:r>
          </a:p>
        </p:txBody>
      </p:sp>
    </p:spTree>
    <p:extLst>
      <p:ext uri="{BB962C8B-B14F-4D97-AF65-F5344CB8AC3E}">
        <p14:creationId xmlns:p14="http://schemas.microsoft.com/office/powerpoint/2010/main" val="307727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5" name="Google Shape;2745;p41"/>
          <p:cNvSpPr txBox="1">
            <a:spLocks noGrp="1"/>
          </p:cNvSpPr>
          <p:nvPr>
            <p:ph type="title"/>
          </p:nvPr>
        </p:nvSpPr>
        <p:spPr>
          <a:xfrm>
            <a:off x="378856" y="1620940"/>
            <a:ext cx="7004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0" dirty="0"/>
              <a:t>Thank You</a:t>
            </a:r>
            <a:endParaRPr sz="10000" dirty="0"/>
          </a:p>
        </p:txBody>
      </p:sp>
      <p:grpSp>
        <p:nvGrpSpPr>
          <p:cNvPr id="2747" name="Google Shape;2747;p41"/>
          <p:cNvGrpSpPr/>
          <p:nvPr/>
        </p:nvGrpSpPr>
        <p:grpSpPr>
          <a:xfrm>
            <a:off x="5625574" y="1409776"/>
            <a:ext cx="2527460" cy="2895416"/>
            <a:chOff x="3234119" y="1405744"/>
            <a:chExt cx="2735642" cy="3133906"/>
          </a:xfrm>
        </p:grpSpPr>
        <p:sp>
          <p:nvSpPr>
            <p:cNvPr id="2748" name="Google Shape;2748;p41"/>
            <p:cNvSpPr/>
            <p:nvPr/>
          </p:nvSpPr>
          <p:spPr>
            <a:xfrm>
              <a:off x="4950522" y="1405744"/>
              <a:ext cx="1019239" cy="961577"/>
            </a:xfrm>
            <a:custGeom>
              <a:avLst/>
              <a:gdLst/>
              <a:ahLst/>
              <a:cxnLst/>
              <a:rect l="l" t="t" r="r" b="b"/>
              <a:pathLst>
                <a:path w="16315" h="15392" extrusionOk="0">
                  <a:moveTo>
                    <a:pt x="5972" y="0"/>
                  </a:moveTo>
                  <a:cubicBezTo>
                    <a:pt x="5964" y="0"/>
                    <a:pt x="5957" y="1"/>
                    <a:pt x="5949" y="1"/>
                  </a:cubicBezTo>
                  <a:cubicBezTo>
                    <a:pt x="5890" y="188"/>
                    <a:pt x="5979" y="414"/>
                    <a:pt x="5867" y="574"/>
                  </a:cubicBezTo>
                  <a:cubicBezTo>
                    <a:pt x="5682" y="494"/>
                    <a:pt x="5550" y="190"/>
                    <a:pt x="5402" y="190"/>
                  </a:cubicBezTo>
                  <a:cubicBezTo>
                    <a:pt x="5369" y="190"/>
                    <a:pt x="5336" y="205"/>
                    <a:pt x="5300" y="240"/>
                  </a:cubicBezTo>
                  <a:cubicBezTo>
                    <a:pt x="5215" y="322"/>
                    <a:pt x="5232" y="561"/>
                    <a:pt x="5186" y="666"/>
                  </a:cubicBezTo>
                  <a:cubicBezTo>
                    <a:pt x="5107" y="856"/>
                    <a:pt x="5035" y="869"/>
                    <a:pt x="5045" y="1105"/>
                  </a:cubicBezTo>
                  <a:cubicBezTo>
                    <a:pt x="5055" y="1377"/>
                    <a:pt x="5209" y="1551"/>
                    <a:pt x="5314" y="1793"/>
                  </a:cubicBezTo>
                  <a:cubicBezTo>
                    <a:pt x="5412" y="2012"/>
                    <a:pt x="5435" y="2219"/>
                    <a:pt x="5432" y="2465"/>
                  </a:cubicBezTo>
                  <a:cubicBezTo>
                    <a:pt x="5428" y="3251"/>
                    <a:pt x="5687" y="3965"/>
                    <a:pt x="5356" y="4728"/>
                  </a:cubicBezTo>
                  <a:cubicBezTo>
                    <a:pt x="5202" y="5079"/>
                    <a:pt x="5133" y="5272"/>
                    <a:pt x="5153" y="5672"/>
                  </a:cubicBezTo>
                  <a:cubicBezTo>
                    <a:pt x="5176" y="6107"/>
                    <a:pt x="4993" y="6222"/>
                    <a:pt x="4590" y="6373"/>
                  </a:cubicBezTo>
                  <a:cubicBezTo>
                    <a:pt x="4275" y="6491"/>
                    <a:pt x="3984" y="6563"/>
                    <a:pt x="4115" y="6989"/>
                  </a:cubicBezTo>
                  <a:cubicBezTo>
                    <a:pt x="4183" y="7221"/>
                    <a:pt x="4432" y="7460"/>
                    <a:pt x="4554" y="7677"/>
                  </a:cubicBezTo>
                  <a:cubicBezTo>
                    <a:pt x="4635" y="7821"/>
                    <a:pt x="4767" y="7998"/>
                    <a:pt x="4711" y="8197"/>
                  </a:cubicBezTo>
                  <a:cubicBezTo>
                    <a:pt x="4658" y="8374"/>
                    <a:pt x="4642" y="8260"/>
                    <a:pt x="4570" y="8338"/>
                  </a:cubicBezTo>
                  <a:cubicBezTo>
                    <a:pt x="4475" y="8437"/>
                    <a:pt x="4390" y="8617"/>
                    <a:pt x="4295" y="8715"/>
                  </a:cubicBezTo>
                  <a:cubicBezTo>
                    <a:pt x="4187" y="8828"/>
                    <a:pt x="4035" y="8886"/>
                    <a:pt x="3859" y="8886"/>
                  </a:cubicBezTo>
                  <a:cubicBezTo>
                    <a:pt x="3794" y="8886"/>
                    <a:pt x="3726" y="8878"/>
                    <a:pt x="3656" y="8862"/>
                  </a:cubicBezTo>
                  <a:cubicBezTo>
                    <a:pt x="3378" y="8797"/>
                    <a:pt x="3217" y="8535"/>
                    <a:pt x="2932" y="8505"/>
                  </a:cubicBezTo>
                  <a:cubicBezTo>
                    <a:pt x="2916" y="8504"/>
                    <a:pt x="2900" y="8503"/>
                    <a:pt x="2884" y="8503"/>
                  </a:cubicBezTo>
                  <a:cubicBezTo>
                    <a:pt x="2798" y="8503"/>
                    <a:pt x="2720" y="8525"/>
                    <a:pt x="2637" y="8525"/>
                  </a:cubicBezTo>
                  <a:cubicBezTo>
                    <a:pt x="2598" y="8525"/>
                    <a:pt x="2558" y="8520"/>
                    <a:pt x="2516" y="8505"/>
                  </a:cubicBezTo>
                  <a:cubicBezTo>
                    <a:pt x="2408" y="8463"/>
                    <a:pt x="2329" y="8332"/>
                    <a:pt x="2238" y="8269"/>
                  </a:cubicBezTo>
                  <a:cubicBezTo>
                    <a:pt x="2122" y="8191"/>
                    <a:pt x="2004" y="8141"/>
                    <a:pt x="1903" y="8141"/>
                  </a:cubicBezTo>
                  <a:cubicBezTo>
                    <a:pt x="1781" y="8141"/>
                    <a:pt x="1684" y="8214"/>
                    <a:pt x="1648" y="8397"/>
                  </a:cubicBezTo>
                  <a:cubicBezTo>
                    <a:pt x="1566" y="8807"/>
                    <a:pt x="1828" y="8882"/>
                    <a:pt x="2038" y="9115"/>
                  </a:cubicBezTo>
                  <a:cubicBezTo>
                    <a:pt x="2251" y="9347"/>
                    <a:pt x="2064" y="9731"/>
                    <a:pt x="1746" y="9848"/>
                  </a:cubicBezTo>
                  <a:cubicBezTo>
                    <a:pt x="1746" y="10029"/>
                    <a:pt x="1792" y="10360"/>
                    <a:pt x="1582" y="10438"/>
                  </a:cubicBezTo>
                  <a:cubicBezTo>
                    <a:pt x="1558" y="10447"/>
                    <a:pt x="1534" y="10451"/>
                    <a:pt x="1509" y="10451"/>
                  </a:cubicBezTo>
                  <a:cubicBezTo>
                    <a:pt x="1406" y="10451"/>
                    <a:pt x="1308" y="10379"/>
                    <a:pt x="1297" y="10281"/>
                  </a:cubicBezTo>
                  <a:cubicBezTo>
                    <a:pt x="1003" y="10317"/>
                    <a:pt x="921" y="10628"/>
                    <a:pt x="691" y="10753"/>
                  </a:cubicBezTo>
                  <a:cubicBezTo>
                    <a:pt x="452" y="10880"/>
                    <a:pt x="105" y="10703"/>
                    <a:pt x="197" y="11123"/>
                  </a:cubicBezTo>
                  <a:cubicBezTo>
                    <a:pt x="265" y="11437"/>
                    <a:pt x="560" y="11526"/>
                    <a:pt x="341" y="11814"/>
                  </a:cubicBezTo>
                  <a:cubicBezTo>
                    <a:pt x="177" y="12027"/>
                    <a:pt x="0" y="12017"/>
                    <a:pt x="138" y="12325"/>
                  </a:cubicBezTo>
                  <a:cubicBezTo>
                    <a:pt x="282" y="12649"/>
                    <a:pt x="662" y="12669"/>
                    <a:pt x="881" y="12895"/>
                  </a:cubicBezTo>
                  <a:cubicBezTo>
                    <a:pt x="1022" y="13042"/>
                    <a:pt x="1098" y="13459"/>
                    <a:pt x="1075" y="13662"/>
                  </a:cubicBezTo>
                  <a:cubicBezTo>
                    <a:pt x="1055" y="13852"/>
                    <a:pt x="953" y="13924"/>
                    <a:pt x="819" y="14048"/>
                  </a:cubicBezTo>
                  <a:cubicBezTo>
                    <a:pt x="613" y="14232"/>
                    <a:pt x="531" y="14333"/>
                    <a:pt x="475" y="14612"/>
                  </a:cubicBezTo>
                  <a:cubicBezTo>
                    <a:pt x="377" y="15080"/>
                    <a:pt x="583" y="15221"/>
                    <a:pt x="996" y="15391"/>
                  </a:cubicBezTo>
                  <a:cubicBezTo>
                    <a:pt x="1084" y="15283"/>
                    <a:pt x="1176" y="15110"/>
                    <a:pt x="1314" y="15057"/>
                  </a:cubicBezTo>
                  <a:cubicBezTo>
                    <a:pt x="1332" y="15050"/>
                    <a:pt x="1352" y="15048"/>
                    <a:pt x="1372" y="15048"/>
                  </a:cubicBezTo>
                  <a:cubicBezTo>
                    <a:pt x="1421" y="15048"/>
                    <a:pt x="1475" y="15061"/>
                    <a:pt x="1524" y="15061"/>
                  </a:cubicBezTo>
                  <a:cubicBezTo>
                    <a:pt x="1543" y="15061"/>
                    <a:pt x="1562" y="15059"/>
                    <a:pt x="1579" y="15054"/>
                  </a:cubicBezTo>
                  <a:cubicBezTo>
                    <a:pt x="1740" y="15005"/>
                    <a:pt x="1887" y="14834"/>
                    <a:pt x="1989" y="14694"/>
                  </a:cubicBezTo>
                  <a:cubicBezTo>
                    <a:pt x="2123" y="14507"/>
                    <a:pt x="2152" y="14068"/>
                    <a:pt x="2355" y="13966"/>
                  </a:cubicBezTo>
                  <a:cubicBezTo>
                    <a:pt x="2393" y="13948"/>
                    <a:pt x="2433" y="13943"/>
                    <a:pt x="2473" y="13943"/>
                  </a:cubicBezTo>
                  <a:cubicBezTo>
                    <a:pt x="2520" y="13943"/>
                    <a:pt x="2569" y="13949"/>
                    <a:pt x="2615" y="13949"/>
                  </a:cubicBezTo>
                  <a:cubicBezTo>
                    <a:pt x="2682" y="13949"/>
                    <a:pt x="2746" y="13935"/>
                    <a:pt x="2798" y="13865"/>
                  </a:cubicBezTo>
                  <a:cubicBezTo>
                    <a:pt x="2948" y="14104"/>
                    <a:pt x="2925" y="14091"/>
                    <a:pt x="3184" y="14130"/>
                  </a:cubicBezTo>
                  <a:cubicBezTo>
                    <a:pt x="3291" y="14147"/>
                    <a:pt x="3458" y="14214"/>
                    <a:pt x="3585" y="14214"/>
                  </a:cubicBezTo>
                  <a:cubicBezTo>
                    <a:pt x="3609" y="14214"/>
                    <a:pt x="3632" y="14211"/>
                    <a:pt x="3653" y="14205"/>
                  </a:cubicBezTo>
                  <a:cubicBezTo>
                    <a:pt x="4416" y="13976"/>
                    <a:pt x="3417" y="13481"/>
                    <a:pt x="3240" y="13327"/>
                  </a:cubicBezTo>
                  <a:cubicBezTo>
                    <a:pt x="3027" y="13147"/>
                    <a:pt x="2978" y="12997"/>
                    <a:pt x="2853" y="12777"/>
                  </a:cubicBezTo>
                  <a:cubicBezTo>
                    <a:pt x="2784" y="12654"/>
                    <a:pt x="2748" y="12615"/>
                    <a:pt x="2711" y="12615"/>
                  </a:cubicBezTo>
                  <a:cubicBezTo>
                    <a:pt x="2654" y="12615"/>
                    <a:pt x="2594" y="12704"/>
                    <a:pt x="2411" y="12731"/>
                  </a:cubicBezTo>
                  <a:cubicBezTo>
                    <a:pt x="2384" y="12736"/>
                    <a:pt x="2359" y="12738"/>
                    <a:pt x="2336" y="12738"/>
                  </a:cubicBezTo>
                  <a:cubicBezTo>
                    <a:pt x="2167" y="12738"/>
                    <a:pt x="2064" y="12632"/>
                    <a:pt x="1926" y="12505"/>
                  </a:cubicBezTo>
                  <a:cubicBezTo>
                    <a:pt x="1664" y="12260"/>
                    <a:pt x="1487" y="12014"/>
                    <a:pt x="1645" y="11686"/>
                  </a:cubicBezTo>
                  <a:cubicBezTo>
                    <a:pt x="1726" y="11513"/>
                    <a:pt x="1880" y="10844"/>
                    <a:pt x="2077" y="10749"/>
                  </a:cubicBezTo>
                  <a:cubicBezTo>
                    <a:pt x="2110" y="10733"/>
                    <a:pt x="2150" y="10726"/>
                    <a:pt x="2194" y="10726"/>
                  </a:cubicBezTo>
                  <a:cubicBezTo>
                    <a:pt x="2475" y="10726"/>
                    <a:pt x="2946" y="11016"/>
                    <a:pt x="3034" y="11211"/>
                  </a:cubicBezTo>
                  <a:cubicBezTo>
                    <a:pt x="3102" y="11365"/>
                    <a:pt x="3060" y="11680"/>
                    <a:pt x="3181" y="11804"/>
                  </a:cubicBezTo>
                  <a:cubicBezTo>
                    <a:pt x="3243" y="11867"/>
                    <a:pt x="3339" y="11889"/>
                    <a:pt x="3443" y="11889"/>
                  </a:cubicBezTo>
                  <a:cubicBezTo>
                    <a:pt x="3569" y="11889"/>
                    <a:pt x="3709" y="11856"/>
                    <a:pt x="3820" y="11821"/>
                  </a:cubicBezTo>
                  <a:cubicBezTo>
                    <a:pt x="4399" y="11636"/>
                    <a:pt x="4524" y="10978"/>
                    <a:pt x="5241" y="10978"/>
                  </a:cubicBezTo>
                  <a:cubicBezTo>
                    <a:pt x="5250" y="10978"/>
                    <a:pt x="5259" y="10978"/>
                    <a:pt x="5268" y="10979"/>
                  </a:cubicBezTo>
                  <a:cubicBezTo>
                    <a:pt x="5543" y="10985"/>
                    <a:pt x="5749" y="11064"/>
                    <a:pt x="5998" y="11172"/>
                  </a:cubicBezTo>
                  <a:cubicBezTo>
                    <a:pt x="6342" y="11323"/>
                    <a:pt x="6758" y="11349"/>
                    <a:pt x="7089" y="11545"/>
                  </a:cubicBezTo>
                  <a:cubicBezTo>
                    <a:pt x="7381" y="11716"/>
                    <a:pt x="7433" y="11975"/>
                    <a:pt x="7757" y="12102"/>
                  </a:cubicBezTo>
                  <a:cubicBezTo>
                    <a:pt x="8023" y="12204"/>
                    <a:pt x="8272" y="12345"/>
                    <a:pt x="8494" y="12515"/>
                  </a:cubicBezTo>
                  <a:cubicBezTo>
                    <a:pt x="8753" y="12702"/>
                    <a:pt x="9097" y="12757"/>
                    <a:pt x="9261" y="13056"/>
                  </a:cubicBezTo>
                  <a:cubicBezTo>
                    <a:pt x="9396" y="13300"/>
                    <a:pt x="9462" y="13417"/>
                    <a:pt x="9644" y="13417"/>
                  </a:cubicBezTo>
                  <a:cubicBezTo>
                    <a:pt x="9724" y="13417"/>
                    <a:pt x="9826" y="13394"/>
                    <a:pt x="9965" y="13350"/>
                  </a:cubicBezTo>
                  <a:cubicBezTo>
                    <a:pt x="9926" y="12947"/>
                    <a:pt x="9975" y="12522"/>
                    <a:pt x="10014" y="12122"/>
                  </a:cubicBezTo>
                  <a:cubicBezTo>
                    <a:pt x="10051" y="11758"/>
                    <a:pt x="10073" y="11215"/>
                    <a:pt x="10342" y="10939"/>
                  </a:cubicBezTo>
                  <a:cubicBezTo>
                    <a:pt x="10539" y="10736"/>
                    <a:pt x="10824" y="10608"/>
                    <a:pt x="11046" y="10438"/>
                  </a:cubicBezTo>
                  <a:cubicBezTo>
                    <a:pt x="11240" y="10291"/>
                    <a:pt x="11387" y="10097"/>
                    <a:pt x="11593" y="9973"/>
                  </a:cubicBezTo>
                  <a:cubicBezTo>
                    <a:pt x="11881" y="9797"/>
                    <a:pt x="12219" y="9594"/>
                    <a:pt x="12562" y="9594"/>
                  </a:cubicBezTo>
                  <a:cubicBezTo>
                    <a:pt x="12602" y="9594"/>
                    <a:pt x="12641" y="9597"/>
                    <a:pt x="12681" y="9603"/>
                  </a:cubicBezTo>
                  <a:cubicBezTo>
                    <a:pt x="12933" y="9642"/>
                    <a:pt x="13163" y="9868"/>
                    <a:pt x="13412" y="9871"/>
                  </a:cubicBezTo>
                  <a:cubicBezTo>
                    <a:pt x="13474" y="9871"/>
                    <a:pt x="13661" y="9845"/>
                    <a:pt x="13703" y="9783"/>
                  </a:cubicBezTo>
                  <a:cubicBezTo>
                    <a:pt x="13759" y="9694"/>
                    <a:pt x="13654" y="9570"/>
                    <a:pt x="13674" y="9534"/>
                  </a:cubicBezTo>
                  <a:cubicBezTo>
                    <a:pt x="13716" y="9463"/>
                    <a:pt x="13793" y="9440"/>
                    <a:pt x="13884" y="9440"/>
                  </a:cubicBezTo>
                  <a:cubicBezTo>
                    <a:pt x="14036" y="9440"/>
                    <a:pt x="14223" y="9503"/>
                    <a:pt x="14342" y="9511"/>
                  </a:cubicBezTo>
                  <a:cubicBezTo>
                    <a:pt x="14355" y="9512"/>
                    <a:pt x="14368" y="9512"/>
                    <a:pt x="14381" y="9512"/>
                  </a:cubicBezTo>
                  <a:cubicBezTo>
                    <a:pt x="14658" y="9512"/>
                    <a:pt x="14889" y="9316"/>
                    <a:pt x="15089" y="9138"/>
                  </a:cubicBezTo>
                  <a:cubicBezTo>
                    <a:pt x="15125" y="9108"/>
                    <a:pt x="15082" y="9036"/>
                    <a:pt x="15135" y="8990"/>
                  </a:cubicBezTo>
                  <a:cubicBezTo>
                    <a:pt x="15190" y="8948"/>
                    <a:pt x="15285" y="8941"/>
                    <a:pt x="15348" y="8915"/>
                  </a:cubicBezTo>
                  <a:cubicBezTo>
                    <a:pt x="15489" y="8859"/>
                    <a:pt x="15633" y="8817"/>
                    <a:pt x="15764" y="8741"/>
                  </a:cubicBezTo>
                  <a:cubicBezTo>
                    <a:pt x="15947" y="8636"/>
                    <a:pt x="16304" y="8384"/>
                    <a:pt x="16314" y="8161"/>
                  </a:cubicBezTo>
                  <a:lnTo>
                    <a:pt x="16314" y="8161"/>
                  </a:lnTo>
                  <a:cubicBezTo>
                    <a:pt x="16022" y="8230"/>
                    <a:pt x="15937" y="8410"/>
                    <a:pt x="15757" y="8587"/>
                  </a:cubicBezTo>
                  <a:cubicBezTo>
                    <a:pt x="15669" y="8677"/>
                    <a:pt x="15615" y="8733"/>
                    <a:pt x="15554" y="8733"/>
                  </a:cubicBezTo>
                  <a:cubicBezTo>
                    <a:pt x="15507" y="8733"/>
                    <a:pt x="15457" y="8701"/>
                    <a:pt x="15384" y="8630"/>
                  </a:cubicBezTo>
                  <a:cubicBezTo>
                    <a:pt x="15249" y="8496"/>
                    <a:pt x="15063" y="8138"/>
                    <a:pt x="14981" y="7968"/>
                  </a:cubicBezTo>
                  <a:cubicBezTo>
                    <a:pt x="14860" y="7716"/>
                    <a:pt x="14909" y="7487"/>
                    <a:pt x="14748" y="7238"/>
                  </a:cubicBezTo>
                  <a:cubicBezTo>
                    <a:pt x="14620" y="7041"/>
                    <a:pt x="14502" y="6890"/>
                    <a:pt x="14516" y="6658"/>
                  </a:cubicBezTo>
                  <a:cubicBezTo>
                    <a:pt x="14532" y="6383"/>
                    <a:pt x="14689" y="6029"/>
                    <a:pt x="14814" y="5786"/>
                  </a:cubicBezTo>
                  <a:cubicBezTo>
                    <a:pt x="15000" y="5433"/>
                    <a:pt x="15213" y="5206"/>
                    <a:pt x="15312" y="4804"/>
                  </a:cubicBezTo>
                  <a:cubicBezTo>
                    <a:pt x="15364" y="4584"/>
                    <a:pt x="15400" y="4358"/>
                    <a:pt x="15456" y="4145"/>
                  </a:cubicBezTo>
                  <a:lnTo>
                    <a:pt x="15456" y="4145"/>
                  </a:lnTo>
                  <a:cubicBezTo>
                    <a:pt x="14968" y="4574"/>
                    <a:pt x="14699" y="5174"/>
                    <a:pt x="14175" y="5593"/>
                  </a:cubicBezTo>
                  <a:cubicBezTo>
                    <a:pt x="14001" y="5731"/>
                    <a:pt x="13893" y="5940"/>
                    <a:pt x="13726" y="6042"/>
                  </a:cubicBezTo>
                  <a:cubicBezTo>
                    <a:pt x="13657" y="6085"/>
                    <a:pt x="13595" y="6101"/>
                    <a:pt x="13537" y="6101"/>
                  </a:cubicBezTo>
                  <a:cubicBezTo>
                    <a:pt x="13393" y="6101"/>
                    <a:pt x="13272" y="6001"/>
                    <a:pt x="13110" y="5973"/>
                  </a:cubicBezTo>
                  <a:cubicBezTo>
                    <a:pt x="13085" y="5973"/>
                    <a:pt x="13060" y="5973"/>
                    <a:pt x="13036" y="5973"/>
                  </a:cubicBezTo>
                  <a:cubicBezTo>
                    <a:pt x="12650" y="5973"/>
                    <a:pt x="12402" y="5962"/>
                    <a:pt x="12236" y="5570"/>
                  </a:cubicBezTo>
                  <a:cubicBezTo>
                    <a:pt x="12150" y="5377"/>
                    <a:pt x="12196" y="5344"/>
                    <a:pt x="12016" y="5298"/>
                  </a:cubicBezTo>
                  <a:cubicBezTo>
                    <a:pt x="11988" y="5291"/>
                    <a:pt x="11957" y="5288"/>
                    <a:pt x="11926" y="5288"/>
                  </a:cubicBezTo>
                  <a:cubicBezTo>
                    <a:pt x="11805" y="5288"/>
                    <a:pt x="11669" y="5331"/>
                    <a:pt x="11557" y="5331"/>
                  </a:cubicBezTo>
                  <a:cubicBezTo>
                    <a:pt x="11292" y="5331"/>
                    <a:pt x="10899" y="5321"/>
                    <a:pt x="10706" y="5115"/>
                  </a:cubicBezTo>
                  <a:cubicBezTo>
                    <a:pt x="10562" y="4954"/>
                    <a:pt x="10562" y="4718"/>
                    <a:pt x="10424" y="4548"/>
                  </a:cubicBezTo>
                  <a:cubicBezTo>
                    <a:pt x="10254" y="4332"/>
                    <a:pt x="10011" y="4247"/>
                    <a:pt x="9756" y="4178"/>
                  </a:cubicBezTo>
                  <a:cubicBezTo>
                    <a:pt x="9539" y="4119"/>
                    <a:pt x="9186" y="4135"/>
                    <a:pt x="9002" y="4008"/>
                  </a:cubicBezTo>
                  <a:cubicBezTo>
                    <a:pt x="8865" y="3909"/>
                    <a:pt x="8793" y="3709"/>
                    <a:pt x="8704" y="3569"/>
                  </a:cubicBezTo>
                  <a:cubicBezTo>
                    <a:pt x="8363" y="3031"/>
                    <a:pt x="8092" y="2471"/>
                    <a:pt x="7708" y="1960"/>
                  </a:cubicBezTo>
                  <a:cubicBezTo>
                    <a:pt x="7486" y="1662"/>
                    <a:pt x="7263" y="1439"/>
                    <a:pt x="7007" y="1180"/>
                  </a:cubicBezTo>
                  <a:cubicBezTo>
                    <a:pt x="6860" y="1030"/>
                    <a:pt x="6830" y="840"/>
                    <a:pt x="6706" y="679"/>
                  </a:cubicBezTo>
                  <a:cubicBezTo>
                    <a:pt x="6549" y="476"/>
                    <a:pt x="6277" y="375"/>
                    <a:pt x="6228" y="103"/>
                  </a:cubicBezTo>
                  <a:cubicBezTo>
                    <a:pt x="6158" y="39"/>
                    <a:pt x="6068" y="0"/>
                    <a:pt x="5972" y="0"/>
                  </a:cubicBezTo>
                  <a:close/>
                </a:path>
              </a:pathLst>
            </a:custGeom>
            <a:solidFill>
              <a:schemeClr val="accen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1"/>
            <p:cNvSpPr/>
            <p:nvPr/>
          </p:nvSpPr>
          <p:spPr>
            <a:xfrm>
              <a:off x="3234119" y="2333388"/>
              <a:ext cx="2115944" cy="2206091"/>
            </a:xfrm>
            <a:custGeom>
              <a:avLst/>
              <a:gdLst/>
              <a:ahLst/>
              <a:cxnLst/>
              <a:rect l="l" t="t" r="r" b="b"/>
              <a:pathLst>
                <a:path w="33870" h="35313" extrusionOk="0">
                  <a:moveTo>
                    <a:pt x="30912" y="1"/>
                  </a:moveTo>
                  <a:cubicBezTo>
                    <a:pt x="30907" y="1"/>
                    <a:pt x="30901" y="1"/>
                    <a:pt x="30895" y="2"/>
                  </a:cubicBezTo>
                  <a:cubicBezTo>
                    <a:pt x="30581" y="31"/>
                    <a:pt x="30545" y="575"/>
                    <a:pt x="30469" y="788"/>
                  </a:cubicBezTo>
                  <a:cubicBezTo>
                    <a:pt x="30440" y="867"/>
                    <a:pt x="30319" y="935"/>
                    <a:pt x="30312" y="1030"/>
                  </a:cubicBezTo>
                  <a:cubicBezTo>
                    <a:pt x="30302" y="1142"/>
                    <a:pt x="30443" y="1188"/>
                    <a:pt x="30525" y="1250"/>
                  </a:cubicBezTo>
                  <a:cubicBezTo>
                    <a:pt x="30593" y="1301"/>
                    <a:pt x="30625" y="1334"/>
                    <a:pt x="30682" y="1334"/>
                  </a:cubicBezTo>
                  <a:cubicBezTo>
                    <a:pt x="30713" y="1334"/>
                    <a:pt x="30751" y="1324"/>
                    <a:pt x="30807" y="1302"/>
                  </a:cubicBezTo>
                  <a:cubicBezTo>
                    <a:pt x="31016" y="1220"/>
                    <a:pt x="31174" y="988"/>
                    <a:pt x="31387" y="909"/>
                  </a:cubicBezTo>
                  <a:cubicBezTo>
                    <a:pt x="31412" y="899"/>
                    <a:pt x="31434" y="895"/>
                    <a:pt x="31455" y="895"/>
                  </a:cubicBezTo>
                  <a:cubicBezTo>
                    <a:pt x="31660" y="895"/>
                    <a:pt x="31633" y="1351"/>
                    <a:pt x="31606" y="1505"/>
                  </a:cubicBezTo>
                  <a:cubicBezTo>
                    <a:pt x="31573" y="1689"/>
                    <a:pt x="31577" y="1928"/>
                    <a:pt x="31436" y="2069"/>
                  </a:cubicBezTo>
                  <a:cubicBezTo>
                    <a:pt x="31396" y="2108"/>
                    <a:pt x="31305" y="2128"/>
                    <a:pt x="31282" y="2170"/>
                  </a:cubicBezTo>
                  <a:cubicBezTo>
                    <a:pt x="31255" y="2213"/>
                    <a:pt x="31282" y="2301"/>
                    <a:pt x="31269" y="2347"/>
                  </a:cubicBezTo>
                  <a:cubicBezTo>
                    <a:pt x="31164" y="2292"/>
                    <a:pt x="31072" y="2220"/>
                    <a:pt x="30987" y="2134"/>
                  </a:cubicBezTo>
                  <a:cubicBezTo>
                    <a:pt x="30948" y="2089"/>
                    <a:pt x="30879" y="1961"/>
                    <a:pt x="30823" y="1938"/>
                  </a:cubicBezTo>
                  <a:cubicBezTo>
                    <a:pt x="30794" y="1925"/>
                    <a:pt x="30769" y="1919"/>
                    <a:pt x="30748" y="1919"/>
                  </a:cubicBezTo>
                  <a:cubicBezTo>
                    <a:pt x="30602" y="1919"/>
                    <a:pt x="30650" y="2207"/>
                    <a:pt x="30630" y="2301"/>
                  </a:cubicBezTo>
                  <a:cubicBezTo>
                    <a:pt x="30601" y="2443"/>
                    <a:pt x="30512" y="2535"/>
                    <a:pt x="30400" y="2535"/>
                  </a:cubicBezTo>
                  <a:cubicBezTo>
                    <a:pt x="30357" y="2535"/>
                    <a:pt x="30310" y="2522"/>
                    <a:pt x="30263" y="2491"/>
                  </a:cubicBezTo>
                  <a:cubicBezTo>
                    <a:pt x="30079" y="2377"/>
                    <a:pt x="29991" y="2075"/>
                    <a:pt x="29988" y="1853"/>
                  </a:cubicBezTo>
                  <a:cubicBezTo>
                    <a:pt x="29988" y="1689"/>
                    <a:pt x="30112" y="1220"/>
                    <a:pt x="29955" y="1096"/>
                  </a:cubicBezTo>
                  <a:cubicBezTo>
                    <a:pt x="29937" y="1081"/>
                    <a:pt x="29916" y="1074"/>
                    <a:pt x="29895" y="1074"/>
                  </a:cubicBezTo>
                  <a:cubicBezTo>
                    <a:pt x="29799" y="1074"/>
                    <a:pt x="29677" y="1196"/>
                    <a:pt x="29595" y="1217"/>
                  </a:cubicBezTo>
                  <a:cubicBezTo>
                    <a:pt x="29574" y="1223"/>
                    <a:pt x="29556" y="1225"/>
                    <a:pt x="29540" y="1225"/>
                  </a:cubicBezTo>
                  <a:cubicBezTo>
                    <a:pt x="29397" y="1225"/>
                    <a:pt x="29439" y="1021"/>
                    <a:pt x="29274" y="1021"/>
                  </a:cubicBezTo>
                  <a:cubicBezTo>
                    <a:pt x="29103" y="1021"/>
                    <a:pt x="29182" y="1505"/>
                    <a:pt x="29192" y="1620"/>
                  </a:cubicBezTo>
                  <a:cubicBezTo>
                    <a:pt x="29201" y="1728"/>
                    <a:pt x="29198" y="1840"/>
                    <a:pt x="29185" y="1948"/>
                  </a:cubicBezTo>
                  <a:cubicBezTo>
                    <a:pt x="29156" y="2105"/>
                    <a:pt x="29057" y="2161"/>
                    <a:pt x="28975" y="2279"/>
                  </a:cubicBezTo>
                  <a:cubicBezTo>
                    <a:pt x="28887" y="2410"/>
                    <a:pt x="28956" y="2495"/>
                    <a:pt x="28926" y="2632"/>
                  </a:cubicBezTo>
                  <a:cubicBezTo>
                    <a:pt x="28910" y="2688"/>
                    <a:pt x="28858" y="2744"/>
                    <a:pt x="28848" y="2780"/>
                  </a:cubicBezTo>
                  <a:cubicBezTo>
                    <a:pt x="28838" y="2779"/>
                    <a:pt x="28829" y="2779"/>
                    <a:pt x="28819" y="2779"/>
                  </a:cubicBezTo>
                  <a:cubicBezTo>
                    <a:pt x="28708" y="2779"/>
                    <a:pt x="28582" y="2827"/>
                    <a:pt x="28471" y="2845"/>
                  </a:cubicBezTo>
                  <a:cubicBezTo>
                    <a:pt x="28356" y="2865"/>
                    <a:pt x="28248" y="2914"/>
                    <a:pt x="28156" y="2983"/>
                  </a:cubicBezTo>
                  <a:cubicBezTo>
                    <a:pt x="27999" y="3107"/>
                    <a:pt x="28153" y="3101"/>
                    <a:pt x="28117" y="3251"/>
                  </a:cubicBezTo>
                  <a:cubicBezTo>
                    <a:pt x="28098" y="3330"/>
                    <a:pt x="27960" y="3383"/>
                    <a:pt x="27904" y="3451"/>
                  </a:cubicBezTo>
                  <a:cubicBezTo>
                    <a:pt x="28035" y="3615"/>
                    <a:pt x="28163" y="3658"/>
                    <a:pt x="28166" y="3894"/>
                  </a:cubicBezTo>
                  <a:cubicBezTo>
                    <a:pt x="28166" y="4090"/>
                    <a:pt x="28258" y="4159"/>
                    <a:pt x="28330" y="4336"/>
                  </a:cubicBezTo>
                  <a:cubicBezTo>
                    <a:pt x="28405" y="4519"/>
                    <a:pt x="28346" y="4716"/>
                    <a:pt x="28238" y="4873"/>
                  </a:cubicBezTo>
                  <a:cubicBezTo>
                    <a:pt x="28189" y="4939"/>
                    <a:pt x="28143" y="5007"/>
                    <a:pt x="28104" y="5079"/>
                  </a:cubicBezTo>
                  <a:cubicBezTo>
                    <a:pt x="28061" y="5184"/>
                    <a:pt x="28081" y="5292"/>
                    <a:pt x="28029" y="5397"/>
                  </a:cubicBezTo>
                  <a:cubicBezTo>
                    <a:pt x="27956" y="5549"/>
                    <a:pt x="27851" y="5569"/>
                    <a:pt x="27735" y="5569"/>
                  </a:cubicBezTo>
                  <a:cubicBezTo>
                    <a:pt x="27692" y="5569"/>
                    <a:pt x="27647" y="5566"/>
                    <a:pt x="27602" y="5566"/>
                  </a:cubicBezTo>
                  <a:cubicBezTo>
                    <a:pt x="27587" y="5566"/>
                    <a:pt x="27572" y="5567"/>
                    <a:pt x="27557" y="5568"/>
                  </a:cubicBezTo>
                  <a:cubicBezTo>
                    <a:pt x="27370" y="5577"/>
                    <a:pt x="27413" y="5790"/>
                    <a:pt x="27541" y="5895"/>
                  </a:cubicBezTo>
                  <a:cubicBezTo>
                    <a:pt x="27577" y="5923"/>
                    <a:pt x="27613" y="5933"/>
                    <a:pt x="27650" y="5933"/>
                  </a:cubicBezTo>
                  <a:cubicBezTo>
                    <a:pt x="27738" y="5933"/>
                    <a:pt x="27828" y="5877"/>
                    <a:pt x="27921" y="5877"/>
                  </a:cubicBezTo>
                  <a:cubicBezTo>
                    <a:pt x="27940" y="5877"/>
                    <a:pt x="27960" y="5879"/>
                    <a:pt x="27980" y="5885"/>
                  </a:cubicBezTo>
                  <a:cubicBezTo>
                    <a:pt x="28098" y="5921"/>
                    <a:pt x="28274" y="6108"/>
                    <a:pt x="28327" y="6216"/>
                  </a:cubicBezTo>
                  <a:cubicBezTo>
                    <a:pt x="28402" y="6383"/>
                    <a:pt x="28441" y="6635"/>
                    <a:pt x="28441" y="6819"/>
                  </a:cubicBezTo>
                  <a:cubicBezTo>
                    <a:pt x="28441" y="7012"/>
                    <a:pt x="28396" y="7350"/>
                    <a:pt x="28294" y="7513"/>
                  </a:cubicBezTo>
                  <a:cubicBezTo>
                    <a:pt x="28294" y="7512"/>
                    <a:pt x="28294" y="7511"/>
                    <a:pt x="28293" y="7511"/>
                  </a:cubicBezTo>
                  <a:cubicBezTo>
                    <a:pt x="28288" y="7511"/>
                    <a:pt x="28261" y="7576"/>
                    <a:pt x="28246" y="7576"/>
                  </a:cubicBezTo>
                  <a:cubicBezTo>
                    <a:pt x="28246" y="7576"/>
                    <a:pt x="28245" y="7576"/>
                    <a:pt x="28245" y="7576"/>
                  </a:cubicBezTo>
                  <a:cubicBezTo>
                    <a:pt x="28019" y="7723"/>
                    <a:pt x="28215" y="8083"/>
                    <a:pt x="28084" y="8270"/>
                  </a:cubicBezTo>
                  <a:cubicBezTo>
                    <a:pt x="28029" y="8355"/>
                    <a:pt x="27927" y="8401"/>
                    <a:pt x="27881" y="8499"/>
                  </a:cubicBezTo>
                  <a:cubicBezTo>
                    <a:pt x="27839" y="8581"/>
                    <a:pt x="27842" y="8689"/>
                    <a:pt x="27819" y="8775"/>
                  </a:cubicBezTo>
                  <a:cubicBezTo>
                    <a:pt x="27757" y="9014"/>
                    <a:pt x="27780" y="9240"/>
                    <a:pt x="27681" y="9472"/>
                  </a:cubicBezTo>
                  <a:cubicBezTo>
                    <a:pt x="27600" y="9669"/>
                    <a:pt x="27544" y="9918"/>
                    <a:pt x="27406" y="10082"/>
                  </a:cubicBezTo>
                  <a:cubicBezTo>
                    <a:pt x="27334" y="10167"/>
                    <a:pt x="27236" y="10226"/>
                    <a:pt x="27154" y="10301"/>
                  </a:cubicBezTo>
                  <a:cubicBezTo>
                    <a:pt x="27030" y="10413"/>
                    <a:pt x="27039" y="10462"/>
                    <a:pt x="27033" y="10626"/>
                  </a:cubicBezTo>
                  <a:cubicBezTo>
                    <a:pt x="27026" y="10753"/>
                    <a:pt x="27007" y="10881"/>
                    <a:pt x="26977" y="11006"/>
                  </a:cubicBezTo>
                  <a:cubicBezTo>
                    <a:pt x="26951" y="11130"/>
                    <a:pt x="26869" y="11192"/>
                    <a:pt x="26826" y="11304"/>
                  </a:cubicBezTo>
                  <a:cubicBezTo>
                    <a:pt x="26754" y="11490"/>
                    <a:pt x="26764" y="11693"/>
                    <a:pt x="26679" y="11887"/>
                  </a:cubicBezTo>
                  <a:cubicBezTo>
                    <a:pt x="26577" y="12103"/>
                    <a:pt x="26453" y="12306"/>
                    <a:pt x="26309" y="12496"/>
                  </a:cubicBezTo>
                  <a:cubicBezTo>
                    <a:pt x="26158" y="12702"/>
                    <a:pt x="25906" y="12588"/>
                    <a:pt x="25696" y="12666"/>
                  </a:cubicBezTo>
                  <a:cubicBezTo>
                    <a:pt x="25500" y="12742"/>
                    <a:pt x="25444" y="13115"/>
                    <a:pt x="25231" y="13125"/>
                  </a:cubicBezTo>
                  <a:cubicBezTo>
                    <a:pt x="25002" y="13138"/>
                    <a:pt x="24989" y="13446"/>
                    <a:pt x="24985" y="13607"/>
                  </a:cubicBezTo>
                  <a:cubicBezTo>
                    <a:pt x="24976" y="13826"/>
                    <a:pt x="24851" y="13908"/>
                    <a:pt x="24694" y="14055"/>
                  </a:cubicBezTo>
                  <a:cubicBezTo>
                    <a:pt x="24412" y="14324"/>
                    <a:pt x="24245" y="14625"/>
                    <a:pt x="24016" y="14927"/>
                  </a:cubicBezTo>
                  <a:cubicBezTo>
                    <a:pt x="23885" y="15094"/>
                    <a:pt x="23783" y="15084"/>
                    <a:pt x="23610" y="15176"/>
                  </a:cubicBezTo>
                  <a:cubicBezTo>
                    <a:pt x="23485" y="15238"/>
                    <a:pt x="23420" y="15343"/>
                    <a:pt x="23311" y="15412"/>
                  </a:cubicBezTo>
                  <a:cubicBezTo>
                    <a:pt x="23270" y="15437"/>
                    <a:pt x="23229" y="15445"/>
                    <a:pt x="23189" y="15445"/>
                  </a:cubicBezTo>
                  <a:cubicBezTo>
                    <a:pt x="23121" y="15445"/>
                    <a:pt x="23055" y="15423"/>
                    <a:pt x="22990" y="15423"/>
                  </a:cubicBezTo>
                  <a:cubicBezTo>
                    <a:pt x="22958" y="15423"/>
                    <a:pt x="22926" y="15428"/>
                    <a:pt x="22895" y="15444"/>
                  </a:cubicBezTo>
                  <a:cubicBezTo>
                    <a:pt x="22715" y="15539"/>
                    <a:pt x="22653" y="15824"/>
                    <a:pt x="22473" y="15933"/>
                  </a:cubicBezTo>
                  <a:cubicBezTo>
                    <a:pt x="22395" y="15978"/>
                    <a:pt x="22305" y="15992"/>
                    <a:pt x="22211" y="15992"/>
                  </a:cubicBezTo>
                  <a:cubicBezTo>
                    <a:pt x="22067" y="15992"/>
                    <a:pt x="21911" y="15960"/>
                    <a:pt x="21768" y="15960"/>
                  </a:cubicBezTo>
                  <a:cubicBezTo>
                    <a:pt x="21717" y="15960"/>
                    <a:pt x="21668" y="15964"/>
                    <a:pt x="21621" y="15975"/>
                  </a:cubicBezTo>
                  <a:cubicBezTo>
                    <a:pt x="21457" y="16018"/>
                    <a:pt x="21388" y="16001"/>
                    <a:pt x="21349" y="16181"/>
                  </a:cubicBezTo>
                  <a:cubicBezTo>
                    <a:pt x="21313" y="16358"/>
                    <a:pt x="21280" y="16509"/>
                    <a:pt x="21156" y="16653"/>
                  </a:cubicBezTo>
                  <a:cubicBezTo>
                    <a:pt x="21088" y="16733"/>
                    <a:pt x="20972" y="16763"/>
                    <a:pt x="20850" y="16763"/>
                  </a:cubicBezTo>
                  <a:cubicBezTo>
                    <a:pt x="20703" y="16763"/>
                    <a:pt x="20545" y="16720"/>
                    <a:pt x="20448" y="16670"/>
                  </a:cubicBezTo>
                  <a:cubicBezTo>
                    <a:pt x="20252" y="16568"/>
                    <a:pt x="20127" y="16598"/>
                    <a:pt x="20170" y="16349"/>
                  </a:cubicBezTo>
                  <a:cubicBezTo>
                    <a:pt x="20186" y="16254"/>
                    <a:pt x="20173" y="16185"/>
                    <a:pt x="20183" y="16090"/>
                  </a:cubicBezTo>
                  <a:cubicBezTo>
                    <a:pt x="20193" y="16008"/>
                    <a:pt x="20245" y="15965"/>
                    <a:pt x="20258" y="15887"/>
                  </a:cubicBezTo>
                  <a:cubicBezTo>
                    <a:pt x="20291" y="15720"/>
                    <a:pt x="20150" y="15641"/>
                    <a:pt x="19990" y="15641"/>
                  </a:cubicBezTo>
                  <a:cubicBezTo>
                    <a:pt x="19842" y="15638"/>
                    <a:pt x="19757" y="15648"/>
                    <a:pt x="19773" y="15448"/>
                  </a:cubicBezTo>
                  <a:cubicBezTo>
                    <a:pt x="19783" y="15317"/>
                    <a:pt x="19859" y="15310"/>
                    <a:pt x="19983" y="15284"/>
                  </a:cubicBezTo>
                  <a:cubicBezTo>
                    <a:pt x="20111" y="15254"/>
                    <a:pt x="20239" y="15215"/>
                    <a:pt x="20363" y="15169"/>
                  </a:cubicBezTo>
                  <a:cubicBezTo>
                    <a:pt x="20579" y="15091"/>
                    <a:pt x="20474" y="15025"/>
                    <a:pt x="20547" y="14835"/>
                  </a:cubicBezTo>
                  <a:lnTo>
                    <a:pt x="20547" y="14835"/>
                  </a:lnTo>
                  <a:cubicBezTo>
                    <a:pt x="20552" y="14835"/>
                    <a:pt x="20558" y="14836"/>
                    <a:pt x="20563" y="14836"/>
                  </a:cubicBezTo>
                  <a:cubicBezTo>
                    <a:pt x="20858" y="14836"/>
                    <a:pt x="20966" y="14320"/>
                    <a:pt x="20956" y="14085"/>
                  </a:cubicBezTo>
                  <a:cubicBezTo>
                    <a:pt x="20776" y="14085"/>
                    <a:pt x="20484" y="14203"/>
                    <a:pt x="20334" y="14295"/>
                  </a:cubicBezTo>
                  <a:cubicBezTo>
                    <a:pt x="20196" y="14383"/>
                    <a:pt x="20088" y="14521"/>
                    <a:pt x="19937" y="14596"/>
                  </a:cubicBezTo>
                  <a:cubicBezTo>
                    <a:pt x="19890" y="14618"/>
                    <a:pt x="19857" y="14626"/>
                    <a:pt x="19829" y="14626"/>
                  </a:cubicBezTo>
                  <a:cubicBezTo>
                    <a:pt x="19774" y="14626"/>
                    <a:pt x="19736" y="14597"/>
                    <a:pt x="19652" y="14586"/>
                  </a:cubicBezTo>
                  <a:cubicBezTo>
                    <a:pt x="19643" y="14585"/>
                    <a:pt x="19634" y="14584"/>
                    <a:pt x="19625" y="14584"/>
                  </a:cubicBezTo>
                  <a:cubicBezTo>
                    <a:pt x="19476" y="14584"/>
                    <a:pt x="19404" y="14735"/>
                    <a:pt x="19361" y="14865"/>
                  </a:cubicBezTo>
                  <a:cubicBezTo>
                    <a:pt x="19308" y="15028"/>
                    <a:pt x="19233" y="15192"/>
                    <a:pt x="19298" y="15356"/>
                  </a:cubicBezTo>
                  <a:cubicBezTo>
                    <a:pt x="19351" y="15490"/>
                    <a:pt x="19403" y="15611"/>
                    <a:pt x="19410" y="15762"/>
                  </a:cubicBezTo>
                  <a:cubicBezTo>
                    <a:pt x="19416" y="15955"/>
                    <a:pt x="19321" y="16175"/>
                    <a:pt x="19436" y="16355"/>
                  </a:cubicBezTo>
                  <a:cubicBezTo>
                    <a:pt x="19475" y="16417"/>
                    <a:pt x="19603" y="16473"/>
                    <a:pt x="19462" y="16532"/>
                  </a:cubicBezTo>
                  <a:cubicBezTo>
                    <a:pt x="19364" y="16571"/>
                    <a:pt x="19338" y="16699"/>
                    <a:pt x="19302" y="16797"/>
                  </a:cubicBezTo>
                  <a:cubicBezTo>
                    <a:pt x="19279" y="16869"/>
                    <a:pt x="19305" y="16935"/>
                    <a:pt x="19262" y="17007"/>
                  </a:cubicBezTo>
                  <a:cubicBezTo>
                    <a:pt x="19213" y="17086"/>
                    <a:pt x="19125" y="17118"/>
                    <a:pt x="19056" y="17177"/>
                  </a:cubicBezTo>
                  <a:cubicBezTo>
                    <a:pt x="18958" y="17259"/>
                    <a:pt x="18938" y="17328"/>
                    <a:pt x="18899" y="17453"/>
                  </a:cubicBezTo>
                  <a:cubicBezTo>
                    <a:pt x="18820" y="17698"/>
                    <a:pt x="18692" y="17833"/>
                    <a:pt x="18489" y="17987"/>
                  </a:cubicBezTo>
                  <a:cubicBezTo>
                    <a:pt x="18407" y="18049"/>
                    <a:pt x="18316" y="18104"/>
                    <a:pt x="18237" y="18167"/>
                  </a:cubicBezTo>
                  <a:cubicBezTo>
                    <a:pt x="18149" y="18239"/>
                    <a:pt x="18083" y="18357"/>
                    <a:pt x="17982" y="18412"/>
                  </a:cubicBezTo>
                  <a:cubicBezTo>
                    <a:pt x="17919" y="18448"/>
                    <a:pt x="17867" y="18445"/>
                    <a:pt x="17805" y="18491"/>
                  </a:cubicBezTo>
                  <a:cubicBezTo>
                    <a:pt x="17710" y="18560"/>
                    <a:pt x="17644" y="18678"/>
                    <a:pt x="17585" y="18776"/>
                  </a:cubicBezTo>
                  <a:cubicBezTo>
                    <a:pt x="17467" y="18982"/>
                    <a:pt x="17441" y="19176"/>
                    <a:pt x="17415" y="19405"/>
                  </a:cubicBezTo>
                  <a:cubicBezTo>
                    <a:pt x="17379" y="19683"/>
                    <a:pt x="17729" y="20070"/>
                    <a:pt x="17513" y="20342"/>
                  </a:cubicBezTo>
                  <a:cubicBezTo>
                    <a:pt x="17287" y="20430"/>
                    <a:pt x="17208" y="20660"/>
                    <a:pt x="16976" y="20742"/>
                  </a:cubicBezTo>
                  <a:cubicBezTo>
                    <a:pt x="16926" y="20759"/>
                    <a:pt x="16878" y="20764"/>
                    <a:pt x="16830" y="20764"/>
                  </a:cubicBezTo>
                  <a:cubicBezTo>
                    <a:pt x="16734" y="20764"/>
                    <a:pt x="16642" y="20741"/>
                    <a:pt x="16547" y="20741"/>
                  </a:cubicBezTo>
                  <a:cubicBezTo>
                    <a:pt x="16536" y="20741"/>
                    <a:pt x="16525" y="20741"/>
                    <a:pt x="16514" y="20742"/>
                  </a:cubicBezTo>
                  <a:cubicBezTo>
                    <a:pt x="16359" y="20752"/>
                    <a:pt x="16237" y="20971"/>
                    <a:pt x="16088" y="20971"/>
                  </a:cubicBezTo>
                  <a:cubicBezTo>
                    <a:pt x="16045" y="20971"/>
                    <a:pt x="16000" y="20952"/>
                    <a:pt x="15950" y="20905"/>
                  </a:cubicBezTo>
                  <a:cubicBezTo>
                    <a:pt x="15862" y="20954"/>
                    <a:pt x="15797" y="21053"/>
                    <a:pt x="15692" y="21072"/>
                  </a:cubicBezTo>
                  <a:cubicBezTo>
                    <a:pt x="15557" y="20810"/>
                    <a:pt x="15659" y="20303"/>
                    <a:pt x="15417" y="20099"/>
                  </a:cubicBezTo>
                  <a:cubicBezTo>
                    <a:pt x="15370" y="20059"/>
                    <a:pt x="15312" y="20039"/>
                    <a:pt x="15254" y="20039"/>
                  </a:cubicBezTo>
                  <a:cubicBezTo>
                    <a:pt x="15187" y="20039"/>
                    <a:pt x="15120" y="20066"/>
                    <a:pt x="15073" y="20119"/>
                  </a:cubicBezTo>
                  <a:cubicBezTo>
                    <a:pt x="14955" y="20240"/>
                    <a:pt x="14919" y="20349"/>
                    <a:pt x="14740" y="20349"/>
                  </a:cubicBezTo>
                  <a:cubicBezTo>
                    <a:pt x="14730" y="20349"/>
                    <a:pt x="14720" y="20349"/>
                    <a:pt x="14709" y="20348"/>
                  </a:cubicBezTo>
                  <a:cubicBezTo>
                    <a:pt x="14626" y="20343"/>
                    <a:pt x="14563" y="20331"/>
                    <a:pt x="14492" y="20331"/>
                  </a:cubicBezTo>
                  <a:cubicBezTo>
                    <a:pt x="14446" y="20331"/>
                    <a:pt x="14396" y="20336"/>
                    <a:pt x="14335" y="20352"/>
                  </a:cubicBezTo>
                  <a:cubicBezTo>
                    <a:pt x="14096" y="20414"/>
                    <a:pt x="13883" y="20414"/>
                    <a:pt x="13638" y="20430"/>
                  </a:cubicBezTo>
                  <a:cubicBezTo>
                    <a:pt x="13494" y="20440"/>
                    <a:pt x="13310" y="20434"/>
                    <a:pt x="13173" y="20473"/>
                  </a:cubicBezTo>
                  <a:cubicBezTo>
                    <a:pt x="13035" y="20509"/>
                    <a:pt x="12966" y="20650"/>
                    <a:pt x="12832" y="20709"/>
                  </a:cubicBezTo>
                  <a:cubicBezTo>
                    <a:pt x="12608" y="20805"/>
                    <a:pt x="12437" y="20857"/>
                    <a:pt x="12234" y="20857"/>
                  </a:cubicBezTo>
                  <a:cubicBezTo>
                    <a:pt x="12140" y="20857"/>
                    <a:pt x="12040" y="20846"/>
                    <a:pt x="11924" y="20823"/>
                  </a:cubicBezTo>
                  <a:cubicBezTo>
                    <a:pt x="11876" y="20814"/>
                    <a:pt x="11829" y="20810"/>
                    <a:pt x="11782" y="20810"/>
                  </a:cubicBezTo>
                  <a:cubicBezTo>
                    <a:pt x="11492" y="20810"/>
                    <a:pt x="11242" y="20976"/>
                    <a:pt x="10965" y="21049"/>
                  </a:cubicBezTo>
                  <a:cubicBezTo>
                    <a:pt x="10892" y="21069"/>
                    <a:pt x="10814" y="21093"/>
                    <a:pt x="10736" y="21093"/>
                  </a:cubicBezTo>
                  <a:cubicBezTo>
                    <a:pt x="10712" y="21093"/>
                    <a:pt x="10687" y="21091"/>
                    <a:pt x="10663" y="21086"/>
                  </a:cubicBezTo>
                  <a:cubicBezTo>
                    <a:pt x="10572" y="21061"/>
                    <a:pt x="10535" y="21026"/>
                    <a:pt x="10439" y="21026"/>
                  </a:cubicBezTo>
                  <a:cubicBezTo>
                    <a:pt x="10431" y="21026"/>
                    <a:pt x="10423" y="21026"/>
                    <a:pt x="10414" y="21027"/>
                  </a:cubicBezTo>
                  <a:cubicBezTo>
                    <a:pt x="10354" y="21029"/>
                    <a:pt x="10284" y="21042"/>
                    <a:pt x="10222" y="21042"/>
                  </a:cubicBezTo>
                  <a:cubicBezTo>
                    <a:pt x="10131" y="21042"/>
                    <a:pt x="10054" y="21015"/>
                    <a:pt x="10041" y="20889"/>
                  </a:cubicBezTo>
                  <a:cubicBezTo>
                    <a:pt x="10030" y="20885"/>
                    <a:pt x="10019" y="20883"/>
                    <a:pt x="10008" y="20883"/>
                  </a:cubicBezTo>
                  <a:cubicBezTo>
                    <a:pt x="9993" y="20883"/>
                    <a:pt x="9979" y="20887"/>
                    <a:pt x="9965" y="20892"/>
                  </a:cubicBezTo>
                  <a:cubicBezTo>
                    <a:pt x="9926" y="20853"/>
                    <a:pt x="9916" y="20745"/>
                    <a:pt x="9874" y="20715"/>
                  </a:cubicBezTo>
                  <a:cubicBezTo>
                    <a:pt x="9856" y="20703"/>
                    <a:pt x="9831" y="20699"/>
                    <a:pt x="9803" y="20699"/>
                  </a:cubicBezTo>
                  <a:cubicBezTo>
                    <a:pt x="9733" y="20699"/>
                    <a:pt x="9644" y="20728"/>
                    <a:pt x="9602" y="20745"/>
                  </a:cubicBezTo>
                  <a:cubicBezTo>
                    <a:pt x="9369" y="20830"/>
                    <a:pt x="9192" y="20958"/>
                    <a:pt x="8940" y="21010"/>
                  </a:cubicBezTo>
                  <a:cubicBezTo>
                    <a:pt x="8819" y="21036"/>
                    <a:pt x="8681" y="21036"/>
                    <a:pt x="8567" y="21092"/>
                  </a:cubicBezTo>
                  <a:cubicBezTo>
                    <a:pt x="8445" y="21158"/>
                    <a:pt x="8436" y="21249"/>
                    <a:pt x="8383" y="21367"/>
                  </a:cubicBezTo>
                  <a:cubicBezTo>
                    <a:pt x="8272" y="21626"/>
                    <a:pt x="7997" y="21783"/>
                    <a:pt x="7784" y="21941"/>
                  </a:cubicBezTo>
                  <a:cubicBezTo>
                    <a:pt x="7587" y="22085"/>
                    <a:pt x="7623" y="22265"/>
                    <a:pt x="7446" y="22442"/>
                  </a:cubicBezTo>
                  <a:cubicBezTo>
                    <a:pt x="7302" y="22586"/>
                    <a:pt x="7145" y="22714"/>
                    <a:pt x="6975" y="22828"/>
                  </a:cubicBezTo>
                  <a:cubicBezTo>
                    <a:pt x="6712" y="22992"/>
                    <a:pt x="6460" y="23179"/>
                    <a:pt x="6224" y="23382"/>
                  </a:cubicBezTo>
                  <a:cubicBezTo>
                    <a:pt x="6074" y="23516"/>
                    <a:pt x="6100" y="23690"/>
                    <a:pt x="5893" y="23759"/>
                  </a:cubicBezTo>
                  <a:cubicBezTo>
                    <a:pt x="5664" y="23837"/>
                    <a:pt x="5418" y="23778"/>
                    <a:pt x="5251" y="23972"/>
                  </a:cubicBezTo>
                  <a:cubicBezTo>
                    <a:pt x="5078" y="24178"/>
                    <a:pt x="5002" y="24394"/>
                    <a:pt x="4747" y="24483"/>
                  </a:cubicBezTo>
                  <a:cubicBezTo>
                    <a:pt x="4554" y="24551"/>
                    <a:pt x="4406" y="24630"/>
                    <a:pt x="4203" y="24640"/>
                  </a:cubicBezTo>
                  <a:cubicBezTo>
                    <a:pt x="4195" y="24640"/>
                    <a:pt x="4187" y="24640"/>
                    <a:pt x="4178" y="24640"/>
                  </a:cubicBezTo>
                  <a:cubicBezTo>
                    <a:pt x="4119" y="24640"/>
                    <a:pt x="4045" y="24633"/>
                    <a:pt x="3972" y="24633"/>
                  </a:cubicBezTo>
                  <a:cubicBezTo>
                    <a:pt x="3867" y="24633"/>
                    <a:pt x="3765" y="24649"/>
                    <a:pt x="3712" y="24725"/>
                  </a:cubicBezTo>
                  <a:cubicBezTo>
                    <a:pt x="3604" y="24879"/>
                    <a:pt x="3597" y="25236"/>
                    <a:pt x="3653" y="25413"/>
                  </a:cubicBezTo>
                  <a:cubicBezTo>
                    <a:pt x="3718" y="25606"/>
                    <a:pt x="3679" y="25616"/>
                    <a:pt x="3604" y="25783"/>
                  </a:cubicBezTo>
                  <a:cubicBezTo>
                    <a:pt x="3554" y="25891"/>
                    <a:pt x="3620" y="26045"/>
                    <a:pt x="3574" y="26121"/>
                  </a:cubicBezTo>
                  <a:cubicBezTo>
                    <a:pt x="3542" y="26119"/>
                    <a:pt x="3509" y="26118"/>
                    <a:pt x="3476" y="26118"/>
                  </a:cubicBezTo>
                  <a:cubicBezTo>
                    <a:pt x="3319" y="26118"/>
                    <a:pt x="3145" y="26134"/>
                    <a:pt x="2994" y="26134"/>
                  </a:cubicBezTo>
                  <a:cubicBezTo>
                    <a:pt x="2967" y="26134"/>
                    <a:pt x="2936" y="26133"/>
                    <a:pt x="2903" y="26133"/>
                  </a:cubicBezTo>
                  <a:cubicBezTo>
                    <a:pt x="2745" y="26133"/>
                    <a:pt x="2538" y="26142"/>
                    <a:pt x="2441" y="26245"/>
                  </a:cubicBezTo>
                  <a:cubicBezTo>
                    <a:pt x="2287" y="26409"/>
                    <a:pt x="2516" y="26553"/>
                    <a:pt x="2467" y="26727"/>
                  </a:cubicBezTo>
                  <a:cubicBezTo>
                    <a:pt x="2424" y="26884"/>
                    <a:pt x="2218" y="26910"/>
                    <a:pt x="2100" y="26972"/>
                  </a:cubicBezTo>
                  <a:cubicBezTo>
                    <a:pt x="1982" y="27035"/>
                    <a:pt x="2025" y="27156"/>
                    <a:pt x="1923" y="27218"/>
                  </a:cubicBezTo>
                  <a:cubicBezTo>
                    <a:pt x="1897" y="27234"/>
                    <a:pt x="1867" y="27239"/>
                    <a:pt x="1834" y="27239"/>
                  </a:cubicBezTo>
                  <a:cubicBezTo>
                    <a:pt x="1746" y="27239"/>
                    <a:pt x="1640" y="27200"/>
                    <a:pt x="1559" y="27200"/>
                  </a:cubicBezTo>
                  <a:cubicBezTo>
                    <a:pt x="1549" y="27200"/>
                    <a:pt x="1539" y="27200"/>
                    <a:pt x="1530" y="27202"/>
                  </a:cubicBezTo>
                  <a:cubicBezTo>
                    <a:pt x="1435" y="27215"/>
                    <a:pt x="1350" y="27251"/>
                    <a:pt x="1340" y="27359"/>
                  </a:cubicBezTo>
                  <a:cubicBezTo>
                    <a:pt x="1330" y="27487"/>
                    <a:pt x="1474" y="27523"/>
                    <a:pt x="1487" y="27637"/>
                  </a:cubicBezTo>
                  <a:cubicBezTo>
                    <a:pt x="1384" y="27705"/>
                    <a:pt x="1224" y="27767"/>
                    <a:pt x="1088" y="27767"/>
                  </a:cubicBezTo>
                  <a:cubicBezTo>
                    <a:pt x="1061" y="27767"/>
                    <a:pt x="1034" y="27764"/>
                    <a:pt x="1009" y="27759"/>
                  </a:cubicBezTo>
                  <a:cubicBezTo>
                    <a:pt x="852" y="27723"/>
                    <a:pt x="927" y="27650"/>
                    <a:pt x="878" y="27536"/>
                  </a:cubicBezTo>
                  <a:cubicBezTo>
                    <a:pt x="851" y="27471"/>
                    <a:pt x="812" y="27443"/>
                    <a:pt x="765" y="27443"/>
                  </a:cubicBezTo>
                  <a:cubicBezTo>
                    <a:pt x="720" y="27443"/>
                    <a:pt x="668" y="27469"/>
                    <a:pt x="613" y="27513"/>
                  </a:cubicBezTo>
                  <a:cubicBezTo>
                    <a:pt x="436" y="27654"/>
                    <a:pt x="429" y="27840"/>
                    <a:pt x="433" y="28050"/>
                  </a:cubicBezTo>
                  <a:cubicBezTo>
                    <a:pt x="431" y="28050"/>
                    <a:pt x="429" y="28050"/>
                    <a:pt x="427" y="28050"/>
                  </a:cubicBezTo>
                  <a:cubicBezTo>
                    <a:pt x="302" y="28050"/>
                    <a:pt x="179" y="27903"/>
                    <a:pt x="101" y="27903"/>
                  </a:cubicBezTo>
                  <a:cubicBezTo>
                    <a:pt x="62" y="27903"/>
                    <a:pt x="34" y="27940"/>
                    <a:pt x="23" y="28053"/>
                  </a:cubicBezTo>
                  <a:cubicBezTo>
                    <a:pt x="0" y="28266"/>
                    <a:pt x="49" y="28483"/>
                    <a:pt x="36" y="28699"/>
                  </a:cubicBezTo>
                  <a:cubicBezTo>
                    <a:pt x="26" y="28899"/>
                    <a:pt x="105" y="29007"/>
                    <a:pt x="161" y="29193"/>
                  </a:cubicBezTo>
                  <a:cubicBezTo>
                    <a:pt x="243" y="29491"/>
                    <a:pt x="26" y="29819"/>
                    <a:pt x="370" y="29980"/>
                  </a:cubicBezTo>
                  <a:cubicBezTo>
                    <a:pt x="446" y="30019"/>
                    <a:pt x="524" y="30045"/>
                    <a:pt x="609" y="30058"/>
                  </a:cubicBezTo>
                  <a:cubicBezTo>
                    <a:pt x="612" y="30058"/>
                    <a:pt x="614" y="30058"/>
                    <a:pt x="616" y="30058"/>
                  </a:cubicBezTo>
                  <a:cubicBezTo>
                    <a:pt x="647" y="30058"/>
                    <a:pt x="689" y="30042"/>
                    <a:pt x="725" y="30042"/>
                  </a:cubicBezTo>
                  <a:cubicBezTo>
                    <a:pt x="734" y="30042"/>
                    <a:pt x="743" y="30043"/>
                    <a:pt x="750" y="30045"/>
                  </a:cubicBezTo>
                  <a:cubicBezTo>
                    <a:pt x="839" y="30081"/>
                    <a:pt x="842" y="30170"/>
                    <a:pt x="888" y="30248"/>
                  </a:cubicBezTo>
                  <a:cubicBezTo>
                    <a:pt x="1052" y="30232"/>
                    <a:pt x="1042" y="30025"/>
                    <a:pt x="1137" y="29927"/>
                  </a:cubicBezTo>
                  <a:cubicBezTo>
                    <a:pt x="1242" y="29819"/>
                    <a:pt x="1438" y="29792"/>
                    <a:pt x="1596" y="29792"/>
                  </a:cubicBezTo>
                  <a:cubicBezTo>
                    <a:pt x="1615" y="29792"/>
                    <a:pt x="1633" y="29792"/>
                    <a:pt x="1651" y="29793"/>
                  </a:cubicBezTo>
                  <a:cubicBezTo>
                    <a:pt x="1881" y="29806"/>
                    <a:pt x="1822" y="29957"/>
                    <a:pt x="1707" y="30111"/>
                  </a:cubicBezTo>
                  <a:cubicBezTo>
                    <a:pt x="1628" y="30218"/>
                    <a:pt x="1441" y="30486"/>
                    <a:pt x="1619" y="30486"/>
                  </a:cubicBezTo>
                  <a:cubicBezTo>
                    <a:pt x="1647" y="30486"/>
                    <a:pt x="1685" y="30480"/>
                    <a:pt x="1733" y="30464"/>
                  </a:cubicBezTo>
                  <a:cubicBezTo>
                    <a:pt x="1956" y="30396"/>
                    <a:pt x="2310" y="30137"/>
                    <a:pt x="2123" y="29878"/>
                  </a:cubicBezTo>
                  <a:cubicBezTo>
                    <a:pt x="2038" y="29760"/>
                    <a:pt x="1861" y="29750"/>
                    <a:pt x="1772" y="29642"/>
                  </a:cubicBezTo>
                  <a:cubicBezTo>
                    <a:pt x="1707" y="29557"/>
                    <a:pt x="1654" y="29377"/>
                    <a:pt x="1635" y="29282"/>
                  </a:cubicBezTo>
                  <a:cubicBezTo>
                    <a:pt x="1586" y="29072"/>
                    <a:pt x="1664" y="28849"/>
                    <a:pt x="1769" y="28669"/>
                  </a:cubicBezTo>
                  <a:cubicBezTo>
                    <a:pt x="1828" y="28571"/>
                    <a:pt x="1893" y="28531"/>
                    <a:pt x="1958" y="28531"/>
                  </a:cubicBezTo>
                  <a:cubicBezTo>
                    <a:pt x="2122" y="28531"/>
                    <a:pt x="2286" y="28781"/>
                    <a:pt x="2349" y="28954"/>
                  </a:cubicBezTo>
                  <a:cubicBezTo>
                    <a:pt x="2424" y="29157"/>
                    <a:pt x="2388" y="29439"/>
                    <a:pt x="2532" y="29603"/>
                  </a:cubicBezTo>
                  <a:cubicBezTo>
                    <a:pt x="2660" y="29744"/>
                    <a:pt x="2804" y="29826"/>
                    <a:pt x="2729" y="30048"/>
                  </a:cubicBezTo>
                  <a:cubicBezTo>
                    <a:pt x="2627" y="30353"/>
                    <a:pt x="2310" y="30425"/>
                    <a:pt x="2149" y="30677"/>
                  </a:cubicBezTo>
                  <a:cubicBezTo>
                    <a:pt x="2069" y="30804"/>
                    <a:pt x="1987" y="30959"/>
                    <a:pt x="1863" y="30959"/>
                  </a:cubicBezTo>
                  <a:cubicBezTo>
                    <a:pt x="1811" y="30959"/>
                    <a:pt x="1751" y="30931"/>
                    <a:pt x="1681" y="30861"/>
                  </a:cubicBezTo>
                  <a:cubicBezTo>
                    <a:pt x="1607" y="30790"/>
                    <a:pt x="1631" y="30713"/>
                    <a:pt x="1536" y="30713"/>
                  </a:cubicBezTo>
                  <a:cubicBezTo>
                    <a:pt x="1534" y="30713"/>
                    <a:pt x="1532" y="30713"/>
                    <a:pt x="1530" y="30713"/>
                  </a:cubicBezTo>
                  <a:cubicBezTo>
                    <a:pt x="1461" y="30713"/>
                    <a:pt x="1347" y="30818"/>
                    <a:pt x="1307" y="30861"/>
                  </a:cubicBezTo>
                  <a:cubicBezTo>
                    <a:pt x="1111" y="31057"/>
                    <a:pt x="1225" y="31316"/>
                    <a:pt x="1196" y="31565"/>
                  </a:cubicBezTo>
                  <a:cubicBezTo>
                    <a:pt x="1175" y="31744"/>
                    <a:pt x="1215" y="31809"/>
                    <a:pt x="1281" y="31809"/>
                  </a:cubicBezTo>
                  <a:cubicBezTo>
                    <a:pt x="1394" y="31809"/>
                    <a:pt x="1582" y="31618"/>
                    <a:pt x="1671" y="31483"/>
                  </a:cubicBezTo>
                  <a:cubicBezTo>
                    <a:pt x="1723" y="31401"/>
                    <a:pt x="1789" y="31123"/>
                    <a:pt x="1884" y="31093"/>
                  </a:cubicBezTo>
                  <a:cubicBezTo>
                    <a:pt x="1888" y="31092"/>
                    <a:pt x="1894" y="31091"/>
                    <a:pt x="1900" y="31091"/>
                  </a:cubicBezTo>
                  <a:cubicBezTo>
                    <a:pt x="1937" y="31091"/>
                    <a:pt x="1996" y="31119"/>
                    <a:pt x="2045" y="31119"/>
                  </a:cubicBezTo>
                  <a:cubicBezTo>
                    <a:pt x="2053" y="31119"/>
                    <a:pt x="2060" y="31118"/>
                    <a:pt x="2067" y="31116"/>
                  </a:cubicBezTo>
                  <a:cubicBezTo>
                    <a:pt x="2369" y="31044"/>
                    <a:pt x="2287" y="30700"/>
                    <a:pt x="2477" y="30537"/>
                  </a:cubicBezTo>
                  <a:cubicBezTo>
                    <a:pt x="2517" y="30503"/>
                    <a:pt x="2551" y="30483"/>
                    <a:pt x="2582" y="30483"/>
                  </a:cubicBezTo>
                  <a:cubicBezTo>
                    <a:pt x="2617" y="30483"/>
                    <a:pt x="2647" y="30508"/>
                    <a:pt x="2673" y="30566"/>
                  </a:cubicBezTo>
                  <a:cubicBezTo>
                    <a:pt x="2749" y="30723"/>
                    <a:pt x="2487" y="31061"/>
                    <a:pt x="2414" y="31205"/>
                  </a:cubicBezTo>
                  <a:cubicBezTo>
                    <a:pt x="2336" y="31346"/>
                    <a:pt x="2283" y="31500"/>
                    <a:pt x="2261" y="31660"/>
                  </a:cubicBezTo>
                  <a:cubicBezTo>
                    <a:pt x="2247" y="31794"/>
                    <a:pt x="2244" y="31929"/>
                    <a:pt x="2113" y="32004"/>
                  </a:cubicBezTo>
                  <a:cubicBezTo>
                    <a:pt x="2069" y="32030"/>
                    <a:pt x="2026" y="32040"/>
                    <a:pt x="1983" y="32040"/>
                  </a:cubicBezTo>
                  <a:cubicBezTo>
                    <a:pt x="1901" y="32040"/>
                    <a:pt x="1820" y="32005"/>
                    <a:pt x="1736" y="31981"/>
                  </a:cubicBezTo>
                  <a:cubicBezTo>
                    <a:pt x="1700" y="31972"/>
                    <a:pt x="1657" y="31943"/>
                    <a:pt x="1630" y="31943"/>
                  </a:cubicBezTo>
                  <a:cubicBezTo>
                    <a:pt x="1607" y="31943"/>
                    <a:pt x="1595" y="31962"/>
                    <a:pt x="1605" y="32027"/>
                  </a:cubicBezTo>
                  <a:cubicBezTo>
                    <a:pt x="1455" y="32279"/>
                    <a:pt x="1936" y="32309"/>
                    <a:pt x="1808" y="32587"/>
                  </a:cubicBezTo>
                  <a:cubicBezTo>
                    <a:pt x="1756" y="32695"/>
                    <a:pt x="1681" y="32725"/>
                    <a:pt x="1710" y="32859"/>
                  </a:cubicBezTo>
                  <a:cubicBezTo>
                    <a:pt x="1730" y="32951"/>
                    <a:pt x="1815" y="33036"/>
                    <a:pt x="1854" y="33121"/>
                  </a:cubicBezTo>
                  <a:cubicBezTo>
                    <a:pt x="1920" y="33265"/>
                    <a:pt x="2041" y="33406"/>
                    <a:pt x="2093" y="33550"/>
                  </a:cubicBezTo>
                  <a:cubicBezTo>
                    <a:pt x="2143" y="33694"/>
                    <a:pt x="2159" y="34029"/>
                    <a:pt x="2051" y="34117"/>
                  </a:cubicBezTo>
                  <a:cubicBezTo>
                    <a:pt x="1913" y="34228"/>
                    <a:pt x="1592" y="34192"/>
                    <a:pt x="1694" y="34445"/>
                  </a:cubicBezTo>
                  <a:cubicBezTo>
                    <a:pt x="1746" y="34572"/>
                    <a:pt x="2031" y="34723"/>
                    <a:pt x="2162" y="34736"/>
                  </a:cubicBezTo>
                  <a:cubicBezTo>
                    <a:pt x="2170" y="34737"/>
                    <a:pt x="2177" y="34737"/>
                    <a:pt x="2185" y="34737"/>
                  </a:cubicBezTo>
                  <a:cubicBezTo>
                    <a:pt x="2303" y="34737"/>
                    <a:pt x="2362" y="34641"/>
                    <a:pt x="2470" y="34635"/>
                  </a:cubicBezTo>
                  <a:cubicBezTo>
                    <a:pt x="2476" y="34634"/>
                    <a:pt x="2481" y="34634"/>
                    <a:pt x="2485" y="34634"/>
                  </a:cubicBezTo>
                  <a:cubicBezTo>
                    <a:pt x="2599" y="34634"/>
                    <a:pt x="2571" y="34707"/>
                    <a:pt x="2637" y="34785"/>
                  </a:cubicBezTo>
                  <a:cubicBezTo>
                    <a:pt x="2705" y="34868"/>
                    <a:pt x="2832" y="34928"/>
                    <a:pt x="2947" y="34928"/>
                  </a:cubicBezTo>
                  <a:cubicBezTo>
                    <a:pt x="2982" y="34928"/>
                    <a:pt x="3016" y="34922"/>
                    <a:pt x="3047" y="34910"/>
                  </a:cubicBezTo>
                  <a:cubicBezTo>
                    <a:pt x="3099" y="34674"/>
                    <a:pt x="2883" y="34530"/>
                    <a:pt x="2794" y="34346"/>
                  </a:cubicBezTo>
                  <a:cubicBezTo>
                    <a:pt x="2686" y="34117"/>
                    <a:pt x="2716" y="33901"/>
                    <a:pt x="2808" y="33681"/>
                  </a:cubicBezTo>
                  <a:cubicBezTo>
                    <a:pt x="2866" y="33542"/>
                    <a:pt x="2909" y="33130"/>
                    <a:pt x="3080" y="33130"/>
                  </a:cubicBezTo>
                  <a:cubicBezTo>
                    <a:pt x="3122" y="33130"/>
                    <a:pt x="3171" y="33155"/>
                    <a:pt x="3230" y="33213"/>
                  </a:cubicBezTo>
                  <a:cubicBezTo>
                    <a:pt x="3528" y="33508"/>
                    <a:pt x="3047" y="33780"/>
                    <a:pt x="3096" y="34097"/>
                  </a:cubicBezTo>
                  <a:cubicBezTo>
                    <a:pt x="3119" y="34238"/>
                    <a:pt x="3224" y="34284"/>
                    <a:pt x="3299" y="34396"/>
                  </a:cubicBezTo>
                  <a:cubicBezTo>
                    <a:pt x="3371" y="34504"/>
                    <a:pt x="3371" y="34586"/>
                    <a:pt x="3335" y="34726"/>
                  </a:cubicBezTo>
                  <a:cubicBezTo>
                    <a:pt x="3299" y="34867"/>
                    <a:pt x="3102" y="35103"/>
                    <a:pt x="3181" y="35254"/>
                  </a:cubicBezTo>
                  <a:cubicBezTo>
                    <a:pt x="3202" y="35295"/>
                    <a:pt x="3234" y="35312"/>
                    <a:pt x="3273" y="35312"/>
                  </a:cubicBezTo>
                  <a:cubicBezTo>
                    <a:pt x="3441" y="35312"/>
                    <a:pt x="3735" y="34994"/>
                    <a:pt x="3823" y="34920"/>
                  </a:cubicBezTo>
                  <a:cubicBezTo>
                    <a:pt x="3944" y="34812"/>
                    <a:pt x="4138" y="34740"/>
                    <a:pt x="4174" y="34563"/>
                  </a:cubicBezTo>
                  <a:cubicBezTo>
                    <a:pt x="4036" y="34412"/>
                    <a:pt x="3921" y="34333"/>
                    <a:pt x="4141" y="34153"/>
                  </a:cubicBezTo>
                  <a:cubicBezTo>
                    <a:pt x="4187" y="34113"/>
                    <a:pt x="4244" y="34093"/>
                    <a:pt x="4302" y="34093"/>
                  </a:cubicBezTo>
                  <a:cubicBezTo>
                    <a:pt x="4343" y="34093"/>
                    <a:pt x="4384" y="34103"/>
                    <a:pt x="4423" y="34124"/>
                  </a:cubicBezTo>
                  <a:cubicBezTo>
                    <a:pt x="4498" y="34166"/>
                    <a:pt x="4527" y="34271"/>
                    <a:pt x="4596" y="34304"/>
                  </a:cubicBezTo>
                  <a:cubicBezTo>
                    <a:pt x="4636" y="34324"/>
                    <a:pt x="4671" y="34333"/>
                    <a:pt x="4700" y="34333"/>
                  </a:cubicBezTo>
                  <a:cubicBezTo>
                    <a:pt x="4874" y="34333"/>
                    <a:pt x="4883" y="34028"/>
                    <a:pt x="4914" y="33888"/>
                  </a:cubicBezTo>
                  <a:cubicBezTo>
                    <a:pt x="5009" y="33432"/>
                    <a:pt x="5045" y="32974"/>
                    <a:pt x="5127" y="32518"/>
                  </a:cubicBezTo>
                  <a:cubicBezTo>
                    <a:pt x="5199" y="32122"/>
                    <a:pt x="5343" y="31732"/>
                    <a:pt x="5399" y="31326"/>
                  </a:cubicBezTo>
                  <a:cubicBezTo>
                    <a:pt x="5428" y="31126"/>
                    <a:pt x="5458" y="30979"/>
                    <a:pt x="5582" y="30815"/>
                  </a:cubicBezTo>
                  <a:cubicBezTo>
                    <a:pt x="5687" y="30674"/>
                    <a:pt x="5802" y="30543"/>
                    <a:pt x="5871" y="30383"/>
                  </a:cubicBezTo>
                  <a:cubicBezTo>
                    <a:pt x="6005" y="30084"/>
                    <a:pt x="6306" y="30029"/>
                    <a:pt x="6503" y="29780"/>
                  </a:cubicBezTo>
                  <a:cubicBezTo>
                    <a:pt x="6611" y="29642"/>
                    <a:pt x="6843" y="29455"/>
                    <a:pt x="6745" y="29279"/>
                  </a:cubicBezTo>
                  <a:cubicBezTo>
                    <a:pt x="6671" y="29142"/>
                    <a:pt x="6561" y="29105"/>
                    <a:pt x="6437" y="29105"/>
                  </a:cubicBezTo>
                  <a:cubicBezTo>
                    <a:pt x="6365" y="29105"/>
                    <a:pt x="6287" y="29118"/>
                    <a:pt x="6208" y="29131"/>
                  </a:cubicBezTo>
                  <a:cubicBezTo>
                    <a:pt x="6195" y="29033"/>
                    <a:pt x="6156" y="28935"/>
                    <a:pt x="6152" y="28833"/>
                  </a:cubicBezTo>
                  <a:cubicBezTo>
                    <a:pt x="6146" y="28682"/>
                    <a:pt x="6280" y="28522"/>
                    <a:pt x="6260" y="28384"/>
                  </a:cubicBezTo>
                  <a:cubicBezTo>
                    <a:pt x="6237" y="28233"/>
                    <a:pt x="6075" y="28192"/>
                    <a:pt x="5904" y="28192"/>
                  </a:cubicBezTo>
                  <a:cubicBezTo>
                    <a:pt x="5761" y="28192"/>
                    <a:pt x="5612" y="28220"/>
                    <a:pt x="5533" y="28237"/>
                  </a:cubicBezTo>
                  <a:cubicBezTo>
                    <a:pt x="5490" y="28244"/>
                    <a:pt x="5395" y="28270"/>
                    <a:pt x="5315" y="28270"/>
                  </a:cubicBezTo>
                  <a:cubicBezTo>
                    <a:pt x="5255" y="28270"/>
                    <a:pt x="5204" y="28256"/>
                    <a:pt x="5186" y="28211"/>
                  </a:cubicBezTo>
                  <a:cubicBezTo>
                    <a:pt x="5137" y="28089"/>
                    <a:pt x="5461" y="27932"/>
                    <a:pt x="5533" y="27890"/>
                  </a:cubicBezTo>
                  <a:cubicBezTo>
                    <a:pt x="5684" y="27791"/>
                    <a:pt x="5831" y="27716"/>
                    <a:pt x="5805" y="27506"/>
                  </a:cubicBezTo>
                  <a:cubicBezTo>
                    <a:pt x="5785" y="27382"/>
                    <a:pt x="5746" y="27264"/>
                    <a:pt x="5690" y="27149"/>
                  </a:cubicBezTo>
                  <a:cubicBezTo>
                    <a:pt x="5625" y="27036"/>
                    <a:pt x="5551" y="26997"/>
                    <a:pt x="5473" y="26997"/>
                  </a:cubicBezTo>
                  <a:cubicBezTo>
                    <a:pt x="5326" y="26997"/>
                    <a:pt x="5162" y="27137"/>
                    <a:pt x="5006" y="27175"/>
                  </a:cubicBezTo>
                  <a:cubicBezTo>
                    <a:pt x="4954" y="27188"/>
                    <a:pt x="4904" y="27194"/>
                    <a:pt x="4856" y="27194"/>
                  </a:cubicBezTo>
                  <a:cubicBezTo>
                    <a:pt x="4553" y="27194"/>
                    <a:pt x="4312" y="26972"/>
                    <a:pt x="4026" y="26867"/>
                  </a:cubicBezTo>
                  <a:cubicBezTo>
                    <a:pt x="3745" y="26763"/>
                    <a:pt x="3653" y="26602"/>
                    <a:pt x="3731" y="26294"/>
                  </a:cubicBezTo>
                  <a:cubicBezTo>
                    <a:pt x="3774" y="26130"/>
                    <a:pt x="3849" y="25970"/>
                    <a:pt x="4020" y="25914"/>
                  </a:cubicBezTo>
                  <a:cubicBezTo>
                    <a:pt x="4050" y="25904"/>
                    <a:pt x="4077" y="25900"/>
                    <a:pt x="4102" y="25900"/>
                  </a:cubicBezTo>
                  <a:cubicBezTo>
                    <a:pt x="4248" y="25900"/>
                    <a:pt x="4292" y="26056"/>
                    <a:pt x="4455" y="26101"/>
                  </a:cubicBezTo>
                  <a:cubicBezTo>
                    <a:pt x="4475" y="26106"/>
                    <a:pt x="4494" y="26109"/>
                    <a:pt x="4513" y="26109"/>
                  </a:cubicBezTo>
                  <a:cubicBezTo>
                    <a:pt x="4691" y="26109"/>
                    <a:pt x="4851" y="25898"/>
                    <a:pt x="5044" y="25898"/>
                  </a:cubicBezTo>
                  <a:cubicBezTo>
                    <a:pt x="5046" y="25898"/>
                    <a:pt x="5047" y="25898"/>
                    <a:pt x="5048" y="25898"/>
                  </a:cubicBezTo>
                  <a:cubicBezTo>
                    <a:pt x="5074" y="25915"/>
                    <a:pt x="5109" y="25921"/>
                    <a:pt x="5151" y="25921"/>
                  </a:cubicBezTo>
                  <a:cubicBezTo>
                    <a:pt x="5282" y="25921"/>
                    <a:pt x="5474" y="25858"/>
                    <a:pt x="5609" y="25858"/>
                  </a:cubicBezTo>
                  <a:cubicBezTo>
                    <a:pt x="5686" y="25858"/>
                    <a:pt x="5745" y="25878"/>
                    <a:pt x="5762" y="25944"/>
                  </a:cubicBezTo>
                  <a:cubicBezTo>
                    <a:pt x="5878" y="25899"/>
                    <a:pt x="5913" y="25789"/>
                    <a:pt x="6048" y="25789"/>
                  </a:cubicBezTo>
                  <a:cubicBezTo>
                    <a:pt x="6063" y="25789"/>
                    <a:pt x="6079" y="25790"/>
                    <a:pt x="6097" y="25793"/>
                  </a:cubicBezTo>
                  <a:cubicBezTo>
                    <a:pt x="6352" y="25839"/>
                    <a:pt x="6303" y="26127"/>
                    <a:pt x="6506" y="26239"/>
                  </a:cubicBezTo>
                  <a:cubicBezTo>
                    <a:pt x="6558" y="26266"/>
                    <a:pt x="6649" y="26285"/>
                    <a:pt x="6737" y="26285"/>
                  </a:cubicBezTo>
                  <a:cubicBezTo>
                    <a:pt x="6825" y="26285"/>
                    <a:pt x="6911" y="26266"/>
                    <a:pt x="6955" y="26219"/>
                  </a:cubicBezTo>
                  <a:cubicBezTo>
                    <a:pt x="7020" y="26153"/>
                    <a:pt x="7020" y="26026"/>
                    <a:pt x="7056" y="25944"/>
                  </a:cubicBezTo>
                  <a:cubicBezTo>
                    <a:pt x="7083" y="25872"/>
                    <a:pt x="7115" y="25901"/>
                    <a:pt x="7122" y="25770"/>
                  </a:cubicBezTo>
                  <a:cubicBezTo>
                    <a:pt x="7135" y="25505"/>
                    <a:pt x="7053" y="25066"/>
                    <a:pt x="7302" y="24895"/>
                  </a:cubicBezTo>
                  <a:cubicBezTo>
                    <a:pt x="7384" y="24840"/>
                    <a:pt x="7492" y="24813"/>
                    <a:pt x="7581" y="24758"/>
                  </a:cubicBezTo>
                  <a:cubicBezTo>
                    <a:pt x="7645" y="24712"/>
                    <a:pt x="7741" y="24622"/>
                    <a:pt x="7834" y="24622"/>
                  </a:cubicBezTo>
                  <a:cubicBezTo>
                    <a:pt x="7840" y="24622"/>
                    <a:pt x="7846" y="24623"/>
                    <a:pt x="7852" y="24623"/>
                  </a:cubicBezTo>
                  <a:cubicBezTo>
                    <a:pt x="8137" y="24669"/>
                    <a:pt x="7911" y="25249"/>
                    <a:pt x="7974" y="25446"/>
                  </a:cubicBezTo>
                  <a:cubicBezTo>
                    <a:pt x="7978" y="25446"/>
                    <a:pt x="7982" y="25446"/>
                    <a:pt x="7986" y="25446"/>
                  </a:cubicBezTo>
                  <a:cubicBezTo>
                    <a:pt x="8164" y="25446"/>
                    <a:pt x="8314" y="25244"/>
                    <a:pt x="8449" y="25154"/>
                  </a:cubicBezTo>
                  <a:cubicBezTo>
                    <a:pt x="8609" y="25046"/>
                    <a:pt x="8770" y="25099"/>
                    <a:pt x="8927" y="24925"/>
                  </a:cubicBezTo>
                  <a:cubicBezTo>
                    <a:pt x="9061" y="24777"/>
                    <a:pt x="9038" y="24761"/>
                    <a:pt x="9248" y="24755"/>
                  </a:cubicBezTo>
                  <a:cubicBezTo>
                    <a:pt x="9409" y="24751"/>
                    <a:pt x="9566" y="24715"/>
                    <a:pt x="9713" y="24650"/>
                  </a:cubicBezTo>
                  <a:cubicBezTo>
                    <a:pt x="9772" y="24623"/>
                    <a:pt x="9828" y="24615"/>
                    <a:pt x="9882" y="24615"/>
                  </a:cubicBezTo>
                  <a:cubicBezTo>
                    <a:pt x="9984" y="24615"/>
                    <a:pt x="10080" y="24646"/>
                    <a:pt x="10179" y="24646"/>
                  </a:cubicBezTo>
                  <a:cubicBezTo>
                    <a:pt x="10255" y="24646"/>
                    <a:pt x="10332" y="24628"/>
                    <a:pt x="10414" y="24565"/>
                  </a:cubicBezTo>
                  <a:cubicBezTo>
                    <a:pt x="10552" y="24456"/>
                    <a:pt x="10575" y="24342"/>
                    <a:pt x="10745" y="24335"/>
                  </a:cubicBezTo>
                  <a:cubicBezTo>
                    <a:pt x="11046" y="24319"/>
                    <a:pt x="11250" y="24158"/>
                    <a:pt x="11227" y="23824"/>
                  </a:cubicBezTo>
                  <a:cubicBezTo>
                    <a:pt x="11233" y="23824"/>
                    <a:pt x="11239" y="23824"/>
                    <a:pt x="11244" y="23824"/>
                  </a:cubicBezTo>
                  <a:cubicBezTo>
                    <a:pt x="11539" y="23824"/>
                    <a:pt x="11322" y="24230"/>
                    <a:pt x="11354" y="24361"/>
                  </a:cubicBezTo>
                  <a:cubicBezTo>
                    <a:pt x="11373" y="24433"/>
                    <a:pt x="11426" y="24457"/>
                    <a:pt x="11487" y="24457"/>
                  </a:cubicBezTo>
                  <a:cubicBezTo>
                    <a:pt x="11563" y="24457"/>
                    <a:pt x="11653" y="24420"/>
                    <a:pt x="11711" y="24391"/>
                  </a:cubicBezTo>
                  <a:cubicBezTo>
                    <a:pt x="11774" y="24355"/>
                    <a:pt x="11908" y="24263"/>
                    <a:pt x="11941" y="24191"/>
                  </a:cubicBezTo>
                  <a:cubicBezTo>
                    <a:pt x="11980" y="24093"/>
                    <a:pt x="11901" y="23985"/>
                    <a:pt x="12003" y="23913"/>
                  </a:cubicBezTo>
                  <a:cubicBezTo>
                    <a:pt x="12028" y="23894"/>
                    <a:pt x="12053" y="23889"/>
                    <a:pt x="12079" y="23889"/>
                  </a:cubicBezTo>
                  <a:cubicBezTo>
                    <a:pt x="12116" y="23889"/>
                    <a:pt x="12154" y="23900"/>
                    <a:pt x="12193" y="23900"/>
                  </a:cubicBezTo>
                  <a:cubicBezTo>
                    <a:pt x="12199" y="23900"/>
                    <a:pt x="12204" y="23900"/>
                    <a:pt x="12209" y="23900"/>
                  </a:cubicBezTo>
                  <a:cubicBezTo>
                    <a:pt x="12324" y="23890"/>
                    <a:pt x="12416" y="23847"/>
                    <a:pt x="12521" y="23788"/>
                  </a:cubicBezTo>
                  <a:cubicBezTo>
                    <a:pt x="12753" y="23660"/>
                    <a:pt x="12966" y="23480"/>
                    <a:pt x="13218" y="23385"/>
                  </a:cubicBezTo>
                  <a:cubicBezTo>
                    <a:pt x="13263" y="23368"/>
                    <a:pt x="13293" y="23362"/>
                    <a:pt x="13319" y="23362"/>
                  </a:cubicBezTo>
                  <a:cubicBezTo>
                    <a:pt x="13361" y="23362"/>
                    <a:pt x="13391" y="23378"/>
                    <a:pt x="13454" y="23388"/>
                  </a:cubicBezTo>
                  <a:cubicBezTo>
                    <a:pt x="13497" y="23396"/>
                    <a:pt x="13540" y="23399"/>
                    <a:pt x="13582" y="23399"/>
                  </a:cubicBezTo>
                  <a:cubicBezTo>
                    <a:pt x="13688" y="23399"/>
                    <a:pt x="13791" y="23379"/>
                    <a:pt x="13897" y="23356"/>
                  </a:cubicBezTo>
                  <a:cubicBezTo>
                    <a:pt x="13944" y="23345"/>
                    <a:pt x="13982" y="23338"/>
                    <a:pt x="14013" y="23338"/>
                  </a:cubicBezTo>
                  <a:cubicBezTo>
                    <a:pt x="14085" y="23338"/>
                    <a:pt x="14127" y="23372"/>
                    <a:pt x="14198" y="23461"/>
                  </a:cubicBezTo>
                  <a:cubicBezTo>
                    <a:pt x="14322" y="23618"/>
                    <a:pt x="14335" y="23677"/>
                    <a:pt x="14542" y="23703"/>
                  </a:cubicBezTo>
                  <a:cubicBezTo>
                    <a:pt x="14682" y="23725"/>
                    <a:pt x="14822" y="23736"/>
                    <a:pt x="14962" y="23736"/>
                  </a:cubicBezTo>
                  <a:cubicBezTo>
                    <a:pt x="15009" y="23736"/>
                    <a:pt x="15055" y="23735"/>
                    <a:pt x="15102" y="23732"/>
                  </a:cubicBezTo>
                  <a:cubicBezTo>
                    <a:pt x="15295" y="23719"/>
                    <a:pt x="15430" y="23647"/>
                    <a:pt x="15613" y="23588"/>
                  </a:cubicBezTo>
                  <a:cubicBezTo>
                    <a:pt x="15650" y="23576"/>
                    <a:pt x="15684" y="23569"/>
                    <a:pt x="15716" y="23569"/>
                  </a:cubicBezTo>
                  <a:cubicBezTo>
                    <a:pt x="15808" y="23569"/>
                    <a:pt x="15878" y="23624"/>
                    <a:pt x="15934" y="23746"/>
                  </a:cubicBezTo>
                  <a:cubicBezTo>
                    <a:pt x="16045" y="23991"/>
                    <a:pt x="15819" y="24253"/>
                    <a:pt x="15643" y="24388"/>
                  </a:cubicBezTo>
                  <a:cubicBezTo>
                    <a:pt x="15561" y="24450"/>
                    <a:pt x="15649" y="24551"/>
                    <a:pt x="15531" y="24610"/>
                  </a:cubicBezTo>
                  <a:cubicBezTo>
                    <a:pt x="15469" y="24640"/>
                    <a:pt x="15390" y="24633"/>
                    <a:pt x="15325" y="24666"/>
                  </a:cubicBezTo>
                  <a:cubicBezTo>
                    <a:pt x="15263" y="24699"/>
                    <a:pt x="15220" y="24758"/>
                    <a:pt x="15158" y="24794"/>
                  </a:cubicBezTo>
                  <a:cubicBezTo>
                    <a:pt x="15089" y="24833"/>
                    <a:pt x="14945" y="24830"/>
                    <a:pt x="14902" y="24899"/>
                  </a:cubicBezTo>
                  <a:cubicBezTo>
                    <a:pt x="14827" y="25017"/>
                    <a:pt x="15017" y="25121"/>
                    <a:pt x="15073" y="25203"/>
                  </a:cubicBezTo>
                  <a:cubicBezTo>
                    <a:pt x="15190" y="25384"/>
                    <a:pt x="15210" y="25669"/>
                    <a:pt x="15076" y="25836"/>
                  </a:cubicBezTo>
                  <a:cubicBezTo>
                    <a:pt x="15017" y="25911"/>
                    <a:pt x="14902" y="25960"/>
                    <a:pt x="14896" y="26065"/>
                  </a:cubicBezTo>
                  <a:cubicBezTo>
                    <a:pt x="14886" y="26166"/>
                    <a:pt x="14984" y="26255"/>
                    <a:pt x="15053" y="26307"/>
                  </a:cubicBezTo>
                  <a:cubicBezTo>
                    <a:pt x="15118" y="26360"/>
                    <a:pt x="15099" y="26327"/>
                    <a:pt x="15158" y="26379"/>
                  </a:cubicBezTo>
                  <a:cubicBezTo>
                    <a:pt x="15269" y="26481"/>
                    <a:pt x="15443" y="26497"/>
                    <a:pt x="15548" y="26596"/>
                  </a:cubicBezTo>
                  <a:cubicBezTo>
                    <a:pt x="15629" y="26671"/>
                    <a:pt x="15613" y="26704"/>
                    <a:pt x="15616" y="26825"/>
                  </a:cubicBezTo>
                  <a:cubicBezTo>
                    <a:pt x="15623" y="26966"/>
                    <a:pt x="15636" y="27044"/>
                    <a:pt x="15738" y="27146"/>
                  </a:cubicBezTo>
                  <a:cubicBezTo>
                    <a:pt x="15780" y="27185"/>
                    <a:pt x="15846" y="27211"/>
                    <a:pt x="15869" y="27264"/>
                  </a:cubicBezTo>
                  <a:cubicBezTo>
                    <a:pt x="15898" y="27323"/>
                    <a:pt x="15852" y="27408"/>
                    <a:pt x="15878" y="27464"/>
                  </a:cubicBezTo>
                  <a:cubicBezTo>
                    <a:pt x="15918" y="27555"/>
                    <a:pt x="16026" y="27533"/>
                    <a:pt x="16137" y="27546"/>
                  </a:cubicBezTo>
                  <a:cubicBezTo>
                    <a:pt x="16278" y="27559"/>
                    <a:pt x="16399" y="27605"/>
                    <a:pt x="16534" y="27631"/>
                  </a:cubicBezTo>
                  <a:cubicBezTo>
                    <a:pt x="16544" y="27633"/>
                    <a:pt x="16555" y="27634"/>
                    <a:pt x="16567" y="27634"/>
                  </a:cubicBezTo>
                  <a:cubicBezTo>
                    <a:pt x="16718" y="27634"/>
                    <a:pt x="16970" y="27484"/>
                    <a:pt x="17061" y="27369"/>
                  </a:cubicBezTo>
                  <a:cubicBezTo>
                    <a:pt x="17136" y="27277"/>
                    <a:pt x="17281" y="27107"/>
                    <a:pt x="17320" y="27002"/>
                  </a:cubicBezTo>
                  <a:cubicBezTo>
                    <a:pt x="17362" y="26900"/>
                    <a:pt x="17349" y="26845"/>
                    <a:pt x="17421" y="26743"/>
                  </a:cubicBezTo>
                  <a:cubicBezTo>
                    <a:pt x="17520" y="26609"/>
                    <a:pt x="17608" y="26468"/>
                    <a:pt x="17683" y="26320"/>
                  </a:cubicBezTo>
                  <a:cubicBezTo>
                    <a:pt x="17719" y="26248"/>
                    <a:pt x="17762" y="26180"/>
                    <a:pt x="17814" y="26121"/>
                  </a:cubicBezTo>
                  <a:cubicBezTo>
                    <a:pt x="17968" y="25960"/>
                    <a:pt x="18168" y="25963"/>
                    <a:pt x="18214" y="25705"/>
                  </a:cubicBezTo>
                  <a:cubicBezTo>
                    <a:pt x="18227" y="25606"/>
                    <a:pt x="18221" y="25505"/>
                    <a:pt x="18188" y="25410"/>
                  </a:cubicBezTo>
                  <a:cubicBezTo>
                    <a:pt x="18172" y="25354"/>
                    <a:pt x="18129" y="25328"/>
                    <a:pt x="18142" y="25262"/>
                  </a:cubicBezTo>
                  <a:cubicBezTo>
                    <a:pt x="18381" y="25190"/>
                    <a:pt x="18643" y="25174"/>
                    <a:pt x="18879" y="25089"/>
                  </a:cubicBezTo>
                  <a:cubicBezTo>
                    <a:pt x="18994" y="25043"/>
                    <a:pt x="19069" y="24958"/>
                    <a:pt x="19181" y="24915"/>
                  </a:cubicBezTo>
                  <a:cubicBezTo>
                    <a:pt x="19228" y="24898"/>
                    <a:pt x="19276" y="24892"/>
                    <a:pt x="19323" y="24892"/>
                  </a:cubicBezTo>
                  <a:cubicBezTo>
                    <a:pt x="19409" y="24892"/>
                    <a:pt x="19496" y="24911"/>
                    <a:pt x="19587" y="24915"/>
                  </a:cubicBezTo>
                  <a:cubicBezTo>
                    <a:pt x="19605" y="24916"/>
                    <a:pt x="19622" y="24916"/>
                    <a:pt x="19638" y="24916"/>
                  </a:cubicBezTo>
                  <a:cubicBezTo>
                    <a:pt x="19859" y="24916"/>
                    <a:pt x="19964" y="24851"/>
                    <a:pt x="19927" y="24614"/>
                  </a:cubicBezTo>
                  <a:cubicBezTo>
                    <a:pt x="19872" y="24250"/>
                    <a:pt x="19636" y="24381"/>
                    <a:pt x="19403" y="24204"/>
                  </a:cubicBezTo>
                  <a:cubicBezTo>
                    <a:pt x="19354" y="24165"/>
                    <a:pt x="19262" y="24171"/>
                    <a:pt x="19203" y="24139"/>
                  </a:cubicBezTo>
                  <a:cubicBezTo>
                    <a:pt x="19115" y="24093"/>
                    <a:pt x="19105" y="24057"/>
                    <a:pt x="19053" y="23975"/>
                  </a:cubicBezTo>
                  <a:cubicBezTo>
                    <a:pt x="18971" y="23844"/>
                    <a:pt x="18866" y="23723"/>
                    <a:pt x="18843" y="23562"/>
                  </a:cubicBezTo>
                  <a:cubicBezTo>
                    <a:pt x="18807" y="23316"/>
                    <a:pt x="19004" y="23280"/>
                    <a:pt x="19118" y="23110"/>
                  </a:cubicBezTo>
                  <a:cubicBezTo>
                    <a:pt x="19210" y="22976"/>
                    <a:pt x="19210" y="22887"/>
                    <a:pt x="19236" y="22740"/>
                  </a:cubicBezTo>
                  <a:cubicBezTo>
                    <a:pt x="19256" y="22642"/>
                    <a:pt x="19331" y="22547"/>
                    <a:pt x="19354" y="22448"/>
                  </a:cubicBezTo>
                  <a:cubicBezTo>
                    <a:pt x="19380" y="22340"/>
                    <a:pt x="19318" y="22307"/>
                    <a:pt x="19446" y="22281"/>
                  </a:cubicBezTo>
                  <a:cubicBezTo>
                    <a:pt x="19451" y="22280"/>
                    <a:pt x="19456" y="22280"/>
                    <a:pt x="19462" y="22280"/>
                  </a:cubicBezTo>
                  <a:cubicBezTo>
                    <a:pt x="19542" y="22280"/>
                    <a:pt x="19699" y="22378"/>
                    <a:pt x="19714" y="22452"/>
                  </a:cubicBezTo>
                  <a:cubicBezTo>
                    <a:pt x="19734" y="22540"/>
                    <a:pt x="19626" y="22609"/>
                    <a:pt x="19642" y="22710"/>
                  </a:cubicBezTo>
                  <a:cubicBezTo>
                    <a:pt x="19656" y="22799"/>
                    <a:pt x="19714" y="22881"/>
                    <a:pt x="19731" y="22976"/>
                  </a:cubicBezTo>
                  <a:cubicBezTo>
                    <a:pt x="19741" y="23035"/>
                    <a:pt x="19751" y="23097"/>
                    <a:pt x="19760" y="23156"/>
                  </a:cubicBezTo>
                  <a:cubicBezTo>
                    <a:pt x="19783" y="23326"/>
                    <a:pt x="19754" y="23611"/>
                    <a:pt x="19918" y="23713"/>
                  </a:cubicBezTo>
                  <a:cubicBezTo>
                    <a:pt x="19971" y="23632"/>
                    <a:pt x="19882" y="23074"/>
                    <a:pt x="20002" y="23074"/>
                  </a:cubicBezTo>
                  <a:cubicBezTo>
                    <a:pt x="20029" y="23074"/>
                    <a:pt x="20066" y="23102"/>
                    <a:pt x="20117" y="23169"/>
                  </a:cubicBezTo>
                  <a:cubicBezTo>
                    <a:pt x="20227" y="23317"/>
                    <a:pt x="20232" y="23384"/>
                    <a:pt x="20400" y="23384"/>
                  </a:cubicBezTo>
                  <a:cubicBezTo>
                    <a:pt x="20418" y="23384"/>
                    <a:pt x="20439" y="23384"/>
                    <a:pt x="20461" y="23382"/>
                  </a:cubicBezTo>
                  <a:cubicBezTo>
                    <a:pt x="20547" y="23376"/>
                    <a:pt x="20712" y="23307"/>
                    <a:pt x="20824" y="23307"/>
                  </a:cubicBezTo>
                  <a:cubicBezTo>
                    <a:pt x="20891" y="23307"/>
                    <a:pt x="20940" y="23332"/>
                    <a:pt x="20940" y="23411"/>
                  </a:cubicBezTo>
                  <a:cubicBezTo>
                    <a:pt x="20940" y="23608"/>
                    <a:pt x="20710" y="23651"/>
                    <a:pt x="20583" y="23710"/>
                  </a:cubicBezTo>
                  <a:cubicBezTo>
                    <a:pt x="20511" y="23742"/>
                    <a:pt x="20245" y="23818"/>
                    <a:pt x="20232" y="23886"/>
                  </a:cubicBezTo>
                  <a:cubicBezTo>
                    <a:pt x="20218" y="23974"/>
                    <a:pt x="20319" y="24007"/>
                    <a:pt x="20463" y="24007"/>
                  </a:cubicBezTo>
                  <a:cubicBezTo>
                    <a:pt x="20748" y="24007"/>
                    <a:pt x="21202" y="23878"/>
                    <a:pt x="21280" y="23778"/>
                  </a:cubicBezTo>
                  <a:cubicBezTo>
                    <a:pt x="21370" y="23668"/>
                    <a:pt x="21488" y="23632"/>
                    <a:pt x="21618" y="23632"/>
                  </a:cubicBezTo>
                  <a:cubicBezTo>
                    <a:pt x="21832" y="23632"/>
                    <a:pt x="22080" y="23727"/>
                    <a:pt x="22296" y="23746"/>
                  </a:cubicBezTo>
                  <a:cubicBezTo>
                    <a:pt x="22548" y="23768"/>
                    <a:pt x="22797" y="23755"/>
                    <a:pt x="23043" y="23827"/>
                  </a:cubicBezTo>
                  <a:cubicBezTo>
                    <a:pt x="23104" y="23846"/>
                    <a:pt x="23216" y="23873"/>
                    <a:pt x="23320" y="23873"/>
                  </a:cubicBezTo>
                  <a:cubicBezTo>
                    <a:pt x="23432" y="23873"/>
                    <a:pt x="23533" y="23842"/>
                    <a:pt x="23554" y="23739"/>
                  </a:cubicBezTo>
                  <a:cubicBezTo>
                    <a:pt x="23583" y="23575"/>
                    <a:pt x="23308" y="23490"/>
                    <a:pt x="23508" y="23352"/>
                  </a:cubicBezTo>
                  <a:cubicBezTo>
                    <a:pt x="23685" y="23235"/>
                    <a:pt x="23914" y="23251"/>
                    <a:pt x="23986" y="22995"/>
                  </a:cubicBezTo>
                  <a:cubicBezTo>
                    <a:pt x="24016" y="22891"/>
                    <a:pt x="23986" y="22815"/>
                    <a:pt x="24039" y="22707"/>
                  </a:cubicBezTo>
                  <a:cubicBezTo>
                    <a:pt x="24088" y="22615"/>
                    <a:pt x="24153" y="22533"/>
                    <a:pt x="24229" y="22461"/>
                  </a:cubicBezTo>
                  <a:cubicBezTo>
                    <a:pt x="24353" y="22321"/>
                    <a:pt x="24520" y="22229"/>
                    <a:pt x="24707" y="22196"/>
                  </a:cubicBezTo>
                  <a:cubicBezTo>
                    <a:pt x="24749" y="22187"/>
                    <a:pt x="24788" y="22183"/>
                    <a:pt x="24824" y="22183"/>
                  </a:cubicBezTo>
                  <a:cubicBezTo>
                    <a:pt x="24994" y="22183"/>
                    <a:pt x="25110" y="22273"/>
                    <a:pt x="25280" y="22357"/>
                  </a:cubicBezTo>
                  <a:cubicBezTo>
                    <a:pt x="25221" y="22481"/>
                    <a:pt x="25044" y="22484"/>
                    <a:pt x="24982" y="22609"/>
                  </a:cubicBezTo>
                  <a:cubicBezTo>
                    <a:pt x="24923" y="22730"/>
                    <a:pt x="24953" y="22969"/>
                    <a:pt x="24940" y="23097"/>
                  </a:cubicBezTo>
                  <a:cubicBezTo>
                    <a:pt x="24923" y="23287"/>
                    <a:pt x="24805" y="23782"/>
                    <a:pt x="25071" y="23857"/>
                  </a:cubicBezTo>
                  <a:cubicBezTo>
                    <a:pt x="25099" y="23970"/>
                    <a:pt x="25155" y="24013"/>
                    <a:pt x="25217" y="24013"/>
                  </a:cubicBezTo>
                  <a:cubicBezTo>
                    <a:pt x="25319" y="24013"/>
                    <a:pt x="25439" y="23898"/>
                    <a:pt x="25490" y="23788"/>
                  </a:cubicBezTo>
                  <a:cubicBezTo>
                    <a:pt x="25549" y="23660"/>
                    <a:pt x="25552" y="23477"/>
                    <a:pt x="25536" y="23339"/>
                  </a:cubicBezTo>
                  <a:cubicBezTo>
                    <a:pt x="25673" y="23293"/>
                    <a:pt x="25945" y="23198"/>
                    <a:pt x="25988" y="23035"/>
                  </a:cubicBezTo>
                  <a:cubicBezTo>
                    <a:pt x="26037" y="22855"/>
                    <a:pt x="25873" y="22737"/>
                    <a:pt x="25778" y="22615"/>
                  </a:cubicBezTo>
                  <a:cubicBezTo>
                    <a:pt x="25709" y="22524"/>
                    <a:pt x="25647" y="22389"/>
                    <a:pt x="25673" y="22265"/>
                  </a:cubicBezTo>
                  <a:cubicBezTo>
                    <a:pt x="25706" y="22101"/>
                    <a:pt x="25998" y="21937"/>
                    <a:pt x="26106" y="21813"/>
                  </a:cubicBezTo>
                  <a:cubicBezTo>
                    <a:pt x="26230" y="21671"/>
                    <a:pt x="26324" y="21534"/>
                    <a:pt x="26483" y="21534"/>
                  </a:cubicBezTo>
                  <a:cubicBezTo>
                    <a:pt x="26530" y="21534"/>
                    <a:pt x="26582" y="21546"/>
                    <a:pt x="26643" y="21574"/>
                  </a:cubicBezTo>
                  <a:cubicBezTo>
                    <a:pt x="26794" y="21639"/>
                    <a:pt x="26866" y="21806"/>
                    <a:pt x="27016" y="21872"/>
                  </a:cubicBezTo>
                  <a:cubicBezTo>
                    <a:pt x="27102" y="21911"/>
                    <a:pt x="27170" y="21914"/>
                    <a:pt x="27233" y="22003"/>
                  </a:cubicBezTo>
                  <a:cubicBezTo>
                    <a:pt x="27275" y="22058"/>
                    <a:pt x="27295" y="22173"/>
                    <a:pt x="27380" y="22189"/>
                  </a:cubicBezTo>
                  <a:cubicBezTo>
                    <a:pt x="27387" y="22191"/>
                    <a:pt x="27394" y="22191"/>
                    <a:pt x="27400" y="22191"/>
                  </a:cubicBezTo>
                  <a:cubicBezTo>
                    <a:pt x="27564" y="22191"/>
                    <a:pt x="27442" y="21793"/>
                    <a:pt x="27439" y="21711"/>
                  </a:cubicBezTo>
                  <a:cubicBezTo>
                    <a:pt x="27436" y="21498"/>
                    <a:pt x="27570" y="21515"/>
                    <a:pt x="27704" y="21393"/>
                  </a:cubicBezTo>
                  <a:cubicBezTo>
                    <a:pt x="27921" y="21200"/>
                    <a:pt x="27603" y="21036"/>
                    <a:pt x="27662" y="20804"/>
                  </a:cubicBezTo>
                  <a:cubicBezTo>
                    <a:pt x="27701" y="20650"/>
                    <a:pt x="27803" y="20440"/>
                    <a:pt x="27960" y="20401"/>
                  </a:cubicBezTo>
                  <a:cubicBezTo>
                    <a:pt x="28021" y="20384"/>
                    <a:pt x="28085" y="20376"/>
                    <a:pt x="28147" y="20376"/>
                  </a:cubicBezTo>
                  <a:cubicBezTo>
                    <a:pt x="28407" y="20376"/>
                    <a:pt x="28627" y="20526"/>
                    <a:pt x="28471" y="20817"/>
                  </a:cubicBezTo>
                  <a:cubicBezTo>
                    <a:pt x="28399" y="20948"/>
                    <a:pt x="28314" y="21076"/>
                    <a:pt x="28219" y="21194"/>
                  </a:cubicBezTo>
                  <a:cubicBezTo>
                    <a:pt x="28117" y="21325"/>
                    <a:pt x="28124" y="21334"/>
                    <a:pt x="27980" y="21393"/>
                  </a:cubicBezTo>
                  <a:cubicBezTo>
                    <a:pt x="27724" y="21495"/>
                    <a:pt x="27714" y="21705"/>
                    <a:pt x="27783" y="21937"/>
                  </a:cubicBezTo>
                  <a:cubicBezTo>
                    <a:pt x="27849" y="22160"/>
                    <a:pt x="27819" y="22363"/>
                    <a:pt x="27819" y="22592"/>
                  </a:cubicBezTo>
                  <a:cubicBezTo>
                    <a:pt x="27819" y="22690"/>
                    <a:pt x="27859" y="22841"/>
                    <a:pt x="27954" y="22841"/>
                  </a:cubicBezTo>
                  <a:cubicBezTo>
                    <a:pt x="27977" y="22841"/>
                    <a:pt x="28003" y="22832"/>
                    <a:pt x="28032" y="22812"/>
                  </a:cubicBezTo>
                  <a:cubicBezTo>
                    <a:pt x="28111" y="22753"/>
                    <a:pt x="28101" y="22615"/>
                    <a:pt x="28166" y="22550"/>
                  </a:cubicBezTo>
                  <a:cubicBezTo>
                    <a:pt x="28232" y="22481"/>
                    <a:pt x="28304" y="22497"/>
                    <a:pt x="28396" y="22468"/>
                  </a:cubicBezTo>
                  <a:cubicBezTo>
                    <a:pt x="28573" y="22406"/>
                    <a:pt x="28707" y="22265"/>
                    <a:pt x="28880" y="22203"/>
                  </a:cubicBezTo>
                  <a:cubicBezTo>
                    <a:pt x="29057" y="22137"/>
                    <a:pt x="29283" y="22088"/>
                    <a:pt x="29355" y="21898"/>
                  </a:cubicBezTo>
                  <a:cubicBezTo>
                    <a:pt x="29447" y="21649"/>
                    <a:pt x="29231" y="21397"/>
                    <a:pt x="29313" y="21174"/>
                  </a:cubicBezTo>
                  <a:cubicBezTo>
                    <a:pt x="29352" y="21072"/>
                    <a:pt x="29473" y="21010"/>
                    <a:pt x="29542" y="20935"/>
                  </a:cubicBezTo>
                  <a:cubicBezTo>
                    <a:pt x="29676" y="20797"/>
                    <a:pt x="29785" y="20637"/>
                    <a:pt x="29912" y="20496"/>
                  </a:cubicBezTo>
                  <a:cubicBezTo>
                    <a:pt x="30022" y="20359"/>
                    <a:pt x="30188" y="20278"/>
                    <a:pt x="30361" y="20278"/>
                  </a:cubicBezTo>
                  <a:cubicBezTo>
                    <a:pt x="30374" y="20278"/>
                    <a:pt x="30387" y="20279"/>
                    <a:pt x="30400" y="20280"/>
                  </a:cubicBezTo>
                  <a:cubicBezTo>
                    <a:pt x="30410" y="20280"/>
                    <a:pt x="30420" y="20280"/>
                    <a:pt x="30429" y="20280"/>
                  </a:cubicBezTo>
                  <a:cubicBezTo>
                    <a:pt x="30560" y="20280"/>
                    <a:pt x="30701" y="20256"/>
                    <a:pt x="30594" y="20109"/>
                  </a:cubicBezTo>
                  <a:cubicBezTo>
                    <a:pt x="30558" y="20060"/>
                    <a:pt x="30492" y="20044"/>
                    <a:pt x="30456" y="20001"/>
                  </a:cubicBezTo>
                  <a:cubicBezTo>
                    <a:pt x="30417" y="19959"/>
                    <a:pt x="30404" y="19893"/>
                    <a:pt x="30378" y="19837"/>
                  </a:cubicBezTo>
                  <a:cubicBezTo>
                    <a:pt x="30325" y="19726"/>
                    <a:pt x="30256" y="19621"/>
                    <a:pt x="30174" y="19529"/>
                  </a:cubicBezTo>
                  <a:cubicBezTo>
                    <a:pt x="30102" y="19448"/>
                    <a:pt x="30060" y="19425"/>
                    <a:pt x="30034" y="19310"/>
                  </a:cubicBezTo>
                  <a:cubicBezTo>
                    <a:pt x="29998" y="19136"/>
                    <a:pt x="29978" y="19025"/>
                    <a:pt x="29857" y="18884"/>
                  </a:cubicBezTo>
                  <a:cubicBezTo>
                    <a:pt x="29860" y="18602"/>
                    <a:pt x="29726" y="18321"/>
                    <a:pt x="29827" y="18039"/>
                  </a:cubicBezTo>
                  <a:cubicBezTo>
                    <a:pt x="29909" y="17813"/>
                    <a:pt x="30030" y="17646"/>
                    <a:pt x="30066" y="17400"/>
                  </a:cubicBezTo>
                  <a:cubicBezTo>
                    <a:pt x="30129" y="17000"/>
                    <a:pt x="30256" y="16555"/>
                    <a:pt x="30574" y="16273"/>
                  </a:cubicBezTo>
                  <a:cubicBezTo>
                    <a:pt x="30682" y="16178"/>
                    <a:pt x="30771" y="16132"/>
                    <a:pt x="30839" y="16005"/>
                  </a:cubicBezTo>
                  <a:cubicBezTo>
                    <a:pt x="30928" y="15847"/>
                    <a:pt x="30905" y="15677"/>
                    <a:pt x="30928" y="15503"/>
                  </a:cubicBezTo>
                  <a:cubicBezTo>
                    <a:pt x="30951" y="15330"/>
                    <a:pt x="30941" y="15150"/>
                    <a:pt x="30974" y="14983"/>
                  </a:cubicBezTo>
                  <a:cubicBezTo>
                    <a:pt x="31010" y="14812"/>
                    <a:pt x="31141" y="14714"/>
                    <a:pt x="31105" y="14530"/>
                  </a:cubicBezTo>
                  <a:cubicBezTo>
                    <a:pt x="31056" y="14272"/>
                    <a:pt x="31069" y="14095"/>
                    <a:pt x="31013" y="13839"/>
                  </a:cubicBezTo>
                  <a:cubicBezTo>
                    <a:pt x="30987" y="13718"/>
                    <a:pt x="31000" y="13623"/>
                    <a:pt x="31000" y="13502"/>
                  </a:cubicBezTo>
                  <a:cubicBezTo>
                    <a:pt x="31000" y="13345"/>
                    <a:pt x="30931" y="13220"/>
                    <a:pt x="30934" y="13060"/>
                  </a:cubicBezTo>
                  <a:cubicBezTo>
                    <a:pt x="30938" y="12935"/>
                    <a:pt x="30970" y="12807"/>
                    <a:pt x="30912" y="12689"/>
                  </a:cubicBezTo>
                  <a:cubicBezTo>
                    <a:pt x="30853" y="12571"/>
                    <a:pt x="30741" y="12549"/>
                    <a:pt x="30725" y="12401"/>
                  </a:cubicBezTo>
                  <a:cubicBezTo>
                    <a:pt x="30699" y="12136"/>
                    <a:pt x="30875" y="11775"/>
                    <a:pt x="31049" y="11582"/>
                  </a:cubicBezTo>
                  <a:cubicBezTo>
                    <a:pt x="31118" y="11510"/>
                    <a:pt x="31167" y="11405"/>
                    <a:pt x="31239" y="11336"/>
                  </a:cubicBezTo>
                  <a:cubicBezTo>
                    <a:pt x="31313" y="11270"/>
                    <a:pt x="31366" y="11270"/>
                    <a:pt x="31431" y="11270"/>
                  </a:cubicBezTo>
                  <a:lnTo>
                    <a:pt x="31431" y="11270"/>
                  </a:lnTo>
                  <a:cubicBezTo>
                    <a:pt x="31453" y="11270"/>
                    <a:pt x="31476" y="11270"/>
                    <a:pt x="31501" y="11268"/>
                  </a:cubicBezTo>
                  <a:cubicBezTo>
                    <a:pt x="31626" y="11258"/>
                    <a:pt x="31727" y="11192"/>
                    <a:pt x="31842" y="11153"/>
                  </a:cubicBezTo>
                  <a:cubicBezTo>
                    <a:pt x="31898" y="11133"/>
                    <a:pt x="31908" y="11118"/>
                    <a:pt x="31923" y="11118"/>
                  </a:cubicBezTo>
                  <a:cubicBezTo>
                    <a:pt x="31934" y="11118"/>
                    <a:pt x="31948" y="11127"/>
                    <a:pt x="31986" y="11146"/>
                  </a:cubicBezTo>
                  <a:cubicBezTo>
                    <a:pt x="32101" y="11212"/>
                    <a:pt x="32173" y="11418"/>
                    <a:pt x="32297" y="11467"/>
                  </a:cubicBezTo>
                  <a:cubicBezTo>
                    <a:pt x="32312" y="11473"/>
                    <a:pt x="32326" y="11476"/>
                    <a:pt x="32338" y="11476"/>
                  </a:cubicBezTo>
                  <a:cubicBezTo>
                    <a:pt x="32464" y="11476"/>
                    <a:pt x="32446" y="11195"/>
                    <a:pt x="32422" y="11084"/>
                  </a:cubicBezTo>
                  <a:cubicBezTo>
                    <a:pt x="32402" y="10989"/>
                    <a:pt x="32343" y="10996"/>
                    <a:pt x="32304" y="10930"/>
                  </a:cubicBezTo>
                  <a:cubicBezTo>
                    <a:pt x="32264" y="10868"/>
                    <a:pt x="32258" y="10750"/>
                    <a:pt x="32264" y="10681"/>
                  </a:cubicBezTo>
                  <a:cubicBezTo>
                    <a:pt x="32274" y="10553"/>
                    <a:pt x="32369" y="10429"/>
                    <a:pt x="32366" y="10301"/>
                  </a:cubicBezTo>
                  <a:cubicBezTo>
                    <a:pt x="32366" y="10157"/>
                    <a:pt x="32333" y="10203"/>
                    <a:pt x="32209" y="10137"/>
                  </a:cubicBezTo>
                  <a:cubicBezTo>
                    <a:pt x="32268" y="10019"/>
                    <a:pt x="32425" y="10026"/>
                    <a:pt x="32517" y="9941"/>
                  </a:cubicBezTo>
                  <a:cubicBezTo>
                    <a:pt x="32625" y="9833"/>
                    <a:pt x="32615" y="9649"/>
                    <a:pt x="32664" y="9508"/>
                  </a:cubicBezTo>
                  <a:cubicBezTo>
                    <a:pt x="32710" y="9377"/>
                    <a:pt x="32759" y="9191"/>
                    <a:pt x="32825" y="9076"/>
                  </a:cubicBezTo>
                  <a:cubicBezTo>
                    <a:pt x="32900" y="8945"/>
                    <a:pt x="33057" y="8952"/>
                    <a:pt x="33185" y="8876"/>
                  </a:cubicBezTo>
                  <a:cubicBezTo>
                    <a:pt x="33490" y="8693"/>
                    <a:pt x="33444" y="8483"/>
                    <a:pt x="33421" y="8162"/>
                  </a:cubicBezTo>
                  <a:cubicBezTo>
                    <a:pt x="33414" y="8080"/>
                    <a:pt x="33398" y="7998"/>
                    <a:pt x="33414" y="7916"/>
                  </a:cubicBezTo>
                  <a:cubicBezTo>
                    <a:pt x="33444" y="7759"/>
                    <a:pt x="33578" y="7690"/>
                    <a:pt x="33663" y="7559"/>
                  </a:cubicBezTo>
                  <a:cubicBezTo>
                    <a:pt x="33870" y="7251"/>
                    <a:pt x="33827" y="6927"/>
                    <a:pt x="33712" y="6613"/>
                  </a:cubicBezTo>
                  <a:cubicBezTo>
                    <a:pt x="33644" y="6419"/>
                    <a:pt x="33611" y="6210"/>
                    <a:pt x="33624" y="6003"/>
                  </a:cubicBezTo>
                  <a:cubicBezTo>
                    <a:pt x="33634" y="5902"/>
                    <a:pt x="33689" y="5777"/>
                    <a:pt x="33673" y="5676"/>
                  </a:cubicBezTo>
                  <a:cubicBezTo>
                    <a:pt x="33653" y="5577"/>
                    <a:pt x="33614" y="5574"/>
                    <a:pt x="33549" y="5509"/>
                  </a:cubicBezTo>
                  <a:cubicBezTo>
                    <a:pt x="33440" y="5404"/>
                    <a:pt x="33267" y="5240"/>
                    <a:pt x="33211" y="5096"/>
                  </a:cubicBezTo>
                  <a:cubicBezTo>
                    <a:pt x="33136" y="4909"/>
                    <a:pt x="33257" y="4676"/>
                    <a:pt x="33169" y="4490"/>
                  </a:cubicBezTo>
                  <a:cubicBezTo>
                    <a:pt x="33123" y="4388"/>
                    <a:pt x="33047" y="4267"/>
                    <a:pt x="32949" y="4208"/>
                  </a:cubicBezTo>
                  <a:cubicBezTo>
                    <a:pt x="32897" y="4175"/>
                    <a:pt x="32841" y="4175"/>
                    <a:pt x="32805" y="4126"/>
                  </a:cubicBezTo>
                  <a:cubicBezTo>
                    <a:pt x="32779" y="4084"/>
                    <a:pt x="32795" y="3998"/>
                    <a:pt x="32772" y="3949"/>
                  </a:cubicBezTo>
                  <a:cubicBezTo>
                    <a:pt x="32664" y="3704"/>
                    <a:pt x="32468" y="3671"/>
                    <a:pt x="32248" y="3563"/>
                  </a:cubicBezTo>
                  <a:cubicBezTo>
                    <a:pt x="32245" y="3414"/>
                    <a:pt x="32351" y="2950"/>
                    <a:pt x="32140" y="2950"/>
                  </a:cubicBezTo>
                  <a:cubicBezTo>
                    <a:pt x="32138" y="2950"/>
                    <a:pt x="32136" y="2950"/>
                    <a:pt x="32133" y="2950"/>
                  </a:cubicBezTo>
                  <a:cubicBezTo>
                    <a:pt x="32100" y="2893"/>
                    <a:pt x="32163" y="2790"/>
                    <a:pt x="32079" y="2790"/>
                  </a:cubicBezTo>
                  <a:cubicBezTo>
                    <a:pt x="32072" y="2790"/>
                    <a:pt x="32062" y="2791"/>
                    <a:pt x="32052" y="2793"/>
                  </a:cubicBezTo>
                  <a:cubicBezTo>
                    <a:pt x="31966" y="2724"/>
                    <a:pt x="32068" y="2423"/>
                    <a:pt x="32088" y="2315"/>
                  </a:cubicBezTo>
                  <a:cubicBezTo>
                    <a:pt x="32120" y="2138"/>
                    <a:pt x="32133" y="1957"/>
                    <a:pt x="32130" y="1774"/>
                  </a:cubicBezTo>
                  <a:cubicBezTo>
                    <a:pt x="32130" y="1594"/>
                    <a:pt x="32038" y="1270"/>
                    <a:pt x="32127" y="1102"/>
                  </a:cubicBezTo>
                  <a:cubicBezTo>
                    <a:pt x="32166" y="1030"/>
                    <a:pt x="32271" y="1017"/>
                    <a:pt x="32274" y="929"/>
                  </a:cubicBezTo>
                  <a:cubicBezTo>
                    <a:pt x="32281" y="876"/>
                    <a:pt x="32219" y="834"/>
                    <a:pt x="32202" y="791"/>
                  </a:cubicBezTo>
                  <a:cubicBezTo>
                    <a:pt x="32183" y="739"/>
                    <a:pt x="32173" y="686"/>
                    <a:pt x="32169" y="631"/>
                  </a:cubicBezTo>
                  <a:cubicBezTo>
                    <a:pt x="32157" y="555"/>
                    <a:pt x="32173" y="534"/>
                    <a:pt x="32136" y="534"/>
                  </a:cubicBezTo>
                  <a:cubicBezTo>
                    <a:pt x="32124" y="534"/>
                    <a:pt x="32108" y="536"/>
                    <a:pt x="32084" y="539"/>
                  </a:cubicBezTo>
                  <a:cubicBezTo>
                    <a:pt x="32035" y="546"/>
                    <a:pt x="31973" y="614"/>
                    <a:pt x="31920" y="627"/>
                  </a:cubicBezTo>
                  <a:cubicBezTo>
                    <a:pt x="31902" y="631"/>
                    <a:pt x="31885" y="633"/>
                    <a:pt x="31870" y="633"/>
                  </a:cubicBezTo>
                  <a:cubicBezTo>
                    <a:pt x="31814" y="633"/>
                    <a:pt x="31772" y="613"/>
                    <a:pt x="31708" y="595"/>
                  </a:cubicBezTo>
                  <a:cubicBezTo>
                    <a:pt x="31518" y="539"/>
                    <a:pt x="31439" y="480"/>
                    <a:pt x="31314" y="329"/>
                  </a:cubicBezTo>
                  <a:cubicBezTo>
                    <a:pt x="31226" y="222"/>
                    <a:pt x="31076" y="1"/>
                    <a:pt x="30912" y="1"/>
                  </a:cubicBezTo>
                  <a:close/>
                </a:path>
              </a:pathLst>
            </a:cu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1"/>
            <p:cNvSpPr/>
            <p:nvPr/>
          </p:nvSpPr>
          <p:spPr>
            <a:xfrm>
              <a:off x="3317768" y="3610063"/>
              <a:ext cx="765725" cy="528892"/>
            </a:xfrm>
            <a:custGeom>
              <a:avLst/>
              <a:gdLst/>
              <a:ahLst/>
              <a:cxnLst/>
              <a:rect l="l" t="t" r="r" b="b"/>
              <a:pathLst>
                <a:path w="12257" h="8466" extrusionOk="0">
                  <a:moveTo>
                    <a:pt x="12256" y="1"/>
                  </a:moveTo>
                  <a:lnTo>
                    <a:pt x="12256" y="1"/>
                  </a:lnTo>
                  <a:cubicBezTo>
                    <a:pt x="12119" y="7"/>
                    <a:pt x="11961" y="4"/>
                    <a:pt x="11834" y="37"/>
                  </a:cubicBezTo>
                  <a:cubicBezTo>
                    <a:pt x="11693" y="73"/>
                    <a:pt x="11627" y="217"/>
                    <a:pt x="11493" y="276"/>
                  </a:cubicBezTo>
                  <a:cubicBezTo>
                    <a:pt x="11269" y="373"/>
                    <a:pt x="11098" y="424"/>
                    <a:pt x="10895" y="424"/>
                  </a:cubicBezTo>
                  <a:cubicBezTo>
                    <a:pt x="10801" y="424"/>
                    <a:pt x="10701" y="413"/>
                    <a:pt x="10585" y="391"/>
                  </a:cubicBezTo>
                  <a:cubicBezTo>
                    <a:pt x="10537" y="381"/>
                    <a:pt x="10490" y="377"/>
                    <a:pt x="10443" y="377"/>
                  </a:cubicBezTo>
                  <a:cubicBezTo>
                    <a:pt x="10153" y="377"/>
                    <a:pt x="9903" y="543"/>
                    <a:pt x="9626" y="617"/>
                  </a:cubicBezTo>
                  <a:cubicBezTo>
                    <a:pt x="9555" y="636"/>
                    <a:pt x="9480" y="659"/>
                    <a:pt x="9404" y="659"/>
                  </a:cubicBezTo>
                  <a:cubicBezTo>
                    <a:pt x="9377" y="659"/>
                    <a:pt x="9351" y="656"/>
                    <a:pt x="9324" y="650"/>
                  </a:cubicBezTo>
                  <a:cubicBezTo>
                    <a:pt x="9233" y="628"/>
                    <a:pt x="9196" y="593"/>
                    <a:pt x="9100" y="593"/>
                  </a:cubicBezTo>
                  <a:cubicBezTo>
                    <a:pt x="9092" y="593"/>
                    <a:pt x="9084" y="593"/>
                    <a:pt x="9075" y="594"/>
                  </a:cubicBezTo>
                  <a:cubicBezTo>
                    <a:pt x="9015" y="597"/>
                    <a:pt x="8945" y="610"/>
                    <a:pt x="8883" y="610"/>
                  </a:cubicBezTo>
                  <a:cubicBezTo>
                    <a:pt x="8792" y="610"/>
                    <a:pt x="8715" y="582"/>
                    <a:pt x="8702" y="456"/>
                  </a:cubicBezTo>
                  <a:cubicBezTo>
                    <a:pt x="8690" y="452"/>
                    <a:pt x="8677" y="449"/>
                    <a:pt x="8666" y="449"/>
                  </a:cubicBezTo>
                  <a:cubicBezTo>
                    <a:pt x="8652" y="449"/>
                    <a:pt x="8639" y="452"/>
                    <a:pt x="8626" y="460"/>
                  </a:cubicBezTo>
                  <a:cubicBezTo>
                    <a:pt x="8587" y="417"/>
                    <a:pt x="8577" y="309"/>
                    <a:pt x="8535" y="283"/>
                  </a:cubicBezTo>
                  <a:cubicBezTo>
                    <a:pt x="8517" y="270"/>
                    <a:pt x="8492" y="266"/>
                    <a:pt x="8464" y="266"/>
                  </a:cubicBezTo>
                  <a:cubicBezTo>
                    <a:pt x="8394" y="266"/>
                    <a:pt x="8305" y="295"/>
                    <a:pt x="8263" y="309"/>
                  </a:cubicBezTo>
                  <a:cubicBezTo>
                    <a:pt x="8030" y="397"/>
                    <a:pt x="7853" y="525"/>
                    <a:pt x="7601" y="577"/>
                  </a:cubicBezTo>
                  <a:cubicBezTo>
                    <a:pt x="7480" y="604"/>
                    <a:pt x="7342" y="604"/>
                    <a:pt x="7228" y="659"/>
                  </a:cubicBezTo>
                  <a:cubicBezTo>
                    <a:pt x="7106" y="725"/>
                    <a:pt x="7097" y="817"/>
                    <a:pt x="7044" y="935"/>
                  </a:cubicBezTo>
                  <a:cubicBezTo>
                    <a:pt x="6933" y="1193"/>
                    <a:pt x="6658" y="1351"/>
                    <a:pt x="6445" y="1508"/>
                  </a:cubicBezTo>
                  <a:cubicBezTo>
                    <a:pt x="6248" y="1652"/>
                    <a:pt x="6284" y="1832"/>
                    <a:pt x="6107" y="2006"/>
                  </a:cubicBezTo>
                  <a:cubicBezTo>
                    <a:pt x="5963" y="2150"/>
                    <a:pt x="5806" y="2281"/>
                    <a:pt x="5636" y="2392"/>
                  </a:cubicBezTo>
                  <a:cubicBezTo>
                    <a:pt x="5373" y="2559"/>
                    <a:pt x="5121" y="2743"/>
                    <a:pt x="4885" y="2946"/>
                  </a:cubicBezTo>
                  <a:cubicBezTo>
                    <a:pt x="4735" y="3084"/>
                    <a:pt x="4761" y="3254"/>
                    <a:pt x="4554" y="3326"/>
                  </a:cubicBezTo>
                  <a:cubicBezTo>
                    <a:pt x="4325" y="3405"/>
                    <a:pt x="4079" y="3346"/>
                    <a:pt x="3912" y="3539"/>
                  </a:cubicBezTo>
                  <a:cubicBezTo>
                    <a:pt x="3739" y="3745"/>
                    <a:pt x="3663" y="3958"/>
                    <a:pt x="3408" y="4050"/>
                  </a:cubicBezTo>
                  <a:cubicBezTo>
                    <a:pt x="3215" y="4115"/>
                    <a:pt x="3067" y="4197"/>
                    <a:pt x="2864" y="4207"/>
                  </a:cubicBezTo>
                  <a:cubicBezTo>
                    <a:pt x="2856" y="4208"/>
                    <a:pt x="2848" y="4208"/>
                    <a:pt x="2839" y="4208"/>
                  </a:cubicBezTo>
                  <a:cubicBezTo>
                    <a:pt x="2780" y="4208"/>
                    <a:pt x="2706" y="4200"/>
                    <a:pt x="2633" y="4200"/>
                  </a:cubicBezTo>
                  <a:cubicBezTo>
                    <a:pt x="2528" y="4200"/>
                    <a:pt x="2426" y="4216"/>
                    <a:pt x="2373" y="4292"/>
                  </a:cubicBezTo>
                  <a:cubicBezTo>
                    <a:pt x="2265" y="4446"/>
                    <a:pt x="2258" y="4803"/>
                    <a:pt x="2314" y="4980"/>
                  </a:cubicBezTo>
                  <a:cubicBezTo>
                    <a:pt x="2379" y="5174"/>
                    <a:pt x="2340" y="5180"/>
                    <a:pt x="2265" y="5350"/>
                  </a:cubicBezTo>
                  <a:cubicBezTo>
                    <a:pt x="2215" y="5459"/>
                    <a:pt x="2281" y="5613"/>
                    <a:pt x="2235" y="5688"/>
                  </a:cubicBezTo>
                  <a:cubicBezTo>
                    <a:pt x="2203" y="5686"/>
                    <a:pt x="2170" y="5685"/>
                    <a:pt x="2137" y="5685"/>
                  </a:cubicBezTo>
                  <a:cubicBezTo>
                    <a:pt x="1980" y="5685"/>
                    <a:pt x="1806" y="5701"/>
                    <a:pt x="1655" y="5701"/>
                  </a:cubicBezTo>
                  <a:cubicBezTo>
                    <a:pt x="1628" y="5701"/>
                    <a:pt x="1597" y="5701"/>
                    <a:pt x="1564" y="5701"/>
                  </a:cubicBezTo>
                  <a:cubicBezTo>
                    <a:pt x="1406" y="5701"/>
                    <a:pt x="1199" y="5710"/>
                    <a:pt x="1102" y="5812"/>
                  </a:cubicBezTo>
                  <a:cubicBezTo>
                    <a:pt x="948" y="5976"/>
                    <a:pt x="1177" y="6117"/>
                    <a:pt x="1128" y="6294"/>
                  </a:cubicBezTo>
                  <a:cubicBezTo>
                    <a:pt x="1085" y="6451"/>
                    <a:pt x="879" y="6477"/>
                    <a:pt x="761" y="6540"/>
                  </a:cubicBezTo>
                  <a:cubicBezTo>
                    <a:pt x="643" y="6602"/>
                    <a:pt x="686" y="6723"/>
                    <a:pt x="584" y="6785"/>
                  </a:cubicBezTo>
                  <a:cubicBezTo>
                    <a:pt x="558" y="6801"/>
                    <a:pt x="528" y="6807"/>
                    <a:pt x="495" y="6807"/>
                  </a:cubicBezTo>
                  <a:cubicBezTo>
                    <a:pt x="407" y="6807"/>
                    <a:pt x="301" y="6767"/>
                    <a:pt x="220" y="6767"/>
                  </a:cubicBezTo>
                  <a:cubicBezTo>
                    <a:pt x="210" y="6767"/>
                    <a:pt x="200" y="6768"/>
                    <a:pt x="191" y="6769"/>
                  </a:cubicBezTo>
                  <a:cubicBezTo>
                    <a:pt x="96" y="6782"/>
                    <a:pt x="11" y="6818"/>
                    <a:pt x="1" y="6926"/>
                  </a:cubicBezTo>
                  <a:cubicBezTo>
                    <a:pt x="1" y="6936"/>
                    <a:pt x="1" y="6943"/>
                    <a:pt x="1" y="6952"/>
                  </a:cubicBezTo>
                  <a:cubicBezTo>
                    <a:pt x="30" y="7002"/>
                    <a:pt x="60" y="7047"/>
                    <a:pt x="89" y="7093"/>
                  </a:cubicBezTo>
                  <a:cubicBezTo>
                    <a:pt x="109" y="7116"/>
                    <a:pt x="125" y="7139"/>
                    <a:pt x="135" y="7165"/>
                  </a:cubicBezTo>
                  <a:cubicBezTo>
                    <a:pt x="355" y="7467"/>
                    <a:pt x="610" y="7745"/>
                    <a:pt x="892" y="7988"/>
                  </a:cubicBezTo>
                  <a:cubicBezTo>
                    <a:pt x="1131" y="8210"/>
                    <a:pt x="1426" y="8364"/>
                    <a:pt x="1747" y="8430"/>
                  </a:cubicBezTo>
                  <a:cubicBezTo>
                    <a:pt x="1888" y="8458"/>
                    <a:pt x="2035" y="8465"/>
                    <a:pt x="2182" y="8465"/>
                  </a:cubicBezTo>
                  <a:cubicBezTo>
                    <a:pt x="2346" y="8465"/>
                    <a:pt x="2511" y="8456"/>
                    <a:pt x="2671" y="8456"/>
                  </a:cubicBezTo>
                  <a:cubicBezTo>
                    <a:pt x="3156" y="8456"/>
                    <a:pt x="3601" y="8436"/>
                    <a:pt x="4073" y="8332"/>
                  </a:cubicBezTo>
                  <a:cubicBezTo>
                    <a:pt x="4332" y="8276"/>
                    <a:pt x="4607" y="8237"/>
                    <a:pt x="4869" y="8168"/>
                  </a:cubicBezTo>
                  <a:cubicBezTo>
                    <a:pt x="4898" y="8092"/>
                    <a:pt x="4928" y="8020"/>
                    <a:pt x="4918" y="7952"/>
                  </a:cubicBezTo>
                  <a:cubicBezTo>
                    <a:pt x="4893" y="7800"/>
                    <a:pt x="4731" y="7759"/>
                    <a:pt x="4560" y="7759"/>
                  </a:cubicBezTo>
                  <a:cubicBezTo>
                    <a:pt x="4417" y="7759"/>
                    <a:pt x="4268" y="7788"/>
                    <a:pt x="4188" y="7804"/>
                  </a:cubicBezTo>
                  <a:cubicBezTo>
                    <a:pt x="4146" y="7812"/>
                    <a:pt x="4052" y="7838"/>
                    <a:pt x="3972" y="7838"/>
                  </a:cubicBezTo>
                  <a:cubicBezTo>
                    <a:pt x="3913" y="7838"/>
                    <a:pt x="3862" y="7824"/>
                    <a:pt x="3844" y="7778"/>
                  </a:cubicBezTo>
                  <a:cubicBezTo>
                    <a:pt x="3791" y="7657"/>
                    <a:pt x="4119" y="7503"/>
                    <a:pt x="4188" y="7457"/>
                  </a:cubicBezTo>
                  <a:cubicBezTo>
                    <a:pt x="4342" y="7362"/>
                    <a:pt x="4486" y="7283"/>
                    <a:pt x="4463" y="7077"/>
                  </a:cubicBezTo>
                  <a:cubicBezTo>
                    <a:pt x="4443" y="6952"/>
                    <a:pt x="4404" y="6831"/>
                    <a:pt x="4345" y="6716"/>
                  </a:cubicBezTo>
                  <a:cubicBezTo>
                    <a:pt x="4281" y="6604"/>
                    <a:pt x="4208" y="6565"/>
                    <a:pt x="4131" y="6565"/>
                  </a:cubicBezTo>
                  <a:cubicBezTo>
                    <a:pt x="3984" y="6565"/>
                    <a:pt x="3819" y="6706"/>
                    <a:pt x="3660" y="6743"/>
                  </a:cubicBezTo>
                  <a:cubicBezTo>
                    <a:pt x="3609" y="6755"/>
                    <a:pt x="3560" y="6761"/>
                    <a:pt x="3512" y="6761"/>
                  </a:cubicBezTo>
                  <a:cubicBezTo>
                    <a:pt x="3211" y="6761"/>
                    <a:pt x="2969" y="6539"/>
                    <a:pt x="2684" y="6435"/>
                  </a:cubicBezTo>
                  <a:cubicBezTo>
                    <a:pt x="2402" y="6330"/>
                    <a:pt x="2311" y="6169"/>
                    <a:pt x="2389" y="5861"/>
                  </a:cubicBezTo>
                  <a:cubicBezTo>
                    <a:pt x="2432" y="5701"/>
                    <a:pt x="2507" y="5537"/>
                    <a:pt x="2677" y="5481"/>
                  </a:cubicBezTo>
                  <a:cubicBezTo>
                    <a:pt x="2708" y="5472"/>
                    <a:pt x="2735" y="5467"/>
                    <a:pt x="2759" y="5467"/>
                  </a:cubicBezTo>
                  <a:cubicBezTo>
                    <a:pt x="2905" y="5467"/>
                    <a:pt x="2950" y="5623"/>
                    <a:pt x="3113" y="5668"/>
                  </a:cubicBezTo>
                  <a:cubicBezTo>
                    <a:pt x="3133" y="5674"/>
                    <a:pt x="3152" y="5676"/>
                    <a:pt x="3172" y="5676"/>
                  </a:cubicBezTo>
                  <a:cubicBezTo>
                    <a:pt x="3349" y="5676"/>
                    <a:pt x="3509" y="5468"/>
                    <a:pt x="3702" y="5468"/>
                  </a:cubicBezTo>
                  <a:cubicBezTo>
                    <a:pt x="3703" y="5468"/>
                    <a:pt x="3705" y="5468"/>
                    <a:pt x="3706" y="5468"/>
                  </a:cubicBezTo>
                  <a:cubicBezTo>
                    <a:pt x="3731" y="5484"/>
                    <a:pt x="3765" y="5491"/>
                    <a:pt x="3805" y="5491"/>
                  </a:cubicBezTo>
                  <a:cubicBezTo>
                    <a:pt x="3936" y="5491"/>
                    <a:pt x="4131" y="5425"/>
                    <a:pt x="4267" y="5425"/>
                  </a:cubicBezTo>
                  <a:cubicBezTo>
                    <a:pt x="4344" y="5425"/>
                    <a:pt x="4402" y="5446"/>
                    <a:pt x="4420" y="5511"/>
                  </a:cubicBezTo>
                  <a:cubicBezTo>
                    <a:pt x="4534" y="5467"/>
                    <a:pt x="4570" y="5358"/>
                    <a:pt x="4701" y="5358"/>
                  </a:cubicBezTo>
                  <a:cubicBezTo>
                    <a:pt x="4718" y="5358"/>
                    <a:pt x="4735" y="5360"/>
                    <a:pt x="4754" y="5364"/>
                  </a:cubicBezTo>
                  <a:cubicBezTo>
                    <a:pt x="5010" y="5406"/>
                    <a:pt x="4961" y="5698"/>
                    <a:pt x="5164" y="5806"/>
                  </a:cubicBezTo>
                  <a:cubicBezTo>
                    <a:pt x="5216" y="5834"/>
                    <a:pt x="5306" y="5852"/>
                    <a:pt x="5394" y="5852"/>
                  </a:cubicBezTo>
                  <a:cubicBezTo>
                    <a:pt x="5482" y="5852"/>
                    <a:pt x="5568" y="5834"/>
                    <a:pt x="5613" y="5786"/>
                  </a:cubicBezTo>
                  <a:cubicBezTo>
                    <a:pt x="5678" y="5721"/>
                    <a:pt x="5678" y="5596"/>
                    <a:pt x="5711" y="5511"/>
                  </a:cubicBezTo>
                  <a:cubicBezTo>
                    <a:pt x="5740" y="5439"/>
                    <a:pt x="5773" y="5472"/>
                    <a:pt x="5780" y="5337"/>
                  </a:cubicBezTo>
                  <a:cubicBezTo>
                    <a:pt x="5793" y="5075"/>
                    <a:pt x="5711" y="4636"/>
                    <a:pt x="5960" y="4463"/>
                  </a:cubicBezTo>
                  <a:cubicBezTo>
                    <a:pt x="6042" y="4407"/>
                    <a:pt x="6150" y="4381"/>
                    <a:pt x="6235" y="4325"/>
                  </a:cubicBezTo>
                  <a:cubicBezTo>
                    <a:pt x="6303" y="4282"/>
                    <a:pt x="6400" y="4190"/>
                    <a:pt x="6490" y="4190"/>
                  </a:cubicBezTo>
                  <a:cubicBezTo>
                    <a:pt x="6496" y="4190"/>
                    <a:pt x="6501" y="4190"/>
                    <a:pt x="6507" y="4191"/>
                  </a:cubicBezTo>
                  <a:cubicBezTo>
                    <a:pt x="6795" y="4240"/>
                    <a:pt x="6569" y="4816"/>
                    <a:pt x="6631" y="5016"/>
                  </a:cubicBezTo>
                  <a:cubicBezTo>
                    <a:pt x="6635" y="5017"/>
                    <a:pt x="6639" y="5017"/>
                    <a:pt x="6644" y="5017"/>
                  </a:cubicBezTo>
                  <a:cubicBezTo>
                    <a:pt x="6819" y="5017"/>
                    <a:pt x="6972" y="4811"/>
                    <a:pt x="7103" y="4721"/>
                  </a:cubicBezTo>
                  <a:cubicBezTo>
                    <a:pt x="7267" y="4613"/>
                    <a:pt x="7427" y="4666"/>
                    <a:pt x="7581" y="4495"/>
                  </a:cubicBezTo>
                  <a:cubicBezTo>
                    <a:pt x="7716" y="4345"/>
                    <a:pt x="7693" y="4332"/>
                    <a:pt x="7906" y="4322"/>
                  </a:cubicBezTo>
                  <a:cubicBezTo>
                    <a:pt x="8066" y="4319"/>
                    <a:pt x="8223" y="4282"/>
                    <a:pt x="8371" y="4217"/>
                  </a:cubicBezTo>
                  <a:cubicBezTo>
                    <a:pt x="8430" y="4191"/>
                    <a:pt x="8486" y="4182"/>
                    <a:pt x="8540" y="4182"/>
                  </a:cubicBezTo>
                  <a:cubicBezTo>
                    <a:pt x="8642" y="4182"/>
                    <a:pt x="8738" y="4213"/>
                    <a:pt x="8836" y="4213"/>
                  </a:cubicBezTo>
                  <a:cubicBezTo>
                    <a:pt x="8911" y="4213"/>
                    <a:pt x="8987" y="4195"/>
                    <a:pt x="9069" y="4132"/>
                  </a:cubicBezTo>
                  <a:cubicBezTo>
                    <a:pt x="9210" y="4024"/>
                    <a:pt x="9229" y="3912"/>
                    <a:pt x="9403" y="3902"/>
                  </a:cubicBezTo>
                  <a:cubicBezTo>
                    <a:pt x="9704" y="3889"/>
                    <a:pt x="9907" y="3726"/>
                    <a:pt x="9884" y="3391"/>
                  </a:cubicBezTo>
                  <a:cubicBezTo>
                    <a:pt x="9891" y="3391"/>
                    <a:pt x="9896" y="3391"/>
                    <a:pt x="9902" y="3391"/>
                  </a:cubicBezTo>
                  <a:cubicBezTo>
                    <a:pt x="10197" y="3391"/>
                    <a:pt x="9977" y="3797"/>
                    <a:pt x="10012" y="3929"/>
                  </a:cubicBezTo>
                  <a:cubicBezTo>
                    <a:pt x="10030" y="4000"/>
                    <a:pt x="10082" y="4024"/>
                    <a:pt x="10143" y="4024"/>
                  </a:cubicBezTo>
                  <a:cubicBezTo>
                    <a:pt x="10219" y="4024"/>
                    <a:pt x="10310" y="3987"/>
                    <a:pt x="10366" y="3958"/>
                  </a:cubicBezTo>
                  <a:cubicBezTo>
                    <a:pt x="10431" y="3925"/>
                    <a:pt x="10566" y="3830"/>
                    <a:pt x="10595" y="3758"/>
                  </a:cubicBezTo>
                  <a:cubicBezTo>
                    <a:pt x="10638" y="3660"/>
                    <a:pt x="10559" y="3555"/>
                    <a:pt x="10661" y="3480"/>
                  </a:cubicBezTo>
                  <a:cubicBezTo>
                    <a:pt x="10683" y="3462"/>
                    <a:pt x="10707" y="3457"/>
                    <a:pt x="10731" y="3457"/>
                  </a:cubicBezTo>
                  <a:cubicBezTo>
                    <a:pt x="10770" y="3457"/>
                    <a:pt x="10810" y="3471"/>
                    <a:pt x="10850" y="3471"/>
                  </a:cubicBezTo>
                  <a:cubicBezTo>
                    <a:pt x="10854" y="3471"/>
                    <a:pt x="10859" y="3471"/>
                    <a:pt x="10864" y="3470"/>
                  </a:cubicBezTo>
                  <a:cubicBezTo>
                    <a:pt x="10920" y="3464"/>
                    <a:pt x="10975" y="3450"/>
                    <a:pt x="11024" y="3431"/>
                  </a:cubicBezTo>
                  <a:cubicBezTo>
                    <a:pt x="11093" y="3280"/>
                    <a:pt x="11149" y="3123"/>
                    <a:pt x="11234" y="2979"/>
                  </a:cubicBezTo>
                  <a:cubicBezTo>
                    <a:pt x="11395" y="2717"/>
                    <a:pt x="11594" y="2497"/>
                    <a:pt x="11742" y="2225"/>
                  </a:cubicBezTo>
                  <a:cubicBezTo>
                    <a:pt x="12069" y="1619"/>
                    <a:pt x="12069" y="898"/>
                    <a:pt x="12207" y="237"/>
                  </a:cubicBezTo>
                  <a:cubicBezTo>
                    <a:pt x="12230" y="158"/>
                    <a:pt x="12243" y="80"/>
                    <a:pt x="12256" y="1"/>
                  </a:cubicBezTo>
                  <a:close/>
                </a:path>
              </a:pathLst>
            </a:cu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1"/>
            <p:cNvSpPr/>
            <p:nvPr/>
          </p:nvSpPr>
          <p:spPr>
            <a:xfrm>
              <a:off x="4638602" y="3291269"/>
              <a:ext cx="528080" cy="469668"/>
            </a:xfrm>
            <a:custGeom>
              <a:avLst/>
              <a:gdLst/>
              <a:ahLst/>
              <a:cxnLst/>
              <a:rect l="l" t="t" r="r" b="b"/>
              <a:pathLst>
                <a:path w="8453" h="7518" extrusionOk="0">
                  <a:moveTo>
                    <a:pt x="8452" y="138"/>
                  </a:moveTo>
                  <a:lnTo>
                    <a:pt x="8452" y="138"/>
                  </a:lnTo>
                  <a:cubicBezTo>
                    <a:pt x="7926" y="248"/>
                    <a:pt x="7404" y="358"/>
                    <a:pt x="6904" y="358"/>
                  </a:cubicBezTo>
                  <a:cubicBezTo>
                    <a:pt x="6602" y="358"/>
                    <a:pt x="6308" y="318"/>
                    <a:pt x="6025" y="213"/>
                  </a:cubicBezTo>
                  <a:cubicBezTo>
                    <a:pt x="4574" y="960"/>
                    <a:pt x="3313" y="0"/>
                    <a:pt x="2572" y="1654"/>
                  </a:cubicBezTo>
                  <a:cubicBezTo>
                    <a:pt x="2186" y="2509"/>
                    <a:pt x="2788" y="2585"/>
                    <a:pt x="1852" y="3204"/>
                  </a:cubicBezTo>
                  <a:cubicBezTo>
                    <a:pt x="1337" y="3548"/>
                    <a:pt x="1" y="3253"/>
                    <a:pt x="1" y="4216"/>
                  </a:cubicBezTo>
                  <a:cubicBezTo>
                    <a:pt x="1" y="4924"/>
                    <a:pt x="2097" y="5353"/>
                    <a:pt x="2713" y="5972"/>
                  </a:cubicBezTo>
                  <a:cubicBezTo>
                    <a:pt x="2946" y="6211"/>
                    <a:pt x="3145" y="6476"/>
                    <a:pt x="3313" y="6765"/>
                  </a:cubicBezTo>
                  <a:cubicBezTo>
                    <a:pt x="3414" y="6663"/>
                    <a:pt x="3558" y="6568"/>
                    <a:pt x="3624" y="6490"/>
                  </a:cubicBezTo>
                  <a:cubicBezTo>
                    <a:pt x="3748" y="6348"/>
                    <a:pt x="3843" y="6212"/>
                    <a:pt x="4002" y="6212"/>
                  </a:cubicBezTo>
                  <a:cubicBezTo>
                    <a:pt x="4048" y="6212"/>
                    <a:pt x="4101" y="6224"/>
                    <a:pt x="4161" y="6250"/>
                  </a:cubicBezTo>
                  <a:cubicBezTo>
                    <a:pt x="4312" y="6316"/>
                    <a:pt x="4384" y="6483"/>
                    <a:pt x="4534" y="6549"/>
                  </a:cubicBezTo>
                  <a:cubicBezTo>
                    <a:pt x="4623" y="6588"/>
                    <a:pt x="4688" y="6591"/>
                    <a:pt x="4751" y="6680"/>
                  </a:cubicBezTo>
                  <a:cubicBezTo>
                    <a:pt x="4793" y="6735"/>
                    <a:pt x="4813" y="6850"/>
                    <a:pt x="4898" y="6866"/>
                  </a:cubicBezTo>
                  <a:cubicBezTo>
                    <a:pt x="4905" y="6868"/>
                    <a:pt x="4912" y="6868"/>
                    <a:pt x="4918" y="6868"/>
                  </a:cubicBezTo>
                  <a:cubicBezTo>
                    <a:pt x="5082" y="6868"/>
                    <a:pt x="4960" y="6470"/>
                    <a:pt x="4957" y="6388"/>
                  </a:cubicBezTo>
                  <a:cubicBezTo>
                    <a:pt x="4954" y="6175"/>
                    <a:pt x="5088" y="6191"/>
                    <a:pt x="5222" y="6070"/>
                  </a:cubicBezTo>
                  <a:cubicBezTo>
                    <a:pt x="5439" y="5877"/>
                    <a:pt x="5124" y="5713"/>
                    <a:pt x="5180" y="5481"/>
                  </a:cubicBezTo>
                  <a:cubicBezTo>
                    <a:pt x="5219" y="5327"/>
                    <a:pt x="5321" y="5117"/>
                    <a:pt x="5478" y="5078"/>
                  </a:cubicBezTo>
                  <a:cubicBezTo>
                    <a:pt x="5539" y="5061"/>
                    <a:pt x="5603" y="5052"/>
                    <a:pt x="5665" y="5052"/>
                  </a:cubicBezTo>
                  <a:cubicBezTo>
                    <a:pt x="5925" y="5052"/>
                    <a:pt x="6145" y="5202"/>
                    <a:pt x="5989" y="5494"/>
                  </a:cubicBezTo>
                  <a:cubicBezTo>
                    <a:pt x="5917" y="5625"/>
                    <a:pt x="5832" y="5753"/>
                    <a:pt x="5737" y="5870"/>
                  </a:cubicBezTo>
                  <a:cubicBezTo>
                    <a:pt x="5638" y="6001"/>
                    <a:pt x="5642" y="6011"/>
                    <a:pt x="5498" y="6070"/>
                  </a:cubicBezTo>
                  <a:cubicBezTo>
                    <a:pt x="5242" y="6172"/>
                    <a:pt x="5236" y="6381"/>
                    <a:pt x="5301" y="6614"/>
                  </a:cubicBezTo>
                  <a:cubicBezTo>
                    <a:pt x="5367" y="6837"/>
                    <a:pt x="5337" y="7040"/>
                    <a:pt x="5337" y="7269"/>
                  </a:cubicBezTo>
                  <a:cubicBezTo>
                    <a:pt x="5337" y="7367"/>
                    <a:pt x="5380" y="7518"/>
                    <a:pt x="5473" y="7518"/>
                  </a:cubicBezTo>
                  <a:cubicBezTo>
                    <a:pt x="5496" y="7518"/>
                    <a:pt x="5521" y="7509"/>
                    <a:pt x="5550" y="7489"/>
                  </a:cubicBezTo>
                  <a:cubicBezTo>
                    <a:pt x="5629" y="7433"/>
                    <a:pt x="5619" y="7292"/>
                    <a:pt x="5684" y="7227"/>
                  </a:cubicBezTo>
                  <a:cubicBezTo>
                    <a:pt x="5750" y="7158"/>
                    <a:pt x="5822" y="7174"/>
                    <a:pt x="5914" y="7145"/>
                  </a:cubicBezTo>
                  <a:cubicBezTo>
                    <a:pt x="6091" y="7083"/>
                    <a:pt x="6225" y="6942"/>
                    <a:pt x="6398" y="6879"/>
                  </a:cubicBezTo>
                  <a:cubicBezTo>
                    <a:pt x="6575" y="6814"/>
                    <a:pt x="6801" y="6765"/>
                    <a:pt x="6873" y="6575"/>
                  </a:cubicBezTo>
                  <a:cubicBezTo>
                    <a:pt x="6965" y="6326"/>
                    <a:pt x="6749" y="6074"/>
                    <a:pt x="6834" y="5851"/>
                  </a:cubicBezTo>
                  <a:cubicBezTo>
                    <a:pt x="6870" y="5749"/>
                    <a:pt x="6995" y="5687"/>
                    <a:pt x="7063" y="5612"/>
                  </a:cubicBezTo>
                  <a:cubicBezTo>
                    <a:pt x="7194" y="5474"/>
                    <a:pt x="7303" y="5314"/>
                    <a:pt x="7430" y="5173"/>
                  </a:cubicBezTo>
                  <a:cubicBezTo>
                    <a:pt x="7540" y="5036"/>
                    <a:pt x="7706" y="4955"/>
                    <a:pt x="7879" y="4955"/>
                  </a:cubicBezTo>
                  <a:cubicBezTo>
                    <a:pt x="7892" y="4955"/>
                    <a:pt x="7905" y="4956"/>
                    <a:pt x="7918" y="4956"/>
                  </a:cubicBezTo>
                  <a:cubicBezTo>
                    <a:pt x="7928" y="4957"/>
                    <a:pt x="7938" y="4957"/>
                    <a:pt x="7947" y="4957"/>
                  </a:cubicBezTo>
                  <a:cubicBezTo>
                    <a:pt x="8078" y="4957"/>
                    <a:pt x="8219" y="4933"/>
                    <a:pt x="8112" y="4786"/>
                  </a:cubicBezTo>
                  <a:cubicBezTo>
                    <a:pt x="8076" y="4737"/>
                    <a:pt x="8010" y="4721"/>
                    <a:pt x="7974" y="4678"/>
                  </a:cubicBezTo>
                  <a:cubicBezTo>
                    <a:pt x="7935" y="4635"/>
                    <a:pt x="7922" y="4570"/>
                    <a:pt x="7896" y="4514"/>
                  </a:cubicBezTo>
                  <a:cubicBezTo>
                    <a:pt x="7843" y="4403"/>
                    <a:pt x="7774" y="4298"/>
                    <a:pt x="7692" y="4206"/>
                  </a:cubicBezTo>
                  <a:cubicBezTo>
                    <a:pt x="7620" y="4124"/>
                    <a:pt x="7578" y="4101"/>
                    <a:pt x="7552" y="3987"/>
                  </a:cubicBezTo>
                  <a:cubicBezTo>
                    <a:pt x="7516" y="3813"/>
                    <a:pt x="7496" y="3702"/>
                    <a:pt x="7375" y="3561"/>
                  </a:cubicBezTo>
                  <a:cubicBezTo>
                    <a:pt x="7378" y="3279"/>
                    <a:pt x="7244" y="2997"/>
                    <a:pt x="7345" y="2716"/>
                  </a:cubicBezTo>
                  <a:cubicBezTo>
                    <a:pt x="7427" y="2490"/>
                    <a:pt x="7548" y="2323"/>
                    <a:pt x="7588" y="2077"/>
                  </a:cubicBezTo>
                  <a:cubicBezTo>
                    <a:pt x="7647" y="1677"/>
                    <a:pt x="7774" y="1232"/>
                    <a:pt x="8092" y="950"/>
                  </a:cubicBezTo>
                  <a:cubicBezTo>
                    <a:pt x="8200" y="855"/>
                    <a:pt x="8289" y="809"/>
                    <a:pt x="8357" y="681"/>
                  </a:cubicBezTo>
                  <a:cubicBezTo>
                    <a:pt x="8446" y="524"/>
                    <a:pt x="8423" y="354"/>
                    <a:pt x="8446" y="180"/>
                  </a:cubicBezTo>
                  <a:cubicBezTo>
                    <a:pt x="8446" y="167"/>
                    <a:pt x="8449" y="151"/>
                    <a:pt x="8452" y="138"/>
                  </a:cubicBezTo>
                  <a:close/>
                </a:path>
              </a:pathLst>
            </a:cu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1"/>
            <p:cNvSpPr/>
            <p:nvPr/>
          </p:nvSpPr>
          <p:spPr>
            <a:xfrm>
              <a:off x="4689579" y="3049753"/>
              <a:ext cx="74967" cy="110764"/>
            </a:xfrm>
            <a:custGeom>
              <a:avLst/>
              <a:gdLst/>
              <a:ahLst/>
              <a:cxnLst/>
              <a:rect l="l" t="t" r="r" b="b"/>
              <a:pathLst>
                <a:path w="1200" h="1773" extrusionOk="0">
                  <a:moveTo>
                    <a:pt x="839" y="0"/>
                  </a:moveTo>
                  <a:lnTo>
                    <a:pt x="839" y="0"/>
                  </a:lnTo>
                  <a:cubicBezTo>
                    <a:pt x="685" y="164"/>
                    <a:pt x="528" y="328"/>
                    <a:pt x="374" y="498"/>
                  </a:cubicBezTo>
                  <a:cubicBezTo>
                    <a:pt x="305" y="577"/>
                    <a:pt x="226" y="629"/>
                    <a:pt x="197" y="731"/>
                  </a:cubicBezTo>
                  <a:cubicBezTo>
                    <a:pt x="194" y="747"/>
                    <a:pt x="167" y="957"/>
                    <a:pt x="177" y="977"/>
                  </a:cubicBezTo>
                  <a:cubicBezTo>
                    <a:pt x="226" y="1059"/>
                    <a:pt x="377" y="1000"/>
                    <a:pt x="413" y="1101"/>
                  </a:cubicBezTo>
                  <a:cubicBezTo>
                    <a:pt x="434" y="1163"/>
                    <a:pt x="1" y="1773"/>
                    <a:pt x="263" y="1773"/>
                  </a:cubicBezTo>
                  <a:cubicBezTo>
                    <a:pt x="291" y="1773"/>
                    <a:pt x="328" y="1765"/>
                    <a:pt x="374" y="1750"/>
                  </a:cubicBezTo>
                  <a:cubicBezTo>
                    <a:pt x="538" y="1691"/>
                    <a:pt x="705" y="1462"/>
                    <a:pt x="855" y="1363"/>
                  </a:cubicBezTo>
                  <a:cubicBezTo>
                    <a:pt x="941" y="1311"/>
                    <a:pt x="990" y="1285"/>
                    <a:pt x="1042" y="1190"/>
                  </a:cubicBezTo>
                  <a:cubicBezTo>
                    <a:pt x="1199" y="914"/>
                    <a:pt x="973" y="911"/>
                    <a:pt x="829" y="751"/>
                  </a:cubicBezTo>
                  <a:cubicBezTo>
                    <a:pt x="646" y="544"/>
                    <a:pt x="1085" y="197"/>
                    <a:pt x="839" y="0"/>
                  </a:cubicBezTo>
                  <a:close/>
                </a:path>
              </a:pathLst>
            </a:cu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1"/>
            <p:cNvSpPr/>
            <p:nvPr/>
          </p:nvSpPr>
          <p:spPr>
            <a:xfrm>
              <a:off x="4090977" y="3851891"/>
              <a:ext cx="69469" cy="56788"/>
            </a:xfrm>
            <a:custGeom>
              <a:avLst/>
              <a:gdLst/>
              <a:ahLst/>
              <a:cxnLst/>
              <a:rect l="l" t="t" r="r" b="b"/>
              <a:pathLst>
                <a:path w="1112" h="909" extrusionOk="0">
                  <a:moveTo>
                    <a:pt x="886" y="1"/>
                  </a:moveTo>
                  <a:cubicBezTo>
                    <a:pt x="867" y="1"/>
                    <a:pt x="846" y="2"/>
                    <a:pt x="823" y="5"/>
                  </a:cubicBezTo>
                  <a:cubicBezTo>
                    <a:pt x="734" y="5"/>
                    <a:pt x="410" y="261"/>
                    <a:pt x="341" y="343"/>
                  </a:cubicBezTo>
                  <a:cubicBezTo>
                    <a:pt x="305" y="382"/>
                    <a:pt x="318" y="454"/>
                    <a:pt x="292" y="487"/>
                  </a:cubicBezTo>
                  <a:cubicBezTo>
                    <a:pt x="262" y="520"/>
                    <a:pt x="171" y="529"/>
                    <a:pt x="148" y="565"/>
                  </a:cubicBezTo>
                  <a:cubicBezTo>
                    <a:pt x="1" y="787"/>
                    <a:pt x="279" y="909"/>
                    <a:pt x="493" y="909"/>
                  </a:cubicBezTo>
                  <a:cubicBezTo>
                    <a:pt x="541" y="909"/>
                    <a:pt x="586" y="902"/>
                    <a:pt x="623" y="890"/>
                  </a:cubicBezTo>
                  <a:cubicBezTo>
                    <a:pt x="868" y="805"/>
                    <a:pt x="836" y="559"/>
                    <a:pt x="911" y="349"/>
                  </a:cubicBezTo>
                  <a:cubicBezTo>
                    <a:pt x="956" y="228"/>
                    <a:pt x="1111" y="1"/>
                    <a:pt x="886" y="1"/>
                  </a:cubicBezTo>
                  <a:close/>
                </a:path>
              </a:pathLst>
            </a:cu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1"/>
            <p:cNvSpPr/>
            <p:nvPr/>
          </p:nvSpPr>
          <p:spPr>
            <a:xfrm>
              <a:off x="4012388" y="3835461"/>
              <a:ext cx="33048" cy="29112"/>
            </a:xfrm>
            <a:custGeom>
              <a:avLst/>
              <a:gdLst/>
              <a:ahLst/>
              <a:cxnLst/>
              <a:rect l="l" t="t" r="r" b="b"/>
              <a:pathLst>
                <a:path w="529" h="466" extrusionOk="0">
                  <a:moveTo>
                    <a:pt x="252" y="0"/>
                  </a:moveTo>
                  <a:cubicBezTo>
                    <a:pt x="216" y="0"/>
                    <a:pt x="182" y="16"/>
                    <a:pt x="154" y="55"/>
                  </a:cubicBezTo>
                  <a:lnTo>
                    <a:pt x="138" y="72"/>
                  </a:lnTo>
                  <a:cubicBezTo>
                    <a:pt x="0" y="293"/>
                    <a:pt x="179" y="466"/>
                    <a:pt x="334" y="466"/>
                  </a:cubicBezTo>
                  <a:cubicBezTo>
                    <a:pt x="415" y="466"/>
                    <a:pt x="489" y="419"/>
                    <a:pt x="508" y="308"/>
                  </a:cubicBezTo>
                  <a:cubicBezTo>
                    <a:pt x="528" y="193"/>
                    <a:pt x="377" y="0"/>
                    <a:pt x="252" y="0"/>
                  </a:cubicBezTo>
                  <a:close/>
                </a:path>
              </a:pathLst>
            </a:cu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1"/>
            <p:cNvSpPr/>
            <p:nvPr/>
          </p:nvSpPr>
          <p:spPr>
            <a:xfrm>
              <a:off x="3679853" y="3866697"/>
              <a:ext cx="425125" cy="345223"/>
            </a:xfrm>
            <a:custGeom>
              <a:avLst/>
              <a:gdLst/>
              <a:ahLst/>
              <a:cxnLst/>
              <a:rect l="l" t="t" r="r" b="b"/>
              <a:pathLst>
                <a:path w="6805" h="5526" extrusionOk="0">
                  <a:moveTo>
                    <a:pt x="4994" y="1"/>
                  </a:moveTo>
                  <a:cubicBezTo>
                    <a:pt x="4915" y="1"/>
                    <a:pt x="4839" y="24"/>
                    <a:pt x="4750" y="70"/>
                  </a:cubicBezTo>
                  <a:cubicBezTo>
                    <a:pt x="4576" y="158"/>
                    <a:pt x="4383" y="217"/>
                    <a:pt x="4219" y="302"/>
                  </a:cubicBezTo>
                  <a:cubicBezTo>
                    <a:pt x="4105" y="358"/>
                    <a:pt x="4098" y="476"/>
                    <a:pt x="4013" y="541"/>
                  </a:cubicBezTo>
                  <a:cubicBezTo>
                    <a:pt x="4003" y="549"/>
                    <a:pt x="3991" y="551"/>
                    <a:pt x="3977" y="551"/>
                  </a:cubicBezTo>
                  <a:cubicBezTo>
                    <a:pt x="3951" y="551"/>
                    <a:pt x="3921" y="543"/>
                    <a:pt x="3895" y="543"/>
                  </a:cubicBezTo>
                  <a:cubicBezTo>
                    <a:pt x="3880" y="543"/>
                    <a:pt x="3867" y="546"/>
                    <a:pt x="3856" y="555"/>
                  </a:cubicBezTo>
                  <a:cubicBezTo>
                    <a:pt x="3640" y="748"/>
                    <a:pt x="3944" y="843"/>
                    <a:pt x="3948" y="1016"/>
                  </a:cubicBezTo>
                  <a:cubicBezTo>
                    <a:pt x="3948" y="1231"/>
                    <a:pt x="3516" y="1383"/>
                    <a:pt x="3308" y="1383"/>
                  </a:cubicBezTo>
                  <a:cubicBezTo>
                    <a:pt x="3284" y="1383"/>
                    <a:pt x="3263" y="1381"/>
                    <a:pt x="3246" y="1377"/>
                  </a:cubicBezTo>
                  <a:cubicBezTo>
                    <a:pt x="3144" y="1353"/>
                    <a:pt x="3030" y="1281"/>
                    <a:pt x="2916" y="1281"/>
                  </a:cubicBezTo>
                  <a:cubicBezTo>
                    <a:pt x="2873" y="1281"/>
                    <a:pt x="2830" y="1291"/>
                    <a:pt x="2788" y="1318"/>
                  </a:cubicBezTo>
                  <a:cubicBezTo>
                    <a:pt x="2676" y="1389"/>
                    <a:pt x="2680" y="1458"/>
                    <a:pt x="2602" y="1458"/>
                  </a:cubicBezTo>
                  <a:cubicBezTo>
                    <a:pt x="2573" y="1458"/>
                    <a:pt x="2532" y="1448"/>
                    <a:pt x="2470" y="1426"/>
                  </a:cubicBezTo>
                  <a:cubicBezTo>
                    <a:pt x="2244" y="1344"/>
                    <a:pt x="2211" y="1265"/>
                    <a:pt x="2149" y="1069"/>
                  </a:cubicBezTo>
                  <a:cubicBezTo>
                    <a:pt x="2118" y="965"/>
                    <a:pt x="2012" y="840"/>
                    <a:pt x="1897" y="840"/>
                  </a:cubicBezTo>
                  <a:cubicBezTo>
                    <a:pt x="1855" y="840"/>
                    <a:pt x="1813" y="856"/>
                    <a:pt x="1772" y="895"/>
                  </a:cubicBezTo>
                  <a:cubicBezTo>
                    <a:pt x="1651" y="1010"/>
                    <a:pt x="1740" y="1262"/>
                    <a:pt x="1723" y="1413"/>
                  </a:cubicBezTo>
                  <a:cubicBezTo>
                    <a:pt x="1704" y="1593"/>
                    <a:pt x="1635" y="1704"/>
                    <a:pt x="1494" y="1822"/>
                  </a:cubicBezTo>
                  <a:cubicBezTo>
                    <a:pt x="1396" y="1904"/>
                    <a:pt x="1274" y="1947"/>
                    <a:pt x="1202" y="2055"/>
                  </a:cubicBezTo>
                  <a:cubicBezTo>
                    <a:pt x="1114" y="2179"/>
                    <a:pt x="1124" y="2356"/>
                    <a:pt x="1012" y="2468"/>
                  </a:cubicBezTo>
                  <a:cubicBezTo>
                    <a:pt x="911" y="2569"/>
                    <a:pt x="760" y="2569"/>
                    <a:pt x="639" y="2635"/>
                  </a:cubicBezTo>
                  <a:cubicBezTo>
                    <a:pt x="498" y="2710"/>
                    <a:pt x="416" y="2851"/>
                    <a:pt x="288" y="2939"/>
                  </a:cubicBezTo>
                  <a:cubicBezTo>
                    <a:pt x="229" y="2979"/>
                    <a:pt x="26" y="3025"/>
                    <a:pt x="16" y="3106"/>
                  </a:cubicBezTo>
                  <a:cubicBezTo>
                    <a:pt x="0" y="3237"/>
                    <a:pt x="216" y="3293"/>
                    <a:pt x="308" y="3319"/>
                  </a:cubicBezTo>
                  <a:cubicBezTo>
                    <a:pt x="390" y="3339"/>
                    <a:pt x="527" y="3316"/>
                    <a:pt x="596" y="3375"/>
                  </a:cubicBezTo>
                  <a:cubicBezTo>
                    <a:pt x="655" y="3431"/>
                    <a:pt x="714" y="3654"/>
                    <a:pt x="714" y="3739"/>
                  </a:cubicBezTo>
                  <a:cubicBezTo>
                    <a:pt x="717" y="3899"/>
                    <a:pt x="678" y="3830"/>
                    <a:pt x="744" y="3958"/>
                  </a:cubicBezTo>
                  <a:cubicBezTo>
                    <a:pt x="790" y="4040"/>
                    <a:pt x="878" y="4043"/>
                    <a:pt x="878" y="4168"/>
                  </a:cubicBezTo>
                  <a:cubicBezTo>
                    <a:pt x="878" y="4394"/>
                    <a:pt x="737" y="4476"/>
                    <a:pt x="934" y="4685"/>
                  </a:cubicBezTo>
                  <a:cubicBezTo>
                    <a:pt x="986" y="4738"/>
                    <a:pt x="1081" y="4764"/>
                    <a:pt x="1111" y="4836"/>
                  </a:cubicBezTo>
                  <a:cubicBezTo>
                    <a:pt x="1137" y="4908"/>
                    <a:pt x="1058" y="5036"/>
                    <a:pt x="1052" y="5108"/>
                  </a:cubicBezTo>
                  <a:cubicBezTo>
                    <a:pt x="1143" y="5062"/>
                    <a:pt x="1204" y="5043"/>
                    <a:pt x="1244" y="5043"/>
                  </a:cubicBezTo>
                  <a:cubicBezTo>
                    <a:pt x="1387" y="5043"/>
                    <a:pt x="1265" y="5289"/>
                    <a:pt x="1337" y="5445"/>
                  </a:cubicBezTo>
                  <a:cubicBezTo>
                    <a:pt x="1367" y="5512"/>
                    <a:pt x="1390" y="5525"/>
                    <a:pt x="1432" y="5525"/>
                  </a:cubicBezTo>
                  <a:cubicBezTo>
                    <a:pt x="1453" y="5525"/>
                    <a:pt x="1479" y="5522"/>
                    <a:pt x="1514" y="5521"/>
                  </a:cubicBezTo>
                  <a:cubicBezTo>
                    <a:pt x="1609" y="5521"/>
                    <a:pt x="1700" y="5511"/>
                    <a:pt x="1795" y="5498"/>
                  </a:cubicBezTo>
                  <a:cubicBezTo>
                    <a:pt x="1989" y="5445"/>
                    <a:pt x="2051" y="5151"/>
                    <a:pt x="2097" y="4977"/>
                  </a:cubicBezTo>
                  <a:cubicBezTo>
                    <a:pt x="2146" y="4800"/>
                    <a:pt x="2087" y="4584"/>
                    <a:pt x="2182" y="4433"/>
                  </a:cubicBezTo>
                  <a:cubicBezTo>
                    <a:pt x="2237" y="4345"/>
                    <a:pt x="2369" y="4322"/>
                    <a:pt x="2434" y="4243"/>
                  </a:cubicBezTo>
                  <a:cubicBezTo>
                    <a:pt x="2473" y="4187"/>
                    <a:pt x="2490" y="4122"/>
                    <a:pt x="2522" y="4063"/>
                  </a:cubicBezTo>
                  <a:cubicBezTo>
                    <a:pt x="2683" y="3781"/>
                    <a:pt x="2814" y="3437"/>
                    <a:pt x="3089" y="3244"/>
                  </a:cubicBezTo>
                  <a:cubicBezTo>
                    <a:pt x="3207" y="3159"/>
                    <a:pt x="3410" y="3129"/>
                    <a:pt x="3548" y="3070"/>
                  </a:cubicBezTo>
                  <a:cubicBezTo>
                    <a:pt x="3721" y="2989"/>
                    <a:pt x="3905" y="2923"/>
                    <a:pt x="4092" y="2877"/>
                  </a:cubicBezTo>
                  <a:cubicBezTo>
                    <a:pt x="4168" y="2860"/>
                    <a:pt x="4239" y="2852"/>
                    <a:pt x="4306" y="2852"/>
                  </a:cubicBezTo>
                  <a:cubicBezTo>
                    <a:pt x="4581" y="2852"/>
                    <a:pt x="4784" y="2991"/>
                    <a:pt x="4993" y="3215"/>
                  </a:cubicBezTo>
                  <a:cubicBezTo>
                    <a:pt x="5084" y="3313"/>
                    <a:pt x="5205" y="3441"/>
                    <a:pt x="5264" y="3565"/>
                  </a:cubicBezTo>
                  <a:cubicBezTo>
                    <a:pt x="5304" y="3654"/>
                    <a:pt x="5300" y="3749"/>
                    <a:pt x="5369" y="3817"/>
                  </a:cubicBezTo>
                  <a:cubicBezTo>
                    <a:pt x="5448" y="3680"/>
                    <a:pt x="5497" y="3526"/>
                    <a:pt x="5513" y="3369"/>
                  </a:cubicBezTo>
                  <a:cubicBezTo>
                    <a:pt x="5517" y="3300"/>
                    <a:pt x="5468" y="3221"/>
                    <a:pt x="5477" y="3162"/>
                  </a:cubicBezTo>
                  <a:cubicBezTo>
                    <a:pt x="5500" y="3038"/>
                    <a:pt x="5671" y="2936"/>
                    <a:pt x="5769" y="2884"/>
                  </a:cubicBezTo>
                  <a:cubicBezTo>
                    <a:pt x="5890" y="2818"/>
                    <a:pt x="5992" y="2779"/>
                    <a:pt x="6057" y="2651"/>
                  </a:cubicBezTo>
                  <a:cubicBezTo>
                    <a:pt x="6103" y="2563"/>
                    <a:pt x="6090" y="2445"/>
                    <a:pt x="6136" y="2363"/>
                  </a:cubicBezTo>
                  <a:cubicBezTo>
                    <a:pt x="6247" y="2170"/>
                    <a:pt x="6506" y="2166"/>
                    <a:pt x="6667" y="2012"/>
                  </a:cubicBezTo>
                  <a:cubicBezTo>
                    <a:pt x="6804" y="1878"/>
                    <a:pt x="6784" y="1803"/>
                    <a:pt x="6667" y="1655"/>
                  </a:cubicBezTo>
                  <a:cubicBezTo>
                    <a:pt x="6545" y="1508"/>
                    <a:pt x="6395" y="1295"/>
                    <a:pt x="6342" y="1125"/>
                  </a:cubicBezTo>
                  <a:cubicBezTo>
                    <a:pt x="6264" y="862"/>
                    <a:pt x="6522" y="928"/>
                    <a:pt x="6545" y="761"/>
                  </a:cubicBezTo>
                  <a:cubicBezTo>
                    <a:pt x="6552" y="684"/>
                    <a:pt x="6470" y="623"/>
                    <a:pt x="6378" y="623"/>
                  </a:cubicBezTo>
                  <a:cubicBezTo>
                    <a:pt x="6344" y="623"/>
                    <a:pt x="6309" y="631"/>
                    <a:pt x="6277" y="650"/>
                  </a:cubicBezTo>
                  <a:cubicBezTo>
                    <a:pt x="5785" y="623"/>
                    <a:pt x="5589" y="191"/>
                    <a:pt x="5179" y="40"/>
                  </a:cubicBezTo>
                  <a:cubicBezTo>
                    <a:pt x="5112" y="14"/>
                    <a:pt x="5053" y="1"/>
                    <a:pt x="4994"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1"/>
            <p:cNvSpPr/>
            <p:nvPr/>
          </p:nvSpPr>
          <p:spPr>
            <a:xfrm>
              <a:off x="4922660" y="2333388"/>
              <a:ext cx="427187" cy="1050912"/>
            </a:xfrm>
            <a:custGeom>
              <a:avLst/>
              <a:gdLst/>
              <a:ahLst/>
              <a:cxnLst/>
              <a:rect l="l" t="t" r="r" b="b"/>
              <a:pathLst>
                <a:path w="6838" h="16822" extrusionOk="0">
                  <a:moveTo>
                    <a:pt x="3880" y="1"/>
                  </a:moveTo>
                  <a:cubicBezTo>
                    <a:pt x="3875" y="1"/>
                    <a:pt x="3869" y="1"/>
                    <a:pt x="3863" y="2"/>
                  </a:cubicBezTo>
                  <a:cubicBezTo>
                    <a:pt x="3548" y="31"/>
                    <a:pt x="3512" y="575"/>
                    <a:pt x="3437" y="788"/>
                  </a:cubicBezTo>
                  <a:cubicBezTo>
                    <a:pt x="3411" y="867"/>
                    <a:pt x="3290" y="935"/>
                    <a:pt x="3280" y="1030"/>
                  </a:cubicBezTo>
                  <a:cubicBezTo>
                    <a:pt x="3270" y="1142"/>
                    <a:pt x="3414" y="1188"/>
                    <a:pt x="3496" y="1250"/>
                  </a:cubicBezTo>
                  <a:cubicBezTo>
                    <a:pt x="3564" y="1301"/>
                    <a:pt x="3595" y="1334"/>
                    <a:pt x="3651" y="1334"/>
                  </a:cubicBezTo>
                  <a:cubicBezTo>
                    <a:pt x="3681" y="1334"/>
                    <a:pt x="3719" y="1324"/>
                    <a:pt x="3774" y="1302"/>
                  </a:cubicBezTo>
                  <a:cubicBezTo>
                    <a:pt x="3984" y="1220"/>
                    <a:pt x="4145" y="988"/>
                    <a:pt x="4354" y="909"/>
                  </a:cubicBezTo>
                  <a:cubicBezTo>
                    <a:pt x="4379" y="899"/>
                    <a:pt x="4402" y="895"/>
                    <a:pt x="4423" y="895"/>
                  </a:cubicBezTo>
                  <a:cubicBezTo>
                    <a:pt x="4627" y="895"/>
                    <a:pt x="4601" y="1351"/>
                    <a:pt x="4574" y="1505"/>
                  </a:cubicBezTo>
                  <a:cubicBezTo>
                    <a:pt x="4541" y="1689"/>
                    <a:pt x="4544" y="1928"/>
                    <a:pt x="4403" y="2069"/>
                  </a:cubicBezTo>
                  <a:cubicBezTo>
                    <a:pt x="4364" y="2108"/>
                    <a:pt x="4276" y="2128"/>
                    <a:pt x="4249" y="2170"/>
                  </a:cubicBezTo>
                  <a:cubicBezTo>
                    <a:pt x="4223" y="2216"/>
                    <a:pt x="4249" y="2301"/>
                    <a:pt x="4236" y="2351"/>
                  </a:cubicBezTo>
                  <a:cubicBezTo>
                    <a:pt x="4135" y="2292"/>
                    <a:pt x="4040" y="2220"/>
                    <a:pt x="3958" y="2134"/>
                  </a:cubicBezTo>
                  <a:cubicBezTo>
                    <a:pt x="3915" y="2092"/>
                    <a:pt x="3846" y="1961"/>
                    <a:pt x="3794" y="1938"/>
                  </a:cubicBezTo>
                  <a:cubicBezTo>
                    <a:pt x="3764" y="1925"/>
                    <a:pt x="3739" y="1919"/>
                    <a:pt x="3718" y="1919"/>
                  </a:cubicBezTo>
                  <a:cubicBezTo>
                    <a:pt x="3570" y="1919"/>
                    <a:pt x="3618" y="2207"/>
                    <a:pt x="3601" y="2301"/>
                  </a:cubicBezTo>
                  <a:cubicBezTo>
                    <a:pt x="3570" y="2443"/>
                    <a:pt x="3480" y="2535"/>
                    <a:pt x="3368" y="2535"/>
                  </a:cubicBezTo>
                  <a:cubicBezTo>
                    <a:pt x="3325" y="2535"/>
                    <a:pt x="3278" y="2522"/>
                    <a:pt x="3231" y="2491"/>
                  </a:cubicBezTo>
                  <a:cubicBezTo>
                    <a:pt x="3047" y="2377"/>
                    <a:pt x="2959" y="2075"/>
                    <a:pt x="2959" y="1853"/>
                  </a:cubicBezTo>
                  <a:cubicBezTo>
                    <a:pt x="2959" y="1689"/>
                    <a:pt x="3080" y="1220"/>
                    <a:pt x="2926" y="1096"/>
                  </a:cubicBezTo>
                  <a:cubicBezTo>
                    <a:pt x="2907" y="1081"/>
                    <a:pt x="2886" y="1074"/>
                    <a:pt x="2864" y="1074"/>
                  </a:cubicBezTo>
                  <a:cubicBezTo>
                    <a:pt x="2767" y="1074"/>
                    <a:pt x="2645" y="1196"/>
                    <a:pt x="2562" y="1217"/>
                  </a:cubicBezTo>
                  <a:cubicBezTo>
                    <a:pt x="2541" y="1223"/>
                    <a:pt x="2523" y="1225"/>
                    <a:pt x="2508" y="1225"/>
                  </a:cubicBezTo>
                  <a:cubicBezTo>
                    <a:pt x="2364" y="1225"/>
                    <a:pt x="2406" y="1021"/>
                    <a:pt x="2241" y="1021"/>
                  </a:cubicBezTo>
                  <a:cubicBezTo>
                    <a:pt x="2071" y="1021"/>
                    <a:pt x="2150" y="1505"/>
                    <a:pt x="2159" y="1620"/>
                  </a:cubicBezTo>
                  <a:cubicBezTo>
                    <a:pt x="2169" y="1728"/>
                    <a:pt x="2166" y="1840"/>
                    <a:pt x="2153" y="1948"/>
                  </a:cubicBezTo>
                  <a:cubicBezTo>
                    <a:pt x="2123" y="2105"/>
                    <a:pt x="2025" y="2161"/>
                    <a:pt x="1943" y="2279"/>
                  </a:cubicBezTo>
                  <a:cubicBezTo>
                    <a:pt x="1855" y="2410"/>
                    <a:pt x="1927" y="2495"/>
                    <a:pt x="1894" y="2632"/>
                  </a:cubicBezTo>
                  <a:cubicBezTo>
                    <a:pt x="1881" y="2688"/>
                    <a:pt x="1829" y="2744"/>
                    <a:pt x="1815" y="2780"/>
                  </a:cubicBezTo>
                  <a:cubicBezTo>
                    <a:pt x="1806" y="2779"/>
                    <a:pt x="1796" y="2779"/>
                    <a:pt x="1787" y="2779"/>
                  </a:cubicBezTo>
                  <a:cubicBezTo>
                    <a:pt x="1676" y="2779"/>
                    <a:pt x="1550" y="2827"/>
                    <a:pt x="1439" y="2849"/>
                  </a:cubicBezTo>
                  <a:cubicBezTo>
                    <a:pt x="1324" y="2868"/>
                    <a:pt x="1219" y="2914"/>
                    <a:pt x="1124" y="2983"/>
                  </a:cubicBezTo>
                  <a:cubicBezTo>
                    <a:pt x="967" y="3107"/>
                    <a:pt x="1121" y="3101"/>
                    <a:pt x="1085" y="3251"/>
                  </a:cubicBezTo>
                  <a:cubicBezTo>
                    <a:pt x="1065" y="3330"/>
                    <a:pt x="928" y="3383"/>
                    <a:pt x="875" y="3455"/>
                  </a:cubicBezTo>
                  <a:cubicBezTo>
                    <a:pt x="1003" y="3618"/>
                    <a:pt x="1131" y="3658"/>
                    <a:pt x="1134" y="3894"/>
                  </a:cubicBezTo>
                  <a:cubicBezTo>
                    <a:pt x="1134" y="4090"/>
                    <a:pt x="1226" y="4159"/>
                    <a:pt x="1298" y="4336"/>
                  </a:cubicBezTo>
                  <a:cubicBezTo>
                    <a:pt x="1373" y="4519"/>
                    <a:pt x="1314" y="4716"/>
                    <a:pt x="1209" y="4873"/>
                  </a:cubicBezTo>
                  <a:cubicBezTo>
                    <a:pt x="1157" y="4939"/>
                    <a:pt x="1111" y="5007"/>
                    <a:pt x="1075" y="5079"/>
                  </a:cubicBezTo>
                  <a:cubicBezTo>
                    <a:pt x="1029" y="5184"/>
                    <a:pt x="1049" y="5292"/>
                    <a:pt x="996" y="5397"/>
                  </a:cubicBezTo>
                  <a:cubicBezTo>
                    <a:pt x="924" y="5549"/>
                    <a:pt x="819" y="5569"/>
                    <a:pt x="702" y="5569"/>
                  </a:cubicBezTo>
                  <a:cubicBezTo>
                    <a:pt x="659" y="5569"/>
                    <a:pt x="615" y="5566"/>
                    <a:pt x="569" y="5566"/>
                  </a:cubicBezTo>
                  <a:cubicBezTo>
                    <a:pt x="555" y="5566"/>
                    <a:pt x="540" y="5567"/>
                    <a:pt x="525" y="5568"/>
                  </a:cubicBezTo>
                  <a:cubicBezTo>
                    <a:pt x="338" y="5577"/>
                    <a:pt x="381" y="5790"/>
                    <a:pt x="512" y="5895"/>
                  </a:cubicBezTo>
                  <a:cubicBezTo>
                    <a:pt x="547" y="5923"/>
                    <a:pt x="583" y="5933"/>
                    <a:pt x="619" y="5933"/>
                  </a:cubicBezTo>
                  <a:cubicBezTo>
                    <a:pt x="706" y="5933"/>
                    <a:pt x="795" y="5877"/>
                    <a:pt x="889" y="5877"/>
                  </a:cubicBezTo>
                  <a:cubicBezTo>
                    <a:pt x="908" y="5877"/>
                    <a:pt x="928" y="5879"/>
                    <a:pt x="947" y="5885"/>
                  </a:cubicBezTo>
                  <a:cubicBezTo>
                    <a:pt x="1069" y="5925"/>
                    <a:pt x="1242" y="6108"/>
                    <a:pt x="1295" y="6216"/>
                  </a:cubicBezTo>
                  <a:cubicBezTo>
                    <a:pt x="1373" y="6383"/>
                    <a:pt x="1409" y="6635"/>
                    <a:pt x="1409" y="6819"/>
                  </a:cubicBezTo>
                  <a:cubicBezTo>
                    <a:pt x="1409" y="7012"/>
                    <a:pt x="1363" y="7350"/>
                    <a:pt x="1262" y="7513"/>
                  </a:cubicBezTo>
                  <a:cubicBezTo>
                    <a:pt x="1262" y="7512"/>
                    <a:pt x="1262" y="7511"/>
                    <a:pt x="1261" y="7511"/>
                  </a:cubicBezTo>
                  <a:cubicBezTo>
                    <a:pt x="1256" y="7511"/>
                    <a:pt x="1229" y="7576"/>
                    <a:pt x="1214" y="7576"/>
                  </a:cubicBezTo>
                  <a:cubicBezTo>
                    <a:pt x="1213" y="7576"/>
                    <a:pt x="1213" y="7576"/>
                    <a:pt x="1213" y="7576"/>
                  </a:cubicBezTo>
                  <a:cubicBezTo>
                    <a:pt x="987" y="7723"/>
                    <a:pt x="1183" y="8083"/>
                    <a:pt x="1052" y="8273"/>
                  </a:cubicBezTo>
                  <a:cubicBezTo>
                    <a:pt x="996" y="8355"/>
                    <a:pt x="898" y="8404"/>
                    <a:pt x="849" y="8499"/>
                  </a:cubicBezTo>
                  <a:cubicBezTo>
                    <a:pt x="806" y="8581"/>
                    <a:pt x="810" y="8689"/>
                    <a:pt x="787" y="8778"/>
                  </a:cubicBezTo>
                  <a:cubicBezTo>
                    <a:pt x="728" y="9017"/>
                    <a:pt x="747" y="9243"/>
                    <a:pt x="649" y="9472"/>
                  </a:cubicBezTo>
                  <a:cubicBezTo>
                    <a:pt x="567" y="9669"/>
                    <a:pt x="515" y="9918"/>
                    <a:pt x="374" y="10085"/>
                  </a:cubicBezTo>
                  <a:cubicBezTo>
                    <a:pt x="302" y="10167"/>
                    <a:pt x="207" y="10229"/>
                    <a:pt x="122" y="10301"/>
                  </a:cubicBezTo>
                  <a:cubicBezTo>
                    <a:pt x="1" y="10409"/>
                    <a:pt x="7" y="10462"/>
                    <a:pt x="1" y="10619"/>
                  </a:cubicBezTo>
                  <a:cubicBezTo>
                    <a:pt x="859" y="11123"/>
                    <a:pt x="1501" y="11592"/>
                    <a:pt x="1517" y="12974"/>
                  </a:cubicBezTo>
                  <a:cubicBezTo>
                    <a:pt x="1521" y="13174"/>
                    <a:pt x="1576" y="13741"/>
                    <a:pt x="1501" y="13960"/>
                  </a:cubicBezTo>
                  <a:cubicBezTo>
                    <a:pt x="1363" y="14357"/>
                    <a:pt x="1222" y="14334"/>
                    <a:pt x="1016" y="14658"/>
                  </a:cubicBezTo>
                  <a:cubicBezTo>
                    <a:pt x="662" y="15218"/>
                    <a:pt x="446" y="15523"/>
                    <a:pt x="236" y="16201"/>
                  </a:cubicBezTo>
                  <a:cubicBezTo>
                    <a:pt x="433" y="16299"/>
                    <a:pt x="689" y="16755"/>
                    <a:pt x="810" y="16788"/>
                  </a:cubicBezTo>
                  <a:cubicBezTo>
                    <a:pt x="896" y="16812"/>
                    <a:pt x="961" y="16822"/>
                    <a:pt x="1012" y="16822"/>
                  </a:cubicBezTo>
                  <a:cubicBezTo>
                    <a:pt x="1244" y="16822"/>
                    <a:pt x="1168" y="16611"/>
                    <a:pt x="1429" y="16611"/>
                  </a:cubicBezTo>
                  <a:cubicBezTo>
                    <a:pt x="1432" y="16611"/>
                    <a:pt x="1435" y="16611"/>
                    <a:pt x="1439" y="16611"/>
                  </a:cubicBezTo>
                  <a:cubicBezTo>
                    <a:pt x="1750" y="16613"/>
                    <a:pt x="2472" y="16800"/>
                    <a:pt x="2914" y="16800"/>
                  </a:cubicBezTo>
                  <a:cubicBezTo>
                    <a:pt x="2984" y="16800"/>
                    <a:pt x="3046" y="16795"/>
                    <a:pt x="3100" y="16784"/>
                  </a:cubicBezTo>
                  <a:cubicBezTo>
                    <a:pt x="3139" y="16774"/>
                    <a:pt x="3181" y="16761"/>
                    <a:pt x="3221" y="16748"/>
                  </a:cubicBezTo>
                  <a:cubicBezTo>
                    <a:pt x="3296" y="16571"/>
                    <a:pt x="3404" y="16414"/>
                    <a:pt x="3545" y="16286"/>
                  </a:cubicBezTo>
                  <a:cubicBezTo>
                    <a:pt x="3650" y="16191"/>
                    <a:pt x="3738" y="16145"/>
                    <a:pt x="3810" y="16018"/>
                  </a:cubicBezTo>
                  <a:cubicBezTo>
                    <a:pt x="3896" y="15860"/>
                    <a:pt x="3876" y="15690"/>
                    <a:pt x="3899" y="15516"/>
                  </a:cubicBezTo>
                  <a:cubicBezTo>
                    <a:pt x="3922" y="15343"/>
                    <a:pt x="3909" y="15163"/>
                    <a:pt x="3945" y="14996"/>
                  </a:cubicBezTo>
                  <a:cubicBezTo>
                    <a:pt x="3978" y="14825"/>
                    <a:pt x="4109" y="14727"/>
                    <a:pt x="4076" y="14544"/>
                  </a:cubicBezTo>
                  <a:cubicBezTo>
                    <a:pt x="4027" y="14285"/>
                    <a:pt x="4040" y="14108"/>
                    <a:pt x="3984" y="13852"/>
                  </a:cubicBezTo>
                  <a:cubicBezTo>
                    <a:pt x="3955" y="13731"/>
                    <a:pt x="3968" y="13636"/>
                    <a:pt x="3971" y="13515"/>
                  </a:cubicBezTo>
                  <a:cubicBezTo>
                    <a:pt x="3971" y="13358"/>
                    <a:pt x="3899" y="13233"/>
                    <a:pt x="3905" y="13073"/>
                  </a:cubicBezTo>
                  <a:cubicBezTo>
                    <a:pt x="3909" y="12948"/>
                    <a:pt x="3941" y="12820"/>
                    <a:pt x="3883" y="12702"/>
                  </a:cubicBezTo>
                  <a:cubicBezTo>
                    <a:pt x="3824" y="12585"/>
                    <a:pt x="3709" y="12562"/>
                    <a:pt x="3696" y="12414"/>
                  </a:cubicBezTo>
                  <a:cubicBezTo>
                    <a:pt x="3670" y="12149"/>
                    <a:pt x="3846" y="11788"/>
                    <a:pt x="4017" y="11595"/>
                  </a:cubicBezTo>
                  <a:cubicBezTo>
                    <a:pt x="4086" y="11523"/>
                    <a:pt x="4135" y="11418"/>
                    <a:pt x="4210" y="11350"/>
                  </a:cubicBezTo>
                  <a:cubicBezTo>
                    <a:pt x="4281" y="11283"/>
                    <a:pt x="4336" y="11283"/>
                    <a:pt x="4400" y="11283"/>
                  </a:cubicBezTo>
                  <a:lnTo>
                    <a:pt x="4400" y="11283"/>
                  </a:lnTo>
                  <a:cubicBezTo>
                    <a:pt x="4422" y="11283"/>
                    <a:pt x="4444" y="11283"/>
                    <a:pt x="4469" y="11281"/>
                  </a:cubicBezTo>
                  <a:cubicBezTo>
                    <a:pt x="4593" y="11271"/>
                    <a:pt x="4698" y="11205"/>
                    <a:pt x="4810" y="11166"/>
                  </a:cubicBezTo>
                  <a:cubicBezTo>
                    <a:pt x="4864" y="11146"/>
                    <a:pt x="4876" y="11132"/>
                    <a:pt x="4891" y="11132"/>
                  </a:cubicBezTo>
                  <a:cubicBezTo>
                    <a:pt x="4903" y="11132"/>
                    <a:pt x="4916" y="11141"/>
                    <a:pt x="4954" y="11163"/>
                  </a:cubicBezTo>
                  <a:cubicBezTo>
                    <a:pt x="5072" y="11225"/>
                    <a:pt x="5144" y="11431"/>
                    <a:pt x="5265" y="11481"/>
                  </a:cubicBezTo>
                  <a:cubicBezTo>
                    <a:pt x="5280" y="11486"/>
                    <a:pt x="5294" y="11489"/>
                    <a:pt x="5306" y="11489"/>
                  </a:cubicBezTo>
                  <a:cubicBezTo>
                    <a:pt x="5432" y="11489"/>
                    <a:pt x="5417" y="11208"/>
                    <a:pt x="5393" y="11097"/>
                  </a:cubicBezTo>
                  <a:cubicBezTo>
                    <a:pt x="5370" y="11002"/>
                    <a:pt x="5311" y="11009"/>
                    <a:pt x="5275" y="10943"/>
                  </a:cubicBezTo>
                  <a:cubicBezTo>
                    <a:pt x="5235" y="10881"/>
                    <a:pt x="5226" y="10763"/>
                    <a:pt x="5232" y="10694"/>
                  </a:cubicBezTo>
                  <a:cubicBezTo>
                    <a:pt x="5242" y="10567"/>
                    <a:pt x="5337" y="10442"/>
                    <a:pt x="5337" y="10314"/>
                  </a:cubicBezTo>
                  <a:cubicBezTo>
                    <a:pt x="5337" y="10170"/>
                    <a:pt x="5304" y="10216"/>
                    <a:pt x="5176" y="10151"/>
                  </a:cubicBezTo>
                  <a:cubicBezTo>
                    <a:pt x="5239" y="10036"/>
                    <a:pt x="5396" y="10039"/>
                    <a:pt x="5484" y="9954"/>
                  </a:cubicBezTo>
                  <a:cubicBezTo>
                    <a:pt x="5596" y="9846"/>
                    <a:pt x="5586" y="9662"/>
                    <a:pt x="5632" y="9522"/>
                  </a:cubicBezTo>
                  <a:cubicBezTo>
                    <a:pt x="5678" y="9391"/>
                    <a:pt x="5727" y="9207"/>
                    <a:pt x="5792" y="9089"/>
                  </a:cubicBezTo>
                  <a:cubicBezTo>
                    <a:pt x="5868" y="8961"/>
                    <a:pt x="6025" y="8968"/>
                    <a:pt x="6153" y="8889"/>
                  </a:cubicBezTo>
                  <a:cubicBezTo>
                    <a:pt x="6461" y="8706"/>
                    <a:pt x="6411" y="8496"/>
                    <a:pt x="6389" y="8175"/>
                  </a:cubicBezTo>
                  <a:cubicBezTo>
                    <a:pt x="6385" y="8093"/>
                    <a:pt x="6366" y="8011"/>
                    <a:pt x="6382" y="7929"/>
                  </a:cubicBezTo>
                  <a:cubicBezTo>
                    <a:pt x="6415" y="7772"/>
                    <a:pt x="6546" y="7703"/>
                    <a:pt x="6634" y="7572"/>
                  </a:cubicBezTo>
                  <a:cubicBezTo>
                    <a:pt x="6837" y="7264"/>
                    <a:pt x="6798" y="6940"/>
                    <a:pt x="6680" y="6626"/>
                  </a:cubicBezTo>
                  <a:cubicBezTo>
                    <a:pt x="6611" y="6432"/>
                    <a:pt x="6582" y="6223"/>
                    <a:pt x="6595" y="6020"/>
                  </a:cubicBezTo>
                  <a:cubicBezTo>
                    <a:pt x="6601" y="5915"/>
                    <a:pt x="6657" y="5790"/>
                    <a:pt x="6641" y="5692"/>
                  </a:cubicBezTo>
                  <a:cubicBezTo>
                    <a:pt x="6624" y="5590"/>
                    <a:pt x="6585" y="5587"/>
                    <a:pt x="6520" y="5522"/>
                  </a:cubicBezTo>
                  <a:cubicBezTo>
                    <a:pt x="6411" y="5417"/>
                    <a:pt x="6235" y="5253"/>
                    <a:pt x="6179" y="5109"/>
                  </a:cubicBezTo>
                  <a:cubicBezTo>
                    <a:pt x="6107" y="4922"/>
                    <a:pt x="6225" y="4690"/>
                    <a:pt x="6140" y="4503"/>
                  </a:cubicBezTo>
                  <a:cubicBezTo>
                    <a:pt x="6094" y="4401"/>
                    <a:pt x="6015" y="4280"/>
                    <a:pt x="5920" y="4221"/>
                  </a:cubicBezTo>
                  <a:cubicBezTo>
                    <a:pt x="5868" y="4188"/>
                    <a:pt x="5812" y="4188"/>
                    <a:pt x="5776" y="4139"/>
                  </a:cubicBezTo>
                  <a:cubicBezTo>
                    <a:pt x="5746" y="4097"/>
                    <a:pt x="5763" y="4011"/>
                    <a:pt x="5743" y="3962"/>
                  </a:cubicBezTo>
                  <a:cubicBezTo>
                    <a:pt x="5632" y="3717"/>
                    <a:pt x="5439" y="3684"/>
                    <a:pt x="5219" y="3576"/>
                  </a:cubicBezTo>
                  <a:cubicBezTo>
                    <a:pt x="5216" y="3427"/>
                    <a:pt x="5318" y="2963"/>
                    <a:pt x="5108" y="2963"/>
                  </a:cubicBezTo>
                  <a:cubicBezTo>
                    <a:pt x="5106" y="2963"/>
                    <a:pt x="5103" y="2963"/>
                    <a:pt x="5101" y="2963"/>
                  </a:cubicBezTo>
                  <a:cubicBezTo>
                    <a:pt x="5071" y="2894"/>
                    <a:pt x="5134" y="2790"/>
                    <a:pt x="5048" y="2790"/>
                  </a:cubicBezTo>
                  <a:cubicBezTo>
                    <a:pt x="5040" y="2790"/>
                    <a:pt x="5030" y="2791"/>
                    <a:pt x="5019" y="2793"/>
                  </a:cubicBezTo>
                  <a:cubicBezTo>
                    <a:pt x="4934" y="2724"/>
                    <a:pt x="5039" y="2423"/>
                    <a:pt x="5055" y="2315"/>
                  </a:cubicBezTo>
                  <a:cubicBezTo>
                    <a:pt x="5088" y="2138"/>
                    <a:pt x="5101" y="1957"/>
                    <a:pt x="5098" y="1774"/>
                  </a:cubicBezTo>
                  <a:cubicBezTo>
                    <a:pt x="5098" y="1594"/>
                    <a:pt x="5006" y="1270"/>
                    <a:pt x="5095" y="1102"/>
                  </a:cubicBezTo>
                  <a:cubicBezTo>
                    <a:pt x="5134" y="1030"/>
                    <a:pt x="5239" y="1021"/>
                    <a:pt x="5245" y="929"/>
                  </a:cubicBezTo>
                  <a:cubicBezTo>
                    <a:pt x="5249" y="876"/>
                    <a:pt x="5186" y="834"/>
                    <a:pt x="5170" y="791"/>
                  </a:cubicBezTo>
                  <a:cubicBezTo>
                    <a:pt x="5154" y="739"/>
                    <a:pt x="5140" y="686"/>
                    <a:pt x="5137" y="631"/>
                  </a:cubicBezTo>
                  <a:cubicBezTo>
                    <a:pt x="5125" y="555"/>
                    <a:pt x="5141" y="534"/>
                    <a:pt x="5103" y="534"/>
                  </a:cubicBezTo>
                  <a:cubicBezTo>
                    <a:pt x="5092" y="534"/>
                    <a:pt x="5076" y="536"/>
                    <a:pt x="5052" y="539"/>
                  </a:cubicBezTo>
                  <a:cubicBezTo>
                    <a:pt x="5003" y="546"/>
                    <a:pt x="4944" y="614"/>
                    <a:pt x="4888" y="627"/>
                  </a:cubicBezTo>
                  <a:cubicBezTo>
                    <a:pt x="4870" y="631"/>
                    <a:pt x="4853" y="633"/>
                    <a:pt x="4837" y="633"/>
                  </a:cubicBezTo>
                  <a:cubicBezTo>
                    <a:pt x="4781" y="633"/>
                    <a:pt x="4740" y="613"/>
                    <a:pt x="4679" y="595"/>
                  </a:cubicBezTo>
                  <a:cubicBezTo>
                    <a:pt x="4485" y="539"/>
                    <a:pt x="4407" y="480"/>
                    <a:pt x="4285" y="329"/>
                  </a:cubicBezTo>
                  <a:cubicBezTo>
                    <a:pt x="4194" y="222"/>
                    <a:pt x="4047" y="1"/>
                    <a:pt x="3880" y="1"/>
                  </a:cubicBezTo>
                  <a:close/>
                </a:path>
              </a:pathLst>
            </a:custGeom>
            <a:solidFill>
              <a:schemeClr val="accen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1"/>
            <p:cNvSpPr/>
            <p:nvPr/>
          </p:nvSpPr>
          <p:spPr>
            <a:xfrm>
              <a:off x="3988024" y="3585136"/>
              <a:ext cx="493345" cy="474604"/>
            </a:xfrm>
            <a:custGeom>
              <a:avLst/>
              <a:gdLst/>
              <a:ahLst/>
              <a:cxnLst/>
              <a:rect l="l" t="t" r="r" b="b"/>
              <a:pathLst>
                <a:path w="7897" h="7597" extrusionOk="0">
                  <a:moveTo>
                    <a:pt x="3184" y="0"/>
                  </a:moveTo>
                  <a:cubicBezTo>
                    <a:pt x="3117" y="0"/>
                    <a:pt x="3051" y="27"/>
                    <a:pt x="3001" y="82"/>
                  </a:cubicBezTo>
                  <a:cubicBezTo>
                    <a:pt x="2887" y="203"/>
                    <a:pt x="2848" y="309"/>
                    <a:pt x="2670" y="309"/>
                  </a:cubicBezTo>
                  <a:cubicBezTo>
                    <a:pt x="2659" y="309"/>
                    <a:pt x="2649" y="309"/>
                    <a:pt x="2638" y="308"/>
                  </a:cubicBezTo>
                  <a:cubicBezTo>
                    <a:pt x="2555" y="304"/>
                    <a:pt x="2492" y="292"/>
                    <a:pt x="2422" y="292"/>
                  </a:cubicBezTo>
                  <a:cubicBezTo>
                    <a:pt x="2375" y="292"/>
                    <a:pt x="2325" y="298"/>
                    <a:pt x="2264" y="315"/>
                  </a:cubicBezTo>
                  <a:cubicBezTo>
                    <a:pt x="2025" y="377"/>
                    <a:pt x="1815" y="377"/>
                    <a:pt x="1570" y="393"/>
                  </a:cubicBezTo>
                  <a:cubicBezTo>
                    <a:pt x="1426" y="403"/>
                    <a:pt x="1242" y="397"/>
                    <a:pt x="1101" y="433"/>
                  </a:cubicBezTo>
                  <a:cubicBezTo>
                    <a:pt x="1006" y="459"/>
                    <a:pt x="947" y="531"/>
                    <a:pt x="875" y="593"/>
                  </a:cubicBezTo>
                  <a:cubicBezTo>
                    <a:pt x="1046" y="931"/>
                    <a:pt x="1124" y="1275"/>
                    <a:pt x="882" y="1681"/>
                  </a:cubicBezTo>
                  <a:cubicBezTo>
                    <a:pt x="725" y="1946"/>
                    <a:pt x="384" y="2008"/>
                    <a:pt x="236" y="2333"/>
                  </a:cubicBezTo>
                  <a:cubicBezTo>
                    <a:pt x="1" y="2857"/>
                    <a:pt x="259" y="3299"/>
                    <a:pt x="397" y="3781"/>
                  </a:cubicBezTo>
                  <a:lnTo>
                    <a:pt x="453" y="3754"/>
                  </a:lnTo>
                  <a:cubicBezTo>
                    <a:pt x="685" y="3627"/>
                    <a:pt x="898" y="3446"/>
                    <a:pt x="1150" y="3348"/>
                  </a:cubicBezTo>
                  <a:cubicBezTo>
                    <a:pt x="1195" y="3331"/>
                    <a:pt x="1225" y="3325"/>
                    <a:pt x="1251" y="3325"/>
                  </a:cubicBezTo>
                  <a:cubicBezTo>
                    <a:pt x="1293" y="3325"/>
                    <a:pt x="1323" y="3341"/>
                    <a:pt x="1386" y="3351"/>
                  </a:cubicBezTo>
                  <a:cubicBezTo>
                    <a:pt x="1429" y="3359"/>
                    <a:pt x="1472" y="3362"/>
                    <a:pt x="1514" y="3362"/>
                  </a:cubicBezTo>
                  <a:cubicBezTo>
                    <a:pt x="1620" y="3362"/>
                    <a:pt x="1723" y="3342"/>
                    <a:pt x="1829" y="3319"/>
                  </a:cubicBezTo>
                  <a:cubicBezTo>
                    <a:pt x="1875" y="3309"/>
                    <a:pt x="1911" y="3303"/>
                    <a:pt x="1942" y="3303"/>
                  </a:cubicBezTo>
                  <a:cubicBezTo>
                    <a:pt x="2016" y="3303"/>
                    <a:pt x="2058" y="3336"/>
                    <a:pt x="2130" y="3424"/>
                  </a:cubicBezTo>
                  <a:cubicBezTo>
                    <a:pt x="2254" y="3581"/>
                    <a:pt x="2264" y="3643"/>
                    <a:pt x="2474" y="3669"/>
                  </a:cubicBezTo>
                  <a:cubicBezTo>
                    <a:pt x="2614" y="3691"/>
                    <a:pt x="2754" y="3702"/>
                    <a:pt x="2894" y="3702"/>
                  </a:cubicBezTo>
                  <a:cubicBezTo>
                    <a:pt x="2941" y="3702"/>
                    <a:pt x="2987" y="3701"/>
                    <a:pt x="3034" y="3699"/>
                  </a:cubicBezTo>
                  <a:cubicBezTo>
                    <a:pt x="3224" y="3682"/>
                    <a:pt x="3362" y="3610"/>
                    <a:pt x="3545" y="3551"/>
                  </a:cubicBezTo>
                  <a:cubicBezTo>
                    <a:pt x="3582" y="3540"/>
                    <a:pt x="3616" y="3533"/>
                    <a:pt x="3647" y="3533"/>
                  </a:cubicBezTo>
                  <a:cubicBezTo>
                    <a:pt x="3739" y="3533"/>
                    <a:pt x="3810" y="3586"/>
                    <a:pt x="3866" y="3709"/>
                  </a:cubicBezTo>
                  <a:cubicBezTo>
                    <a:pt x="3977" y="3954"/>
                    <a:pt x="3751" y="4216"/>
                    <a:pt x="3575" y="4351"/>
                  </a:cubicBezTo>
                  <a:cubicBezTo>
                    <a:pt x="3493" y="4413"/>
                    <a:pt x="3581" y="4514"/>
                    <a:pt x="3463" y="4573"/>
                  </a:cubicBezTo>
                  <a:cubicBezTo>
                    <a:pt x="3401" y="4603"/>
                    <a:pt x="3322" y="4596"/>
                    <a:pt x="3257" y="4629"/>
                  </a:cubicBezTo>
                  <a:cubicBezTo>
                    <a:pt x="3195" y="4662"/>
                    <a:pt x="3152" y="4721"/>
                    <a:pt x="3090" y="4757"/>
                  </a:cubicBezTo>
                  <a:cubicBezTo>
                    <a:pt x="3021" y="4799"/>
                    <a:pt x="2877" y="4796"/>
                    <a:pt x="2834" y="4865"/>
                  </a:cubicBezTo>
                  <a:cubicBezTo>
                    <a:pt x="2759" y="4980"/>
                    <a:pt x="2949" y="5084"/>
                    <a:pt x="3001" y="5166"/>
                  </a:cubicBezTo>
                  <a:cubicBezTo>
                    <a:pt x="3122" y="5347"/>
                    <a:pt x="3142" y="5632"/>
                    <a:pt x="3008" y="5799"/>
                  </a:cubicBezTo>
                  <a:cubicBezTo>
                    <a:pt x="2949" y="5874"/>
                    <a:pt x="2834" y="5926"/>
                    <a:pt x="2828" y="6028"/>
                  </a:cubicBezTo>
                  <a:cubicBezTo>
                    <a:pt x="2818" y="6129"/>
                    <a:pt x="2916" y="6218"/>
                    <a:pt x="2982" y="6270"/>
                  </a:cubicBezTo>
                  <a:cubicBezTo>
                    <a:pt x="3050" y="6323"/>
                    <a:pt x="3031" y="6290"/>
                    <a:pt x="3090" y="6346"/>
                  </a:cubicBezTo>
                  <a:cubicBezTo>
                    <a:pt x="3198" y="6447"/>
                    <a:pt x="3375" y="6464"/>
                    <a:pt x="3480" y="6559"/>
                  </a:cubicBezTo>
                  <a:cubicBezTo>
                    <a:pt x="3561" y="6637"/>
                    <a:pt x="3542" y="6670"/>
                    <a:pt x="3548" y="6788"/>
                  </a:cubicBezTo>
                  <a:cubicBezTo>
                    <a:pt x="3552" y="6932"/>
                    <a:pt x="3568" y="7007"/>
                    <a:pt x="3670" y="7109"/>
                  </a:cubicBezTo>
                  <a:cubicBezTo>
                    <a:pt x="3712" y="7152"/>
                    <a:pt x="3778" y="7174"/>
                    <a:pt x="3801" y="7227"/>
                  </a:cubicBezTo>
                  <a:cubicBezTo>
                    <a:pt x="3827" y="7286"/>
                    <a:pt x="3784" y="7371"/>
                    <a:pt x="3807" y="7427"/>
                  </a:cubicBezTo>
                  <a:cubicBezTo>
                    <a:pt x="3850" y="7518"/>
                    <a:pt x="3958" y="7496"/>
                    <a:pt x="4069" y="7509"/>
                  </a:cubicBezTo>
                  <a:cubicBezTo>
                    <a:pt x="4210" y="7522"/>
                    <a:pt x="4328" y="7571"/>
                    <a:pt x="4466" y="7594"/>
                  </a:cubicBezTo>
                  <a:cubicBezTo>
                    <a:pt x="4476" y="7596"/>
                    <a:pt x="4488" y="7597"/>
                    <a:pt x="4499" y="7597"/>
                  </a:cubicBezTo>
                  <a:cubicBezTo>
                    <a:pt x="4651" y="7597"/>
                    <a:pt x="4902" y="7450"/>
                    <a:pt x="4993" y="7335"/>
                  </a:cubicBezTo>
                  <a:cubicBezTo>
                    <a:pt x="5068" y="7240"/>
                    <a:pt x="5213" y="7070"/>
                    <a:pt x="5252" y="6968"/>
                  </a:cubicBezTo>
                  <a:cubicBezTo>
                    <a:pt x="5294" y="6867"/>
                    <a:pt x="5281" y="6808"/>
                    <a:pt x="5353" y="6709"/>
                  </a:cubicBezTo>
                  <a:cubicBezTo>
                    <a:pt x="5452" y="6575"/>
                    <a:pt x="5540" y="6431"/>
                    <a:pt x="5615" y="6283"/>
                  </a:cubicBezTo>
                  <a:cubicBezTo>
                    <a:pt x="5648" y="6211"/>
                    <a:pt x="5694" y="6146"/>
                    <a:pt x="5746" y="6084"/>
                  </a:cubicBezTo>
                  <a:cubicBezTo>
                    <a:pt x="5900" y="5923"/>
                    <a:pt x="6100" y="5926"/>
                    <a:pt x="6146" y="5668"/>
                  </a:cubicBezTo>
                  <a:cubicBezTo>
                    <a:pt x="6159" y="5569"/>
                    <a:pt x="6149" y="5471"/>
                    <a:pt x="6120" y="5376"/>
                  </a:cubicBezTo>
                  <a:cubicBezTo>
                    <a:pt x="6104" y="5317"/>
                    <a:pt x="6061" y="5294"/>
                    <a:pt x="6074" y="5225"/>
                  </a:cubicBezTo>
                  <a:cubicBezTo>
                    <a:pt x="6310" y="5157"/>
                    <a:pt x="6575" y="5140"/>
                    <a:pt x="6811" y="5052"/>
                  </a:cubicBezTo>
                  <a:cubicBezTo>
                    <a:pt x="6926" y="5009"/>
                    <a:pt x="7001" y="4921"/>
                    <a:pt x="7113" y="4881"/>
                  </a:cubicBezTo>
                  <a:cubicBezTo>
                    <a:pt x="7160" y="4863"/>
                    <a:pt x="7207" y="4857"/>
                    <a:pt x="7255" y="4857"/>
                  </a:cubicBezTo>
                  <a:cubicBezTo>
                    <a:pt x="7341" y="4857"/>
                    <a:pt x="7428" y="4877"/>
                    <a:pt x="7519" y="4881"/>
                  </a:cubicBezTo>
                  <a:cubicBezTo>
                    <a:pt x="7536" y="4882"/>
                    <a:pt x="7552" y="4882"/>
                    <a:pt x="7568" y="4882"/>
                  </a:cubicBezTo>
                  <a:cubicBezTo>
                    <a:pt x="7790" y="4882"/>
                    <a:pt x="7896" y="4815"/>
                    <a:pt x="7859" y="4577"/>
                  </a:cubicBezTo>
                  <a:cubicBezTo>
                    <a:pt x="7807" y="4216"/>
                    <a:pt x="7568" y="4347"/>
                    <a:pt x="7335" y="4170"/>
                  </a:cubicBezTo>
                  <a:cubicBezTo>
                    <a:pt x="7289" y="4134"/>
                    <a:pt x="7198" y="4141"/>
                    <a:pt x="7139" y="4108"/>
                  </a:cubicBezTo>
                  <a:cubicBezTo>
                    <a:pt x="7050" y="4062"/>
                    <a:pt x="7037" y="4023"/>
                    <a:pt x="6988" y="3944"/>
                  </a:cubicBezTo>
                  <a:cubicBezTo>
                    <a:pt x="6903" y="3813"/>
                    <a:pt x="6801" y="3692"/>
                    <a:pt x="6775" y="3532"/>
                  </a:cubicBezTo>
                  <a:cubicBezTo>
                    <a:pt x="6739" y="3286"/>
                    <a:pt x="6939" y="3250"/>
                    <a:pt x="7054" y="3076"/>
                  </a:cubicBezTo>
                  <a:cubicBezTo>
                    <a:pt x="7142" y="2945"/>
                    <a:pt x="7145" y="2854"/>
                    <a:pt x="7171" y="2709"/>
                  </a:cubicBezTo>
                  <a:cubicBezTo>
                    <a:pt x="7175" y="2696"/>
                    <a:pt x="7178" y="2683"/>
                    <a:pt x="7181" y="2670"/>
                  </a:cubicBezTo>
                  <a:cubicBezTo>
                    <a:pt x="7034" y="2421"/>
                    <a:pt x="6739" y="2254"/>
                    <a:pt x="6674" y="1972"/>
                  </a:cubicBezTo>
                  <a:cubicBezTo>
                    <a:pt x="6549" y="1451"/>
                    <a:pt x="7168" y="534"/>
                    <a:pt x="6726" y="82"/>
                  </a:cubicBezTo>
                  <a:lnTo>
                    <a:pt x="6726" y="82"/>
                  </a:lnTo>
                  <a:cubicBezTo>
                    <a:pt x="6510" y="213"/>
                    <a:pt x="6333" y="246"/>
                    <a:pt x="6120" y="321"/>
                  </a:cubicBezTo>
                  <a:cubicBezTo>
                    <a:pt x="5802" y="433"/>
                    <a:pt x="5724" y="515"/>
                    <a:pt x="5524" y="770"/>
                  </a:cubicBezTo>
                  <a:cubicBezTo>
                    <a:pt x="5196" y="1189"/>
                    <a:pt x="5003" y="1219"/>
                    <a:pt x="4502" y="1225"/>
                  </a:cubicBezTo>
                  <a:cubicBezTo>
                    <a:pt x="4477" y="1226"/>
                    <a:pt x="4454" y="1226"/>
                    <a:pt x="4431" y="1226"/>
                  </a:cubicBezTo>
                  <a:cubicBezTo>
                    <a:pt x="4144" y="1226"/>
                    <a:pt x="3962" y="1182"/>
                    <a:pt x="3968" y="921"/>
                  </a:cubicBezTo>
                  <a:cubicBezTo>
                    <a:pt x="3935" y="911"/>
                    <a:pt x="3905" y="891"/>
                    <a:pt x="3879" y="865"/>
                  </a:cubicBezTo>
                  <a:cubicBezTo>
                    <a:pt x="3791" y="917"/>
                    <a:pt x="3725" y="1016"/>
                    <a:pt x="3620" y="1035"/>
                  </a:cubicBezTo>
                  <a:cubicBezTo>
                    <a:pt x="3486" y="770"/>
                    <a:pt x="3588" y="262"/>
                    <a:pt x="3345" y="59"/>
                  </a:cubicBezTo>
                  <a:cubicBezTo>
                    <a:pt x="3298" y="20"/>
                    <a:pt x="3241" y="0"/>
                    <a:pt x="3184" y="0"/>
                  </a:cubicBezTo>
                  <a:close/>
                </a:path>
              </a:pathLst>
            </a:cu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1"/>
            <p:cNvSpPr/>
            <p:nvPr/>
          </p:nvSpPr>
          <p:spPr>
            <a:xfrm>
              <a:off x="3234306" y="3952283"/>
              <a:ext cx="427187" cy="587366"/>
            </a:xfrm>
            <a:custGeom>
              <a:avLst/>
              <a:gdLst/>
              <a:ahLst/>
              <a:cxnLst/>
              <a:rect l="l" t="t" r="r" b="b"/>
              <a:pathLst>
                <a:path w="6838" h="9402" extrusionOk="0">
                  <a:moveTo>
                    <a:pt x="3584" y="0"/>
                  </a:moveTo>
                  <a:lnTo>
                    <a:pt x="3584" y="0"/>
                  </a:lnTo>
                  <a:cubicBezTo>
                    <a:pt x="3588" y="82"/>
                    <a:pt x="3604" y="164"/>
                    <a:pt x="3574" y="213"/>
                  </a:cubicBezTo>
                  <a:cubicBezTo>
                    <a:pt x="3542" y="211"/>
                    <a:pt x="3509" y="211"/>
                    <a:pt x="3475" y="211"/>
                  </a:cubicBezTo>
                  <a:cubicBezTo>
                    <a:pt x="3317" y="211"/>
                    <a:pt x="3146" y="226"/>
                    <a:pt x="2995" y="226"/>
                  </a:cubicBezTo>
                  <a:cubicBezTo>
                    <a:pt x="2967" y="226"/>
                    <a:pt x="2936" y="226"/>
                    <a:pt x="2903" y="226"/>
                  </a:cubicBezTo>
                  <a:cubicBezTo>
                    <a:pt x="2745" y="226"/>
                    <a:pt x="2538" y="235"/>
                    <a:pt x="2441" y="338"/>
                  </a:cubicBezTo>
                  <a:cubicBezTo>
                    <a:pt x="2287" y="501"/>
                    <a:pt x="2516" y="642"/>
                    <a:pt x="2467" y="819"/>
                  </a:cubicBezTo>
                  <a:cubicBezTo>
                    <a:pt x="2425" y="976"/>
                    <a:pt x="2215" y="999"/>
                    <a:pt x="2100" y="1065"/>
                  </a:cubicBezTo>
                  <a:cubicBezTo>
                    <a:pt x="1982" y="1127"/>
                    <a:pt x="2025" y="1248"/>
                    <a:pt x="1923" y="1311"/>
                  </a:cubicBezTo>
                  <a:cubicBezTo>
                    <a:pt x="1898" y="1326"/>
                    <a:pt x="1867" y="1332"/>
                    <a:pt x="1834" y="1332"/>
                  </a:cubicBezTo>
                  <a:cubicBezTo>
                    <a:pt x="1746" y="1332"/>
                    <a:pt x="1640" y="1292"/>
                    <a:pt x="1559" y="1292"/>
                  </a:cubicBezTo>
                  <a:cubicBezTo>
                    <a:pt x="1549" y="1292"/>
                    <a:pt x="1539" y="1293"/>
                    <a:pt x="1530" y="1294"/>
                  </a:cubicBezTo>
                  <a:cubicBezTo>
                    <a:pt x="1435" y="1307"/>
                    <a:pt x="1347" y="1340"/>
                    <a:pt x="1340" y="1451"/>
                  </a:cubicBezTo>
                  <a:cubicBezTo>
                    <a:pt x="1330" y="1576"/>
                    <a:pt x="1475" y="1612"/>
                    <a:pt x="1488" y="1727"/>
                  </a:cubicBezTo>
                  <a:cubicBezTo>
                    <a:pt x="1384" y="1795"/>
                    <a:pt x="1222" y="1859"/>
                    <a:pt x="1084" y="1859"/>
                  </a:cubicBezTo>
                  <a:cubicBezTo>
                    <a:pt x="1057" y="1859"/>
                    <a:pt x="1031" y="1856"/>
                    <a:pt x="1006" y="1851"/>
                  </a:cubicBezTo>
                  <a:cubicBezTo>
                    <a:pt x="852" y="1815"/>
                    <a:pt x="924" y="1743"/>
                    <a:pt x="878" y="1628"/>
                  </a:cubicBezTo>
                  <a:cubicBezTo>
                    <a:pt x="852" y="1562"/>
                    <a:pt x="813" y="1535"/>
                    <a:pt x="767" y="1535"/>
                  </a:cubicBezTo>
                  <a:cubicBezTo>
                    <a:pt x="721" y="1535"/>
                    <a:pt x="668" y="1562"/>
                    <a:pt x="613" y="1605"/>
                  </a:cubicBezTo>
                  <a:cubicBezTo>
                    <a:pt x="436" y="1743"/>
                    <a:pt x="430" y="1933"/>
                    <a:pt x="433" y="2143"/>
                  </a:cubicBezTo>
                  <a:cubicBezTo>
                    <a:pt x="431" y="2143"/>
                    <a:pt x="429" y="2143"/>
                    <a:pt x="427" y="2143"/>
                  </a:cubicBezTo>
                  <a:cubicBezTo>
                    <a:pt x="300" y="2143"/>
                    <a:pt x="178" y="1995"/>
                    <a:pt x="101" y="1995"/>
                  </a:cubicBezTo>
                  <a:cubicBezTo>
                    <a:pt x="62" y="1995"/>
                    <a:pt x="34" y="2033"/>
                    <a:pt x="23" y="2146"/>
                  </a:cubicBezTo>
                  <a:cubicBezTo>
                    <a:pt x="0" y="2356"/>
                    <a:pt x="50" y="2575"/>
                    <a:pt x="36" y="2788"/>
                  </a:cubicBezTo>
                  <a:cubicBezTo>
                    <a:pt x="23" y="2991"/>
                    <a:pt x="105" y="3096"/>
                    <a:pt x="158" y="3286"/>
                  </a:cubicBezTo>
                  <a:cubicBezTo>
                    <a:pt x="240" y="3584"/>
                    <a:pt x="27" y="3912"/>
                    <a:pt x="371" y="4072"/>
                  </a:cubicBezTo>
                  <a:cubicBezTo>
                    <a:pt x="443" y="4108"/>
                    <a:pt x="525" y="4134"/>
                    <a:pt x="606" y="4148"/>
                  </a:cubicBezTo>
                  <a:cubicBezTo>
                    <a:pt x="609" y="4148"/>
                    <a:pt x="611" y="4148"/>
                    <a:pt x="613" y="4148"/>
                  </a:cubicBezTo>
                  <a:cubicBezTo>
                    <a:pt x="646" y="4148"/>
                    <a:pt x="685" y="4133"/>
                    <a:pt x="719" y="4133"/>
                  </a:cubicBezTo>
                  <a:cubicBezTo>
                    <a:pt x="729" y="4133"/>
                    <a:pt x="739" y="4134"/>
                    <a:pt x="747" y="4138"/>
                  </a:cubicBezTo>
                  <a:cubicBezTo>
                    <a:pt x="836" y="4170"/>
                    <a:pt x="839" y="4259"/>
                    <a:pt x="885" y="4338"/>
                  </a:cubicBezTo>
                  <a:cubicBezTo>
                    <a:pt x="1049" y="4324"/>
                    <a:pt x="1039" y="4118"/>
                    <a:pt x="1134" y="4020"/>
                  </a:cubicBezTo>
                  <a:cubicBezTo>
                    <a:pt x="1241" y="3910"/>
                    <a:pt x="1435" y="3884"/>
                    <a:pt x="1589" y="3884"/>
                  </a:cubicBezTo>
                  <a:cubicBezTo>
                    <a:pt x="1610" y="3884"/>
                    <a:pt x="1629" y="3885"/>
                    <a:pt x="1648" y="3885"/>
                  </a:cubicBezTo>
                  <a:cubicBezTo>
                    <a:pt x="1881" y="3895"/>
                    <a:pt x="1822" y="4049"/>
                    <a:pt x="1707" y="4203"/>
                  </a:cubicBezTo>
                  <a:cubicBezTo>
                    <a:pt x="1628" y="4308"/>
                    <a:pt x="1440" y="4578"/>
                    <a:pt x="1619" y="4578"/>
                  </a:cubicBezTo>
                  <a:cubicBezTo>
                    <a:pt x="1647" y="4578"/>
                    <a:pt x="1683" y="4571"/>
                    <a:pt x="1730" y="4557"/>
                  </a:cubicBezTo>
                  <a:cubicBezTo>
                    <a:pt x="1953" y="4485"/>
                    <a:pt x="2310" y="4229"/>
                    <a:pt x="2123" y="3971"/>
                  </a:cubicBezTo>
                  <a:cubicBezTo>
                    <a:pt x="2035" y="3849"/>
                    <a:pt x="1861" y="3840"/>
                    <a:pt x="1773" y="3731"/>
                  </a:cubicBezTo>
                  <a:cubicBezTo>
                    <a:pt x="1704" y="3650"/>
                    <a:pt x="1655" y="3466"/>
                    <a:pt x="1632" y="3371"/>
                  </a:cubicBezTo>
                  <a:cubicBezTo>
                    <a:pt x="1586" y="3161"/>
                    <a:pt x="1661" y="2942"/>
                    <a:pt x="1769" y="2762"/>
                  </a:cubicBezTo>
                  <a:cubicBezTo>
                    <a:pt x="1828" y="2662"/>
                    <a:pt x="1893" y="2622"/>
                    <a:pt x="1958" y="2622"/>
                  </a:cubicBezTo>
                  <a:cubicBezTo>
                    <a:pt x="2121" y="2622"/>
                    <a:pt x="2284" y="2871"/>
                    <a:pt x="2349" y="3047"/>
                  </a:cubicBezTo>
                  <a:cubicBezTo>
                    <a:pt x="2425" y="3247"/>
                    <a:pt x="2389" y="3532"/>
                    <a:pt x="2533" y="3692"/>
                  </a:cubicBezTo>
                  <a:cubicBezTo>
                    <a:pt x="2660" y="3836"/>
                    <a:pt x="2801" y="3918"/>
                    <a:pt x="2729" y="4141"/>
                  </a:cubicBezTo>
                  <a:cubicBezTo>
                    <a:pt x="2628" y="4442"/>
                    <a:pt x="2310" y="4518"/>
                    <a:pt x="2149" y="4767"/>
                  </a:cubicBezTo>
                  <a:cubicBezTo>
                    <a:pt x="2067" y="4896"/>
                    <a:pt x="1984" y="5050"/>
                    <a:pt x="1860" y="5050"/>
                  </a:cubicBezTo>
                  <a:cubicBezTo>
                    <a:pt x="1808" y="5050"/>
                    <a:pt x="1748" y="5023"/>
                    <a:pt x="1678" y="4953"/>
                  </a:cubicBezTo>
                  <a:cubicBezTo>
                    <a:pt x="1607" y="4883"/>
                    <a:pt x="1628" y="4803"/>
                    <a:pt x="1533" y="4803"/>
                  </a:cubicBezTo>
                  <a:cubicBezTo>
                    <a:pt x="1531" y="4803"/>
                    <a:pt x="1529" y="4803"/>
                    <a:pt x="1527" y="4803"/>
                  </a:cubicBezTo>
                  <a:cubicBezTo>
                    <a:pt x="1461" y="4803"/>
                    <a:pt x="1347" y="4908"/>
                    <a:pt x="1304" y="4950"/>
                  </a:cubicBezTo>
                  <a:cubicBezTo>
                    <a:pt x="1108" y="5147"/>
                    <a:pt x="1222" y="5405"/>
                    <a:pt x="1193" y="5654"/>
                  </a:cubicBezTo>
                  <a:cubicBezTo>
                    <a:pt x="1174" y="5834"/>
                    <a:pt x="1214" y="5899"/>
                    <a:pt x="1279" y="5899"/>
                  </a:cubicBezTo>
                  <a:cubicBezTo>
                    <a:pt x="1392" y="5899"/>
                    <a:pt x="1579" y="5707"/>
                    <a:pt x="1668" y="5573"/>
                  </a:cubicBezTo>
                  <a:cubicBezTo>
                    <a:pt x="1724" y="5491"/>
                    <a:pt x="1789" y="5212"/>
                    <a:pt x="1881" y="5183"/>
                  </a:cubicBezTo>
                  <a:cubicBezTo>
                    <a:pt x="1886" y="5181"/>
                    <a:pt x="1891" y="5181"/>
                    <a:pt x="1897" y="5181"/>
                  </a:cubicBezTo>
                  <a:cubicBezTo>
                    <a:pt x="1935" y="5181"/>
                    <a:pt x="1993" y="5209"/>
                    <a:pt x="2042" y="5209"/>
                  </a:cubicBezTo>
                  <a:cubicBezTo>
                    <a:pt x="2051" y="5209"/>
                    <a:pt x="2059" y="5208"/>
                    <a:pt x="2068" y="5206"/>
                  </a:cubicBezTo>
                  <a:cubicBezTo>
                    <a:pt x="2369" y="5134"/>
                    <a:pt x="2284" y="4790"/>
                    <a:pt x="2477" y="4629"/>
                  </a:cubicBezTo>
                  <a:cubicBezTo>
                    <a:pt x="2517" y="4595"/>
                    <a:pt x="2552" y="4576"/>
                    <a:pt x="2582" y="4576"/>
                  </a:cubicBezTo>
                  <a:cubicBezTo>
                    <a:pt x="2616" y="4576"/>
                    <a:pt x="2646" y="4600"/>
                    <a:pt x="2674" y="4655"/>
                  </a:cubicBezTo>
                  <a:cubicBezTo>
                    <a:pt x="2749" y="4813"/>
                    <a:pt x="2484" y="5153"/>
                    <a:pt x="2411" y="5294"/>
                  </a:cubicBezTo>
                  <a:cubicBezTo>
                    <a:pt x="2333" y="5435"/>
                    <a:pt x="2284" y="5589"/>
                    <a:pt x="2261" y="5749"/>
                  </a:cubicBezTo>
                  <a:cubicBezTo>
                    <a:pt x="2248" y="5884"/>
                    <a:pt x="2241" y="6021"/>
                    <a:pt x="2113" y="6097"/>
                  </a:cubicBezTo>
                  <a:cubicBezTo>
                    <a:pt x="2069" y="6121"/>
                    <a:pt x="2026" y="6130"/>
                    <a:pt x="1983" y="6130"/>
                  </a:cubicBezTo>
                  <a:cubicBezTo>
                    <a:pt x="1900" y="6130"/>
                    <a:pt x="1818" y="6095"/>
                    <a:pt x="1733" y="6074"/>
                  </a:cubicBezTo>
                  <a:cubicBezTo>
                    <a:pt x="1698" y="6063"/>
                    <a:pt x="1655" y="6035"/>
                    <a:pt x="1627" y="6035"/>
                  </a:cubicBezTo>
                  <a:cubicBezTo>
                    <a:pt x="1604" y="6035"/>
                    <a:pt x="1592" y="6054"/>
                    <a:pt x="1602" y="6120"/>
                  </a:cubicBezTo>
                  <a:cubicBezTo>
                    <a:pt x="1455" y="6369"/>
                    <a:pt x="1936" y="6398"/>
                    <a:pt x="1805" y="6677"/>
                  </a:cubicBezTo>
                  <a:cubicBezTo>
                    <a:pt x="1753" y="6788"/>
                    <a:pt x="1681" y="6817"/>
                    <a:pt x="1707" y="6952"/>
                  </a:cubicBezTo>
                  <a:cubicBezTo>
                    <a:pt x="1727" y="7043"/>
                    <a:pt x="1815" y="7129"/>
                    <a:pt x="1855" y="7214"/>
                  </a:cubicBezTo>
                  <a:cubicBezTo>
                    <a:pt x="1920" y="7355"/>
                    <a:pt x="2041" y="7495"/>
                    <a:pt x="2090" y="7643"/>
                  </a:cubicBezTo>
                  <a:cubicBezTo>
                    <a:pt x="2143" y="7787"/>
                    <a:pt x="2159" y="8121"/>
                    <a:pt x="2051" y="8210"/>
                  </a:cubicBezTo>
                  <a:cubicBezTo>
                    <a:pt x="1914" y="8318"/>
                    <a:pt x="1593" y="8285"/>
                    <a:pt x="1694" y="8537"/>
                  </a:cubicBezTo>
                  <a:cubicBezTo>
                    <a:pt x="1746" y="8662"/>
                    <a:pt x="2028" y="8812"/>
                    <a:pt x="2163" y="8829"/>
                  </a:cubicBezTo>
                  <a:cubicBezTo>
                    <a:pt x="2170" y="8830"/>
                    <a:pt x="2177" y="8830"/>
                    <a:pt x="2184" y="8830"/>
                  </a:cubicBezTo>
                  <a:cubicBezTo>
                    <a:pt x="2301" y="8830"/>
                    <a:pt x="2362" y="8730"/>
                    <a:pt x="2467" y="8724"/>
                  </a:cubicBezTo>
                  <a:cubicBezTo>
                    <a:pt x="2470" y="8724"/>
                    <a:pt x="2473" y="8724"/>
                    <a:pt x="2476" y="8724"/>
                  </a:cubicBezTo>
                  <a:cubicBezTo>
                    <a:pt x="2597" y="8724"/>
                    <a:pt x="2567" y="8795"/>
                    <a:pt x="2634" y="8878"/>
                  </a:cubicBezTo>
                  <a:cubicBezTo>
                    <a:pt x="2704" y="8960"/>
                    <a:pt x="2829" y="9019"/>
                    <a:pt x="2941" y="9019"/>
                  </a:cubicBezTo>
                  <a:cubicBezTo>
                    <a:pt x="2978" y="9019"/>
                    <a:pt x="3013" y="9013"/>
                    <a:pt x="3044" y="8999"/>
                  </a:cubicBezTo>
                  <a:cubicBezTo>
                    <a:pt x="3099" y="8763"/>
                    <a:pt x="2880" y="8619"/>
                    <a:pt x="2791" y="8436"/>
                  </a:cubicBezTo>
                  <a:cubicBezTo>
                    <a:pt x="2687" y="8210"/>
                    <a:pt x="2716" y="7993"/>
                    <a:pt x="2805" y="7774"/>
                  </a:cubicBezTo>
                  <a:cubicBezTo>
                    <a:pt x="2865" y="7632"/>
                    <a:pt x="2909" y="7220"/>
                    <a:pt x="3079" y="7220"/>
                  </a:cubicBezTo>
                  <a:cubicBezTo>
                    <a:pt x="3120" y="7220"/>
                    <a:pt x="3169" y="7244"/>
                    <a:pt x="3227" y="7302"/>
                  </a:cubicBezTo>
                  <a:cubicBezTo>
                    <a:pt x="3529" y="7600"/>
                    <a:pt x="3044" y="7869"/>
                    <a:pt x="3096" y="8187"/>
                  </a:cubicBezTo>
                  <a:cubicBezTo>
                    <a:pt x="3116" y="8328"/>
                    <a:pt x="3224" y="8377"/>
                    <a:pt x="3296" y="8485"/>
                  </a:cubicBezTo>
                  <a:cubicBezTo>
                    <a:pt x="3371" y="8596"/>
                    <a:pt x="3371" y="8675"/>
                    <a:pt x="3335" y="8816"/>
                  </a:cubicBezTo>
                  <a:cubicBezTo>
                    <a:pt x="3299" y="8960"/>
                    <a:pt x="3103" y="9196"/>
                    <a:pt x="3178" y="9343"/>
                  </a:cubicBezTo>
                  <a:cubicBezTo>
                    <a:pt x="3200" y="9384"/>
                    <a:pt x="3232" y="9402"/>
                    <a:pt x="3272" y="9402"/>
                  </a:cubicBezTo>
                  <a:cubicBezTo>
                    <a:pt x="3441" y="9402"/>
                    <a:pt x="3736" y="9083"/>
                    <a:pt x="3823" y="9009"/>
                  </a:cubicBezTo>
                  <a:cubicBezTo>
                    <a:pt x="3941" y="8904"/>
                    <a:pt x="4138" y="8829"/>
                    <a:pt x="4171" y="8655"/>
                  </a:cubicBezTo>
                  <a:cubicBezTo>
                    <a:pt x="4033" y="8501"/>
                    <a:pt x="3922" y="8423"/>
                    <a:pt x="4138" y="8246"/>
                  </a:cubicBezTo>
                  <a:cubicBezTo>
                    <a:pt x="4184" y="8205"/>
                    <a:pt x="4243" y="8184"/>
                    <a:pt x="4301" y="8184"/>
                  </a:cubicBezTo>
                  <a:cubicBezTo>
                    <a:pt x="4342" y="8184"/>
                    <a:pt x="4383" y="8195"/>
                    <a:pt x="4420" y="8216"/>
                  </a:cubicBezTo>
                  <a:cubicBezTo>
                    <a:pt x="4498" y="8255"/>
                    <a:pt x="4528" y="8360"/>
                    <a:pt x="4597" y="8396"/>
                  </a:cubicBezTo>
                  <a:cubicBezTo>
                    <a:pt x="4636" y="8416"/>
                    <a:pt x="4669" y="8424"/>
                    <a:pt x="4698" y="8424"/>
                  </a:cubicBezTo>
                  <a:cubicBezTo>
                    <a:pt x="4871" y="8424"/>
                    <a:pt x="4880" y="8120"/>
                    <a:pt x="4911" y="7977"/>
                  </a:cubicBezTo>
                  <a:cubicBezTo>
                    <a:pt x="5009" y="7525"/>
                    <a:pt x="5042" y="7063"/>
                    <a:pt x="5124" y="6608"/>
                  </a:cubicBezTo>
                  <a:cubicBezTo>
                    <a:pt x="5196" y="6211"/>
                    <a:pt x="5340" y="5825"/>
                    <a:pt x="5399" y="5419"/>
                  </a:cubicBezTo>
                  <a:cubicBezTo>
                    <a:pt x="5429" y="5215"/>
                    <a:pt x="5458" y="5071"/>
                    <a:pt x="5583" y="4904"/>
                  </a:cubicBezTo>
                  <a:cubicBezTo>
                    <a:pt x="5687" y="4767"/>
                    <a:pt x="5799" y="4636"/>
                    <a:pt x="5871" y="4475"/>
                  </a:cubicBezTo>
                  <a:cubicBezTo>
                    <a:pt x="6005" y="4174"/>
                    <a:pt x="6303" y="4121"/>
                    <a:pt x="6503" y="3869"/>
                  </a:cubicBezTo>
                  <a:cubicBezTo>
                    <a:pt x="6608" y="3735"/>
                    <a:pt x="6837" y="3548"/>
                    <a:pt x="6742" y="3368"/>
                  </a:cubicBezTo>
                  <a:cubicBezTo>
                    <a:pt x="6668" y="3234"/>
                    <a:pt x="6559" y="3197"/>
                    <a:pt x="6435" y="3197"/>
                  </a:cubicBezTo>
                  <a:cubicBezTo>
                    <a:pt x="6361" y="3197"/>
                    <a:pt x="6282" y="3210"/>
                    <a:pt x="6202" y="3224"/>
                  </a:cubicBezTo>
                  <a:cubicBezTo>
                    <a:pt x="6192" y="3122"/>
                    <a:pt x="6149" y="3024"/>
                    <a:pt x="6146" y="2926"/>
                  </a:cubicBezTo>
                  <a:cubicBezTo>
                    <a:pt x="6143" y="2775"/>
                    <a:pt x="6277" y="2614"/>
                    <a:pt x="6257" y="2474"/>
                  </a:cubicBezTo>
                  <a:cubicBezTo>
                    <a:pt x="6233" y="2324"/>
                    <a:pt x="6072" y="2284"/>
                    <a:pt x="5902" y="2284"/>
                  </a:cubicBezTo>
                  <a:cubicBezTo>
                    <a:pt x="5758" y="2284"/>
                    <a:pt x="5608" y="2313"/>
                    <a:pt x="5527" y="2329"/>
                  </a:cubicBezTo>
                  <a:cubicBezTo>
                    <a:pt x="5485" y="2337"/>
                    <a:pt x="5391" y="2363"/>
                    <a:pt x="5311" y="2363"/>
                  </a:cubicBezTo>
                  <a:cubicBezTo>
                    <a:pt x="5252" y="2363"/>
                    <a:pt x="5201" y="2349"/>
                    <a:pt x="5183" y="2303"/>
                  </a:cubicBezTo>
                  <a:cubicBezTo>
                    <a:pt x="5130" y="2179"/>
                    <a:pt x="5458" y="2025"/>
                    <a:pt x="5527" y="1982"/>
                  </a:cubicBezTo>
                  <a:cubicBezTo>
                    <a:pt x="5681" y="1884"/>
                    <a:pt x="5825" y="1805"/>
                    <a:pt x="5802" y="1599"/>
                  </a:cubicBezTo>
                  <a:cubicBezTo>
                    <a:pt x="5782" y="1474"/>
                    <a:pt x="5743" y="1353"/>
                    <a:pt x="5684" y="1242"/>
                  </a:cubicBezTo>
                  <a:cubicBezTo>
                    <a:pt x="5620" y="1129"/>
                    <a:pt x="5547" y="1090"/>
                    <a:pt x="5469" y="1090"/>
                  </a:cubicBezTo>
                  <a:cubicBezTo>
                    <a:pt x="5322" y="1090"/>
                    <a:pt x="5158" y="1229"/>
                    <a:pt x="4999" y="1268"/>
                  </a:cubicBezTo>
                  <a:cubicBezTo>
                    <a:pt x="4949" y="1280"/>
                    <a:pt x="4901" y="1285"/>
                    <a:pt x="4854" y="1285"/>
                  </a:cubicBezTo>
                  <a:cubicBezTo>
                    <a:pt x="4552" y="1285"/>
                    <a:pt x="4310" y="1065"/>
                    <a:pt x="4023" y="957"/>
                  </a:cubicBezTo>
                  <a:cubicBezTo>
                    <a:pt x="3742" y="852"/>
                    <a:pt x="3650" y="695"/>
                    <a:pt x="3728" y="383"/>
                  </a:cubicBezTo>
                  <a:cubicBezTo>
                    <a:pt x="3748" y="311"/>
                    <a:pt x="3774" y="243"/>
                    <a:pt x="3810" y="180"/>
                  </a:cubicBezTo>
                  <a:cubicBezTo>
                    <a:pt x="3745" y="108"/>
                    <a:pt x="3666" y="49"/>
                    <a:pt x="3584"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88;p42">
            <a:extLst>
              <a:ext uri="{FF2B5EF4-FFF2-40B4-BE49-F238E27FC236}">
                <a16:creationId xmlns:a16="http://schemas.microsoft.com/office/drawing/2014/main" id="{3EF2BBFA-4241-E5CA-A6FE-20B0677F0504}"/>
              </a:ext>
            </a:extLst>
          </p:cNvPr>
          <p:cNvSpPr txBox="1"/>
          <p:nvPr/>
        </p:nvSpPr>
        <p:spPr>
          <a:xfrm>
            <a:off x="3476998" y="2921503"/>
            <a:ext cx="3373138" cy="32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accent4"/>
                </a:solidFill>
                <a:latin typeface="Cairo"/>
                <a:ea typeface="Cairo"/>
                <a:cs typeface="Cairo"/>
                <a:sym typeface="Cairo"/>
              </a:rPr>
              <a:t>Rica Kesuma Mansyur</a:t>
            </a:r>
            <a:endParaRPr sz="1600" b="1" dirty="0">
              <a:solidFill>
                <a:schemeClr val="accent4"/>
              </a:solidFill>
              <a:latin typeface="Cairo"/>
              <a:ea typeface="Cairo"/>
              <a:cs typeface="Cairo"/>
              <a:sym typeface="Cai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1"/>
          <p:cNvSpPr txBox="1">
            <a:spLocks noGrp="1"/>
          </p:cNvSpPr>
          <p:nvPr>
            <p:ph type="title"/>
          </p:nvPr>
        </p:nvSpPr>
        <p:spPr>
          <a:xfrm>
            <a:off x="1069950" y="377225"/>
            <a:ext cx="7004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Business Insight</a:t>
            </a:r>
            <a:endParaRPr dirty="0"/>
          </a:p>
        </p:txBody>
      </p:sp>
      <p:sp>
        <p:nvSpPr>
          <p:cNvPr id="551" name="Google Shape;551;p21"/>
          <p:cNvSpPr txBox="1"/>
          <p:nvPr/>
        </p:nvSpPr>
        <p:spPr>
          <a:xfrm>
            <a:off x="516546" y="1105745"/>
            <a:ext cx="4489366" cy="3342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500" dirty="0">
                <a:solidFill>
                  <a:schemeClr val="dk1"/>
                </a:solidFill>
                <a:latin typeface="Cairo"/>
                <a:ea typeface="Cairo"/>
                <a:cs typeface="Cairo"/>
                <a:sym typeface="Cairo"/>
              </a:rPr>
              <a:t>In this Mini Project, I acted as a member of the Data Scientist team in a hotel company. As a member of the Data Scientist team, I have the responsibility to provide insights related to the hotel's business performance. These insights can be sought by data exploration, such as analyzing how customers behave in booking hotel tickets or looking for factors that affect the cancellation of hotel ticket bookings. Then present the insights that have been obtained using visualization and data storytelling.</a:t>
            </a:r>
            <a:endParaRPr sz="1500" dirty="0">
              <a:solidFill>
                <a:schemeClr val="dk1"/>
              </a:solidFill>
              <a:latin typeface="Cairo"/>
              <a:ea typeface="Cairo"/>
              <a:cs typeface="Cairo"/>
              <a:sym typeface="Cairo"/>
            </a:endParaRPr>
          </a:p>
        </p:txBody>
      </p:sp>
      <p:grpSp>
        <p:nvGrpSpPr>
          <p:cNvPr id="554" name="Google Shape;554;p21"/>
          <p:cNvGrpSpPr/>
          <p:nvPr/>
        </p:nvGrpSpPr>
        <p:grpSpPr>
          <a:xfrm>
            <a:off x="5775355" y="1389550"/>
            <a:ext cx="2972835" cy="2998343"/>
            <a:chOff x="4942335" y="1181000"/>
            <a:chExt cx="3401413" cy="3430599"/>
          </a:xfrm>
        </p:grpSpPr>
        <p:sp>
          <p:nvSpPr>
            <p:cNvPr id="555" name="Google Shape;555;p21"/>
            <p:cNvSpPr/>
            <p:nvPr/>
          </p:nvSpPr>
          <p:spPr>
            <a:xfrm>
              <a:off x="6840383" y="2662957"/>
              <a:ext cx="606454" cy="654716"/>
            </a:xfrm>
            <a:custGeom>
              <a:avLst/>
              <a:gdLst/>
              <a:ahLst/>
              <a:cxnLst/>
              <a:rect l="l" t="t" r="r" b="b"/>
              <a:pathLst>
                <a:path w="6773" h="7312" extrusionOk="0">
                  <a:moveTo>
                    <a:pt x="5063" y="2842"/>
                  </a:moveTo>
                  <a:cubicBezTo>
                    <a:pt x="5066" y="2842"/>
                    <a:pt x="5067" y="2843"/>
                    <a:pt x="5069" y="2843"/>
                  </a:cubicBezTo>
                  <a:cubicBezTo>
                    <a:pt x="5118" y="2856"/>
                    <a:pt x="5164" y="2862"/>
                    <a:pt x="5213" y="2866"/>
                  </a:cubicBezTo>
                  <a:cubicBezTo>
                    <a:pt x="5236" y="2862"/>
                    <a:pt x="5390" y="2853"/>
                    <a:pt x="5390" y="2853"/>
                  </a:cubicBezTo>
                  <a:lnTo>
                    <a:pt x="5511" y="2957"/>
                  </a:lnTo>
                  <a:cubicBezTo>
                    <a:pt x="5511" y="2957"/>
                    <a:pt x="5524" y="3069"/>
                    <a:pt x="5527" y="3092"/>
                  </a:cubicBezTo>
                  <a:cubicBezTo>
                    <a:pt x="5527" y="3111"/>
                    <a:pt x="5498" y="3124"/>
                    <a:pt x="5478" y="3151"/>
                  </a:cubicBezTo>
                  <a:cubicBezTo>
                    <a:pt x="5455" y="3180"/>
                    <a:pt x="5468" y="3282"/>
                    <a:pt x="5472" y="3308"/>
                  </a:cubicBezTo>
                  <a:cubicBezTo>
                    <a:pt x="5475" y="3334"/>
                    <a:pt x="5531" y="3370"/>
                    <a:pt x="5472" y="3393"/>
                  </a:cubicBezTo>
                  <a:cubicBezTo>
                    <a:pt x="5396" y="3419"/>
                    <a:pt x="5324" y="3439"/>
                    <a:pt x="5246" y="3452"/>
                  </a:cubicBezTo>
                  <a:cubicBezTo>
                    <a:pt x="5174" y="3461"/>
                    <a:pt x="5100" y="3464"/>
                    <a:pt x="5026" y="3464"/>
                  </a:cubicBezTo>
                  <a:cubicBezTo>
                    <a:pt x="4989" y="3464"/>
                    <a:pt x="4952" y="3463"/>
                    <a:pt x="4915" y="3462"/>
                  </a:cubicBezTo>
                  <a:cubicBezTo>
                    <a:pt x="4896" y="3461"/>
                    <a:pt x="4878" y="3461"/>
                    <a:pt x="4861" y="3461"/>
                  </a:cubicBezTo>
                  <a:cubicBezTo>
                    <a:pt x="4741" y="3461"/>
                    <a:pt x="4646" y="3469"/>
                    <a:pt x="4601" y="3469"/>
                  </a:cubicBezTo>
                  <a:cubicBezTo>
                    <a:pt x="4594" y="3469"/>
                    <a:pt x="4588" y="3469"/>
                    <a:pt x="4584" y="3468"/>
                  </a:cubicBezTo>
                  <a:cubicBezTo>
                    <a:pt x="4528" y="3449"/>
                    <a:pt x="4502" y="3380"/>
                    <a:pt x="4532" y="3328"/>
                  </a:cubicBezTo>
                  <a:cubicBezTo>
                    <a:pt x="4554" y="3295"/>
                    <a:pt x="4581" y="3262"/>
                    <a:pt x="4610" y="3233"/>
                  </a:cubicBezTo>
                  <a:cubicBezTo>
                    <a:pt x="4623" y="3216"/>
                    <a:pt x="4676" y="3183"/>
                    <a:pt x="4672" y="3170"/>
                  </a:cubicBezTo>
                  <a:cubicBezTo>
                    <a:pt x="4672" y="3157"/>
                    <a:pt x="4640" y="3079"/>
                    <a:pt x="4666" y="3020"/>
                  </a:cubicBezTo>
                  <a:cubicBezTo>
                    <a:pt x="4692" y="2961"/>
                    <a:pt x="4741" y="2879"/>
                    <a:pt x="4797" y="2875"/>
                  </a:cubicBezTo>
                  <a:cubicBezTo>
                    <a:pt x="4847" y="2869"/>
                    <a:pt x="5023" y="2842"/>
                    <a:pt x="5063" y="2842"/>
                  </a:cubicBezTo>
                  <a:close/>
                  <a:moveTo>
                    <a:pt x="2331" y="1"/>
                  </a:moveTo>
                  <a:cubicBezTo>
                    <a:pt x="2312" y="1"/>
                    <a:pt x="2260" y="124"/>
                    <a:pt x="2219" y="219"/>
                  </a:cubicBezTo>
                  <a:cubicBezTo>
                    <a:pt x="2183" y="324"/>
                    <a:pt x="2153" y="432"/>
                    <a:pt x="2137" y="540"/>
                  </a:cubicBezTo>
                  <a:lnTo>
                    <a:pt x="2068" y="766"/>
                  </a:lnTo>
                  <a:cubicBezTo>
                    <a:pt x="2055" y="851"/>
                    <a:pt x="2042" y="936"/>
                    <a:pt x="2039" y="1021"/>
                  </a:cubicBezTo>
                  <a:cubicBezTo>
                    <a:pt x="2045" y="1070"/>
                    <a:pt x="2035" y="1123"/>
                    <a:pt x="1980" y="1238"/>
                  </a:cubicBezTo>
                  <a:cubicBezTo>
                    <a:pt x="1927" y="1352"/>
                    <a:pt x="1842" y="1296"/>
                    <a:pt x="1868" y="1526"/>
                  </a:cubicBezTo>
                  <a:cubicBezTo>
                    <a:pt x="1894" y="1758"/>
                    <a:pt x="1950" y="1788"/>
                    <a:pt x="1911" y="1899"/>
                  </a:cubicBezTo>
                  <a:cubicBezTo>
                    <a:pt x="1868" y="2014"/>
                    <a:pt x="1770" y="2056"/>
                    <a:pt x="1754" y="2237"/>
                  </a:cubicBezTo>
                  <a:cubicBezTo>
                    <a:pt x="1740" y="2414"/>
                    <a:pt x="1786" y="2509"/>
                    <a:pt x="1770" y="2604"/>
                  </a:cubicBezTo>
                  <a:cubicBezTo>
                    <a:pt x="1757" y="2699"/>
                    <a:pt x="1439" y="2794"/>
                    <a:pt x="1364" y="2944"/>
                  </a:cubicBezTo>
                  <a:cubicBezTo>
                    <a:pt x="1288" y="3095"/>
                    <a:pt x="1288" y="3246"/>
                    <a:pt x="1226" y="3419"/>
                  </a:cubicBezTo>
                  <a:cubicBezTo>
                    <a:pt x="1161" y="3596"/>
                    <a:pt x="1121" y="3708"/>
                    <a:pt x="1026" y="3763"/>
                  </a:cubicBezTo>
                  <a:cubicBezTo>
                    <a:pt x="935" y="3816"/>
                    <a:pt x="774" y="3816"/>
                    <a:pt x="689" y="3884"/>
                  </a:cubicBezTo>
                  <a:cubicBezTo>
                    <a:pt x="607" y="3953"/>
                    <a:pt x="610" y="4071"/>
                    <a:pt x="486" y="4143"/>
                  </a:cubicBezTo>
                  <a:cubicBezTo>
                    <a:pt x="361" y="4215"/>
                    <a:pt x="293" y="4215"/>
                    <a:pt x="302" y="4297"/>
                  </a:cubicBezTo>
                  <a:cubicBezTo>
                    <a:pt x="312" y="4382"/>
                    <a:pt x="355" y="4386"/>
                    <a:pt x="365" y="4474"/>
                  </a:cubicBezTo>
                  <a:cubicBezTo>
                    <a:pt x="374" y="4566"/>
                    <a:pt x="410" y="4664"/>
                    <a:pt x="256" y="4805"/>
                  </a:cubicBezTo>
                  <a:cubicBezTo>
                    <a:pt x="250" y="4815"/>
                    <a:pt x="240" y="4821"/>
                    <a:pt x="234" y="4831"/>
                  </a:cubicBezTo>
                  <a:lnTo>
                    <a:pt x="230" y="4838"/>
                  </a:lnTo>
                  <a:cubicBezTo>
                    <a:pt x="220" y="4848"/>
                    <a:pt x="211" y="4857"/>
                    <a:pt x="204" y="4870"/>
                  </a:cubicBezTo>
                  <a:cubicBezTo>
                    <a:pt x="194" y="4884"/>
                    <a:pt x="181" y="4897"/>
                    <a:pt x="175" y="4913"/>
                  </a:cubicBezTo>
                  <a:cubicBezTo>
                    <a:pt x="165" y="4929"/>
                    <a:pt x="155" y="4943"/>
                    <a:pt x="148" y="4952"/>
                  </a:cubicBezTo>
                  <a:cubicBezTo>
                    <a:pt x="145" y="4962"/>
                    <a:pt x="139" y="4969"/>
                    <a:pt x="135" y="4975"/>
                  </a:cubicBezTo>
                  <a:cubicBezTo>
                    <a:pt x="132" y="4985"/>
                    <a:pt x="129" y="4992"/>
                    <a:pt x="125" y="4998"/>
                  </a:cubicBezTo>
                  <a:cubicBezTo>
                    <a:pt x="116" y="5015"/>
                    <a:pt x="109" y="5031"/>
                    <a:pt x="103" y="5047"/>
                  </a:cubicBezTo>
                  <a:cubicBezTo>
                    <a:pt x="93" y="5064"/>
                    <a:pt x="86" y="5080"/>
                    <a:pt x="80" y="5093"/>
                  </a:cubicBezTo>
                  <a:cubicBezTo>
                    <a:pt x="73" y="5110"/>
                    <a:pt x="66" y="5126"/>
                    <a:pt x="63" y="5142"/>
                  </a:cubicBezTo>
                  <a:cubicBezTo>
                    <a:pt x="60" y="5146"/>
                    <a:pt x="60" y="5146"/>
                    <a:pt x="60" y="5149"/>
                  </a:cubicBezTo>
                  <a:cubicBezTo>
                    <a:pt x="53" y="5162"/>
                    <a:pt x="50" y="5175"/>
                    <a:pt x="47" y="5185"/>
                  </a:cubicBezTo>
                  <a:cubicBezTo>
                    <a:pt x="37" y="5211"/>
                    <a:pt x="30" y="5234"/>
                    <a:pt x="24" y="5260"/>
                  </a:cubicBezTo>
                  <a:cubicBezTo>
                    <a:pt x="21" y="5267"/>
                    <a:pt x="21" y="5273"/>
                    <a:pt x="21" y="5280"/>
                  </a:cubicBezTo>
                  <a:cubicBezTo>
                    <a:pt x="17" y="5293"/>
                    <a:pt x="14" y="5306"/>
                    <a:pt x="11" y="5319"/>
                  </a:cubicBezTo>
                  <a:cubicBezTo>
                    <a:pt x="8" y="5332"/>
                    <a:pt x="8" y="5339"/>
                    <a:pt x="4" y="5346"/>
                  </a:cubicBezTo>
                  <a:cubicBezTo>
                    <a:pt x="4" y="5355"/>
                    <a:pt x="4" y="5362"/>
                    <a:pt x="1" y="5372"/>
                  </a:cubicBezTo>
                  <a:cubicBezTo>
                    <a:pt x="1" y="5378"/>
                    <a:pt x="1" y="5385"/>
                    <a:pt x="1" y="5391"/>
                  </a:cubicBezTo>
                  <a:lnTo>
                    <a:pt x="1" y="5398"/>
                  </a:lnTo>
                  <a:cubicBezTo>
                    <a:pt x="1" y="5404"/>
                    <a:pt x="1" y="5408"/>
                    <a:pt x="1" y="5411"/>
                  </a:cubicBezTo>
                  <a:cubicBezTo>
                    <a:pt x="1" y="5414"/>
                    <a:pt x="1" y="5418"/>
                    <a:pt x="1" y="5421"/>
                  </a:cubicBezTo>
                  <a:cubicBezTo>
                    <a:pt x="14" y="5529"/>
                    <a:pt x="24" y="5631"/>
                    <a:pt x="44" y="5703"/>
                  </a:cubicBezTo>
                  <a:cubicBezTo>
                    <a:pt x="60" y="5778"/>
                    <a:pt x="155" y="5876"/>
                    <a:pt x="161" y="5932"/>
                  </a:cubicBezTo>
                  <a:cubicBezTo>
                    <a:pt x="168" y="5991"/>
                    <a:pt x="224" y="6060"/>
                    <a:pt x="142" y="6069"/>
                  </a:cubicBezTo>
                  <a:cubicBezTo>
                    <a:pt x="142" y="6069"/>
                    <a:pt x="60" y="6155"/>
                    <a:pt x="161" y="6220"/>
                  </a:cubicBezTo>
                  <a:cubicBezTo>
                    <a:pt x="236" y="6267"/>
                    <a:pt x="388" y="6273"/>
                    <a:pt x="457" y="6273"/>
                  </a:cubicBezTo>
                  <a:cubicBezTo>
                    <a:pt x="479" y="6273"/>
                    <a:pt x="492" y="6273"/>
                    <a:pt x="492" y="6273"/>
                  </a:cubicBezTo>
                  <a:lnTo>
                    <a:pt x="492" y="6273"/>
                  </a:lnTo>
                  <a:cubicBezTo>
                    <a:pt x="492" y="6273"/>
                    <a:pt x="469" y="6443"/>
                    <a:pt x="440" y="6472"/>
                  </a:cubicBezTo>
                  <a:cubicBezTo>
                    <a:pt x="410" y="6502"/>
                    <a:pt x="335" y="6567"/>
                    <a:pt x="404" y="6603"/>
                  </a:cubicBezTo>
                  <a:cubicBezTo>
                    <a:pt x="456" y="6627"/>
                    <a:pt x="470" y="6673"/>
                    <a:pt x="517" y="6673"/>
                  </a:cubicBezTo>
                  <a:cubicBezTo>
                    <a:pt x="534" y="6673"/>
                    <a:pt x="557" y="6666"/>
                    <a:pt x="587" y="6649"/>
                  </a:cubicBezTo>
                  <a:cubicBezTo>
                    <a:pt x="695" y="6587"/>
                    <a:pt x="571" y="6577"/>
                    <a:pt x="738" y="6574"/>
                  </a:cubicBezTo>
                  <a:cubicBezTo>
                    <a:pt x="810" y="6573"/>
                    <a:pt x="854" y="6567"/>
                    <a:pt x="887" y="6567"/>
                  </a:cubicBezTo>
                  <a:cubicBezTo>
                    <a:pt x="931" y="6567"/>
                    <a:pt x="954" y="6577"/>
                    <a:pt x="994" y="6620"/>
                  </a:cubicBezTo>
                  <a:cubicBezTo>
                    <a:pt x="1059" y="6695"/>
                    <a:pt x="1193" y="6748"/>
                    <a:pt x="1318" y="6826"/>
                  </a:cubicBezTo>
                  <a:cubicBezTo>
                    <a:pt x="1446" y="6902"/>
                    <a:pt x="1721" y="6895"/>
                    <a:pt x="1780" y="6898"/>
                  </a:cubicBezTo>
                  <a:cubicBezTo>
                    <a:pt x="1839" y="6902"/>
                    <a:pt x="2022" y="6947"/>
                    <a:pt x="2052" y="6987"/>
                  </a:cubicBezTo>
                  <a:cubicBezTo>
                    <a:pt x="2081" y="7023"/>
                    <a:pt x="2101" y="7056"/>
                    <a:pt x="2206" y="7095"/>
                  </a:cubicBezTo>
                  <a:cubicBezTo>
                    <a:pt x="2310" y="7134"/>
                    <a:pt x="2356" y="7236"/>
                    <a:pt x="2435" y="7311"/>
                  </a:cubicBezTo>
                  <a:cubicBezTo>
                    <a:pt x="2451" y="7295"/>
                    <a:pt x="2464" y="7275"/>
                    <a:pt x="2471" y="7252"/>
                  </a:cubicBezTo>
                  <a:cubicBezTo>
                    <a:pt x="2491" y="7190"/>
                    <a:pt x="2464" y="7128"/>
                    <a:pt x="2474" y="7059"/>
                  </a:cubicBezTo>
                  <a:cubicBezTo>
                    <a:pt x="2491" y="6970"/>
                    <a:pt x="2645" y="6918"/>
                    <a:pt x="2697" y="6859"/>
                  </a:cubicBezTo>
                  <a:cubicBezTo>
                    <a:pt x="2700" y="6852"/>
                    <a:pt x="2704" y="6849"/>
                    <a:pt x="2707" y="6843"/>
                  </a:cubicBezTo>
                  <a:cubicBezTo>
                    <a:pt x="2710" y="6839"/>
                    <a:pt x="2713" y="6836"/>
                    <a:pt x="2717" y="6829"/>
                  </a:cubicBezTo>
                  <a:cubicBezTo>
                    <a:pt x="2717" y="6826"/>
                    <a:pt x="2720" y="6820"/>
                    <a:pt x="2723" y="6816"/>
                  </a:cubicBezTo>
                  <a:cubicBezTo>
                    <a:pt x="2727" y="6810"/>
                    <a:pt x="2727" y="6807"/>
                    <a:pt x="2730" y="6800"/>
                  </a:cubicBezTo>
                  <a:cubicBezTo>
                    <a:pt x="2733" y="6790"/>
                    <a:pt x="2736" y="6780"/>
                    <a:pt x="2740" y="6767"/>
                  </a:cubicBezTo>
                  <a:cubicBezTo>
                    <a:pt x="2743" y="6764"/>
                    <a:pt x="2743" y="6757"/>
                    <a:pt x="2743" y="6751"/>
                  </a:cubicBezTo>
                  <a:cubicBezTo>
                    <a:pt x="2749" y="6718"/>
                    <a:pt x="2753" y="6689"/>
                    <a:pt x="2759" y="6659"/>
                  </a:cubicBezTo>
                  <a:cubicBezTo>
                    <a:pt x="2782" y="6567"/>
                    <a:pt x="2818" y="6482"/>
                    <a:pt x="2871" y="6407"/>
                  </a:cubicBezTo>
                  <a:cubicBezTo>
                    <a:pt x="2913" y="6354"/>
                    <a:pt x="3074" y="6338"/>
                    <a:pt x="3172" y="6302"/>
                  </a:cubicBezTo>
                  <a:cubicBezTo>
                    <a:pt x="3270" y="6266"/>
                    <a:pt x="3437" y="6201"/>
                    <a:pt x="3460" y="6197"/>
                  </a:cubicBezTo>
                  <a:cubicBezTo>
                    <a:pt x="3487" y="6194"/>
                    <a:pt x="3618" y="6115"/>
                    <a:pt x="3650" y="6112"/>
                  </a:cubicBezTo>
                  <a:cubicBezTo>
                    <a:pt x="3680" y="6112"/>
                    <a:pt x="3767" y="6153"/>
                    <a:pt x="3854" y="6153"/>
                  </a:cubicBezTo>
                  <a:cubicBezTo>
                    <a:pt x="3862" y="6153"/>
                    <a:pt x="3871" y="6152"/>
                    <a:pt x="3880" y="6151"/>
                  </a:cubicBezTo>
                  <a:cubicBezTo>
                    <a:pt x="3978" y="6138"/>
                    <a:pt x="3975" y="6132"/>
                    <a:pt x="4001" y="6096"/>
                  </a:cubicBezTo>
                  <a:cubicBezTo>
                    <a:pt x="4027" y="6060"/>
                    <a:pt x="4115" y="5997"/>
                    <a:pt x="4171" y="5958"/>
                  </a:cubicBezTo>
                  <a:cubicBezTo>
                    <a:pt x="4214" y="5922"/>
                    <a:pt x="4266" y="5899"/>
                    <a:pt x="4322" y="5889"/>
                  </a:cubicBezTo>
                  <a:cubicBezTo>
                    <a:pt x="4397" y="5870"/>
                    <a:pt x="4479" y="5863"/>
                    <a:pt x="4558" y="5863"/>
                  </a:cubicBezTo>
                  <a:cubicBezTo>
                    <a:pt x="4568" y="5864"/>
                    <a:pt x="4578" y="5865"/>
                    <a:pt x="4589" y="5865"/>
                  </a:cubicBezTo>
                  <a:cubicBezTo>
                    <a:pt x="4641" y="5865"/>
                    <a:pt x="4692" y="5851"/>
                    <a:pt x="4738" y="5824"/>
                  </a:cubicBezTo>
                  <a:cubicBezTo>
                    <a:pt x="4764" y="5807"/>
                    <a:pt x="4794" y="5801"/>
                    <a:pt x="4823" y="5801"/>
                  </a:cubicBezTo>
                  <a:cubicBezTo>
                    <a:pt x="4868" y="5801"/>
                    <a:pt x="4912" y="5815"/>
                    <a:pt x="4938" y="5821"/>
                  </a:cubicBezTo>
                  <a:cubicBezTo>
                    <a:pt x="4984" y="5834"/>
                    <a:pt x="5111" y="5870"/>
                    <a:pt x="5177" y="5896"/>
                  </a:cubicBezTo>
                  <a:cubicBezTo>
                    <a:pt x="5183" y="5898"/>
                    <a:pt x="5189" y="5899"/>
                    <a:pt x="5196" y="5899"/>
                  </a:cubicBezTo>
                  <a:cubicBezTo>
                    <a:pt x="5271" y="5899"/>
                    <a:pt x="5406" y="5780"/>
                    <a:pt x="5442" y="5765"/>
                  </a:cubicBezTo>
                  <a:cubicBezTo>
                    <a:pt x="5514" y="5709"/>
                    <a:pt x="5580" y="5650"/>
                    <a:pt x="5645" y="5588"/>
                  </a:cubicBezTo>
                  <a:cubicBezTo>
                    <a:pt x="5698" y="5542"/>
                    <a:pt x="5744" y="5490"/>
                    <a:pt x="5780" y="5434"/>
                  </a:cubicBezTo>
                  <a:cubicBezTo>
                    <a:pt x="5812" y="5382"/>
                    <a:pt x="5757" y="5339"/>
                    <a:pt x="5747" y="5306"/>
                  </a:cubicBezTo>
                  <a:cubicBezTo>
                    <a:pt x="5740" y="5273"/>
                    <a:pt x="5694" y="5185"/>
                    <a:pt x="5685" y="5136"/>
                  </a:cubicBezTo>
                  <a:cubicBezTo>
                    <a:pt x="5675" y="5090"/>
                    <a:pt x="5717" y="5038"/>
                    <a:pt x="5727" y="5011"/>
                  </a:cubicBezTo>
                  <a:cubicBezTo>
                    <a:pt x="5737" y="4985"/>
                    <a:pt x="5711" y="4897"/>
                    <a:pt x="5675" y="4877"/>
                  </a:cubicBezTo>
                  <a:cubicBezTo>
                    <a:pt x="5639" y="4861"/>
                    <a:pt x="5593" y="4877"/>
                    <a:pt x="5527" y="4831"/>
                  </a:cubicBezTo>
                  <a:cubicBezTo>
                    <a:pt x="5462" y="4785"/>
                    <a:pt x="5531" y="4710"/>
                    <a:pt x="5554" y="4644"/>
                  </a:cubicBezTo>
                  <a:cubicBezTo>
                    <a:pt x="5573" y="4579"/>
                    <a:pt x="5675" y="4487"/>
                    <a:pt x="5704" y="4438"/>
                  </a:cubicBezTo>
                  <a:cubicBezTo>
                    <a:pt x="5734" y="4389"/>
                    <a:pt x="5806" y="4356"/>
                    <a:pt x="5842" y="4323"/>
                  </a:cubicBezTo>
                  <a:cubicBezTo>
                    <a:pt x="5881" y="4287"/>
                    <a:pt x="5816" y="4199"/>
                    <a:pt x="5773" y="4133"/>
                  </a:cubicBezTo>
                  <a:cubicBezTo>
                    <a:pt x="5721" y="4065"/>
                    <a:pt x="5662" y="3999"/>
                    <a:pt x="5596" y="3943"/>
                  </a:cubicBezTo>
                  <a:cubicBezTo>
                    <a:pt x="5514" y="3871"/>
                    <a:pt x="5527" y="3839"/>
                    <a:pt x="5504" y="3786"/>
                  </a:cubicBezTo>
                  <a:cubicBezTo>
                    <a:pt x="5482" y="3734"/>
                    <a:pt x="5527" y="3744"/>
                    <a:pt x="5563" y="3675"/>
                  </a:cubicBezTo>
                  <a:cubicBezTo>
                    <a:pt x="5603" y="3603"/>
                    <a:pt x="5557" y="3599"/>
                    <a:pt x="5547" y="3508"/>
                  </a:cubicBezTo>
                  <a:cubicBezTo>
                    <a:pt x="5537" y="3445"/>
                    <a:pt x="5544" y="3383"/>
                    <a:pt x="5567" y="3324"/>
                  </a:cubicBezTo>
                  <a:cubicBezTo>
                    <a:pt x="5580" y="3292"/>
                    <a:pt x="5672" y="3288"/>
                    <a:pt x="5694" y="3285"/>
                  </a:cubicBezTo>
                  <a:cubicBezTo>
                    <a:pt x="5714" y="3282"/>
                    <a:pt x="5799" y="3252"/>
                    <a:pt x="5894" y="3219"/>
                  </a:cubicBezTo>
                  <a:cubicBezTo>
                    <a:pt x="5953" y="3203"/>
                    <a:pt x="6006" y="3170"/>
                    <a:pt x="6045" y="3124"/>
                  </a:cubicBezTo>
                  <a:cubicBezTo>
                    <a:pt x="6084" y="3085"/>
                    <a:pt x="6038" y="3033"/>
                    <a:pt x="6032" y="3020"/>
                  </a:cubicBezTo>
                  <a:cubicBezTo>
                    <a:pt x="5996" y="2984"/>
                    <a:pt x="5963" y="2944"/>
                    <a:pt x="5930" y="2902"/>
                  </a:cubicBezTo>
                  <a:cubicBezTo>
                    <a:pt x="5894" y="2843"/>
                    <a:pt x="5852" y="2803"/>
                    <a:pt x="5845" y="2771"/>
                  </a:cubicBezTo>
                  <a:cubicBezTo>
                    <a:pt x="5835" y="2741"/>
                    <a:pt x="5921" y="2656"/>
                    <a:pt x="5930" y="2620"/>
                  </a:cubicBezTo>
                  <a:cubicBezTo>
                    <a:pt x="5937" y="2584"/>
                    <a:pt x="5852" y="2525"/>
                    <a:pt x="5816" y="2473"/>
                  </a:cubicBezTo>
                  <a:cubicBezTo>
                    <a:pt x="5780" y="2423"/>
                    <a:pt x="5862" y="2341"/>
                    <a:pt x="5898" y="2325"/>
                  </a:cubicBezTo>
                  <a:cubicBezTo>
                    <a:pt x="5920" y="2318"/>
                    <a:pt x="5942" y="2314"/>
                    <a:pt x="5964" y="2314"/>
                  </a:cubicBezTo>
                  <a:cubicBezTo>
                    <a:pt x="5971" y="2314"/>
                    <a:pt x="5979" y="2314"/>
                    <a:pt x="5986" y="2315"/>
                  </a:cubicBezTo>
                  <a:cubicBezTo>
                    <a:pt x="5987" y="2315"/>
                    <a:pt x="5989" y="2315"/>
                    <a:pt x="5991" y="2315"/>
                  </a:cubicBezTo>
                  <a:cubicBezTo>
                    <a:pt x="6016" y="2315"/>
                    <a:pt x="6088" y="2335"/>
                    <a:pt x="6143" y="2341"/>
                  </a:cubicBezTo>
                  <a:cubicBezTo>
                    <a:pt x="6151" y="2344"/>
                    <a:pt x="6158" y="2345"/>
                    <a:pt x="6165" y="2345"/>
                  </a:cubicBezTo>
                  <a:cubicBezTo>
                    <a:pt x="6191" y="2345"/>
                    <a:pt x="6216" y="2332"/>
                    <a:pt x="6232" y="2309"/>
                  </a:cubicBezTo>
                  <a:cubicBezTo>
                    <a:pt x="6258" y="2286"/>
                    <a:pt x="6215" y="2243"/>
                    <a:pt x="6186" y="2204"/>
                  </a:cubicBezTo>
                  <a:cubicBezTo>
                    <a:pt x="6160" y="2168"/>
                    <a:pt x="6137" y="2132"/>
                    <a:pt x="6114" y="2093"/>
                  </a:cubicBezTo>
                  <a:cubicBezTo>
                    <a:pt x="6097" y="2063"/>
                    <a:pt x="6166" y="1929"/>
                    <a:pt x="6166" y="1929"/>
                  </a:cubicBezTo>
                  <a:cubicBezTo>
                    <a:pt x="6166" y="1929"/>
                    <a:pt x="6301" y="2004"/>
                    <a:pt x="6320" y="2024"/>
                  </a:cubicBezTo>
                  <a:cubicBezTo>
                    <a:pt x="6369" y="2066"/>
                    <a:pt x="6418" y="2109"/>
                    <a:pt x="6468" y="2148"/>
                  </a:cubicBezTo>
                  <a:cubicBezTo>
                    <a:pt x="6490" y="2164"/>
                    <a:pt x="6505" y="2169"/>
                    <a:pt x="6518" y="2169"/>
                  </a:cubicBezTo>
                  <a:cubicBezTo>
                    <a:pt x="6549" y="2169"/>
                    <a:pt x="6562" y="2136"/>
                    <a:pt x="6602" y="2132"/>
                  </a:cubicBezTo>
                  <a:cubicBezTo>
                    <a:pt x="6628" y="2130"/>
                    <a:pt x="6655" y="2129"/>
                    <a:pt x="6683" y="2129"/>
                  </a:cubicBezTo>
                  <a:cubicBezTo>
                    <a:pt x="6710" y="2129"/>
                    <a:pt x="6738" y="2130"/>
                    <a:pt x="6766" y="2132"/>
                  </a:cubicBezTo>
                  <a:cubicBezTo>
                    <a:pt x="6772" y="2096"/>
                    <a:pt x="6707" y="2066"/>
                    <a:pt x="6703" y="2043"/>
                  </a:cubicBezTo>
                  <a:lnTo>
                    <a:pt x="6667" y="1722"/>
                  </a:lnTo>
                  <a:cubicBezTo>
                    <a:pt x="6658" y="1634"/>
                    <a:pt x="6703" y="1647"/>
                    <a:pt x="6736" y="1621"/>
                  </a:cubicBezTo>
                  <a:cubicBezTo>
                    <a:pt x="6766" y="1595"/>
                    <a:pt x="6733" y="1542"/>
                    <a:pt x="6703" y="1529"/>
                  </a:cubicBezTo>
                  <a:cubicBezTo>
                    <a:pt x="6671" y="1516"/>
                    <a:pt x="6572" y="1454"/>
                    <a:pt x="6471" y="1405"/>
                  </a:cubicBezTo>
                  <a:cubicBezTo>
                    <a:pt x="6369" y="1359"/>
                    <a:pt x="6412" y="1205"/>
                    <a:pt x="6422" y="1159"/>
                  </a:cubicBezTo>
                  <a:cubicBezTo>
                    <a:pt x="6428" y="1087"/>
                    <a:pt x="6428" y="1011"/>
                    <a:pt x="6418" y="936"/>
                  </a:cubicBezTo>
                  <a:cubicBezTo>
                    <a:pt x="6405" y="871"/>
                    <a:pt x="6376" y="858"/>
                    <a:pt x="6366" y="769"/>
                  </a:cubicBezTo>
                  <a:cubicBezTo>
                    <a:pt x="6353" y="681"/>
                    <a:pt x="6379" y="700"/>
                    <a:pt x="6432" y="628"/>
                  </a:cubicBezTo>
                  <a:cubicBezTo>
                    <a:pt x="6484" y="553"/>
                    <a:pt x="6612" y="514"/>
                    <a:pt x="6644" y="451"/>
                  </a:cubicBezTo>
                  <a:cubicBezTo>
                    <a:pt x="6662" y="419"/>
                    <a:pt x="6617" y="411"/>
                    <a:pt x="6565" y="411"/>
                  </a:cubicBezTo>
                  <a:cubicBezTo>
                    <a:pt x="6521" y="411"/>
                    <a:pt x="6472" y="417"/>
                    <a:pt x="6451" y="419"/>
                  </a:cubicBezTo>
                  <a:cubicBezTo>
                    <a:pt x="6427" y="422"/>
                    <a:pt x="6377" y="444"/>
                    <a:pt x="6334" y="444"/>
                  </a:cubicBezTo>
                  <a:cubicBezTo>
                    <a:pt x="6300" y="444"/>
                    <a:pt x="6271" y="431"/>
                    <a:pt x="6258" y="389"/>
                  </a:cubicBezTo>
                  <a:cubicBezTo>
                    <a:pt x="6228" y="294"/>
                    <a:pt x="6317" y="255"/>
                    <a:pt x="6340" y="219"/>
                  </a:cubicBezTo>
                  <a:cubicBezTo>
                    <a:pt x="6275" y="214"/>
                    <a:pt x="6212" y="211"/>
                    <a:pt x="6148" y="211"/>
                  </a:cubicBezTo>
                  <a:cubicBezTo>
                    <a:pt x="6125" y="211"/>
                    <a:pt x="6101" y="211"/>
                    <a:pt x="6078" y="212"/>
                  </a:cubicBezTo>
                  <a:cubicBezTo>
                    <a:pt x="5999" y="222"/>
                    <a:pt x="5917" y="238"/>
                    <a:pt x="5842" y="265"/>
                  </a:cubicBezTo>
                  <a:cubicBezTo>
                    <a:pt x="5770" y="291"/>
                    <a:pt x="5632" y="432"/>
                    <a:pt x="5573" y="504"/>
                  </a:cubicBezTo>
                  <a:cubicBezTo>
                    <a:pt x="5514" y="579"/>
                    <a:pt x="5373" y="569"/>
                    <a:pt x="5298" y="576"/>
                  </a:cubicBezTo>
                  <a:cubicBezTo>
                    <a:pt x="5286" y="577"/>
                    <a:pt x="5276" y="578"/>
                    <a:pt x="5266" y="578"/>
                  </a:cubicBezTo>
                  <a:cubicBezTo>
                    <a:pt x="5214" y="578"/>
                    <a:pt x="5188" y="557"/>
                    <a:pt x="5141" y="527"/>
                  </a:cubicBezTo>
                  <a:cubicBezTo>
                    <a:pt x="5114" y="509"/>
                    <a:pt x="5087" y="504"/>
                    <a:pt x="5059" y="504"/>
                  </a:cubicBezTo>
                  <a:cubicBezTo>
                    <a:pt x="5029" y="504"/>
                    <a:pt x="4996" y="510"/>
                    <a:pt x="4961" y="514"/>
                  </a:cubicBezTo>
                  <a:cubicBezTo>
                    <a:pt x="4892" y="523"/>
                    <a:pt x="5003" y="645"/>
                    <a:pt x="4974" y="687"/>
                  </a:cubicBezTo>
                  <a:cubicBezTo>
                    <a:pt x="4948" y="733"/>
                    <a:pt x="5007" y="753"/>
                    <a:pt x="4990" y="818"/>
                  </a:cubicBezTo>
                  <a:cubicBezTo>
                    <a:pt x="4985" y="834"/>
                    <a:pt x="4975" y="840"/>
                    <a:pt x="4962" y="840"/>
                  </a:cubicBezTo>
                  <a:cubicBezTo>
                    <a:pt x="4920" y="840"/>
                    <a:pt x="4849" y="779"/>
                    <a:pt x="4849" y="779"/>
                  </a:cubicBezTo>
                  <a:cubicBezTo>
                    <a:pt x="4849" y="779"/>
                    <a:pt x="4452" y="680"/>
                    <a:pt x="4383" y="680"/>
                  </a:cubicBezTo>
                  <a:cubicBezTo>
                    <a:pt x="4381" y="680"/>
                    <a:pt x="4379" y="680"/>
                    <a:pt x="4378" y="681"/>
                  </a:cubicBezTo>
                  <a:cubicBezTo>
                    <a:pt x="4328" y="684"/>
                    <a:pt x="4289" y="723"/>
                    <a:pt x="4256" y="736"/>
                  </a:cubicBezTo>
                  <a:cubicBezTo>
                    <a:pt x="4225" y="748"/>
                    <a:pt x="4192" y="753"/>
                    <a:pt x="4159" y="753"/>
                  </a:cubicBezTo>
                  <a:cubicBezTo>
                    <a:pt x="4097" y="753"/>
                    <a:pt x="4036" y="733"/>
                    <a:pt x="3984" y="697"/>
                  </a:cubicBezTo>
                  <a:cubicBezTo>
                    <a:pt x="3873" y="618"/>
                    <a:pt x="3971" y="582"/>
                    <a:pt x="3965" y="533"/>
                  </a:cubicBezTo>
                  <a:cubicBezTo>
                    <a:pt x="3962" y="484"/>
                    <a:pt x="3860" y="402"/>
                    <a:pt x="3808" y="392"/>
                  </a:cubicBezTo>
                  <a:cubicBezTo>
                    <a:pt x="3805" y="392"/>
                    <a:pt x="3802" y="392"/>
                    <a:pt x="3799" y="392"/>
                  </a:cubicBezTo>
                  <a:cubicBezTo>
                    <a:pt x="3756" y="392"/>
                    <a:pt x="3761" y="468"/>
                    <a:pt x="3696" y="523"/>
                  </a:cubicBezTo>
                  <a:cubicBezTo>
                    <a:pt x="3678" y="539"/>
                    <a:pt x="3665" y="545"/>
                    <a:pt x="3654" y="545"/>
                  </a:cubicBezTo>
                  <a:cubicBezTo>
                    <a:pt x="3624" y="545"/>
                    <a:pt x="3613" y="490"/>
                    <a:pt x="3542" y="422"/>
                  </a:cubicBezTo>
                  <a:cubicBezTo>
                    <a:pt x="3516" y="397"/>
                    <a:pt x="3501" y="387"/>
                    <a:pt x="3491" y="387"/>
                  </a:cubicBezTo>
                  <a:cubicBezTo>
                    <a:pt x="3467" y="387"/>
                    <a:pt x="3476" y="454"/>
                    <a:pt x="3408" y="504"/>
                  </a:cubicBezTo>
                  <a:cubicBezTo>
                    <a:pt x="3316" y="573"/>
                    <a:pt x="3346" y="704"/>
                    <a:pt x="3339" y="782"/>
                  </a:cubicBezTo>
                  <a:cubicBezTo>
                    <a:pt x="3339" y="818"/>
                    <a:pt x="3309" y="849"/>
                    <a:pt x="3274" y="849"/>
                  </a:cubicBezTo>
                  <a:cubicBezTo>
                    <a:pt x="3271" y="849"/>
                    <a:pt x="3267" y="848"/>
                    <a:pt x="3264" y="848"/>
                  </a:cubicBezTo>
                  <a:lnTo>
                    <a:pt x="3054" y="779"/>
                  </a:lnTo>
                  <a:cubicBezTo>
                    <a:pt x="3054" y="779"/>
                    <a:pt x="2887" y="638"/>
                    <a:pt x="2815" y="579"/>
                  </a:cubicBezTo>
                  <a:cubicBezTo>
                    <a:pt x="2795" y="564"/>
                    <a:pt x="2772" y="558"/>
                    <a:pt x="2748" y="558"/>
                  </a:cubicBezTo>
                  <a:cubicBezTo>
                    <a:pt x="2680" y="558"/>
                    <a:pt x="2607" y="603"/>
                    <a:pt x="2582" y="605"/>
                  </a:cubicBezTo>
                  <a:cubicBezTo>
                    <a:pt x="2504" y="602"/>
                    <a:pt x="2425" y="582"/>
                    <a:pt x="2356" y="546"/>
                  </a:cubicBezTo>
                  <a:cubicBezTo>
                    <a:pt x="2248" y="500"/>
                    <a:pt x="2317" y="350"/>
                    <a:pt x="2324" y="261"/>
                  </a:cubicBezTo>
                  <a:cubicBezTo>
                    <a:pt x="2330" y="170"/>
                    <a:pt x="2350" y="39"/>
                    <a:pt x="2337" y="6"/>
                  </a:cubicBezTo>
                  <a:cubicBezTo>
                    <a:pt x="2335" y="2"/>
                    <a:pt x="2334" y="1"/>
                    <a:pt x="2331" y="1"/>
                  </a:cubicBezTo>
                  <a:close/>
                </a:path>
              </a:pathLst>
            </a:custGeom>
            <a:solidFill>
              <a:schemeClr val="l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6879422" y="3873254"/>
              <a:ext cx="474114" cy="314644"/>
            </a:xfrm>
            <a:custGeom>
              <a:avLst/>
              <a:gdLst/>
              <a:ahLst/>
              <a:cxnLst/>
              <a:rect l="l" t="t" r="r" b="b"/>
              <a:pathLst>
                <a:path w="5295" h="3514" extrusionOk="0">
                  <a:moveTo>
                    <a:pt x="4838" y="0"/>
                  </a:moveTo>
                  <a:cubicBezTo>
                    <a:pt x="4582" y="0"/>
                    <a:pt x="4422" y="46"/>
                    <a:pt x="4381" y="74"/>
                  </a:cubicBezTo>
                  <a:cubicBezTo>
                    <a:pt x="4315" y="113"/>
                    <a:pt x="4204" y="238"/>
                    <a:pt x="4135" y="293"/>
                  </a:cubicBezTo>
                  <a:cubicBezTo>
                    <a:pt x="4108" y="316"/>
                    <a:pt x="4085" y="323"/>
                    <a:pt x="4064" y="323"/>
                  </a:cubicBezTo>
                  <a:cubicBezTo>
                    <a:pt x="4031" y="323"/>
                    <a:pt x="4004" y="305"/>
                    <a:pt x="3984" y="303"/>
                  </a:cubicBezTo>
                  <a:cubicBezTo>
                    <a:pt x="3948" y="297"/>
                    <a:pt x="3902" y="261"/>
                    <a:pt x="3843" y="192"/>
                  </a:cubicBezTo>
                  <a:cubicBezTo>
                    <a:pt x="3793" y="130"/>
                    <a:pt x="3673" y="116"/>
                    <a:pt x="3629" y="116"/>
                  </a:cubicBezTo>
                  <a:cubicBezTo>
                    <a:pt x="3624" y="116"/>
                    <a:pt x="3620" y="116"/>
                    <a:pt x="3617" y="117"/>
                  </a:cubicBezTo>
                  <a:cubicBezTo>
                    <a:pt x="3594" y="120"/>
                    <a:pt x="3480" y="166"/>
                    <a:pt x="3368" y="202"/>
                  </a:cubicBezTo>
                  <a:cubicBezTo>
                    <a:pt x="3254" y="241"/>
                    <a:pt x="3247" y="257"/>
                    <a:pt x="3247" y="257"/>
                  </a:cubicBezTo>
                  <a:cubicBezTo>
                    <a:pt x="3204" y="248"/>
                    <a:pt x="3162" y="238"/>
                    <a:pt x="3119" y="231"/>
                  </a:cubicBezTo>
                  <a:cubicBezTo>
                    <a:pt x="3119" y="231"/>
                    <a:pt x="3118" y="231"/>
                    <a:pt x="3118" y="231"/>
                  </a:cubicBezTo>
                  <a:cubicBezTo>
                    <a:pt x="3074" y="231"/>
                    <a:pt x="2949" y="359"/>
                    <a:pt x="2926" y="388"/>
                  </a:cubicBezTo>
                  <a:cubicBezTo>
                    <a:pt x="2900" y="415"/>
                    <a:pt x="2867" y="438"/>
                    <a:pt x="2834" y="454"/>
                  </a:cubicBezTo>
                  <a:cubicBezTo>
                    <a:pt x="2834" y="454"/>
                    <a:pt x="2762" y="464"/>
                    <a:pt x="2612" y="480"/>
                  </a:cubicBezTo>
                  <a:cubicBezTo>
                    <a:pt x="2461" y="493"/>
                    <a:pt x="2503" y="713"/>
                    <a:pt x="2510" y="785"/>
                  </a:cubicBezTo>
                  <a:lnTo>
                    <a:pt x="2530" y="968"/>
                  </a:lnTo>
                  <a:cubicBezTo>
                    <a:pt x="2536" y="1017"/>
                    <a:pt x="2418" y="1014"/>
                    <a:pt x="2346" y="1031"/>
                  </a:cubicBezTo>
                  <a:cubicBezTo>
                    <a:pt x="2342" y="1031"/>
                    <a:pt x="2337" y="1032"/>
                    <a:pt x="2332" y="1032"/>
                  </a:cubicBezTo>
                  <a:cubicBezTo>
                    <a:pt x="2247" y="1032"/>
                    <a:pt x="2050" y="912"/>
                    <a:pt x="1969" y="896"/>
                  </a:cubicBezTo>
                  <a:cubicBezTo>
                    <a:pt x="1955" y="895"/>
                    <a:pt x="1940" y="894"/>
                    <a:pt x="1925" y="894"/>
                  </a:cubicBezTo>
                  <a:cubicBezTo>
                    <a:pt x="1881" y="894"/>
                    <a:pt x="1838" y="901"/>
                    <a:pt x="1796" y="916"/>
                  </a:cubicBezTo>
                  <a:cubicBezTo>
                    <a:pt x="1757" y="899"/>
                    <a:pt x="1721" y="880"/>
                    <a:pt x="1688" y="854"/>
                  </a:cubicBezTo>
                  <a:cubicBezTo>
                    <a:pt x="1660" y="834"/>
                    <a:pt x="1624" y="827"/>
                    <a:pt x="1586" y="827"/>
                  </a:cubicBezTo>
                  <a:cubicBezTo>
                    <a:pt x="1524" y="827"/>
                    <a:pt x="1456" y="844"/>
                    <a:pt x="1409" y="844"/>
                  </a:cubicBezTo>
                  <a:cubicBezTo>
                    <a:pt x="1342" y="844"/>
                    <a:pt x="1265" y="865"/>
                    <a:pt x="1230" y="865"/>
                  </a:cubicBezTo>
                  <a:cubicBezTo>
                    <a:pt x="1226" y="865"/>
                    <a:pt x="1222" y="864"/>
                    <a:pt x="1219" y="863"/>
                  </a:cubicBezTo>
                  <a:cubicBezTo>
                    <a:pt x="1131" y="837"/>
                    <a:pt x="1052" y="795"/>
                    <a:pt x="983" y="736"/>
                  </a:cubicBezTo>
                  <a:cubicBezTo>
                    <a:pt x="968" y="720"/>
                    <a:pt x="951" y="714"/>
                    <a:pt x="931" y="714"/>
                  </a:cubicBezTo>
                  <a:cubicBezTo>
                    <a:pt x="878" y="714"/>
                    <a:pt x="814" y="760"/>
                    <a:pt x="773" y="760"/>
                  </a:cubicBezTo>
                  <a:cubicBezTo>
                    <a:pt x="769" y="760"/>
                    <a:pt x="765" y="760"/>
                    <a:pt x="761" y="759"/>
                  </a:cubicBezTo>
                  <a:cubicBezTo>
                    <a:pt x="757" y="757"/>
                    <a:pt x="753" y="757"/>
                    <a:pt x="750" y="757"/>
                  </a:cubicBezTo>
                  <a:cubicBezTo>
                    <a:pt x="707" y="757"/>
                    <a:pt x="679" y="841"/>
                    <a:pt x="679" y="841"/>
                  </a:cubicBezTo>
                  <a:cubicBezTo>
                    <a:pt x="679" y="841"/>
                    <a:pt x="538" y="831"/>
                    <a:pt x="505" y="768"/>
                  </a:cubicBezTo>
                  <a:cubicBezTo>
                    <a:pt x="488" y="736"/>
                    <a:pt x="454" y="727"/>
                    <a:pt x="421" y="727"/>
                  </a:cubicBezTo>
                  <a:cubicBezTo>
                    <a:pt x="390" y="727"/>
                    <a:pt x="360" y="734"/>
                    <a:pt x="341" y="736"/>
                  </a:cubicBezTo>
                  <a:cubicBezTo>
                    <a:pt x="273" y="759"/>
                    <a:pt x="207" y="788"/>
                    <a:pt x="142" y="824"/>
                  </a:cubicBezTo>
                  <a:cubicBezTo>
                    <a:pt x="148" y="850"/>
                    <a:pt x="151" y="873"/>
                    <a:pt x="155" y="899"/>
                  </a:cubicBezTo>
                  <a:cubicBezTo>
                    <a:pt x="164" y="1093"/>
                    <a:pt x="204" y="1266"/>
                    <a:pt x="178" y="1420"/>
                  </a:cubicBezTo>
                  <a:cubicBezTo>
                    <a:pt x="155" y="1578"/>
                    <a:pt x="99" y="1686"/>
                    <a:pt x="76" y="1702"/>
                  </a:cubicBezTo>
                  <a:cubicBezTo>
                    <a:pt x="73" y="1705"/>
                    <a:pt x="69" y="1705"/>
                    <a:pt x="66" y="1709"/>
                  </a:cubicBezTo>
                  <a:cubicBezTo>
                    <a:pt x="60" y="1712"/>
                    <a:pt x="50" y="1718"/>
                    <a:pt x="40" y="1725"/>
                  </a:cubicBezTo>
                  <a:lnTo>
                    <a:pt x="14" y="1741"/>
                  </a:lnTo>
                  <a:cubicBezTo>
                    <a:pt x="10" y="1745"/>
                    <a:pt x="7" y="1745"/>
                    <a:pt x="1" y="1748"/>
                  </a:cubicBezTo>
                  <a:cubicBezTo>
                    <a:pt x="164" y="1735"/>
                    <a:pt x="440" y="1705"/>
                    <a:pt x="482" y="1696"/>
                  </a:cubicBezTo>
                  <a:cubicBezTo>
                    <a:pt x="524" y="1683"/>
                    <a:pt x="817" y="1645"/>
                    <a:pt x="1047" y="1645"/>
                  </a:cubicBezTo>
                  <a:cubicBezTo>
                    <a:pt x="1123" y="1645"/>
                    <a:pt x="1191" y="1649"/>
                    <a:pt x="1242" y="1660"/>
                  </a:cubicBezTo>
                  <a:cubicBezTo>
                    <a:pt x="1449" y="1702"/>
                    <a:pt x="1711" y="1817"/>
                    <a:pt x="1806" y="1840"/>
                  </a:cubicBezTo>
                  <a:cubicBezTo>
                    <a:pt x="1904" y="1863"/>
                    <a:pt x="2241" y="1882"/>
                    <a:pt x="2241" y="1882"/>
                  </a:cubicBezTo>
                  <a:cubicBezTo>
                    <a:pt x="2241" y="1882"/>
                    <a:pt x="2340" y="1889"/>
                    <a:pt x="2363" y="1935"/>
                  </a:cubicBezTo>
                  <a:cubicBezTo>
                    <a:pt x="2386" y="1984"/>
                    <a:pt x="3067" y="2387"/>
                    <a:pt x="3155" y="2485"/>
                  </a:cubicBezTo>
                  <a:cubicBezTo>
                    <a:pt x="3237" y="2579"/>
                    <a:pt x="3464" y="2672"/>
                    <a:pt x="3573" y="2672"/>
                  </a:cubicBezTo>
                  <a:cubicBezTo>
                    <a:pt x="3578" y="2672"/>
                    <a:pt x="3583" y="2672"/>
                    <a:pt x="3588" y="2672"/>
                  </a:cubicBezTo>
                  <a:cubicBezTo>
                    <a:pt x="3686" y="2662"/>
                    <a:pt x="3997" y="2583"/>
                    <a:pt x="4023" y="2580"/>
                  </a:cubicBezTo>
                  <a:cubicBezTo>
                    <a:pt x="4036" y="2578"/>
                    <a:pt x="4104" y="2551"/>
                    <a:pt x="4158" y="2551"/>
                  </a:cubicBezTo>
                  <a:cubicBezTo>
                    <a:pt x="4205" y="2551"/>
                    <a:pt x="4240" y="2572"/>
                    <a:pt x="4213" y="2649"/>
                  </a:cubicBezTo>
                  <a:cubicBezTo>
                    <a:pt x="4158" y="2816"/>
                    <a:pt x="4053" y="2855"/>
                    <a:pt x="4030" y="2881"/>
                  </a:cubicBezTo>
                  <a:cubicBezTo>
                    <a:pt x="4007" y="2908"/>
                    <a:pt x="4050" y="2980"/>
                    <a:pt x="4027" y="3065"/>
                  </a:cubicBezTo>
                  <a:cubicBezTo>
                    <a:pt x="4001" y="3153"/>
                    <a:pt x="3915" y="3265"/>
                    <a:pt x="3892" y="3307"/>
                  </a:cubicBezTo>
                  <a:cubicBezTo>
                    <a:pt x="3886" y="3323"/>
                    <a:pt x="3873" y="3326"/>
                    <a:pt x="3861" y="3326"/>
                  </a:cubicBezTo>
                  <a:cubicBezTo>
                    <a:pt x="3853" y="3326"/>
                    <a:pt x="3846" y="3325"/>
                    <a:pt x="3843" y="3325"/>
                  </a:cubicBezTo>
                  <a:cubicBezTo>
                    <a:pt x="3838" y="3325"/>
                    <a:pt x="3844" y="3329"/>
                    <a:pt x="3873" y="3353"/>
                  </a:cubicBezTo>
                  <a:cubicBezTo>
                    <a:pt x="3892" y="3368"/>
                    <a:pt x="3908" y="3373"/>
                    <a:pt x="3924" y="3373"/>
                  </a:cubicBezTo>
                  <a:cubicBezTo>
                    <a:pt x="3965" y="3373"/>
                    <a:pt x="3994" y="3335"/>
                    <a:pt x="4016" y="3335"/>
                  </a:cubicBezTo>
                  <a:cubicBezTo>
                    <a:pt x="4018" y="3335"/>
                    <a:pt x="4021" y="3335"/>
                    <a:pt x="4023" y="3337"/>
                  </a:cubicBezTo>
                  <a:cubicBezTo>
                    <a:pt x="4027" y="3339"/>
                    <a:pt x="4033" y="3340"/>
                    <a:pt x="4039" y="3340"/>
                  </a:cubicBezTo>
                  <a:cubicBezTo>
                    <a:pt x="4075" y="3340"/>
                    <a:pt x="4138" y="3314"/>
                    <a:pt x="4138" y="3314"/>
                  </a:cubicBezTo>
                  <a:cubicBezTo>
                    <a:pt x="4138" y="3314"/>
                    <a:pt x="4177" y="3360"/>
                    <a:pt x="4207" y="3399"/>
                  </a:cubicBezTo>
                  <a:cubicBezTo>
                    <a:pt x="4210" y="3406"/>
                    <a:pt x="4243" y="3448"/>
                    <a:pt x="4282" y="3514"/>
                  </a:cubicBezTo>
                  <a:cubicBezTo>
                    <a:pt x="4423" y="3291"/>
                    <a:pt x="4584" y="3078"/>
                    <a:pt x="4761" y="2881"/>
                  </a:cubicBezTo>
                  <a:cubicBezTo>
                    <a:pt x="4767" y="2872"/>
                    <a:pt x="4777" y="2865"/>
                    <a:pt x="4783" y="2855"/>
                  </a:cubicBezTo>
                  <a:cubicBezTo>
                    <a:pt x="4790" y="2849"/>
                    <a:pt x="4800" y="2842"/>
                    <a:pt x="4806" y="2836"/>
                  </a:cubicBezTo>
                  <a:cubicBezTo>
                    <a:pt x="4964" y="2701"/>
                    <a:pt x="5232" y="2410"/>
                    <a:pt x="5236" y="2288"/>
                  </a:cubicBezTo>
                  <a:cubicBezTo>
                    <a:pt x="5239" y="2164"/>
                    <a:pt x="5219" y="1705"/>
                    <a:pt x="5255" y="1591"/>
                  </a:cubicBezTo>
                  <a:cubicBezTo>
                    <a:pt x="5275" y="1525"/>
                    <a:pt x="5288" y="1460"/>
                    <a:pt x="5295" y="1391"/>
                  </a:cubicBezTo>
                  <a:cubicBezTo>
                    <a:pt x="5295" y="1391"/>
                    <a:pt x="5173" y="1240"/>
                    <a:pt x="5154" y="1204"/>
                  </a:cubicBezTo>
                  <a:cubicBezTo>
                    <a:pt x="5124" y="1126"/>
                    <a:pt x="5105" y="1047"/>
                    <a:pt x="5091" y="965"/>
                  </a:cubicBezTo>
                  <a:cubicBezTo>
                    <a:pt x="5085" y="936"/>
                    <a:pt x="5052" y="683"/>
                    <a:pt x="5049" y="618"/>
                  </a:cubicBezTo>
                  <a:cubicBezTo>
                    <a:pt x="5046" y="549"/>
                    <a:pt x="5213" y="215"/>
                    <a:pt x="5213" y="215"/>
                  </a:cubicBezTo>
                  <a:lnTo>
                    <a:pt x="5111" y="126"/>
                  </a:lnTo>
                  <a:cubicBezTo>
                    <a:pt x="5065" y="94"/>
                    <a:pt x="5023" y="51"/>
                    <a:pt x="4990" y="5"/>
                  </a:cubicBezTo>
                  <a:cubicBezTo>
                    <a:pt x="4936" y="2"/>
                    <a:pt x="4886" y="0"/>
                    <a:pt x="4838" y="0"/>
                  </a:cubicBez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7141681" y="1601564"/>
              <a:ext cx="545925" cy="829051"/>
            </a:xfrm>
            <a:custGeom>
              <a:avLst/>
              <a:gdLst/>
              <a:ahLst/>
              <a:cxnLst/>
              <a:rect l="l" t="t" r="r" b="b"/>
              <a:pathLst>
                <a:path w="6097" h="9259" extrusionOk="0">
                  <a:moveTo>
                    <a:pt x="1635" y="1"/>
                  </a:moveTo>
                  <a:lnTo>
                    <a:pt x="1635" y="1"/>
                  </a:lnTo>
                  <a:cubicBezTo>
                    <a:pt x="1664" y="181"/>
                    <a:pt x="1681" y="365"/>
                    <a:pt x="1691" y="551"/>
                  </a:cubicBezTo>
                  <a:cubicBezTo>
                    <a:pt x="1691" y="784"/>
                    <a:pt x="1619" y="1256"/>
                    <a:pt x="1560" y="1403"/>
                  </a:cubicBezTo>
                  <a:cubicBezTo>
                    <a:pt x="1501" y="1554"/>
                    <a:pt x="1386" y="1744"/>
                    <a:pt x="1370" y="1872"/>
                  </a:cubicBezTo>
                  <a:cubicBezTo>
                    <a:pt x="1350" y="1996"/>
                    <a:pt x="1366" y="2147"/>
                    <a:pt x="1343" y="2242"/>
                  </a:cubicBezTo>
                  <a:cubicBezTo>
                    <a:pt x="1320" y="2347"/>
                    <a:pt x="1281" y="2448"/>
                    <a:pt x="1225" y="2543"/>
                  </a:cubicBezTo>
                  <a:cubicBezTo>
                    <a:pt x="1157" y="2668"/>
                    <a:pt x="1052" y="2769"/>
                    <a:pt x="1032" y="2848"/>
                  </a:cubicBezTo>
                  <a:cubicBezTo>
                    <a:pt x="1016" y="2926"/>
                    <a:pt x="1055" y="2956"/>
                    <a:pt x="993" y="3080"/>
                  </a:cubicBezTo>
                  <a:cubicBezTo>
                    <a:pt x="950" y="3182"/>
                    <a:pt x="898" y="3283"/>
                    <a:pt x="842" y="3382"/>
                  </a:cubicBezTo>
                  <a:cubicBezTo>
                    <a:pt x="806" y="3437"/>
                    <a:pt x="773" y="3506"/>
                    <a:pt x="737" y="3572"/>
                  </a:cubicBezTo>
                  <a:cubicBezTo>
                    <a:pt x="695" y="3650"/>
                    <a:pt x="639" y="3722"/>
                    <a:pt x="567" y="3781"/>
                  </a:cubicBezTo>
                  <a:cubicBezTo>
                    <a:pt x="439" y="3880"/>
                    <a:pt x="285" y="3948"/>
                    <a:pt x="233" y="4011"/>
                  </a:cubicBezTo>
                  <a:cubicBezTo>
                    <a:pt x="180" y="4076"/>
                    <a:pt x="131" y="4066"/>
                    <a:pt x="56" y="4217"/>
                  </a:cubicBezTo>
                  <a:cubicBezTo>
                    <a:pt x="40" y="4250"/>
                    <a:pt x="20" y="4279"/>
                    <a:pt x="0" y="4309"/>
                  </a:cubicBezTo>
                  <a:lnTo>
                    <a:pt x="102" y="4479"/>
                  </a:lnTo>
                  <a:cubicBezTo>
                    <a:pt x="171" y="4466"/>
                    <a:pt x="236" y="4459"/>
                    <a:pt x="305" y="4456"/>
                  </a:cubicBezTo>
                  <a:cubicBezTo>
                    <a:pt x="354" y="4456"/>
                    <a:pt x="380" y="4409"/>
                    <a:pt x="425" y="4409"/>
                  </a:cubicBezTo>
                  <a:cubicBezTo>
                    <a:pt x="442" y="4409"/>
                    <a:pt x="463" y="4416"/>
                    <a:pt x="488" y="4437"/>
                  </a:cubicBezTo>
                  <a:cubicBezTo>
                    <a:pt x="580" y="4509"/>
                    <a:pt x="750" y="4600"/>
                    <a:pt x="800" y="4663"/>
                  </a:cubicBezTo>
                  <a:cubicBezTo>
                    <a:pt x="849" y="4722"/>
                    <a:pt x="957" y="4869"/>
                    <a:pt x="977" y="4977"/>
                  </a:cubicBezTo>
                  <a:cubicBezTo>
                    <a:pt x="999" y="5085"/>
                    <a:pt x="1016" y="5383"/>
                    <a:pt x="1032" y="5465"/>
                  </a:cubicBezTo>
                  <a:cubicBezTo>
                    <a:pt x="1049" y="5547"/>
                    <a:pt x="1068" y="5747"/>
                    <a:pt x="1068" y="5747"/>
                  </a:cubicBezTo>
                  <a:cubicBezTo>
                    <a:pt x="1068" y="5747"/>
                    <a:pt x="1065" y="6183"/>
                    <a:pt x="996" y="6251"/>
                  </a:cubicBezTo>
                  <a:cubicBezTo>
                    <a:pt x="927" y="6317"/>
                    <a:pt x="744" y="6412"/>
                    <a:pt x="800" y="6448"/>
                  </a:cubicBezTo>
                  <a:cubicBezTo>
                    <a:pt x="841" y="6476"/>
                    <a:pt x="890" y="6504"/>
                    <a:pt x="939" y="6504"/>
                  </a:cubicBezTo>
                  <a:cubicBezTo>
                    <a:pt x="952" y="6504"/>
                    <a:pt x="966" y="6502"/>
                    <a:pt x="980" y="6497"/>
                  </a:cubicBezTo>
                  <a:cubicBezTo>
                    <a:pt x="1019" y="6481"/>
                    <a:pt x="1037" y="6451"/>
                    <a:pt x="1048" y="6451"/>
                  </a:cubicBezTo>
                  <a:cubicBezTo>
                    <a:pt x="1054" y="6451"/>
                    <a:pt x="1058" y="6461"/>
                    <a:pt x="1062" y="6491"/>
                  </a:cubicBezTo>
                  <a:cubicBezTo>
                    <a:pt x="1065" y="6563"/>
                    <a:pt x="1088" y="6635"/>
                    <a:pt x="1127" y="6694"/>
                  </a:cubicBezTo>
                  <a:cubicBezTo>
                    <a:pt x="1176" y="6772"/>
                    <a:pt x="1324" y="6877"/>
                    <a:pt x="1353" y="6923"/>
                  </a:cubicBezTo>
                  <a:cubicBezTo>
                    <a:pt x="1381" y="6966"/>
                    <a:pt x="1525" y="7161"/>
                    <a:pt x="1561" y="7161"/>
                  </a:cubicBezTo>
                  <a:cubicBezTo>
                    <a:pt x="1563" y="7161"/>
                    <a:pt x="1565" y="7160"/>
                    <a:pt x="1566" y="7159"/>
                  </a:cubicBezTo>
                  <a:cubicBezTo>
                    <a:pt x="1586" y="7129"/>
                    <a:pt x="1674" y="7011"/>
                    <a:pt x="1779" y="6975"/>
                  </a:cubicBezTo>
                  <a:cubicBezTo>
                    <a:pt x="1842" y="6952"/>
                    <a:pt x="1909" y="6932"/>
                    <a:pt x="1961" y="6932"/>
                  </a:cubicBezTo>
                  <a:cubicBezTo>
                    <a:pt x="1995" y="6932"/>
                    <a:pt x="2022" y="6940"/>
                    <a:pt x="2038" y="6962"/>
                  </a:cubicBezTo>
                  <a:cubicBezTo>
                    <a:pt x="2090" y="7047"/>
                    <a:pt x="2126" y="7146"/>
                    <a:pt x="2146" y="7244"/>
                  </a:cubicBezTo>
                  <a:cubicBezTo>
                    <a:pt x="2162" y="7339"/>
                    <a:pt x="2130" y="7486"/>
                    <a:pt x="2103" y="7490"/>
                  </a:cubicBezTo>
                  <a:cubicBezTo>
                    <a:pt x="2102" y="7490"/>
                    <a:pt x="2100" y="7490"/>
                    <a:pt x="2099" y="7490"/>
                  </a:cubicBezTo>
                  <a:cubicBezTo>
                    <a:pt x="2085" y="7490"/>
                    <a:pt x="2061" y="7484"/>
                    <a:pt x="2035" y="7484"/>
                  </a:cubicBezTo>
                  <a:cubicBezTo>
                    <a:pt x="2011" y="7484"/>
                    <a:pt x="1986" y="7489"/>
                    <a:pt x="1963" y="7506"/>
                  </a:cubicBezTo>
                  <a:cubicBezTo>
                    <a:pt x="1910" y="7545"/>
                    <a:pt x="1871" y="7500"/>
                    <a:pt x="1848" y="7595"/>
                  </a:cubicBezTo>
                  <a:cubicBezTo>
                    <a:pt x="1825" y="7690"/>
                    <a:pt x="1845" y="7739"/>
                    <a:pt x="1805" y="7834"/>
                  </a:cubicBezTo>
                  <a:cubicBezTo>
                    <a:pt x="1766" y="7929"/>
                    <a:pt x="1743" y="8007"/>
                    <a:pt x="1701" y="8089"/>
                  </a:cubicBezTo>
                  <a:cubicBezTo>
                    <a:pt x="1707" y="8125"/>
                    <a:pt x="1723" y="8158"/>
                    <a:pt x="1750" y="8181"/>
                  </a:cubicBezTo>
                  <a:cubicBezTo>
                    <a:pt x="1786" y="8204"/>
                    <a:pt x="1815" y="8165"/>
                    <a:pt x="1848" y="8237"/>
                  </a:cubicBezTo>
                  <a:cubicBezTo>
                    <a:pt x="1877" y="8309"/>
                    <a:pt x="1868" y="8371"/>
                    <a:pt x="1910" y="8404"/>
                  </a:cubicBezTo>
                  <a:cubicBezTo>
                    <a:pt x="1949" y="8440"/>
                    <a:pt x="2061" y="8446"/>
                    <a:pt x="2094" y="8463"/>
                  </a:cubicBezTo>
                  <a:cubicBezTo>
                    <a:pt x="2097" y="8464"/>
                    <a:pt x="2100" y="8464"/>
                    <a:pt x="2103" y="8464"/>
                  </a:cubicBezTo>
                  <a:cubicBezTo>
                    <a:pt x="2118" y="8464"/>
                    <a:pt x="2133" y="8454"/>
                    <a:pt x="2148" y="8454"/>
                  </a:cubicBezTo>
                  <a:cubicBezTo>
                    <a:pt x="2165" y="8454"/>
                    <a:pt x="2182" y="8465"/>
                    <a:pt x="2202" y="8512"/>
                  </a:cubicBezTo>
                  <a:cubicBezTo>
                    <a:pt x="2244" y="8613"/>
                    <a:pt x="2264" y="8640"/>
                    <a:pt x="2261" y="8653"/>
                  </a:cubicBezTo>
                  <a:cubicBezTo>
                    <a:pt x="2254" y="8669"/>
                    <a:pt x="2156" y="8754"/>
                    <a:pt x="2162" y="8797"/>
                  </a:cubicBezTo>
                  <a:cubicBezTo>
                    <a:pt x="2166" y="8843"/>
                    <a:pt x="2271" y="8898"/>
                    <a:pt x="2284" y="8902"/>
                  </a:cubicBezTo>
                  <a:cubicBezTo>
                    <a:pt x="2320" y="8911"/>
                    <a:pt x="2349" y="8938"/>
                    <a:pt x="2362" y="8974"/>
                  </a:cubicBezTo>
                  <a:cubicBezTo>
                    <a:pt x="2388" y="9029"/>
                    <a:pt x="2395" y="9115"/>
                    <a:pt x="2438" y="9164"/>
                  </a:cubicBezTo>
                  <a:cubicBezTo>
                    <a:pt x="2479" y="9211"/>
                    <a:pt x="2548" y="9259"/>
                    <a:pt x="2567" y="9259"/>
                  </a:cubicBezTo>
                  <a:cubicBezTo>
                    <a:pt x="2568" y="9259"/>
                    <a:pt x="2568" y="9259"/>
                    <a:pt x="2569" y="9259"/>
                  </a:cubicBezTo>
                  <a:cubicBezTo>
                    <a:pt x="2585" y="9255"/>
                    <a:pt x="2873" y="9255"/>
                    <a:pt x="2873" y="9255"/>
                  </a:cubicBezTo>
                  <a:cubicBezTo>
                    <a:pt x="2893" y="9213"/>
                    <a:pt x="2903" y="9170"/>
                    <a:pt x="2899" y="9124"/>
                  </a:cubicBezTo>
                  <a:cubicBezTo>
                    <a:pt x="2899" y="9046"/>
                    <a:pt x="2893" y="8803"/>
                    <a:pt x="2899" y="8784"/>
                  </a:cubicBezTo>
                  <a:cubicBezTo>
                    <a:pt x="2906" y="8767"/>
                    <a:pt x="2962" y="8718"/>
                    <a:pt x="2949" y="8679"/>
                  </a:cubicBezTo>
                  <a:cubicBezTo>
                    <a:pt x="2936" y="8640"/>
                    <a:pt x="2877" y="8509"/>
                    <a:pt x="2877" y="8492"/>
                  </a:cubicBezTo>
                  <a:cubicBezTo>
                    <a:pt x="2873" y="8472"/>
                    <a:pt x="2880" y="8391"/>
                    <a:pt x="2854" y="8358"/>
                  </a:cubicBezTo>
                  <a:cubicBezTo>
                    <a:pt x="2827" y="8322"/>
                    <a:pt x="2736" y="8181"/>
                    <a:pt x="2736" y="8181"/>
                  </a:cubicBezTo>
                  <a:cubicBezTo>
                    <a:pt x="2713" y="8115"/>
                    <a:pt x="2696" y="8050"/>
                    <a:pt x="2687" y="7981"/>
                  </a:cubicBezTo>
                  <a:cubicBezTo>
                    <a:pt x="2680" y="7909"/>
                    <a:pt x="2703" y="7840"/>
                    <a:pt x="2755" y="7788"/>
                  </a:cubicBezTo>
                  <a:cubicBezTo>
                    <a:pt x="2798" y="7735"/>
                    <a:pt x="2863" y="7712"/>
                    <a:pt x="2877" y="7598"/>
                  </a:cubicBezTo>
                  <a:cubicBezTo>
                    <a:pt x="2886" y="7480"/>
                    <a:pt x="2994" y="7264"/>
                    <a:pt x="3011" y="7146"/>
                  </a:cubicBezTo>
                  <a:cubicBezTo>
                    <a:pt x="3024" y="7061"/>
                    <a:pt x="3027" y="6975"/>
                    <a:pt x="3024" y="6890"/>
                  </a:cubicBezTo>
                  <a:cubicBezTo>
                    <a:pt x="3017" y="6821"/>
                    <a:pt x="3063" y="6733"/>
                    <a:pt x="3109" y="6677"/>
                  </a:cubicBezTo>
                  <a:cubicBezTo>
                    <a:pt x="3158" y="6625"/>
                    <a:pt x="3207" y="6572"/>
                    <a:pt x="3263" y="6523"/>
                  </a:cubicBezTo>
                  <a:cubicBezTo>
                    <a:pt x="3279" y="6507"/>
                    <a:pt x="3299" y="6491"/>
                    <a:pt x="3319" y="6477"/>
                  </a:cubicBezTo>
                  <a:cubicBezTo>
                    <a:pt x="3335" y="6464"/>
                    <a:pt x="3623" y="6360"/>
                    <a:pt x="3745" y="6268"/>
                  </a:cubicBezTo>
                  <a:cubicBezTo>
                    <a:pt x="3866" y="6173"/>
                    <a:pt x="3984" y="5989"/>
                    <a:pt x="4069" y="5927"/>
                  </a:cubicBezTo>
                  <a:cubicBezTo>
                    <a:pt x="4154" y="5868"/>
                    <a:pt x="4285" y="5780"/>
                    <a:pt x="4318" y="5708"/>
                  </a:cubicBezTo>
                  <a:cubicBezTo>
                    <a:pt x="4354" y="5639"/>
                    <a:pt x="4338" y="5600"/>
                    <a:pt x="4429" y="5557"/>
                  </a:cubicBezTo>
                  <a:cubicBezTo>
                    <a:pt x="4498" y="5524"/>
                    <a:pt x="4614" y="5493"/>
                    <a:pt x="4670" y="5493"/>
                  </a:cubicBezTo>
                  <a:cubicBezTo>
                    <a:pt x="4686" y="5493"/>
                    <a:pt x="4698" y="5495"/>
                    <a:pt x="4701" y="5501"/>
                  </a:cubicBezTo>
                  <a:cubicBezTo>
                    <a:pt x="4724" y="5531"/>
                    <a:pt x="4747" y="5557"/>
                    <a:pt x="4777" y="5583"/>
                  </a:cubicBezTo>
                  <a:cubicBezTo>
                    <a:pt x="4814" y="5605"/>
                    <a:pt x="4856" y="5617"/>
                    <a:pt x="4899" y="5617"/>
                  </a:cubicBezTo>
                  <a:cubicBezTo>
                    <a:pt x="4932" y="5617"/>
                    <a:pt x="4965" y="5610"/>
                    <a:pt x="4996" y="5596"/>
                  </a:cubicBezTo>
                  <a:cubicBezTo>
                    <a:pt x="5098" y="5544"/>
                    <a:pt x="5160" y="5468"/>
                    <a:pt x="5216" y="5459"/>
                  </a:cubicBezTo>
                  <a:cubicBezTo>
                    <a:pt x="5223" y="5457"/>
                    <a:pt x="5231" y="5457"/>
                    <a:pt x="5239" y="5457"/>
                  </a:cubicBezTo>
                  <a:cubicBezTo>
                    <a:pt x="5265" y="5457"/>
                    <a:pt x="5294" y="5461"/>
                    <a:pt x="5322" y="5461"/>
                  </a:cubicBezTo>
                  <a:cubicBezTo>
                    <a:pt x="5359" y="5461"/>
                    <a:pt x="5394" y="5454"/>
                    <a:pt x="5415" y="5419"/>
                  </a:cubicBezTo>
                  <a:cubicBezTo>
                    <a:pt x="5458" y="5347"/>
                    <a:pt x="5507" y="5278"/>
                    <a:pt x="5514" y="5216"/>
                  </a:cubicBezTo>
                  <a:cubicBezTo>
                    <a:pt x="5520" y="5154"/>
                    <a:pt x="5546" y="5052"/>
                    <a:pt x="5527" y="5013"/>
                  </a:cubicBezTo>
                  <a:cubicBezTo>
                    <a:pt x="5510" y="4971"/>
                    <a:pt x="5478" y="4915"/>
                    <a:pt x="5422" y="4908"/>
                  </a:cubicBezTo>
                  <a:cubicBezTo>
                    <a:pt x="5373" y="4905"/>
                    <a:pt x="5324" y="4892"/>
                    <a:pt x="5281" y="4869"/>
                  </a:cubicBezTo>
                  <a:cubicBezTo>
                    <a:pt x="5258" y="4849"/>
                    <a:pt x="5176" y="4853"/>
                    <a:pt x="5170" y="4787"/>
                  </a:cubicBezTo>
                  <a:cubicBezTo>
                    <a:pt x="5163" y="4718"/>
                    <a:pt x="5101" y="4364"/>
                    <a:pt x="5137" y="4283"/>
                  </a:cubicBezTo>
                  <a:cubicBezTo>
                    <a:pt x="5176" y="4204"/>
                    <a:pt x="5261" y="4155"/>
                    <a:pt x="5297" y="4109"/>
                  </a:cubicBezTo>
                  <a:cubicBezTo>
                    <a:pt x="5333" y="4063"/>
                    <a:pt x="5366" y="4021"/>
                    <a:pt x="5363" y="3968"/>
                  </a:cubicBezTo>
                  <a:cubicBezTo>
                    <a:pt x="5353" y="3883"/>
                    <a:pt x="5324" y="3804"/>
                    <a:pt x="5281" y="3732"/>
                  </a:cubicBezTo>
                  <a:cubicBezTo>
                    <a:pt x="5232" y="3677"/>
                    <a:pt x="5193" y="3618"/>
                    <a:pt x="5160" y="3552"/>
                  </a:cubicBezTo>
                  <a:cubicBezTo>
                    <a:pt x="5143" y="3503"/>
                    <a:pt x="5114" y="3428"/>
                    <a:pt x="5157" y="3352"/>
                  </a:cubicBezTo>
                  <a:cubicBezTo>
                    <a:pt x="5199" y="3277"/>
                    <a:pt x="5209" y="3257"/>
                    <a:pt x="5209" y="3211"/>
                  </a:cubicBezTo>
                  <a:cubicBezTo>
                    <a:pt x="5212" y="3169"/>
                    <a:pt x="5124" y="3110"/>
                    <a:pt x="5101" y="3048"/>
                  </a:cubicBezTo>
                  <a:cubicBezTo>
                    <a:pt x="5094" y="3021"/>
                    <a:pt x="5081" y="2995"/>
                    <a:pt x="5071" y="2966"/>
                  </a:cubicBezTo>
                  <a:cubicBezTo>
                    <a:pt x="5071" y="2966"/>
                    <a:pt x="5166" y="2822"/>
                    <a:pt x="5216" y="2736"/>
                  </a:cubicBezTo>
                  <a:cubicBezTo>
                    <a:pt x="5265" y="2648"/>
                    <a:pt x="5317" y="2559"/>
                    <a:pt x="5307" y="2494"/>
                  </a:cubicBezTo>
                  <a:cubicBezTo>
                    <a:pt x="5301" y="2428"/>
                    <a:pt x="5222" y="2415"/>
                    <a:pt x="5288" y="2304"/>
                  </a:cubicBezTo>
                  <a:cubicBezTo>
                    <a:pt x="5330" y="2232"/>
                    <a:pt x="5383" y="2163"/>
                    <a:pt x="5438" y="2098"/>
                  </a:cubicBezTo>
                  <a:cubicBezTo>
                    <a:pt x="5438" y="2098"/>
                    <a:pt x="5615" y="2055"/>
                    <a:pt x="5704" y="1973"/>
                  </a:cubicBezTo>
                  <a:cubicBezTo>
                    <a:pt x="5792" y="1891"/>
                    <a:pt x="5861" y="1842"/>
                    <a:pt x="5910" y="1780"/>
                  </a:cubicBezTo>
                  <a:cubicBezTo>
                    <a:pt x="5962" y="1718"/>
                    <a:pt x="6067" y="1616"/>
                    <a:pt x="6084" y="1508"/>
                  </a:cubicBezTo>
                  <a:cubicBezTo>
                    <a:pt x="6090" y="1478"/>
                    <a:pt x="6093" y="1439"/>
                    <a:pt x="6097" y="1400"/>
                  </a:cubicBezTo>
                  <a:cubicBezTo>
                    <a:pt x="6084" y="1397"/>
                    <a:pt x="6071" y="1393"/>
                    <a:pt x="6057" y="1390"/>
                  </a:cubicBezTo>
                  <a:cubicBezTo>
                    <a:pt x="5956" y="1347"/>
                    <a:pt x="5851" y="1321"/>
                    <a:pt x="5743" y="1308"/>
                  </a:cubicBezTo>
                  <a:lnTo>
                    <a:pt x="5268" y="1308"/>
                  </a:lnTo>
                  <a:cubicBezTo>
                    <a:pt x="5252" y="1308"/>
                    <a:pt x="5045" y="1256"/>
                    <a:pt x="5045" y="1256"/>
                  </a:cubicBezTo>
                  <a:cubicBezTo>
                    <a:pt x="5045" y="1256"/>
                    <a:pt x="4675" y="1105"/>
                    <a:pt x="4587" y="1082"/>
                  </a:cubicBezTo>
                  <a:cubicBezTo>
                    <a:pt x="4517" y="1065"/>
                    <a:pt x="4440" y="1021"/>
                    <a:pt x="4363" y="1021"/>
                  </a:cubicBezTo>
                  <a:cubicBezTo>
                    <a:pt x="4339" y="1021"/>
                    <a:pt x="4315" y="1025"/>
                    <a:pt x="4292" y="1036"/>
                  </a:cubicBezTo>
                  <a:cubicBezTo>
                    <a:pt x="4190" y="1079"/>
                    <a:pt x="4164" y="1079"/>
                    <a:pt x="4105" y="1154"/>
                  </a:cubicBezTo>
                  <a:cubicBezTo>
                    <a:pt x="4043" y="1216"/>
                    <a:pt x="3974" y="1272"/>
                    <a:pt x="3899" y="1318"/>
                  </a:cubicBezTo>
                  <a:cubicBezTo>
                    <a:pt x="3899" y="1318"/>
                    <a:pt x="3853" y="1243"/>
                    <a:pt x="3836" y="1239"/>
                  </a:cubicBezTo>
                  <a:cubicBezTo>
                    <a:pt x="3781" y="1259"/>
                    <a:pt x="3728" y="1285"/>
                    <a:pt x="3676" y="1315"/>
                  </a:cubicBezTo>
                  <a:lnTo>
                    <a:pt x="3643" y="1324"/>
                  </a:lnTo>
                  <a:cubicBezTo>
                    <a:pt x="3643" y="1324"/>
                    <a:pt x="3551" y="1282"/>
                    <a:pt x="3551" y="1256"/>
                  </a:cubicBezTo>
                  <a:cubicBezTo>
                    <a:pt x="3551" y="1229"/>
                    <a:pt x="3548" y="1134"/>
                    <a:pt x="3548" y="1105"/>
                  </a:cubicBezTo>
                  <a:cubicBezTo>
                    <a:pt x="3548" y="1075"/>
                    <a:pt x="3302" y="682"/>
                    <a:pt x="3217" y="587"/>
                  </a:cubicBezTo>
                  <a:cubicBezTo>
                    <a:pt x="3132" y="492"/>
                    <a:pt x="2886" y="217"/>
                    <a:pt x="2831" y="217"/>
                  </a:cubicBezTo>
                  <a:cubicBezTo>
                    <a:pt x="2759" y="234"/>
                    <a:pt x="2693" y="273"/>
                    <a:pt x="2647" y="335"/>
                  </a:cubicBezTo>
                  <a:cubicBezTo>
                    <a:pt x="2625" y="371"/>
                    <a:pt x="2590" y="409"/>
                    <a:pt x="2561" y="409"/>
                  </a:cubicBezTo>
                  <a:cubicBezTo>
                    <a:pt x="2556" y="409"/>
                    <a:pt x="2551" y="407"/>
                    <a:pt x="2546" y="404"/>
                  </a:cubicBezTo>
                  <a:cubicBezTo>
                    <a:pt x="2513" y="381"/>
                    <a:pt x="2398" y="217"/>
                    <a:pt x="2375" y="207"/>
                  </a:cubicBezTo>
                  <a:cubicBezTo>
                    <a:pt x="2356" y="198"/>
                    <a:pt x="2126" y="93"/>
                    <a:pt x="2087" y="86"/>
                  </a:cubicBezTo>
                  <a:lnTo>
                    <a:pt x="2081" y="86"/>
                  </a:lnTo>
                  <a:lnTo>
                    <a:pt x="2074" y="83"/>
                  </a:lnTo>
                  <a:lnTo>
                    <a:pt x="1884" y="47"/>
                  </a:lnTo>
                  <a:cubicBezTo>
                    <a:pt x="1871" y="44"/>
                    <a:pt x="1861" y="40"/>
                    <a:pt x="1848" y="40"/>
                  </a:cubicBezTo>
                  <a:lnTo>
                    <a:pt x="1809" y="34"/>
                  </a:lnTo>
                  <a:lnTo>
                    <a:pt x="1727" y="17"/>
                  </a:lnTo>
                  <a:lnTo>
                    <a:pt x="1694" y="11"/>
                  </a:lnTo>
                  <a:lnTo>
                    <a:pt x="1635" y="1"/>
                  </a:ln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7046591" y="2768523"/>
              <a:ext cx="942319" cy="800846"/>
            </a:xfrm>
            <a:custGeom>
              <a:avLst/>
              <a:gdLst/>
              <a:ahLst/>
              <a:cxnLst/>
              <a:rect l="l" t="t" r="r" b="b"/>
              <a:pathLst>
                <a:path w="10524" h="8944" extrusionOk="0">
                  <a:moveTo>
                    <a:pt x="6343" y="0"/>
                  </a:moveTo>
                  <a:cubicBezTo>
                    <a:pt x="6252" y="0"/>
                    <a:pt x="5985" y="50"/>
                    <a:pt x="5901" y="85"/>
                  </a:cubicBezTo>
                  <a:cubicBezTo>
                    <a:pt x="5806" y="121"/>
                    <a:pt x="5570" y="380"/>
                    <a:pt x="5570" y="380"/>
                  </a:cubicBezTo>
                  <a:lnTo>
                    <a:pt x="5452" y="471"/>
                  </a:lnTo>
                  <a:lnTo>
                    <a:pt x="5416" y="497"/>
                  </a:lnTo>
                  <a:cubicBezTo>
                    <a:pt x="5416" y="497"/>
                    <a:pt x="5190" y="586"/>
                    <a:pt x="5124" y="638"/>
                  </a:cubicBezTo>
                  <a:cubicBezTo>
                    <a:pt x="5052" y="694"/>
                    <a:pt x="4987" y="760"/>
                    <a:pt x="4928" y="828"/>
                  </a:cubicBezTo>
                  <a:cubicBezTo>
                    <a:pt x="4892" y="868"/>
                    <a:pt x="4656" y="1123"/>
                    <a:pt x="4636" y="1156"/>
                  </a:cubicBezTo>
                  <a:cubicBezTo>
                    <a:pt x="4617" y="1185"/>
                    <a:pt x="4420" y="1251"/>
                    <a:pt x="4381" y="1251"/>
                  </a:cubicBezTo>
                  <a:cubicBezTo>
                    <a:pt x="4345" y="1248"/>
                    <a:pt x="4381" y="1162"/>
                    <a:pt x="4400" y="1071"/>
                  </a:cubicBezTo>
                  <a:cubicBezTo>
                    <a:pt x="4420" y="979"/>
                    <a:pt x="4453" y="989"/>
                    <a:pt x="4463" y="956"/>
                  </a:cubicBezTo>
                  <a:cubicBezTo>
                    <a:pt x="4435" y="954"/>
                    <a:pt x="4407" y="954"/>
                    <a:pt x="4380" y="954"/>
                  </a:cubicBezTo>
                  <a:cubicBezTo>
                    <a:pt x="4352" y="954"/>
                    <a:pt x="4325" y="954"/>
                    <a:pt x="4299" y="956"/>
                  </a:cubicBezTo>
                  <a:cubicBezTo>
                    <a:pt x="4260" y="961"/>
                    <a:pt x="4247" y="992"/>
                    <a:pt x="4217" y="992"/>
                  </a:cubicBezTo>
                  <a:cubicBezTo>
                    <a:pt x="4204" y="992"/>
                    <a:pt x="4188" y="986"/>
                    <a:pt x="4165" y="969"/>
                  </a:cubicBezTo>
                  <a:cubicBezTo>
                    <a:pt x="4112" y="933"/>
                    <a:pt x="4063" y="891"/>
                    <a:pt x="4017" y="848"/>
                  </a:cubicBezTo>
                  <a:cubicBezTo>
                    <a:pt x="3998" y="828"/>
                    <a:pt x="3863" y="753"/>
                    <a:pt x="3863" y="753"/>
                  </a:cubicBezTo>
                  <a:cubicBezTo>
                    <a:pt x="3863" y="753"/>
                    <a:pt x="3794" y="887"/>
                    <a:pt x="3811" y="917"/>
                  </a:cubicBezTo>
                  <a:cubicBezTo>
                    <a:pt x="3830" y="953"/>
                    <a:pt x="3857" y="992"/>
                    <a:pt x="3883" y="1028"/>
                  </a:cubicBezTo>
                  <a:cubicBezTo>
                    <a:pt x="3912" y="1067"/>
                    <a:pt x="3955" y="1110"/>
                    <a:pt x="3929" y="1133"/>
                  </a:cubicBezTo>
                  <a:cubicBezTo>
                    <a:pt x="3912" y="1155"/>
                    <a:pt x="3887" y="1166"/>
                    <a:pt x="3862" y="1166"/>
                  </a:cubicBezTo>
                  <a:cubicBezTo>
                    <a:pt x="3854" y="1166"/>
                    <a:pt x="3845" y="1165"/>
                    <a:pt x="3837" y="1162"/>
                  </a:cubicBezTo>
                  <a:cubicBezTo>
                    <a:pt x="3782" y="1159"/>
                    <a:pt x="3713" y="1139"/>
                    <a:pt x="3685" y="1139"/>
                  </a:cubicBezTo>
                  <a:cubicBezTo>
                    <a:pt x="3683" y="1139"/>
                    <a:pt x="3681" y="1139"/>
                    <a:pt x="3680" y="1140"/>
                  </a:cubicBezTo>
                  <a:cubicBezTo>
                    <a:pt x="3672" y="1139"/>
                    <a:pt x="3665" y="1138"/>
                    <a:pt x="3658" y="1138"/>
                  </a:cubicBezTo>
                  <a:cubicBezTo>
                    <a:pt x="3636" y="1138"/>
                    <a:pt x="3614" y="1142"/>
                    <a:pt x="3595" y="1149"/>
                  </a:cubicBezTo>
                  <a:cubicBezTo>
                    <a:pt x="3555" y="1166"/>
                    <a:pt x="3477" y="1248"/>
                    <a:pt x="3513" y="1297"/>
                  </a:cubicBezTo>
                  <a:cubicBezTo>
                    <a:pt x="3549" y="1349"/>
                    <a:pt x="3634" y="1408"/>
                    <a:pt x="3624" y="1444"/>
                  </a:cubicBezTo>
                  <a:cubicBezTo>
                    <a:pt x="3618" y="1477"/>
                    <a:pt x="3529" y="1562"/>
                    <a:pt x="3539" y="1595"/>
                  </a:cubicBezTo>
                  <a:cubicBezTo>
                    <a:pt x="3549" y="1628"/>
                    <a:pt x="3591" y="1667"/>
                    <a:pt x="3627" y="1726"/>
                  </a:cubicBezTo>
                  <a:cubicBezTo>
                    <a:pt x="3657" y="1769"/>
                    <a:pt x="3693" y="1808"/>
                    <a:pt x="3729" y="1844"/>
                  </a:cubicBezTo>
                  <a:cubicBezTo>
                    <a:pt x="3735" y="1854"/>
                    <a:pt x="3781" y="1909"/>
                    <a:pt x="3739" y="1949"/>
                  </a:cubicBezTo>
                  <a:cubicBezTo>
                    <a:pt x="3699" y="1995"/>
                    <a:pt x="3647" y="2027"/>
                    <a:pt x="3591" y="2044"/>
                  </a:cubicBezTo>
                  <a:cubicBezTo>
                    <a:pt x="3496" y="2076"/>
                    <a:pt x="3411" y="2106"/>
                    <a:pt x="3388" y="2109"/>
                  </a:cubicBezTo>
                  <a:cubicBezTo>
                    <a:pt x="3369" y="2113"/>
                    <a:pt x="3277" y="2113"/>
                    <a:pt x="3264" y="2149"/>
                  </a:cubicBezTo>
                  <a:cubicBezTo>
                    <a:pt x="3241" y="2208"/>
                    <a:pt x="3234" y="2270"/>
                    <a:pt x="3241" y="2332"/>
                  </a:cubicBezTo>
                  <a:cubicBezTo>
                    <a:pt x="3254" y="2424"/>
                    <a:pt x="3300" y="2427"/>
                    <a:pt x="3260" y="2496"/>
                  </a:cubicBezTo>
                  <a:cubicBezTo>
                    <a:pt x="3221" y="2568"/>
                    <a:pt x="3179" y="2555"/>
                    <a:pt x="3201" y="2607"/>
                  </a:cubicBezTo>
                  <a:cubicBezTo>
                    <a:pt x="3224" y="2660"/>
                    <a:pt x="3211" y="2696"/>
                    <a:pt x="3290" y="2768"/>
                  </a:cubicBezTo>
                  <a:cubicBezTo>
                    <a:pt x="3359" y="2823"/>
                    <a:pt x="3418" y="2886"/>
                    <a:pt x="3467" y="2958"/>
                  </a:cubicBezTo>
                  <a:cubicBezTo>
                    <a:pt x="3513" y="3023"/>
                    <a:pt x="3578" y="3112"/>
                    <a:pt x="3539" y="3144"/>
                  </a:cubicBezTo>
                  <a:cubicBezTo>
                    <a:pt x="3500" y="3180"/>
                    <a:pt x="3434" y="3213"/>
                    <a:pt x="3401" y="3262"/>
                  </a:cubicBezTo>
                  <a:cubicBezTo>
                    <a:pt x="3369" y="3311"/>
                    <a:pt x="3270" y="3403"/>
                    <a:pt x="3247" y="3465"/>
                  </a:cubicBezTo>
                  <a:cubicBezTo>
                    <a:pt x="3228" y="3531"/>
                    <a:pt x="3159" y="3606"/>
                    <a:pt x="3224" y="3655"/>
                  </a:cubicBezTo>
                  <a:cubicBezTo>
                    <a:pt x="3290" y="3701"/>
                    <a:pt x="3336" y="3685"/>
                    <a:pt x="3372" y="3701"/>
                  </a:cubicBezTo>
                  <a:cubicBezTo>
                    <a:pt x="3408" y="3718"/>
                    <a:pt x="3434" y="3806"/>
                    <a:pt x="3424" y="3832"/>
                  </a:cubicBezTo>
                  <a:cubicBezTo>
                    <a:pt x="3414" y="3859"/>
                    <a:pt x="3372" y="3914"/>
                    <a:pt x="3378" y="3960"/>
                  </a:cubicBezTo>
                  <a:cubicBezTo>
                    <a:pt x="3388" y="4006"/>
                    <a:pt x="3437" y="4094"/>
                    <a:pt x="3444" y="4130"/>
                  </a:cubicBezTo>
                  <a:cubicBezTo>
                    <a:pt x="3454" y="4163"/>
                    <a:pt x="3506" y="4206"/>
                    <a:pt x="3477" y="4255"/>
                  </a:cubicBezTo>
                  <a:cubicBezTo>
                    <a:pt x="3437" y="4314"/>
                    <a:pt x="3395" y="4363"/>
                    <a:pt x="3342" y="4409"/>
                  </a:cubicBezTo>
                  <a:cubicBezTo>
                    <a:pt x="3274" y="4471"/>
                    <a:pt x="3172" y="4569"/>
                    <a:pt x="3136" y="4586"/>
                  </a:cubicBezTo>
                  <a:cubicBezTo>
                    <a:pt x="3103" y="4604"/>
                    <a:pt x="2966" y="4720"/>
                    <a:pt x="2893" y="4720"/>
                  </a:cubicBezTo>
                  <a:cubicBezTo>
                    <a:pt x="2886" y="4720"/>
                    <a:pt x="2880" y="4719"/>
                    <a:pt x="2874" y="4717"/>
                  </a:cubicBezTo>
                  <a:cubicBezTo>
                    <a:pt x="2808" y="4691"/>
                    <a:pt x="2681" y="4655"/>
                    <a:pt x="2635" y="4645"/>
                  </a:cubicBezTo>
                  <a:cubicBezTo>
                    <a:pt x="2609" y="4637"/>
                    <a:pt x="2565" y="4624"/>
                    <a:pt x="2520" y="4624"/>
                  </a:cubicBezTo>
                  <a:cubicBezTo>
                    <a:pt x="2490" y="4624"/>
                    <a:pt x="2461" y="4629"/>
                    <a:pt x="2435" y="4645"/>
                  </a:cubicBezTo>
                  <a:cubicBezTo>
                    <a:pt x="2388" y="4675"/>
                    <a:pt x="2337" y="4689"/>
                    <a:pt x="2285" y="4689"/>
                  </a:cubicBezTo>
                  <a:cubicBezTo>
                    <a:pt x="2275" y="4689"/>
                    <a:pt x="2265" y="4688"/>
                    <a:pt x="2255" y="4687"/>
                  </a:cubicBezTo>
                  <a:cubicBezTo>
                    <a:pt x="2245" y="4687"/>
                    <a:pt x="2235" y="4687"/>
                    <a:pt x="2225" y="4687"/>
                  </a:cubicBezTo>
                  <a:cubicBezTo>
                    <a:pt x="2155" y="4687"/>
                    <a:pt x="2085" y="4696"/>
                    <a:pt x="2019" y="4714"/>
                  </a:cubicBezTo>
                  <a:cubicBezTo>
                    <a:pt x="1963" y="4723"/>
                    <a:pt x="1911" y="4746"/>
                    <a:pt x="1865" y="4782"/>
                  </a:cubicBezTo>
                  <a:cubicBezTo>
                    <a:pt x="1812" y="4822"/>
                    <a:pt x="1721" y="4881"/>
                    <a:pt x="1698" y="4917"/>
                  </a:cubicBezTo>
                  <a:cubicBezTo>
                    <a:pt x="1672" y="4953"/>
                    <a:pt x="1672" y="4963"/>
                    <a:pt x="1577" y="4972"/>
                  </a:cubicBezTo>
                  <a:cubicBezTo>
                    <a:pt x="1567" y="4973"/>
                    <a:pt x="1558" y="4974"/>
                    <a:pt x="1549" y="4974"/>
                  </a:cubicBezTo>
                  <a:cubicBezTo>
                    <a:pt x="1463" y="4974"/>
                    <a:pt x="1377" y="4936"/>
                    <a:pt x="1347" y="4936"/>
                  </a:cubicBezTo>
                  <a:cubicBezTo>
                    <a:pt x="1315" y="4936"/>
                    <a:pt x="1184" y="5015"/>
                    <a:pt x="1157" y="5018"/>
                  </a:cubicBezTo>
                  <a:cubicBezTo>
                    <a:pt x="1134" y="5022"/>
                    <a:pt x="967" y="5087"/>
                    <a:pt x="869" y="5123"/>
                  </a:cubicBezTo>
                  <a:cubicBezTo>
                    <a:pt x="771" y="5159"/>
                    <a:pt x="610" y="5175"/>
                    <a:pt x="568" y="5228"/>
                  </a:cubicBezTo>
                  <a:cubicBezTo>
                    <a:pt x="519" y="5303"/>
                    <a:pt x="482" y="5385"/>
                    <a:pt x="463" y="5470"/>
                  </a:cubicBezTo>
                  <a:cubicBezTo>
                    <a:pt x="456" y="5500"/>
                    <a:pt x="453" y="5533"/>
                    <a:pt x="446" y="5565"/>
                  </a:cubicBezTo>
                  <a:cubicBezTo>
                    <a:pt x="446" y="5569"/>
                    <a:pt x="443" y="5575"/>
                    <a:pt x="443" y="5582"/>
                  </a:cubicBezTo>
                  <a:cubicBezTo>
                    <a:pt x="440" y="5592"/>
                    <a:pt x="437" y="5605"/>
                    <a:pt x="430" y="5614"/>
                  </a:cubicBezTo>
                  <a:cubicBezTo>
                    <a:pt x="430" y="5621"/>
                    <a:pt x="427" y="5624"/>
                    <a:pt x="424" y="5631"/>
                  </a:cubicBezTo>
                  <a:cubicBezTo>
                    <a:pt x="424" y="5634"/>
                    <a:pt x="420" y="5641"/>
                    <a:pt x="417" y="5644"/>
                  </a:cubicBezTo>
                  <a:cubicBezTo>
                    <a:pt x="417" y="5647"/>
                    <a:pt x="414" y="5650"/>
                    <a:pt x="410" y="5654"/>
                  </a:cubicBezTo>
                  <a:cubicBezTo>
                    <a:pt x="407" y="5660"/>
                    <a:pt x="404" y="5667"/>
                    <a:pt x="397" y="5673"/>
                  </a:cubicBezTo>
                  <a:cubicBezTo>
                    <a:pt x="345" y="5732"/>
                    <a:pt x="191" y="5782"/>
                    <a:pt x="178" y="5873"/>
                  </a:cubicBezTo>
                  <a:cubicBezTo>
                    <a:pt x="165" y="5942"/>
                    <a:pt x="191" y="6004"/>
                    <a:pt x="175" y="6063"/>
                  </a:cubicBezTo>
                  <a:cubicBezTo>
                    <a:pt x="168" y="6086"/>
                    <a:pt x="155" y="6109"/>
                    <a:pt x="139" y="6125"/>
                  </a:cubicBezTo>
                  <a:cubicBezTo>
                    <a:pt x="63" y="6204"/>
                    <a:pt x="1" y="6240"/>
                    <a:pt x="7" y="6296"/>
                  </a:cubicBezTo>
                  <a:cubicBezTo>
                    <a:pt x="11" y="6348"/>
                    <a:pt x="60" y="6486"/>
                    <a:pt x="66" y="6519"/>
                  </a:cubicBezTo>
                  <a:cubicBezTo>
                    <a:pt x="70" y="6551"/>
                    <a:pt x="106" y="6686"/>
                    <a:pt x="106" y="6686"/>
                  </a:cubicBezTo>
                  <a:cubicBezTo>
                    <a:pt x="106" y="6686"/>
                    <a:pt x="109" y="6682"/>
                    <a:pt x="112" y="6679"/>
                  </a:cubicBezTo>
                  <a:lnTo>
                    <a:pt x="122" y="6669"/>
                  </a:lnTo>
                  <a:cubicBezTo>
                    <a:pt x="125" y="6666"/>
                    <a:pt x="129" y="6663"/>
                    <a:pt x="135" y="6656"/>
                  </a:cubicBezTo>
                  <a:cubicBezTo>
                    <a:pt x="139" y="6653"/>
                    <a:pt x="145" y="6646"/>
                    <a:pt x="152" y="6643"/>
                  </a:cubicBezTo>
                  <a:lnTo>
                    <a:pt x="188" y="6607"/>
                  </a:lnTo>
                  <a:cubicBezTo>
                    <a:pt x="194" y="6601"/>
                    <a:pt x="201" y="6594"/>
                    <a:pt x="204" y="6587"/>
                  </a:cubicBezTo>
                  <a:lnTo>
                    <a:pt x="211" y="6584"/>
                  </a:lnTo>
                  <a:lnTo>
                    <a:pt x="237" y="6558"/>
                  </a:lnTo>
                  <a:cubicBezTo>
                    <a:pt x="250" y="6545"/>
                    <a:pt x="266" y="6532"/>
                    <a:pt x="279" y="6515"/>
                  </a:cubicBezTo>
                  <a:lnTo>
                    <a:pt x="315" y="6483"/>
                  </a:lnTo>
                  <a:cubicBezTo>
                    <a:pt x="329" y="6473"/>
                    <a:pt x="342" y="6460"/>
                    <a:pt x="351" y="6450"/>
                  </a:cubicBezTo>
                  <a:cubicBezTo>
                    <a:pt x="355" y="6447"/>
                    <a:pt x="358" y="6443"/>
                    <a:pt x="365" y="6440"/>
                  </a:cubicBezTo>
                  <a:cubicBezTo>
                    <a:pt x="378" y="6427"/>
                    <a:pt x="394" y="6414"/>
                    <a:pt x="410" y="6404"/>
                  </a:cubicBezTo>
                  <a:cubicBezTo>
                    <a:pt x="460" y="6371"/>
                    <a:pt x="515" y="6302"/>
                    <a:pt x="541" y="6299"/>
                  </a:cubicBezTo>
                  <a:cubicBezTo>
                    <a:pt x="545" y="6299"/>
                    <a:pt x="551" y="6298"/>
                    <a:pt x="558" y="6298"/>
                  </a:cubicBezTo>
                  <a:cubicBezTo>
                    <a:pt x="603" y="6298"/>
                    <a:pt x="706" y="6307"/>
                    <a:pt x="728" y="6335"/>
                  </a:cubicBezTo>
                  <a:cubicBezTo>
                    <a:pt x="756" y="6369"/>
                    <a:pt x="896" y="6424"/>
                    <a:pt x="966" y="6424"/>
                  </a:cubicBezTo>
                  <a:cubicBezTo>
                    <a:pt x="970" y="6424"/>
                    <a:pt x="974" y="6424"/>
                    <a:pt x="977" y="6424"/>
                  </a:cubicBezTo>
                  <a:cubicBezTo>
                    <a:pt x="1056" y="6417"/>
                    <a:pt x="1138" y="6410"/>
                    <a:pt x="1213" y="6394"/>
                  </a:cubicBezTo>
                  <a:cubicBezTo>
                    <a:pt x="1262" y="6381"/>
                    <a:pt x="1406" y="6315"/>
                    <a:pt x="1475" y="6309"/>
                  </a:cubicBezTo>
                  <a:cubicBezTo>
                    <a:pt x="1514" y="6306"/>
                    <a:pt x="1553" y="6304"/>
                    <a:pt x="1591" y="6304"/>
                  </a:cubicBezTo>
                  <a:cubicBezTo>
                    <a:pt x="1629" y="6304"/>
                    <a:pt x="1667" y="6306"/>
                    <a:pt x="1704" y="6309"/>
                  </a:cubicBezTo>
                  <a:cubicBezTo>
                    <a:pt x="1704" y="6309"/>
                    <a:pt x="1707" y="6306"/>
                    <a:pt x="1712" y="6306"/>
                  </a:cubicBezTo>
                  <a:cubicBezTo>
                    <a:pt x="1720" y="6306"/>
                    <a:pt x="1733" y="6314"/>
                    <a:pt x="1744" y="6358"/>
                  </a:cubicBezTo>
                  <a:cubicBezTo>
                    <a:pt x="1760" y="6427"/>
                    <a:pt x="1786" y="6506"/>
                    <a:pt x="1796" y="6548"/>
                  </a:cubicBezTo>
                  <a:cubicBezTo>
                    <a:pt x="1805" y="6592"/>
                    <a:pt x="1827" y="6683"/>
                    <a:pt x="1849" y="6683"/>
                  </a:cubicBezTo>
                  <a:cubicBezTo>
                    <a:pt x="1850" y="6683"/>
                    <a:pt x="1851" y="6683"/>
                    <a:pt x="1852" y="6682"/>
                  </a:cubicBezTo>
                  <a:cubicBezTo>
                    <a:pt x="1898" y="6650"/>
                    <a:pt x="1944" y="6617"/>
                    <a:pt x="1983" y="6581"/>
                  </a:cubicBezTo>
                  <a:cubicBezTo>
                    <a:pt x="1983" y="6581"/>
                    <a:pt x="2030" y="6539"/>
                    <a:pt x="2058" y="6539"/>
                  </a:cubicBezTo>
                  <a:cubicBezTo>
                    <a:pt x="2068" y="6539"/>
                    <a:pt x="2075" y="6544"/>
                    <a:pt x="2078" y="6558"/>
                  </a:cubicBezTo>
                  <a:cubicBezTo>
                    <a:pt x="2087" y="6608"/>
                    <a:pt x="2112" y="6699"/>
                    <a:pt x="2126" y="6699"/>
                  </a:cubicBezTo>
                  <a:cubicBezTo>
                    <a:pt x="2128" y="6699"/>
                    <a:pt x="2129" y="6698"/>
                    <a:pt x="2130" y="6696"/>
                  </a:cubicBezTo>
                  <a:cubicBezTo>
                    <a:pt x="2147" y="6673"/>
                    <a:pt x="2219" y="6591"/>
                    <a:pt x="2219" y="6591"/>
                  </a:cubicBezTo>
                  <a:lnTo>
                    <a:pt x="2261" y="6502"/>
                  </a:lnTo>
                  <a:lnTo>
                    <a:pt x="2307" y="6479"/>
                  </a:lnTo>
                  <a:cubicBezTo>
                    <a:pt x="2336" y="6490"/>
                    <a:pt x="2365" y="6494"/>
                    <a:pt x="2394" y="6494"/>
                  </a:cubicBezTo>
                  <a:cubicBezTo>
                    <a:pt x="2420" y="6494"/>
                    <a:pt x="2446" y="6490"/>
                    <a:pt x="2471" y="6483"/>
                  </a:cubicBezTo>
                  <a:cubicBezTo>
                    <a:pt x="2556" y="6450"/>
                    <a:pt x="2779" y="6424"/>
                    <a:pt x="2792" y="6417"/>
                  </a:cubicBezTo>
                  <a:cubicBezTo>
                    <a:pt x="2805" y="6410"/>
                    <a:pt x="2828" y="6365"/>
                    <a:pt x="2858" y="6361"/>
                  </a:cubicBezTo>
                  <a:cubicBezTo>
                    <a:pt x="2913" y="6361"/>
                    <a:pt x="2969" y="6365"/>
                    <a:pt x="3021" y="6374"/>
                  </a:cubicBezTo>
                  <a:cubicBezTo>
                    <a:pt x="3026" y="6375"/>
                    <a:pt x="3031" y="6375"/>
                    <a:pt x="3036" y="6375"/>
                  </a:cubicBezTo>
                  <a:cubicBezTo>
                    <a:pt x="3070" y="6375"/>
                    <a:pt x="3100" y="6365"/>
                    <a:pt x="3126" y="6345"/>
                  </a:cubicBezTo>
                  <a:cubicBezTo>
                    <a:pt x="3149" y="6325"/>
                    <a:pt x="3136" y="6309"/>
                    <a:pt x="3218" y="6260"/>
                  </a:cubicBezTo>
                  <a:cubicBezTo>
                    <a:pt x="3277" y="6220"/>
                    <a:pt x="3342" y="6194"/>
                    <a:pt x="3411" y="6175"/>
                  </a:cubicBezTo>
                  <a:cubicBezTo>
                    <a:pt x="3444" y="6184"/>
                    <a:pt x="3477" y="6198"/>
                    <a:pt x="3506" y="6214"/>
                  </a:cubicBezTo>
                  <a:cubicBezTo>
                    <a:pt x="3526" y="6207"/>
                    <a:pt x="3547" y="6204"/>
                    <a:pt x="3568" y="6204"/>
                  </a:cubicBezTo>
                  <a:cubicBezTo>
                    <a:pt x="3590" y="6204"/>
                    <a:pt x="3611" y="6207"/>
                    <a:pt x="3631" y="6214"/>
                  </a:cubicBezTo>
                  <a:cubicBezTo>
                    <a:pt x="3699" y="6237"/>
                    <a:pt x="3821" y="6378"/>
                    <a:pt x="3827" y="6404"/>
                  </a:cubicBezTo>
                  <a:cubicBezTo>
                    <a:pt x="3834" y="6427"/>
                    <a:pt x="3752" y="6568"/>
                    <a:pt x="3745" y="6597"/>
                  </a:cubicBezTo>
                  <a:cubicBezTo>
                    <a:pt x="3739" y="6627"/>
                    <a:pt x="3857" y="6682"/>
                    <a:pt x="3883" y="6696"/>
                  </a:cubicBezTo>
                  <a:cubicBezTo>
                    <a:pt x="3932" y="6715"/>
                    <a:pt x="3965" y="6768"/>
                    <a:pt x="3955" y="6823"/>
                  </a:cubicBezTo>
                  <a:cubicBezTo>
                    <a:pt x="3945" y="6905"/>
                    <a:pt x="3955" y="6895"/>
                    <a:pt x="3925" y="6967"/>
                  </a:cubicBezTo>
                  <a:cubicBezTo>
                    <a:pt x="3896" y="7036"/>
                    <a:pt x="3991" y="7266"/>
                    <a:pt x="4027" y="7324"/>
                  </a:cubicBezTo>
                  <a:cubicBezTo>
                    <a:pt x="4066" y="7383"/>
                    <a:pt x="4125" y="7528"/>
                    <a:pt x="4148" y="7534"/>
                  </a:cubicBezTo>
                  <a:cubicBezTo>
                    <a:pt x="4184" y="7531"/>
                    <a:pt x="4220" y="7528"/>
                    <a:pt x="4256" y="7521"/>
                  </a:cubicBezTo>
                  <a:cubicBezTo>
                    <a:pt x="4292" y="7521"/>
                    <a:pt x="4224" y="7495"/>
                    <a:pt x="4400" y="7475"/>
                  </a:cubicBezTo>
                  <a:cubicBezTo>
                    <a:pt x="4419" y="7473"/>
                    <a:pt x="4436" y="7472"/>
                    <a:pt x="4453" y="7472"/>
                  </a:cubicBezTo>
                  <a:cubicBezTo>
                    <a:pt x="4598" y="7472"/>
                    <a:pt x="4673" y="7543"/>
                    <a:pt x="4676" y="7567"/>
                  </a:cubicBezTo>
                  <a:cubicBezTo>
                    <a:pt x="4679" y="7629"/>
                    <a:pt x="4663" y="7688"/>
                    <a:pt x="4630" y="7741"/>
                  </a:cubicBezTo>
                  <a:cubicBezTo>
                    <a:pt x="4590" y="7780"/>
                    <a:pt x="4522" y="7865"/>
                    <a:pt x="4515" y="7898"/>
                  </a:cubicBezTo>
                  <a:cubicBezTo>
                    <a:pt x="4515" y="7953"/>
                    <a:pt x="4525" y="8006"/>
                    <a:pt x="4538" y="8058"/>
                  </a:cubicBezTo>
                  <a:cubicBezTo>
                    <a:pt x="4558" y="8117"/>
                    <a:pt x="4568" y="8176"/>
                    <a:pt x="4568" y="8238"/>
                  </a:cubicBezTo>
                  <a:cubicBezTo>
                    <a:pt x="4558" y="8268"/>
                    <a:pt x="4548" y="8242"/>
                    <a:pt x="4574" y="8340"/>
                  </a:cubicBezTo>
                  <a:cubicBezTo>
                    <a:pt x="4600" y="8438"/>
                    <a:pt x="4676" y="8537"/>
                    <a:pt x="4699" y="8546"/>
                  </a:cubicBezTo>
                  <a:cubicBezTo>
                    <a:pt x="4721" y="8556"/>
                    <a:pt x="4816" y="8582"/>
                    <a:pt x="4830" y="8648"/>
                  </a:cubicBezTo>
                  <a:cubicBezTo>
                    <a:pt x="4846" y="8713"/>
                    <a:pt x="4898" y="8861"/>
                    <a:pt x="4951" y="8894"/>
                  </a:cubicBezTo>
                  <a:cubicBezTo>
                    <a:pt x="4997" y="8917"/>
                    <a:pt x="5043" y="8930"/>
                    <a:pt x="5095" y="8933"/>
                  </a:cubicBezTo>
                  <a:cubicBezTo>
                    <a:pt x="5116" y="8935"/>
                    <a:pt x="5268" y="8944"/>
                    <a:pt x="5377" y="8944"/>
                  </a:cubicBezTo>
                  <a:cubicBezTo>
                    <a:pt x="5437" y="8944"/>
                    <a:pt x="5485" y="8941"/>
                    <a:pt x="5488" y="8933"/>
                  </a:cubicBezTo>
                  <a:cubicBezTo>
                    <a:pt x="5511" y="8897"/>
                    <a:pt x="5527" y="8858"/>
                    <a:pt x="5534" y="8815"/>
                  </a:cubicBezTo>
                  <a:cubicBezTo>
                    <a:pt x="5557" y="8723"/>
                    <a:pt x="5567" y="8661"/>
                    <a:pt x="5622" y="8635"/>
                  </a:cubicBezTo>
                  <a:cubicBezTo>
                    <a:pt x="5678" y="8609"/>
                    <a:pt x="5655" y="8599"/>
                    <a:pt x="5766" y="8596"/>
                  </a:cubicBezTo>
                  <a:cubicBezTo>
                    <a:pt x="5835" y="8596"/>
                    <a:pt x="5904" y="8592"/>
                    <a:pt x="5973" y="8579"/>
                  </a:cubicBezTo>
                  <a:cubicBezTo>
                    <a:pt x="6022" y="8569"/>
                    <a:pt x="6101" y="8556"/>
                    <a:pt x="6140" y="8507"/>
                  </a:cubicBezTo>
                  <a:cubicBezTo>
                    <a:pt x="6186" y="8458"/>
                    <a:pt x="6232" y="8409"/>
                    <a:pt x="6281" y="8366"/>
                  </a:cubicBezTo>
                  <a:lnTo>
                    <a:pt x="6409" y="8317"/>
                  </a:lnTo>
                  <a:lnTo>
                    <a:pt x="6513" y="8199"/>
                  </a:lnTo>
                  <a:cubicBezTo>
                    <a:pt x="6513" y="8199"/>
                    <a:pt x="6851" y="8075"/>
                    <a:pt x="6965" y="8032"/>
                  </a:cubicBezTo>
                  <a:cubicBezTo>
                    <a:pt x="6982" y="8026"/>
                    <a:pt x="7011" y="8012"/>
                    <a:pt x="7047" y="7996"/>
                  </a:cubicBezTo>
                  <a:lnTo>
                    <a:pt x="7077" y="7983"/>
                  </a:lnTo>
                  <a:lnTo>
                    <a:pt x="7178" y="7934"/>
                  </a:lnTo>
                  <a:cubicBezTo>
                    <a:pt x="7211" y="7917"/>
                    <a:pt x="7244" y="7901"/>
                    <a:pt x="7273" y="7888"/>
                  </a:cubicBezTo>
                  <a:lnTo>
                    <a:pt x="7296" y="7875"/>
                  </a:lnTo>
                  <a:cubicBezTo>
                    <a:pt x="7359" y="7845"/>
                    <a:pt x="7414" y="7816"/>
                    <a:pt x="7457" y="7799"/>
                  </a:cubicBezTo>
                  <a:lnTo>
                    <a:pt x="7470" y="7793"/>
                  </a:lnTo>
                  <a:cubicBezTo>
                    <a:pt x="7480" y="7790"/>
                    <a:pt x="7486" y="7783"/>
                    <a:pt x="7493" y="7783"/>
                  </a:cubicBezTo>
                  <a:cubicBezTo>
                    <a:pt x="7521" y="7772"/>
                    <a:pt x="7557" y="7769"/>
                    <a:pt x="7595" y="7769"/>
                  </a:cubicBezTo>
                  <a:cubicBezTo>
                    <a:pt x="7675" y="7769"/>
                    <a:pt x="7764" y="7784"/>
                    <a:pt x="7817" y="7786"/>
                  </a:cubicBezTo>
                  <a:cubicBezTo>
                    <a:pt x="7896" y="7786"/>
                    <a:pt x="8017" y="7819"/>
                    <a:pt x="8056" y="7819"/>
                  </a:cubicBezTo>
                  <a:cubicBezTo>
                    <a:pt x="8057" y="7819"/>
                    <a:pt x="8058" y="7819"/>
                    <a:pt x="8059" y="7819"/>
                  </a:cubicBezTo>
                  <a:cubicBezTo>
                    <a:pt x="8098" y="7819"/>
                    <a:pt x="8146" y="7748"/>
                    <a:pt x="8184" y="7659"/>
                  </a:cubicBezTo>
                  <a:cubicBezTo>
                    <a:pt x="8223" y="7570"/>
                    <a:pt x="8630" y="7449"/>
                    <a:pt x="8630" y="7449"/>
                  </a:cubicBezTo>
                  <a:cubicBezTo>
                    <a:pt x="8672" y="7433"/>
                    <a:pt x="8712" y="7416"/>
                    <a:pt x="8748" y="7397"/>
                  </a:cubicBezTo>
                  <a:cubicBezTo>
                    <a:pt x="8774" y="7377"/>
                    <a:pt x="8784" y="7331"/>
                    <a:pt x="8741" y="7246"/>
                  </a:cubicBezTo>
                  <a:cubicBezTo>
                    <a:pt x="8698" y="7161"/>
                    <a:pt x="8748" y="7092"/>
                    <a:pt x="8767" y="7030"/>
                  </a:cubicBezTo>
                  <a:cubicBezTo>
                    <a:pt x="8790" y="6967"/>
                    <a:pt x="8800" y="6869"/>
                    <a:pt x="8816" y="6810"/>
                  </a:cubicBezTo>
                  <a:cubicBezTo>
                    <a:pt x="8833" y="6738"/>
                    <a:pt x="8859" y="6669"/>
                    <a:pt x="8895" y="6601"/>
                  </a:cubicBezTo>
                  <a:cubicBezTo>
                    <a:pt x="8957" y="6466"/>
                    <a:pt x="9003" y="6489"/>
                    <a:pt x="9023" y="6374"/>
                  </a:cubicBezTo>
                  <a:cubicBezTo>
                    <a:pt x="9033" y="6325"/>
                    <a:pt x="9088" y="6279"/>
                    <a:pt x="9147" y="6237"/>
                  </a:cubicBezTo>
                  <a:cubicBezTo>
                    <a:pt x="9144" y="6234"/>
                    <a:pt x="9141" y="6230"/>
                    <a:pt x="9141" y="6227"/>
                  </a:cubicBezTo>
                  <a:cubicBezTo>
                    <a:pt x="9105" y="6135"/>
                    <a:pt x="9072" y="6040"/>
                    <a:pt x="9052" y="5942"/>
                  </a:cubicBezTo>
                  <a:cubicBezTo>
                    <a:pt x="9046" y="5883"/>
                    <a:pt x="9167" y="5854"/>
                    <a:pt x="9262" y="5801"/>
                  </a:cubicBezTo>
                  <a:cubicBezTo>
                    <a:pt x="9357" y="5749"/>
                    <a:pt x="9403" y="5778"/>
                    <a:pt x="9452" y="5706"/>
                  </a:cubicBezTo>
                  <a:cubicBezTo>
                    <a:pt x="9504" y="5631"/>
                    <a:pt x="9563" y="5562"/>
                    <a:pt x="9626" y="5500"/>
                  </a:cubicBezTo>
                  <a:cubicBezTo>
                    <a:pt x="9655" y="5470"/>
                    <a:pt x="9626" y="5307"/>
                    <a:pt x="9662" y="5234"/>
                  </a:cubicBezTo>
                  <a:cubicBezTo>
                    <a:pt x="9694" y="5166"/>
                    <a:pt x="9760" y="5015"/>
                    <a:pt x="9842" y="4845"/>
                  </a:cubicBezTo>
                  <a:cubicBezTo>
                    <a:pt x="9924" y="4678"/>
                    <a:pt x="9816" y="4638"/>
                    <a:pt x="9802" y="4573"/>
                  </a:cubicBezTo>
                  <a:cubicBezTo>
                    <a:pt x="9789" y="4507"/>
                    <a:pt x="9596" y="4432"/>
                    <a:pt x="9514" y="4396"/>
                  </a:cubicBezTo>
                  <a:cubicBezTo>
                    <a:pt x="9432" y="4363"/>
                    <a:pt x="9662" y="4363"/>
                    <a:pt x="9721" y="4281"/>
                  </a:cubicBezTo>
                  <a:cubicBezTo>
                    <a:pt x="9779" y="4199"/>
                    <a:pt x="9707" y="4173"/>
                    <a:pt x="9694" y="4117"/>
                  </a:cubicBezTo>
                  <a:cubicBezTo>
                    <a:pt x="9678" y="4062"/>
                    <a:pt x="9635" y="4016"/>
                    <a:pt x="9580" y="3993"/>
                  </a:cubicBezTo>
                  <a:cubicBezTo>
                    <a:pt x="9527" y="3973"/>
                    <a:pt x="9511" y="3849"/>
                    <a:pt x="9504" y="3777"/>
                  </a:cubicBezTo>
                  <a:cubicBezTo>
                    <a:pt x="9494" y="3701"/>
                    <a:pt x="9642" y="3659"/>
                    <a:pt x="9704" y="3629"/>
                  </a:cubicBezTo>
                  <a:cubicBezTo>
                    <a:pt x="9743" y="3612"/>
                    <a:pt x="9763" y="3608"/>
                    <a:pt x="9788" y="3608"/>
                  </a:cubicBezTo>
                  <a:cubicBezTo>
                    <a:pt x="9805" y="3608"/>
                    <a:pt x="9825" y="3610"/>
                    <a:pt x="9855" y="3610"/>
                  </a:cubicBezTo>
                  <a:cubicBezTo>
                    <a:pt x="9930" y="3610"/>
                    <a:pt x="9894" y="3590"/>
                    <a:pt x="9897" y="3554"/>
                  </a:cubicBezTo>
                  <a:cubicBezTo>
                    <a:pt x="9904" y="3521"/>
                    <a:pt x="10028" y="3374"/>
                    <a:pt x="10028" y="3374"/>
                  </a:cubicBezTo>
                  <a:lnTo>
                    <a:pt x="10382" y="3377"/>
                  </a:lnTo>
                  <a:cubicBezTo>
                    <a:pt x="10363" y="3341"/>
                    <a:pt x="10382" y="3266"/>
                    <a:pt x="10376" y="3233"/>
                  </a:cubicBezTo>
                  <a:cubicBezTo>
                    <a:pt x="10372" y="3200"/>
                    <a:pt x="10202" y="3017"/>
                    <a:pt x="10146" y="2961"/>
                  </a:cubicBezTo>
                  <a:cubicBezTo>
                    <a:pt x="10087" y="2909"/>
                    <a:pt x="10038" y="2873"/>
                    <a:pt x="9989" y="2823"/>
                  </a:cubicBezTo>
                  <a:cubicBezTo>
                    <a:pt x="9940" y="2774"/>
                    <a:pt x="9943" y="2715"/>
                    <a:pt x="9937" y="2650"/>
                  </a:cubicBezTo>
                  <a:cubicBezTo>
                    <a:pt x="9927" y="2591"/>
                    <a:pt x="9924" y="2532"/>
                    <a:pt x="9927" y="2473"/>
                  </a:cubicBezTo>
                  <a:cubicBezTo>
                    <a:pt x="9933" y="2430"/>
                    <a:pt x="9996" y="2381"/>
                    <a:pt x="10078" y="2348"/>
                  </a:cubicBezTo>
                  <a:cubicBezTo>
                    <a:pt x="10156" y="2319"/>
                    <a:pt x="10176" y="2283"/>
                    <a:pt x="10196" y="2201"/>
                  </a:cubicBezTo>
                  <a:cubicBezTo>
                    <a:pt x="10212" y="2122"/>
                    <a:pt x="10064" y="2106"/>
                    <a:pt x="10087" y="2054"/>
                  </a:cubicBezTo>
                  <a:cubicBezTo>
                    <a:pt x="10127" y="1972"/>
                    <a:pt x="10176" y="1893"/>
                    <a:pt x="10228" y="1818"/>
                  </a:cubicBezTo>
                  <a:cubicBezTo>
                    <a:pt x="10268" y="1769"/>
                    <a:pt x="10454" y="1687"/>
                    <a:pt x="10490" y="1647"/>
                  </a:cubicBezTo>
                  <a:cubicBezTo>
                    <a:pt x="10523" y="1611"/>
                    <a:pt x="10520" y="1526"/>
                    <a:pt x="10464" y="1431"/>
                  </a:cubicBezTo>
                  <a:cubicBezTo>
                    <a:pt x="10408" y="1336"/>
                    <a:pt x="10330" y="1320"/>
                    <a:pt x="10258" y="1277"/>
                  </a:cubicBezTo>
                  <a:cubicBezTo>
                    <a:pt x="10218" y="1254"/>
                    <a:pt x="10159" y="1247"/>
                    <a:pt x="10106" y="1247"/>
                  </a:cubicBezTo>
                  <a:cubicBezTo>
                    <a:pt x="10063" y="1247"/>
                    <a:pt x="10024" y="1251"/>
                    <a:pt x="10002" y="1254"/>
                  </a:cubicBezTo>
                  <a:cubicBezTo>
                    <a:pt x="9999" y="1255"/>
                    <a:pt x="9996" y="1255"/>
                    <a:pt x="9992" y="1255"/>
                  </a:cubicBezTo>
                  <a:cubicBezTo>
                    <a:pt x="9940" y="1255"/>
                    <a:pt x="9847" y="1212"/>
                    <a:pt x="9835" y="1172"/>
                  </a:cubicBezTo>
                  <a:cubicBezTo>
                    <a:pt x="9825" y="1130"/>
                    <a:pt x="9789" y="1143"/>
                    <a:pt x="9652" y="1110"/>
                  </a:cubicBezTo>
                  <a:cubicBezTo>
                    <a:pt x="9601" y="1098"/>
                    <a:pt x="9570" y="1094"/>
                    <a:pt x="9546" y="1094"/>
                  </a:cubicBezTo>
                  <a:cubicBezTo>
                    <a:pt x="9505" y="1094"/>
                    <a:pt x="9484" y="1106"/>
                    <a:pt x="9422" y="1110"/>
                  </a:cubicBezTo>
                  <a:cubicBezTo>
                    <a:pt x="9321" y="1113"/>
                    <a:pt x="9347" y="1156"/>
                    <a:pt x="9340" y="1185"/>
                  </a:cubicBezTo>
                  <a:cubicBezTo>
                    <a:pt x="9331" y="1215"/>
                    <a:pt x="9245" y="1241"/>
                    <a:pt x="9245" y="1241"/>
                  </a:cubicBezTo>
                  <a:cubicBezTo>
                    <a:pt x="9245" y="1241"/>
                    <a:pt x="9059" y="1235"/>
                    <a:pt x="9039" y="1208"/>
                  </a:cubicBezTo>
                  <a:cubicBezTo>
                    <a:pt x="9019" y="1162"/>
                    <a:pt x="9006" y="1110"/>
                    <a:pt x="9000" y="1061"/>
                  </a:cubicBezTo>
                  <a:lnTo>
                    <a:pt x="8728" y="684"/>
                  </a:lnTo>
                  <a:cubicBezTo>
                    <a:pt x="8682" y="661"/>
                    <a:pt x="8633" y="642"/>
                    <a:pt x="8587" y="625"/>
                  </a:cubicBezTo>
                  <a:cubicBezTo>
                    <a:pt x="8583" y="625"/>
                    <a:pt x="8580" y="624"/>
                    <a:pt x="8576" y="624"/>
                  </a:cubicBezTo>
                  <a:cubicBezTo>
                    <a:pt x="8545" y="624"/>
                    <a:pt x="8518" y="649"/>
                    <a:pt x="8492" y="681"/>
                  </a:cubicBezTo>
                  <a:cubicBezTo>
                    <a:pt x="8463" y="717"/>
                    <a:pt x="8223" y="769"/>
                    <a:pt x="8223" y="769"/>
                  </a:cubicBezTo>
                  <a:cubicBezTo>
                    <a:pt x="8158" y="763"/>
                    <a:pt x="8092" y="750"/>
                    <a:pt x="8033" y="727"/>
                  </a:cubicBezTo>
                  <a:cubicBezTo>
                    <a:pt x="7922" y="671"/>
                    <a:pt x="7807" y="622"/>
                    <a:pt x="7693" y="579"/>
                  </a:cubicBezTo>
                  <a:cubicBezTo>
                    <a:pt x="7513" y="517"/>
                    <a:pt x="7496" y="478"/>
                    <a:pt x="7457" y="445"/>
                  </a:cubicBezTo>
                  <a:cubicBezTo>
                    <a:pt x="7368" y="370"/>
                    <a:pt x="7257" y="324"/>
                    <a:pt x="7142" y="314"/>
                  </a:cubicBezTo>
                  <a:cubicBezTo>
                    <a:pt x="7119" y="311"/>
                    <a:pt x="7099" y="309"/>
                    <a:pt x="7082" y="309"/>
                  </a:cubicBezTo>
                  <a:cubicBezTo>
                    <a:pt x="6971" y="309"/>
                    <a:pt x="6983" y="375"/>
                    <a:pt x="6929" y="409"/>
                  </a:cubicBezTo>
                  <a:cubicBezTo>
                    <a:pt x="6867" y="448"/>
                    <a:pt x="6854" y="547"/>
                    <a:pt x="6818" y="583"/>
                  </a:cubicBezTo>
                  <a:cubicBezTo>
                    <a:pt x="6805" y="599"/>
                    <a:pt x="6784" y="604"/>
                    <a:pt x="6760" y="604"/>
                  </a:cubicBezTo>
                  <a:cubicBezTo>
                    <a:pt x="6724" y="604"/>
                    <a:pt x="6679" y="593"/>
                    <a:pt x="6635" y="589"/>
                  </a:cubicBezTo>
                  <a:cubicBezTo>
                    <a:pt x="6563" y="579"/>
                    <a:pt x="6507" y="517"/>
                    <a:pt x="6461" y="445"/>
                  </a:cubicBezTo>
                  <a:cubicBezTo>
                    <a:pt x="6418" y="373"/>
                    <a:pt x="6468" y="298"/>
                    <a:pt x="6500" y="232"/>
                  </a:cubicBezTo>
                  <a:cubicBezTo>
                    <a:pt x="6520" y="196"/>
                    <a:pt x="6527" y="157"/>
                    <a:pt x="6520" y="114"/>
                  </a:cubicBezTo>
                  <a:cubicBezTo>
                    <a:pt x="6471" y="72"/>
                    <a:pt x="6422" y="36"/>
                    <a:pt x="6369" y="3"/>
                  </a:cubicBezTo>
                  <a:cubicBezTo>
                    <a:pt x="6364" y="1"/>
                    <a:pt x="6355" y="0"/>
                    <a:pt x="6343" y="0"/>
                  </a:cubicBezTo>
                  <a:close/>
                </a:path>
              </a:pathLst>
            </a:custGeom>
            <a:solidFill>
              <a:schemeClr val="l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6898225" y="3321605"/>
              <a:ext cx="785624" cy="485307"/>
            </a:xfrm>
            <a:custGeom>
              <a:avLst/>
              <a:gdLst/>
              <a:ahLst/>
              <a:cxnLst/>
              <a:rect l="l" t="t" r="r" b="b"/>
              <a:pathLst>
                <a:path w="8774" h="5420" extrusionOk="0">
                  <a:moveTo>
                    <a:pt x="5055" y="1"/>
                  </a:moveTo>
                  <a:cubicBezTo>
                    <a:pt x="4990" y="21"/>
                    <a:pt x="4924" y="50"/>
                    <a:pt x="4865" y="86"/>
                  </a:cubicBezTo>
                  <a:cubicBezTo>
                    <a:pt x="4783" y="138"/>
                    <a:pt x="4796" y="152"/>
                    <a:pt x="4773" y="171"/>
                  </a:cubicBezTo>
                  <a:cubicBezTo>
                    <a:pt x="4747" y="191"/>
                    <a:pt x="4714" y="201"/>
                    <a:pt x="4682" y="201"/>
                  </a:cubicBezTo>
                  <a:cubicBezTo>
                    <a:pt x="4678" y="201"/>
                    <a:pt x="4673" y="201"/>
                    <a:pt x="4668" y="201"/>
                  </a:cubicBezTo>
                  <a:cubicBezTo>
                    <a:pt x="4627" y="193"/>
                    <a:pt x="4585" y="190"/>
                    <a:pt x="4545" y="190"/>
                  </a:cubicBezTo>
                  <a:cubicBezTo>
                    <a:pt x="4531" y="190"/>
                    <a:pt x="4518" y="190"/>
                    <a:pt x="4505" y="191"/>
                  </a:cubicBezTo>
                  <a:cubicBezTo>
                    <a:pt x="4475" y="194"/>
                    <a:pt x="4449" y="237"/>
                    <a:pt x="4439" y="243"/>
                  </a:cubicBezTo>
                  <a:cubicBezTo>
                    <a:pt x="4426" y="250"/>
                    <a:pt x="4203" y="279"/>
                    <a:pt x="4118" y="309"/>
                  </a:cubicBezTo>
                  <a:cubicBezTo>
                    <a:pt x="4093" y="317"/>
                    <a:pt x="4067" y="321"/>
                    <a:pt x="4040" y="321"/>
                  </a:cubicBezTo>
                  <a:cubicBezTo>
                    <a:pt x="4011" y="321"/>
                    <a:pt x="3982" y="316"/>
                    <a:pt x="3954" y="306"/>
                  </a:cubicBezTo>
                  <a:lnTo>
                    <a:pt x="3908" y="329"/>
                  </a:lnTo>
                  <a:lnTo>
                    <a:pt x="3866" y="417"/>
                  </a:lnTo>
                  <a:cubicBezTo>
                    <a:pt x="3866" y="417"/>
                    <a:pt x="3791" y="502"/>
                    <a:pt x="3777" y="522"/>
                  </a:cubicBezTo>
                  <a:cubicBezTo>
                    <a:pt x="3776" y="524"/>
                    <a:pt x="3775" y="525"/>
                    <a:pt x="3773" y="525"/>
                  </a:cubicBezTo>
                  <a:cubicBezTo>
                    <a:pt x="3759" y="525"/>
                    <a:pt x="3734" y="435"/>
                    <a:pt x="3725" y="387"/>
                  </a:cubicBezTo>
                  <a:cubicBezTo>
                    <a:pt x="3722" y="373"/>
                    <a:pt x="3713" y="368"/>
                    <a:pt x="3703" y="368"/>
                  </a:cubicBezTo>
                  <a:cubicBezTo>
                    <a:pt x="3675" y="368"/>
                    <a:pt x="3630" y="410"/>
                    <a:pt x="3630" y="410"/>
                  </a:cubicBezTo>
                  <a:cubicBezTo>
                    <a:pt x="3587" y="446"/>
                    <a:pt x="3545" y="479"/>
                    <a:pt x="3499" y="509"/>
                  </a:cubicBezTo>
                  <a:cubicBezTo>
                    <a:pt x="3498" y="509"/>
                    <a:pt x="3496" y="509"/>
                    <a:pt x="3495" y="509"/>
                  </a:cubicBezTo>
                  <a:cubicBezTo>
                    <a:pt x="3471" y="509"/>
                    <a:pt x="3452" y="421"/>
                    <a:pt x="3440" y="378"/>
                  </a:cubicBezTo>
                  <a:cubicBezTo>
                    <a:pt x="3430" y="332"/>
                    <a:pt x="3404" y="253"/>
                    <a:pt x="3391" y="184"/>
                  </a:cubicBezTo>
                  <a:cubicBezTo>
                    <a:pt x="3383" y="141"/>
                    <a:pt x="3368" y="133"/>
                    <a:pt x="3358" y="133"/>
                  </a:cubicBezTo>
                  <a:cubicBezTo>
                    <a:pt x="3352" y="133"/>
                    <a:pt x="3348" y="135"/>
                    <a:pt x="3348" y="135"/>
                  </a:cubicBezTo>
                  <a:cubicBezTo>
                    <a:pt x="3311" y="134"/>
                    <a:pt x="3273" y="133"/>
                    <a:pt x="3235" y="133"/>
                  </a:cubicBezTo>
                  <a:cubicBezTo>
                    <a:pt x="3198" y="133"/>
                    <a:pt x="3160" y="134"/>
                    <a:pt x="3122" y="135"/>
                  </a:cubicBezTo>
                  <a:cubicBezTo>
                    <a:pt x="3053" y="142"/>
                    <a:pt x="2909" y="211"/>
                    <a:pt x="2860" y="224"/>
                  </a:cubicBezTo>
                  <a:cubicBezTo>
                    <a:pt x="2782" y="237"/>
                    <a:pt x="2703" y="247"/>
                    <a:pt x="2624" y="250"/>
                  </a:cubicBezTo>
                  <a:cubicBezTo>
                    <a:pt x="2621" y="250"/>
                    <a:pt x="2617" y="250"/>
                    <a:pt x="2613" y="250"/>
                  </a:cubicBezTo>
                  <a:cubicBezTo>
                    <a:pt x="2543" y="250"/>
                    <a:pt x="2403" y="196"/>
                    <a:pt x="2375" y="165"/>
                  </a:cubicBezTo>
                  <a:cubicBezTo>
                    <a:pt x="2351" y="135"/>
                    <a:pt x="2257" y="128"/>
                    <a:pt x="2209" y="128"/>
                  </a:cubicBezTo>
                  <a:cubicBezTo>
                    <a:pt x="2199" y="128"/>
                    <a:pt x="2190" y="128"/>
                    <a:pt x="2185" y="129"/>
                  </a:cubicBezTo>
                  <a:cubicBezTo>
                    <a:pt x="2162" y="129"/>
                    <a:pt x="2107" y="197"/>
                    <a:pt x="2054" y="230"/>
                  </a:cubicBezTo>
                  <a:cubicBezTo>
                    <a:pt x="2038" y="240"/>
                    <a:pt x="2025" y="253"/>
                    <a:pt x="2012" y="266"/>
                  </a:cubicBezTo>
                  <a:cubicBezTo>
                    <a:pt x="2005" y="270"/>
                    <a:pt x="2002" y="273"/>
                    <a:pt x="1999" y="279"/>
                  </a:cubicBezTo>
                  <a:cubicBezTo>
                    <a:pt x="1986" y="289"/>
                    <a:pt x="1976" y="299"/>
                    <a:pt x="1963" y="312"/>
                  </a:cubicBezTo>
                  <a:lnTo>
                    <a:pt x="1927" y="345"/>
                  </a:lnTo>
                  <a:cubicBezTo>
                    <a:pt x="1913" y="358"/>
                    <a:pt x="1897" y="371"/>
                    <a:pt x="1884" y="384"/>
                  </a:cubicBezTo>
                  <a:lnTo>
                    <a:pt x="1858" y="410"/>
                  </a:lnTo>
                  <a:lnTo>
                    <a:pt x="1851" y="417"/>
                  </a:lnTo>
                  <a:cubicBezTo>
                    <a:pt x="1845" y="424"/>
                    <a:pt x="1838" y="427"/>
                    <a:pt x="1832" y="433"/>
                  </a:cubicBezTo>
                  <a:lnTo>
                    <a:pt x="1796" y="469"/>
                  </a:lnTo>
                  <a:cubicBezTo>
                    <a:pt x="1792" y="476"/>
                    <a:pt x="1786" y="479"/>
                    <a:pt x="1782" y="482"/>
                  </a:cubicBezTo>
                  <a:cubicBezTo>
                    <a:pt x="1776" y="489"/>
                    <a:pt x="1773" y="496"/>
                    <a:pt x="1769" y="499"/>
                  </a:cubicBezTo>
                  <a:lnTo>
                    <a:pt x="1759" y="509"/>
                  </a:lnTo>
                  <a:cubicBezTo>
                    <a:pt x="1756" y="512"/>
                    <a:pt x="1753" y="515"/>
                    <a:pt x="1753" y="515"/>
                  </a:cubicBezTo>
                  <a:cubicBezTo>
                    <a:pt x="1753" y="515"/>
                    <a:pt x="1684" y="735"/>
                    <a:pt x="1661" y="738"/>
                  </a:cubicBezTo>
                  <a:cubicBezTo>
                    <a:pt x="1635" y="741"/>
                    <a:pt x="1396" y="777"/>
                    <a:pt x="1324" y="895"/>
                  </a:cubicBezTo>
                  <a:cubicBezTo>
                    <a:pt x="1255" y="1010"/>
                    <a:pt x="1298" y="1184"/>
                    <a:pt x="1307" y="1272"/>
                  </a:cubicBezTo>
                  <a:cubicBezTo>
                    <a:pt x="1317" y="1364"/>
                    <a:pt x="1396" y="1432"/>
                    <a:pt x="1327" y="1482"/>
                  </a:cubicBezTo>
                  <a:cubicBezTo>
                    <a:pt x="1317" y="1489"/>
                    <a:pt x="1307" y="1492"/>
                    <a:pt x="1298" y="1492"/>
                  </a:cubicBezTo>
                  <a:cubicBezTo>
                    <a:pt x="1275" y="1492"/>
                    <a:pt x="1254" y="1472"/>
                    <a:pt x="1228" y="1472"/>
                  </a:cubicBezTo>
                  <a:cubicBezTo>
                    <a:pt x="1202" y="1472"/>
                    <a:pt x="1171" y="1492"/>
                    <a:pt x="1124" y="1570"/>
                  </a:cubicBezTo>
                  <a:cubicBezTo>
                    <a:pt x="1009" y="1760"/>
                    <a:pt x="963" y="1816"/>
                    <a:pt x="996" y="1855"/>
                  </a:cubicBezTo>
                  <a:cubicBezTo>
                    <a:pt x="1026" y="1891"/>
                    <a:pt x="1052" y="2065"/>
                    <a:pt x="1052" y="2065"/>
                  </a:cubicBezTo>
                  <a:cubicBezTo>
                    <a:pt x="999" y="2091"/>
                    <a:pt x="950" y="2124"/>
                    <a:pt x="904" y="2160"/>
                  </a:cubicBezTo>
                  <a:cubicBezTo>
                    <a:pt x="868" y="2212"/>
                    <a:pt x="859" y="2278"/>
                    <a:pt x="882" y="2337"/>
                  </a:cubicBezTo>
                  <a:cubicBezTo>
                    <a:pt x="904" y="2386"/>
                    <a:pt x="872" y="2386"/>
                    <a:pt x="764" y="2487"/>
                  </a:cubicBezTo>
                  <a:cubicBezTo>
                    <a:pt x="659" y="2589"/>
                    <a:pt x="518" y="2681"/>
                    <a:pt x="482" y="2726"/>
                  </a:cubicBezTo>
                  <a:lnTo>
                    <a:pt x="479" y="2730"/>
                  </a:lnTo>
                  <a:cubicBezTo>
                    <a:pt x="465" y="2743"/>
                    <a:pt x="446" y="2766"/>
                    <a:pt x="420" y="2795"/>
                  </a:cubicBezTo>
                  <a:lnTo>
                    <a:pt x="393" y="2825"/>
                  </a:lnTo>
                  <a:cubicBezTo>
                    <a:pt x="380" y="2841"/>
                    <a:pt x="364" y="2858"/>
                    <a:pt x="348" y="2874"/>
                  </a:cubicBezTo>
                  <a:cubicBezTo>
                    <a:pt x="338" y="2884"/>
                    <a:pt x="331" y="2894"/>
                    <a:pt x="321" y="2903"/>
                  </a:cubicBezTo>
                  <a:cubicBezTo>
                    <a:pt x="230" y="3005"/>
                    <a:pt x="115" y="3126"/>
                    <a:pt x="27" y="3218"/>
                  </a:cubicBezTo>
                  <a:cubicBezTo>
                    <a:pt x="17" y="3228"/>
                    <a:pt x="10" y="3234"/>
                    <a:pt x="0" y="3244"/>
                  </a:cubicBezTo>
                  <a:lnTo>
                    <a:pt x="312" y="3241"/>
                  </a:lnTo>
                  <a:cubicBezTo>
                    <a:pt x="312" y="3241"/>
                    <a:pt x="580" y="3234"/>
                    <a:pt x="688" y="3224"/>
                  </a:cubicBezTo>
                  <a:cubicBezTo>
                    <a:pt x="773" y="3208"/>
                    <a:pt x="855" y="3185"/>
                    <a:pt x="934" y="3152"/>
                  </a:cubicBezTo>
                  <a:cubicBezTo>
                    <a:pt x="967" y="3123"/>
                    <a:pt x="1009" y="3106"/>
                    <a:pt x="1052" y="3097"/>
                  </a:cubicBezTo>
                  <a:cubicBezTo>
                    <a:pt x="1124" y="3097"/>
                    <a:pt x="1196" y="3103"/>
                    <a:pt x="1265" y="3116"/>
                  </a:cubicBezTo>
                  <a:lnTo>
                    <a:pt x="1540" y="3169"/>
                  </a:lnTo>
                  <a:cubicBezTo>
                    <a:pt x="1540" y="3169"/>
                    <a:pt x="2004" y="3193"/>
                    <a:pt x="2123" y="3193"/>
                  </a:cubicBezTo>
                  <a:cubicBezTo>
                    <a:pt x="2137" y="3193"/>
                    <a:pt x="2146" y="3192"/>
                    <a:pt x="2149" y="3192"/>
                  </a:cubicBezTo>
                  <a:cubicBezTo>
                    <a:pt x="2150" y="3192"/>
                    <a:pt x="2150" y="3192"/>
                    <a:pt x="2151" y="3192"/>
                  </a:cubicBezTo>
                  <a:cubicBezTo>
                    <a:pt x="2191" y="3192"/>
                    <a:pt x="2280" y="3303"/>
                    <a:pt x="2280" y="3303"/>
                  </a:cubicBezTo>
                  <a:lnTo>
                    <a:pt x="2634" y="3355"/>
                  </a:lnTo>
                  <a:cubicBezTo>
                    <a:pt x="2634" y="3355"/>
                    <a:pt x="2870" y="3280"/>
                    <a:pt x="2932" y="3234"/>
                  </a:cubicBezTo>
                  <a:cubicBezTo>
                    <a:pt x="2948" y="3222"/>
                    <a:pt x="2973" y="3217"/>
                    <a:pt x="3001" y="3217"/>
                  </a:cubicBezTo>
                  <a:cubicBezTo>
                    <a:pt x="3085" y="3217"/>
                    <a:pt x="3205" y="3259"/>
                    <a:pt x="3247" y="3274"/>
                  </a:cubicBezTo>
                  <a:cubicBezTo>
                    <a:pt x="3299" y="3293"/>
                    <a:pt x="3479" y="3549"/>
                    <a:pt x="3538" y="3634"/>
                  </a:cubicBezTo>
                  <a:cubicBezTo>
                    <a:pt x="3597" y="3722"/>
                    <a:pt x="3568" y="3883"/>
                    <a:pt x="3574" y="3942"/>
                  </a:cubicBezTo>
                  <a:cubicBezTo>
                    <a:pt x="3594" y="4027"/>
                    <a:pt x="3633" y="4109"/>
                    <a:pt x="3682" y="4181"/>
                  </a:cubicBezTo>
                  <a:cubicBezTo>
                    <a:pt x="3751" y="4266"/>
                    <a:pt x="3830" y="4345"/>
                    <a:pt x="3915" y="4417"/>
                  </a:cubicBezTo>
                  <a:cubicBezTo>
                    <a:pt x="3987" y="4466"/>
                    <a:pt x="3967" y="4535"/>
                    <a:pt x="3974" y="4584"/>
                  </a:cubicBezTo>
                  <a:cubicBezTo>
                    <a:pt x="3974" y="4636"/>
                    <a:pt x="3967" y="4689"/>
                    <a:pt x="3958" y="4738"/>
                  </a:cubicBezTo>
                  <a:cubicBezTo>
                    <a:pt x="3958" y="4780"/>
                    <a:pt x="3961" y="4820"/>
                    <a:pt x="3971" y="4862"/>
                  </a:cubicBezTo>
                  <a:cubicBezTo>
                    <a:pt x="3971" y="4862"/>
                    <a:pt x="4249" y="4856"/>
                    <a:pt x="4269" y="4836"/>
                  </a:cubicBezTo>
                  <a:cubicBezTo>
                    <a:pt x="4292" y="4816"/>
                    <a:pt x="4505" y="4810"/>
                    <a:pt x="4587" y="4800"/>
                  </a:cubicBezTo>
                  <a:cubicBezTo>
                    <a:pt x="4593" y="4799"/>
                    <a:pt x="4600" y="4799"/>
                    <a:pt x="4606" y="4799"/>
                  </a:cubicBezTo>
                  <a:cubicBezTo>
                    <a:pt x="4645" y="4799"/>
                    <a:pt x="4683" y="4815"/>
                    <a:pt x="4708" y="4846"/>
                  </a:cubicBezTo>
                  <a:cubicBezTo>
                    <a:pt x="4708" y="4846"/>
                    <a:pt x="4741" y="5111"/>
                    <a:pt x="4750" y="5193"/>
                  </a:cubicBezTo>
                  <a:cubicBezTo>
                    <a:pt x="4751" y="5206"/>
                    <a:pt x="4754" y="5212"/>
                    <a:pt x="4758" y="5212"/>
                  </a:cubicBezTo>
                  <a:cubicBezTo>
                    <a:pt x="4777" y="5212"/>
                    <a:pt x="4826" y="5059"/>
                    <a:pt x="4826" y="5059"/>
                  </a:cubicBezTo>
                  <a:lnTo>
                    <a:pt x="5042" y="5033"/>
                  </a:lnTo>
                  <a:cubicBezTo>
                    <a:pt x="5042" y="5033"/>
                    <a:pt x="5043" y="5033"/>
                    <a:pt x="5043" y="5033"/>
                  </a:cubicBezTo>
                  <a:cubicBezTo>
                    <a:pt x="5092" y="5033"/>
                    <a:pt x="5131" y="5295"/>
                    <a:pt x="5189" y="5321"/>
                  </a:cubicBezTo>
                  <a:cubicBezTo>
                    <a:pt x="5229" y="5344"/>
                    <a:pt x="5261" y="5377"/>
                    <a:pt x="5281" y="5419"/>
                  </a:cubicBezTo>
                  <a:cubicBezTo>
                    <a:pt x="5330" y="5367"/>
                    <a:pt x="5366" y="5301"/>
                    <a:pt x="5383" y="5233"/>
                  </a:cubicBezTo>
                  <a:cubicBezTo>
                    <a:pt x="5396" y="5128"/>
                    <a:pt x="5415" y="5023"/>
                    <a:pt x="5448" y="4925"/>
                  </a:cubicBezTo>
                  <a:cubicBezTo>
                    <a:pt x="5448" y="4925"/>
                    <a:pt x="6028" y="4482"/>
                    <a:pt x="6077" y="4433"/>
                  </a:cubicBezTo>
                  <a:cubicBezTo>
                    <a:pt x="6126" y="4381"/>
                    <a:pt x="6205" y="4368"/>
                    <a:pt x="6218" y="4351"/>
                  </a:cubicBezTo>
                  <a:cubicBezTo>
                    <a:pt x="6234" y="4332"/>
                    <a:pt x="6244" y="4286"/>
                    <a:pt x="6287" y="4207"/>
                  </a:cubicBezTo>
                  <a:cubicBezTo>
                    <a:pt x="6329" y="4132"/>
                    <a:pt x="6510" y="3978"/>
                    <a:pt x="6562" y="3955"/>
                  </a:cubicBezTo>
                  <a:cubicBezTo>
                    <a:pt x="6611" y="3932"/>
                    <a:pt x="6804" y="3945"/>
                    <a:pt x="6850" y="3909"/>
                  </a:cubicBezTo>
                  <a:cubicBezTo>
                    <a:pt x="6896" y="3876"/>
                    <a:pt x="6988" y="3722"/>
                    <a:pt x="7001" y="3696"/>
                  </a:cubicBezTo>
                  <a:cubicBezTo>
                    <a:pt x="7034" y="3657"/>
                    <a:pt x="7083" y="3631"/>
                    <a:pt x="7138" y="3631"/>
                  </a:cubicBezTo>
                  <a:cubicBezTo>
                    <a:pt x="7139" y="3631"/>
                    <a:pt x="7140" y="3631"/>
                    <a:pt x="7140" y="3631"/>
                  </a:cubicBezTo>
                  <a:cubicBezTo>
                    <a:pt x="7199" y="3631"/>
                    <a:pt x="7588" y="3791"/>
                    <a:pt x="7663" y="3798"/>
                  </a:cubicBezTo>
                  <a:cubicBezTo>
                    <a:pt x="7663" y="3798"/>
                    <a:pt x="7664" y="3798"/>
                    <a:pt x="7664" y="3798"/>
                  </a:cubicBezTo>
                  <a:cubicBezTo>
                    <a:pt x="7741" y="3798"/>
                    <a:pt x="7951" y="3578"/>
                    <a:pt x="7921" y="3565"/>
                  </a:cubicBezTo>
                  <a:cubicBezTo>
                    <a:pt x="7895" y="3552"/>
                    <a:pt x="7738" y="3523"/>
                    <a:pt x="7718" y="3506"/>
                  </a:cubicBezTo>
                  <a:cubicBezTo>
                    <a:pt x="7695" y="3486"/>
                    <a:pt x="7656" y="3447"/>
                    <a:pt x="7676" y="3418"/>
                  </a:cubicBezTo>
                  <a:cubicBezTo>
                    <a:pt x="7699" y="3388"/>
                    <a:pt x="7820" y="3306"/>
                    <a:pt x="7830" y="3293"/>
                  </a:cubicBezTo>
                  <a:cubicBezTo>
                    <a:pt x="7843" y="3280"/>
                    <a:pt x="7994" y="3162"/>
                    <a:pt x="8059" y="3116"/>
                  </a:cubicBezTo>
                  <a:cubicBezTo>
                    <a:pt x="8125" y="3074"/>
                    <a:pt x="8269" y="3051"/>
                    <a:pt x="8269" y="3051"/>
                  </a:cubicBezTo>
                  <a:cubicBezTo>
                    <a:pt x="8269" y="3051"/>
                    <a:pt x="8321" y="2992"/>
                    <a:pt x="8318" y="2959"/>
                  </a:cubicBezTo>
                  <a:cubicBezTo>
                    <a:pt x="8315" y="2926"/>
                    <a:pt x="8210" y="2858"/>
                    <a:pt x="8298" y="2779"/>
                  </a:cubicBezTo>
                  <a:cubicBezTo>
                    <a:pt x="8390" y="2713"/>
                    <a:pt x="8491" y="2664"/>
                    <a:pt x="8596" y="2628"/>
                  </a:cubicBezTo>
                  <a:lnTo>
                    <a:pt x="8678" y="2497"/>
                  </a:lnTo>
                  <a:cubicBezTo>
                    <a:pt x="8678" y="2497"/>
                    <a:pt x="8731" y="2409"/>
                    <a:pt x="8754" y="2356"/>
                  </a:cubicBezTo>
                  <a:cubicBezTo>
                    <a:pt x="8773" y="2308"/>
                    <a:pt x="8697" y="2297"/>
                    <a:pt x="8642" y="2297"/>
                  </a:cubicBezTo>
                  <a:cubicBezTo>
                    <a:pt x="8634" y="2297"/>
                    <a:pt x="8626" y="2297"/>
                    <a:pt x="8619" y="2297"/>
                  </a:cubicBezTo>
                  <a:cubicBezTo>
                    <a:pt x="8579" y="2297"/>
                    <a:pt x="8425" y="2313"/>
                    <a:pt x="8346" y="2313"/>
                  </a:cubicBezTo>
                  <a:cubicBezTo>
                    <a:pt x="8329" y="2313"/>
                    <a:pt x="8316" y="2312"/>
                    <a:pt x="8308" y="2310"/>
                  </a:cubicBezTo>
                  <a:cubicBezTo>
                    <a:pt x="8259" y="2294"/>
                    <a:pt x="8216" y="2265"/>
                    <a:pt x="8184" y="2229"/>
                  </a:cubicBezTo>
                  <a:cubicBezTo>
                    <a:pt x="8164" y="2202"/>
                    <a:pt x="8161" y="2029"/>
                    <a:pt x="8161" y="2029"/>
                  </a:cubicBezTo>
                  <a:lnTo>
                    <a:pt x="8056" y="2143"/>
                  </a:lnTo>
                  <a:lnTo>
                    <a:pt x="7928" y="2192"/>
                  </a:lnTo>
                  <a:cubicBezTo>
                    <a:pt x="7879" y="2238"/>
                    <a:pt x="7830" y="2284"/>
                    <a:pt x="7787" y="2333"/>
                  </a:cubicBezTo>
                  <a:cubicBezTo>
                    <a:pt x="7748" y="2386"/>
                    <a:pt x="7669" y="2399"/>
                    <a:pt x="7620" y="2409"/>
                  </a:cubicBezTo>
                  <a:cubicBezTo>
                    <a:pt x="7551" y="2419"/>
                    <a:pt x="7482" y="2422"/>
                    <a:pt x="7410" y="2422"/>
                  </a:cubicBezTo>
                  <a:cubicBezTo>
                    <a:pt x="7302" y="2425"/>
                    <a:pt x="7325" y="2435"/>
                    <a:pt x="7270" y="2464"/>
                  </a:cubicBezTo>
                  <a:cubicBezTo>
                    <a:pt x="7214" y="2491"/>
                    <a:pt x="7204" y="2550"/>
                    <a:pt x="7181" y="2641"/>
                  </a:cubicBezTo>
                  <a:cubicBezTo>
                    <a:pt x="7171" y="2684"/>
                    <a:pt x="7158" y="2723"/>
                    <a:pt x="7135" y="2759"/>
                  </a:cubicBezTo>
                  <a:cubicBezTo>
                    <a:pt x="7132" y="2767"/>
                    <a:pt x="7085" y="2770"/>
                    <a:pt x="7024" y="2770"/>
                  </a:cubicBezTo>
                  <a:cubicBezTo>
                    <a:pt x="6915" y="2770"/>
                    <a:pt x="6762" y="2761"/>
                    <a:pt x="6739" y="2759"/>
                  </a:cubicBezTo>
                  <a:cubicBezTo>
                    <a:pt x="6690" y="2759"/>
                    <a:pt x="6641" y="2746"/>
                    <a:pt x="6598" y="2720"/>
                  </a:cubicBezTo>
                  <a:cubicBezTo>
                    <a:pt x="6542" y="2690"/>
                    <a:pt x="6493" y="2540"/>
                    <a:pt x="6477" y="2474"/>
                  </a:cubicBezTo>
                  <a:cubicBezTo>
                    <a:pt x="6460" y="2409"/>
                    <a:pt x="6365" y="2382"/>
                    <a:pt x="6342" y="2373"/>
                  </a:cubicBezTo>
                  <a:cubicBezTo>
                    <a:pt x="6323" y="2363"/>
                    <a:pt x="6251" y="2265"/>
                    <a:pt x="6221" y="2170"/>
                  </a:cubicBezTo>
                  <a:cubicBezTo>
                    <a:pt x="6192" y="2071"/>
                    <a:pt x="6205" y="2094"/>
                    <a:pt x="6215" y="2065"/>
                  </a:cubicBezTo>
                  <a:cubicBezTo>
                    <a:pt x="6215" y="2006"/>
                    <a:pt x="6205" y="1944"/>
                    <a:pt x="6185" y="1888"/>
                  </a:cubicBezTo>
                  <a:cubicBezTo>
                    <a:pt x="6169" y="1835"/>
                    <a:pt x="6162" y="1780"/>
                    <a:pt x="6162" y="1727"/>
                  </a:cubicBezTo>
                  <a:cubicBezTo>
                    <a:pt x="6169" y="1691"/>
                    <a:pt x="6238" y="1609"/>
                    <a:pt x="6274" y="1567"/>
                  </a:cubicBezTo>
                  <a:cubicBezTo>
                    <a:pt x="6306" y="1514"/>
                    <a:pt x="6323" y="1455"/>
                    <a:pt x="6323" y="1393"/>
                  </a:cubicBezTo>
                  <a:cubicBezTo>
                    <a:pt x="6320" y="1370"/>
                    <a:pt x="6246" y="1299"/>
                    <a:pt x="6100" y="1299"/>
                  </a:cubicBezTo>
                  <a:cubicBezTo>
                    <a:pt x="6083" y="1299"/>
                    <a:pt x="6066" y="1299"/>
                    <a:pt x="6048" y="1301"/>
                  </a:cubicBezTo>
                  <a:cubicBezTo>
                    <a:pt x="5871" y="1321"/>
                    <a:pt x="5940" y="1347"/>
                    <a:pt x="5903" y="1347"/>
                  </a:cubicBezTo>
                  <a:cubicBezTo>
                    <a:pt x="5867" y="1354"/>
                    <a:pt x="5831" y="1360"/>
                    <a:pt x="5795" y="1360"/>
                  </a:cubicBezTo>
                  <a:cubicBezTo>
                    <a:pt x="5772" y="1357"/>
                    <a:pt x="5713" y="1210"/>
                    <a:pt x="5674" y="1151"/>
                  </a:cubicBezTo>
                  <a:cubicBezTo>
                    <a:pt x="5635" y="1092"/>
                    <a:pt x="5540" y="866"/>
                    <a:pt x="5573" y="794"/>
                  </a:cubicBezTo>
                  <a:cubicBezTo>
                    <a:pt x="5602" y="725"/>
                    <a:pt x="5589" y="731"/>
                    <a:pt x="5602" y="650"/>
                  </a:cubicBezTo>
                  <a:cubicBezTo>
                    <a:pt x="5609" y="597"/>
                    <a:pt x="5579" y="541"/>
                    <a:pt x="5527" y="522"/>
                  </a:cubicBezTo>
                  <a:cubicBezTo>
                    <a:pt x="5501" y="509"/>
                    <a:pt x="5386" y="453"/>
                    <a:pt x="5392" y="424"/>
                  </a:cubicBezTo>
                  <a:cubicBezTo>
                    <a:pt x="5396" y="394"/>
                    <a:pt x="5481" y="253"/>
                    <a:pt x="5474" y="230"/>
                  </a:cubicBezTo>
                  <a:cubicBezTo>
                    <a:pt x="5465" y="207"/>
                    <a:pt x="5347" y="63"/>
                    <a:pt x="5275" y="43"/>
                  </a:cubicBezTo>
                  <a:cubicBezTo>
                    <a:pt x="5255" y="35"/>
                    <a:pt x="5234" y="31"/>
                    <a:pt x="5214" y="31"/>
                  </a:cubicBezTo>
                  <a:cubicBezTo>
                    <a:pt x="5193" y="31"/>
                    <a:pt x="5173" y="35"/>
                    <a:pt x="5153" y="43"/>
                  </a:cubicBezTo>
                  <a:cubicBezTo>
                    <a:pt x="5121" y="27"/>
                    <a:pt x="5091" y="11"/>
                    <a:pt x="5055" y="1"/>
                  </a:cubicBezTo>
                  <a:close/>
                </a:path>
              </a:pathLst>
            </a:custGeom>
            <a:solidFill>
              <a:schemeClr val="l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7349322" y="2214815"/>
              <a:ext cx="812307" cy="884924"/>
            </a:xfrm>
            <a:custGeom>
              <a:avLst/>
              <a:gdLst/>
              <a:ahLst/>
              <a:cxnLst/>
              <a:rect l="l" t="t" r="r" b="b"/>
              <a:pathLst>
                <a:path w="9072" h="9883" extrusionOk="0">
                  <a:moveTo>
                    <a:pt x="6715" y="0"/>
                  </a:moveTo>
                  <a:cubicBezTo>
                    <a:pt x="6673" y="0"/>
                    <a:pt x="6643" y="73"/>
                    <a:pt x="6608" y="90"/>
                  </a:cubicBezTo>
                  <a:cubicBezTo>
                    <a:pt x="6562" y="110"/>
                    <a:pt x="6493" y="192"/>
                    <a:pt x="6444" y="254"/>
                  </a:cubicBezTo>
                  <a:cubicBezTo>
                    <a:pt x="6385" y="323"/>
                    <a:pt x="6333" y="398"/>
                    <a:pt x="6284" y="477"/>
                  </a:cubicBezTo>
                  <a:cubicBezTo>
                    <a:pt x="6248" y="549"/>
                    <a:pt x="6222" y="536"/>
                    <a:pt x="6202" y="556"/>
                  </a:cubicBezTo>
                  <a:cubicBezTo>
                    <a:pt x="6166" y="585"/>
                    <a:pt x="6127" y="608"/>
                    <a:pt x="6081" y="618"/>
                  </a:cubicBezTo>
                  <a:cubicBezTo>
                    <a:pt x="6038" y="621"/>
                    <a:pt x="5996" y="624"/>
                    <a:pt x="5953" y="634"/>
                  </a:cubicBezTo>
                  <a:cubicBezTo>
                    <a:pt x="5904" y="644"/>
                    <a:pt x="5956" y="667"/>
                    <a:pt x="5966" y="739"/>
                  </a:cubicBezTo>
                  <a:cubicBezTo>
                    <a:pt x="5969" y="798"/>
                    <a:pt x="5950" y="857"/>
                    <a:pt x="5910" y="903"/>
                  </a:cubicBezTo>
                  <a:cubicBezTo>
                    <a:pt x="5891" y="929"/>
                    <a:pt x="5864" y="949"/>
                    <a:pt x="5835" y="962"/>
                  </a:cubicBezTo>
                  <a:cubicBezTo>
                    <a:pt x="5835" y="962"/>
                    <a:pt x="5638" y="1122"/>
                    <a:pt x="5609" y="1139"/>
                  </a:cubicBezTo>
                  <a:cubicBezTo>
                    <a:pt x="5607" y="1139"/>
                    <a:pt x="5606" y="1140"/>
                    <a:pt x="5604" y="1140"/>
                  </a:cubicBezTo>
                  <a:cubicBezTo>
                    <a:pt x="5567" y="1140"/>
                    <a:pt x="5471" y="1017"/>
                    <a:pt x="5468" y="998"/>
                  </a:cubicBezTo>
                  <a:cubicBezTo>
                    <a:pt x="5471" y="952"/>
                    <a:pt x="5488" y="909"/>
                    <a:pt x="5517" y="873"/>
                  </a:cubicBezTo>
                  <a:cubicBezTo>
                    <a:pt x="5550" y="834"/>
                    <a:pt x="5521" y="818"/>
                    <a:pt x="5507" y="791"/>
                  </a:cubicBezTo>
                  <a:cubicBezTo>
                    <a:pt x="5439" y="700"/>
                    <a:pt x="5363" y="618"/>
                    <a:pt x="5278" y="542"/>
                  </a:cubicBezTo>
                  <a:cubicBezTo>
                    <a:pt x="5190" y="477"/>
                    <a:pt x="5150" y="503"/>
                    <a:pt x="5036" y="425"/>
                  </a:cubicBezTo>
                  <a:cubicBezTo>
                    <a:pt x="5009" y="408"/>
                    <a:pt x="4987" y="385"/>
                    <a:pt x="4967" y="362"/>
                  </a:cubicBezTo>
                  <a:cubicBezTo>
                    <a:pt x="4872" y="454"/>
                    <a:pt x="4774" y="539"/>
                    <a:pt x="4666" y="611"/>
                  </a:cubicBezTo>
                  <a:cubicBezTo>
                    <a:pt x="4528" y="696"/>
                    <a:pt x="4528" y="778"/>
                    <a:pt x="4528" y="778"/>
                  </a:cubicBezTo>
                  <a:lnTo>
                    <a:pt x="4259" y="1040"/>
                  </a:lnTo>
                  <a:cubicBezTo>
                    <a:pt x="4259" y="1040"/>
                    <a:pt x="4135" y="1076"/>
                    <a:pt x="4076" y="1090"/>
                  </a:cubicBezTo>
                  <a:cubicBezTo>
                    <a:pt x="3994" y="1109"/>
                    <a:pt x="3919" y="1148"/>
                    <a:pt x="3853" y="1198"/>
                  </a:cubicBezTo>
                  <a:cubicBezTo>
                    <a:pt x="3797" y="1263"/>
                    <a:pt x="3745" y="1335"/>
                    <a:pt x="3702" y="1407"/>
                  </a:cubicBezTo>
                  <a:cubicBezTo>
                    <a:pt x="3678" y="1445"/>
                    <a:pt x="3647" y="1457"/>
                    <a:pt x="3609" y="1457"/>
                  </a:cubicBezTo>
                  <a:cubicBezTo>
                    <a:pt x="3572" y="1457"/>
                    <a:pt x="3529" y="1445"/>
                    <a:pt x="3480" y="1433"/>
                  </a:cubicBezTo>
                  <a:cubicBezTo>
                    <a:pt x="3381" y="1411"/>
                    <a:pt x="3398" y="1332"/>
                    <a:pt x="3378" y="1299"/>
                  </a:cubicBezTo>
                  <a:cubicBezTo>
                    <a:pt x="3372" y="1291"/>
                    <a:pt x="3359" y="1288"/>
                    <a:pt x="3341" y="1288"/>
                  </a:cubicBezTo>
                  <a:cubicBezTo>
                    <a:pt x="3294" y="1288"/>
                    <a:pt x="3215" y="1311"/>
                    <a:pt x="3155" y="1325"/>
                  </a:cubicBezTo>
                  <a:cubicBezTo>
                    <a:pt x="3127" y="1334"/>
                    <a:pt x="3099" y="1338"/>
                    <a:pt x="3070" y="1338"/>
                  </a:cubicBezTo>
                  <a:cubicBezTo>
                    <a:pt x="3056" y="1338"/>
                    <a:pt x="3042" y="1337"/>
                    <a:pt x="3028" y="1335"/>
                  </a:cubicBezTo>
                  <a:cubicBezTo>
                    <a:pt x="2978" y="1335"/>
                    <a:pt x="2956" y="1293"/>
                    <a:pt x="2942" y="1171"/>
                  </a:cubicBezTo>
                  <a:cubicBezTo>
                    <a:pt x="2938" y="1132"/>
                    <a:pt x="2927" y="1119"/>
                    <a:pt x="2914" y="1119"/>
                  </a:cubicBezTo>
                  <a:cubicBezTo>
                    <a:pt x="2886" y="1119"/>
                    <a:pt x="2847" y="1177"/>
                    <a:pt x="2831" y="1181"/>
                  </a:cubicBezTo>
                  <a:cubicBezTo>
                    <a:pt x="2811" y="1191"/>
                    <a:pt x="2605" y="1348"/>
                    <a:pt x="2533" y="1463"/>
                  </a:cubicBezTo>
                  <a:cubicBezTo>
                    <a:pt x="2461" y="1578"/>
                    <a:pt x="2575" y="1646"/>
                    <a:pt x="2631" y="1686"/>
                  </a:cubicBezTo>
                  <a:cubicBezTo>
                    <a:pt x="2684" y="1728"/>
                    <a:pt x="2723" y="1781"/>
                    <a:pt x="2749" y="1840"/>
                  </a:cubicBezTo>
                  <a:cubicBezTo>
                    <a:pt x="2772" y="1889"/>
                    <a:pt x="2648" y="2177"/>
                    <a:pt x="2621" y="2243"/>
                  </a:cubicBezTo>
                  <a:cubicBezTo>
                    <a:pt x="2572" y="2338"/>
                    <a:pt x="2507" y="2423"/>
                    <a:pt x="2431" y="2498"/>
                  </a:cubicBezTo>
                  <a:cubicBezTo>
                    <a:pt x="2385" y="2534"/>
                    <a:pt x="2254" y="2613"/>
                    <a:pt x="2205" y="2616"/>
                  </a:cubicBezTo>
                  <a:cubicBezTo>
                    <a:pt x="2199" y="2617"/>
                    <a:pt x="2194" y="2617"/>
                    <a:pt x="2188" y="2617"/>
                  </a:cubicBezTo>
                  <a:cubicBezTo>
                    <a:pt x="2141" y="2617"/>
                    <a:pt x="2095" y="2596"/>
                    <a:pt x="2081" y="2596"/>
                  </a:cubicBezTo>
                  <a:cubicBezTo>
                    <a:pt x="2061" y="2600"/>
                    <a:pt x="1953" y="2763"/>
                    <a:pt x="1914" y="2819"/>
                  </a:cubicBezTo>
                  <a:cubicBezTo>
                    <a:pt x="1865" y="2881"/>
                    <a:pt x="1806" y="2937"/>
                    <a:pt x="1740" y="2983"/>
                  </a:cubicBezTo>
                  <a:lnTo>
                    <a:pt x="1720" y="2996"/>
                  </a:lnTo>
                  <a:cubicBezTo>
                    <a:pt x="1702" y="3008"/>
                    <a:pt x="1681" y="3012"/>
                    <a:pt x="1660" y="3012"/>
                  </a:cubicBezTo>
                  <a:cubicBezTo>
                    <a:pt x="1611" y="3012"/>
                    <a:pt x="1561" y="2989"/>
                    <a:pt x="1540" y="2986"/>
                  </a:cubicBezTo>
                  <a:cubicBezTo>
                    <a:pt x="1538" y="2986"/>
                    <a:pt x="1534" y="2986"/>
                    <a:pt x="1529" y="2986"/>
                  </a:cubicBezTo>
                  <a:cubicBezTo>
                    <a:pt x="1512" y="2986"/>
                    <a:pt x="1484" y="2987"/>
                    <a:pt x="1449" y="2987"/>
                  </a:cubicBezTo>
                  <a:cubicBezTo>
                    <a:pt x="1393" y="2987"/>
                    <a:pt x="1321" y="2983"/>
                    <a:pt x="1259" y="2963"/>
                  </a:cubicBezTo>
                  <a:cubicBezTo>
                    <a:pt x="1147" y="2924"/>
                    <a:pt x="1144" y="2842"/>
                    <a:pt x="1114" y="2783"/>
                  </a:cubicBezTo>
                  <a:cubicBezTo>
                    <a:pt x="1088" y="2724"/>
                    <a:pt x="1101" y="2649"/>
                    <a:pt x="1095" y="2600"/>
                  </a:cubicBezTo>
                  <a:cubicBezTo>
                    <a:pt x="1088" y="2551"/>
                    <a:pt x="1039" y="2544"/>
                    <a:pt x="1029" y="2472"/>
                  </a:cubicBezTo>
                  <a:cubicBezTo>
                    <a:pt x="1023" y="2403"/>
                    <a:pt x="902" y="2266"/>
                    <a:pt x="859" y="2246"/>
                  </a:cubicBezTo>
                  <a:cubicBezTo>
                    <a:pt x="856" y="2245"/>
                    <a:pt x="854" y="2244"/>
                    <a:pt x="851" y="2244"/>
                  </a:cubicBezTo>
                  <a:cubicBezTo>
                    <a:pt x="817" y="2244"/>
                    <a:pt x="765" y="2331"/>
                    <a:pt x="738" y="2370"/>
                  </a:cubicBezTo>
                  <a:lnTo>
                    <a:pt x="748" y="2383"/>
                  </a:lnTo>
                  <a:cubicBezTo>
                    <a:pt x="774" y="2406"/>
                    <a:pt x="780" y="2446"/>
                    <a:pt x="757" y="2475"/>
                  </a:cubicBezTo>
                  <a:cubicBezTo>
                    <a:pt x="718" y="2534"/>
                    <a:pt x="620" y="2646"/>
                    <a:pt x="544" y="2744"/>
                  </a:cubicBezTo>
                  <a:cubicBezTo>
                    <a:pt x="472" y="2842"/>
                    <a:pt x="282" y="3042"/>
                    <a:pt x="237" y="3121"/>
                  </a:cubicBezTo>
                  <a:cubicBezTo>
                    <a:pt x="187" y="3199"/>
                    <a:pt x="1" y="3524"/>
                    <a:pt x="33" y="3573"/>
                  </a:cubicBezTo>
                  <a:cubicBezTo>
                    <a:pt x="69" y="3625"/>
                    <a:pt x="197" y="3677"/>
                    <a:pt x="246" y="3700"/>
                  </a:cubicBezTo>
                  <a:cubicBezTo>
                    <a:pt x="292" y="3723"/>
                    <a:pt x="459" y="3707"/>
                    <a:pt x="485" y="3736"/>
                  </a:cubicBezTo>
                  <a:cubicBezTo>
                    <a:pt x="508" y="3766"/>
                    <a:pt x="613" y="3854"/>
                    <a:pt x="554" y="3881"/>
                  </a:cubicBezTo>
                  <a:cubicBezTo>
                    <a:pt x="499" y="3904"/>
                    <a:pt x="332" y="3923"/>
                    <a:pt x="318" y="3940"/>
                  </a:cubicBezTo>
                  <a:cubicBezTo>
                    <a:pt x="302" y="3959"/>
                    <a:pt x="318" y="4051"/>
                    <a:pt x="318" y="4051"/>
                  </a:cubicBezTo>
                  <a:cubicBezTo>
                    <a:pt x="318" y="4051"/>
                    <a:pt x="580" y="4071"/>
                    <a:pt x="551" y="4172"/>
                  </a:cubicBezTo>
                  <a:cubicBezTo>
                    <a:pt x="548" y="4175"/>
                    <a:pt x="548" y="4182"/>
                    <a:pt x="544" y="4189"/>
                  </a:cubicBezTo>
                  <a:cubicBezTo>
                    <a:pt x="535" y="4205"/>
                    <a:pt x="525" y="4218"/>
                    <a:pt x="508" y="4228"/>
                  </a:cubicBezTo>
                  <a:cubicBezTo>
                    <a:pt x="499" y="4234"/>
                    <a:pt x="489" y="4241"/>
                    <a:pt x="479" y="4244"/>
                  </a:cubicBezTo>
                  <a:cubicBezTo>
                    <a:pt x="472" y="4247"/>
                    <a:pt x="469" y="4251"/>
                    <a:pt x="463" y="4251"/>
                  </a:cubicBezTo>
                  <a:cubicBezTo>
                    <a:pt x="446" y="4257"/>
                    <a:pt x="433" y="4264"/>
                    <a:pt x="417" y="4267"/>
                  </a:cubicBezTo>
                  <a:lnTo>
                    <a:pt x="404" y="4270"/>
                  </a:lnTo>
                  <a:lnTo>
                    <a:pt x="387" y="4277"/>
                  </a:lnTo>
                  <a:cubicBezTo>
                    <a:pt x="371" y="4284"/>
                    <a:pt x="358" y="4290"/>
                    <a:pt x="358" y="4300"/>
                  </a:cubicBezTo>
                  <a:cubicBezTo>
                    <a:pt x="351" y="4333"/>
                    <a:pt x="476" y="4614"/>
                    <a:pt x="502" y="4631"/>
                  </a:cubicBezTo>
                  <a:cubicBezTo>
                    <a:pt x="525" y="4644"/>
                    <a:pt x="594" y="4647"/>
                    <a:pt x="610" y="4673"/>
                  </a:cubicBezTo>
                  <a:cubicBezTo>
                    <a:pt x="626" y="4700"/>
                    <a:pt x="669" y="4722"/>
                    <a:pt x="620" y="4785"/>
                  </a:cubicBezTo>
                  <a:cubicBezTo>
                    <a:pt x="584" y="4840"/>
                    <a:pt x="567" y="4906"/>
                    <a:pt x="574" y="4975"/>
                  </a:cubicBezTo>
                  <a:cubicBezTo>
                    <a:pt x="580" y="5014"/>
                    <a:pt x="613" y="5044"/>
                    <a:pt x="653" y="5057"/>
                  </a:cubicBezTo>
                  <a:cubicBezTo>
                    <a:pt x="679" y="5063"/>
                    <a:pt x="718" y="5132"/>
                    <a:pt x="698" y="5158"/>
                  </a:cubicBezTo>
                  <a:cubicBezTo>
                    <a:pt x="682" y="5181"/>
                    <a:pt x="666" y="5204"/>
                    <a:pt x="653" y="5230"/>
                  </a:cubicBezTo>
                  <a:cubicBezTo>
                    <a:pt x="626" y="5266"/>
                    <a:pt x="541" y="5302"/>
                    <a:pt x="571" y="5401"/>
                  </a:cubicBezTo>
                  <a:cubicBezTo>
                    <a:pt x="583" y="5442"/>
                    <a:pt x="612" y="5455"/>
                    <a:pt x="644" y="5455"/>
                  </a:cubicBezTo>
                  <a:cubicBezTo>
                    <a:pt x="687" y="5455"/>
                    <a:pt x="738" y="5432"/>
                    <a:pt x="764" y="5430"/>
                  </a:cubicBezTo>
                  <a:cubicBezTo>
                    <a:pt x="785" y="5427"/>
                    <a:pt x="839" y="5419"/>
                    <a:pt x="885" y="5419"/>
                  </a:cubicBezTo>
                  <a:cubicBezTo>
                    <a:pt x="934" y="5419"/>
                    <a:pt x="974" y="5428"/>
                    <a:pt x="957" y="5460"/>
                  </a:cubicBezTo>
                  <a:cubicBezTo>
                    <a:pt x="924" y="5519"/>
                    <a:pt x="800" y="5561"/>
                    <a:pt x="748" y="5633"/>
                  </a:cubicBezTo>
                  <a:cubicBezTo>
                    <a:pt x="695" y="5705"/>
                    <a:pt x="666" y="5686"/>
                    <a:pt x="679" y="5774"/>
                  </a:cubicBezTo>
                  <a:cubicBezTo>
                    <a:pt x="692" y="5863"/>
                    <a:pt x="721" y="5876"/>
                    <a:pt x="731" y="5941"/>
                  </a:cubicBezTo>
                  <a:cubicBezTo>
                    <a:pt x="741" y="6016"/>
                    <a:pt x="744" y="6092"/>
                    <a:pt x="734" y="6167"/>
                  </a:cubicBezTo>
                  <a:cubicBezTo>
                    <a:pt x="728" y="6210"/>
                    <a:pt x="685" y="6360"/>
                    <a:pt x="787" y="6413"/>
                  </a:cubicBezTo>
                  <a:cubicBezTo>
                    <a:pt x="885" y="6462"/>
                    <a:pt x="987" y="6524"/>
                    <a:pt x="1016" y="6537"/>
                  </a:cubicBezTo>
                  <a:cubicBezTo>
                    <a:pt x="1046" y="6550"/>
                    <a:pt x="1082" y="6603"/>
                    <a:pt x="1049" y="6629"/>
                  </a:cubicBezTo>
                  <a:cubicBezTo>
                    <a:pt x="1019" y="6655"/>
                    <a:pt x="974" y="6642"/>
                    <a:pt x="983" y="6731"/>
                  </a:cubicBezTo>
                  <a:lnTo>
                    <a:pt x="1019" y="7052"/>
                  </a:lnTo>
                  <a:cubicBezTo>
                    <a:pt x="1023" y="7075"/>
                    <a:pt x="1088" y="7104"/>
                    <a:pt x="1078" y="7140"/>
                  </a:cubicBezTo>
                  <a:cubicBezTo>
                    <a:pt x="1072" y="7173"/>
                    <a:pt x="1039" y="7160"/>
                    <a:pt x="1019" y="7251"/>
                  </a:cubicBezTo>
                  <a:cubicBezTo>
                    <a:pt x="1000" y="7343"/>
                    <a:pt x="960" y="7432"/>
                    <a:pt x="1000" y="7435"/>
                  </a:cubicBezTo>
                  <a:cubicBezTo>
                    <a:pt x="1039" y="7435"/>
                    <a:pt x="1236" y="7366"/>
                    <a:pt x="1252" y="7337"/>
                  </a:cubicBezTo>
                  <a:cubicBezTo>
                    <a:pt x="1272" y="7310"/>
                    <a:pt x="1511" y="7052"/>
                    <a:pt x="1547" y="7009"/>
                  </a:cubicBezTo>
                  <a:cubicBezTo>
                    <a:pt x="1606" y="6940"/>
                    <a:pt x="1671" y="6878"/>
                    <a:pt x="1743" y="6819"/>
                  </a:cubicBezTo>
                  <a:cubicBezTo>
                    <a:pt x="1809" y="6767"/>
                    <a:pt x="2035" y="6681"/>
                    <a:pt x="2035" y="6681"/>
                  </a:cubicBezTo>
                  <a:lnTo>
                    <a:pt x="2071" y="6655"/>
                  </a:lnTo>
                  <a:lnTo>
                    <a:pt x="2189" y="6564"/>
                  </a:lnTo>
                  <a:cubicBezTo>
                    <a:pt x="2189" y="6564"/>
                    <a:pt x="2422" y="6308"/>
                    <a:pt x="2520" y="6269"/>
                  </a:cubicBezTo>
                  <a:cubicBezTo>
                    <a:pt x="2605" y="6232"/>
                    <a:pt x="2861" y="6183"/>
                    <a:pt x="2954" y="6183"/>
                  </a:cubicBezTo>
                  <a:cubicBezTo>
                    <a:pt x="2969" y="6183"/>
                    <a:pt x="2980" y="6184"/>
                    <a:pt x="2985" y="6187"/>
                  </a:cubicBezTo>
                  <a:cubicBezTo>
                    <a:pt x="3041" y="6220"/>
                    <a:pt x="3090" y="6256"/>
                    <a:pt x="3139" y="6298"/>
                  </a:cubicBezTo>
                  <a:cubicBezTo>
                    <a:pt x="3142" y="6338"/>
                    <a:pt x="3136" y="6380"/>
                    <a:pt x="3119" y="6416"/>
                  </a:cubicBezTo>
                  <a:cubicBezTo>
                    <a:pt x="3087" y="6482"/>
                    <a:pt x="3037" y="6554"/>
                    <a:pt x="3080" y="6629"/>
                  </a:cubicBezTo>
                  <a:cubicBezTo>
                    <a:pt x="3123" y="6701"/>
                    <a:pt x="3178" y="6763"/>
                    <a:pt x="3254" y="6770"/>
                  </a:cubicBezTo>
                  <a:cubicBezTo>
                    <a:pt x="3296" y="6776"/>
                    <a:pt x="3341" y="6786"/>
                    <a:pt x="3378" y="6786"/>
                  </a:cubicBezTo>
                  <a:cubicBezTo>
                    <a:pt x="3403" y="6786"/>
                    <a:pt x="3424" y="6781"/>
                    <a:pt x="3437" y="6767"/>
                  </a:cubicBezTo>
                  <a:cubicBezTo>
                    <a:pt x="3473" y="6731"/>
                    <a:pt x="3483" y="6632"/>
                    <a:pt x="3545" y="6593"/>
                  </a:cubicBezTo>
                  <a:cubicBezTo>
                    <a:pt x="3600" y="6556"/>
                    <a:pt x="3589" y="6491"/>
                    <a:pt x="3702" y="6491"/>
                  </a:cubicBezTo>
                  <a:cubicBezTo>
                    <a:pt x="3718" y="6491"/>
                    <a:pt x="3737" y="6492"/>
                    <a:pt x="3758" y="6495"/>
                  </a:cubicBezTo>
                  <a:cubicBezTo>
                    <a:pt x="3876" y="6508"/>
                    <a:pt x="3987" y="6554"/>
                    <a:pt x="4076" y="6629"/>
                  </a:cubicBezTo>
                  <a:cubicBezTo>
                    <a:pt x="4115" y="6662"/>
                    <a:pt x="4128" y="6701"/>
                    <a:pt x="4312" y="6763"/>
                  </a:cubicBezTo>
                  <a:cubicBezTo>
                    <a:pt x="4426" y="6806"/>
                    <a:pt x="4541" y="6855"/>
                    <a:pt x="4652" y="6911"/>
                  </a:cubicBezTo>
                  <a:cubicBezTo>
                    <a:pt x="4711" y="6930"/>
                    <a:pt x="4777" y="6947"/>
                    <a:pt x="4839" y="6950"/>
                  </a:cubicBezTo>
                  <a:cubicBezTo>
                    <a:pt x="4839" y="6950"/>
                    <a:pt x="5082" y="6901"/>
                    <a:pt x="5111" y="6865"/>
                  </a:cubicBezTo>
                  <a:cubicBezTo>
                    <a:pt x="5137" y="6833"/>
                    <a:pt x="5164" y="6808"/>
                    <a:pt x="5195" y="6808"/>
                  </a:cubicBezTo>
                  <a:cubicBezTo>
                    <a:pt x="5199" y="6808"/>
                    <a:pt x="5202" y="6809"/>
                    <a:pt x="5206" y="6809"/>
                  </a:cubicBezTo>
                  <a:cubicBezTo>
                    <a:pt x="5252" y="6826"/>
                    <a:pt x="5301" y="6845"/>
                    <a:pt x="5347" y="6868"/>
                  </a:cubicBezTo>
                  <a:lnTo>
                    <a:pt x="5616" y="7245"/>
                  </a:lnTo>
                  <a:cubicBezTo>
                    <a:pt x="5625" y="7294"/>
                    <a:pt x="5638" y="7343"/>
                    <a:pt x="5658" y="7392"/>
                  </a:cubicBezTo>
                  <a:cubicBezTo>
                    <a:pt x="5678" y="7415"/>
                    <a:pt x="5861" y="7425"/>
                    <a:pt x="5861" y="7425"/>
                  </a:cubicBezTo>
                  <a:cubicBezTo>
                    <a:pt x="5861" y="7425"/>
                    <a:pt x="5950" y="7396"/>
                    <a:pt x="5956" y="7369"/>
                  </a:cubicBezTo>
                  <a:cubicBezTo>
                    <a:pt x="5966" y="7340"/>
                    <a:pt x="5940" y="7301"/>
                    <a:pt x="6038" y="7291"/>
                  </a:cubicBezTo>
                  <a:cubicBezTo>
                    <a:pt x="6102" y="7287"/>
                    <a:pt x="6122" y="7275"/>
                    <a:pt x="6163" y="7275"/>
                  </a:cubicBezTo>
                  <a:cubicBezTo>
                    <a:pt x="6187" y="7275"/>
                    <a:pt x="6219" y="7279"/>
                    <a:pt x="6271" y="7291"/>
                  </a:cubicBezTo>
                  <a:cubicBezTo>
                    <a:pt x="6408" y="7327"/>
                    <a:pt x="6444" y="7310"/>
                    <a:pt x="6454" y="7356"/>
                  </a:cubicBezTo>
                  <a:cubicBezTo>
                    <a:pt x="6467" y="7397"/>
                    <a:pt x="6565" y="7438"/>
                    <a:pt x="6616" y="7438"/>
                  </a:cubicBezTo>
                  <a:cubicBezTo>
                    <a:pt x="6618" y="7438"/>
                    <a:pt x="6619" y="7438"/>
                    <a:pt x="6621" y="7438"/>
                  </a:cubicBezTo>
                  <a:cubicBezTo>
                    <a:pt x="6645" y="7435"/>
                    <a:pt x="6689" y="7430"/>
                    <a:pt x="6735" y="7430"/>
                  </a:cubicBezTo>
                  <a:cubicBezTo>
                    <a:pt x="6786" y="7430"/>
                    <a:pt x="6839" y="7436"/>
                    <a:pt x="6877" y="7458"/>
                  </a:cubicBezTo>
                  <a:cubicBezTo>
                    <a:pt x="6949" y="7500"/>
                    <a:pt x="7027" y="7520"/>
                    <a:pt x="7083" y="7615"/>
                  </a:cubicBezTo>
                  <a:cubicBezTo>
                    <a:pt x="7139" y="7710"/>
                    <a:pt x="7142" y="7799"/>
                    <a:pt x="7106" y="7835"/>
                  </a:cubicBezTo>
                  <a:cubicBezTo>
                    <a:pt x="7073" y="7874"/>
                    <a:pt x="6887" y="7956"/>
                    <a:pt x="6847" y="8005"/>
                  </a:cubicBezTo>
                  <a:cubicBezTo>
                    <a:pt x="6792" y="8077"/>
                    <a:pt x="6746" y="8156"/>
                    <a:pt x="6706" y="8238"/>
                  </a:cubicBezTo>
                  <a:cubicBezTo>
                    <a:pt x="6683" y="8290"/>
                    <a:pt x="6831" y="8306"/>
                    <a:pt x="6811" y="8388"/>
                  </a:cubicBezTo>
                  <a:cubicBezTo>
                    <a:pt x="6792" y="8470"/>
                    <a:pt x="6775" y="8506"/>
                    <a:pt x="6693" y="8536"/>
                  </a:cubicBezTo>
                  <a:cubicBezTo>
                    <a:pt x="6615" y="8568"/>
                    <a:pt x="6552" y="8618"/>
                    <a:pt x="6546" y="8660"/>
                  </a:cubicBezTo>
                  <a:cubicBezTo>
                    <a:pt x="6543" y="8719"/>
                    <a:pt x="6546" y="8778"/>
                    <a:pt x="6556" y="8837"/>
                  </a:cubicBezTo>
                  <a:cubicBezTo>
                    <a:pt x="6562" y="8903"/>
                    <a:pt x="6556" y="8962"/>
                    <a:pt x="6608" y="9011"/>
                  </a:cubicBezTo>
                  <a:cubicBezTo>
                    <a:pt x="6657" y="9060"/>
                    <a:pt x="6706" y="9093"/>
                    <a:pt x="6762" y="9148"/>
                  </a:cubicBezTo>
                  <a:cubicBezTo>
                    <a:pt x="6821" y="9204"/>
                    <a:pt x="6991" y="9387"/>
                    <a:pt x="6995" y="9420"/>
                  </a:cubicBezTo>
                  <a:cubicBezTo>
                    <a:pt x="7001" y="9453"/>
                    <a:pt x="6978" y="9528"/>
                    <a:pt x="7001" y="9564"/>
                  </a:cubicBezTo>
                  <a:cubicBezTo>
                    <a:pt x="7005" y="9574"/>
                    <a:pt x="7014" y="9581"/>
                    <a:pt x="7024" y="9584"/>
                  </a:cubicBezTo>
                  <a:cubicBezTo>
                    <a:pt x="7080" y="9617"/>
                    <a:pt x="7224" y="9659"/>
                    <a:pt x="7257" y="9699"/>
                  </a:cubicBezTo>
                  <a:cubicBezTo>
                    <a:pt x="7293" y="9744"/>
                    <a:pt x="7588" y="9862"/>
                    <a:pt x="7588" y="9862"/>
                  </a:cubicBezTo>
                  <a:lnTo>
                    <a:pt x="7643" y="9882"/>
                  </a:lnTo>
                  <a:cubicBezTo>
                    <a:pt x="7673" y="9794"/>
                    <a:pt x="7712" y="9708"/>
                    <a:pt x="7758" y="9630"/>
                  </a:cubicBezTo>
                  <a:cubicBezTo>
                    <a:pt x="7771" y="9610"/>
                    <a:pt x="7784" y="9594"/>
                    <a:pt x="7801" y="9581"/>
                  </a:cubicBezTo>
                  <a:cubicBezTo>
                    <a:pt x="7873" y="9515"/>
                    <a:pt x="7997" y="9381"/>
                    <a:pt x="7997" y="9381"/>
                  </a:cubicBezTo>
                  <a:cubicBezTo>
                    <a:pt x="7997" y="9381"/>
                    <a:pt x="8069" y="9240"/>
                    <a:pt x="8053" y="9184"/>
                  </a:cubicBezTo>
                  <a:cubicBezTo>
                    <a:pt x="8040" y="9125"/>
                    <a:pt x="7948" y="8837"/>
                    <a:pt x="7941" y="8821"/>
                  </a:cubicBezTo>
                  <a:cubicBezTo>
                    <a:pt x="7935" y="8808"/>
                    <a:pt x="7873" y="8483"/>
                    <a:pt x="7905" y="8267"/>
                  </a:cubicBezTo>
                  <a:cubicBezTo>
                    <a:pt x="7935" y="8054"/>
                    <a:pt x="7935" y="7818"/>
                    <a:pt x="7974" y="7654"/>
                  </a:cubicBezTo>
                  <a:cubicBezTo>
                    <a:pt x="8007" y="7543"/>
                    <a:pt x="8030" y="7428"/>
                    <a:pt x="8043" y="7310"/>
                  </a:cubicBezTo>
                  <a:cubicBezTo>
                    <a:pt x="8033" y="7153"/>
                    <a:pt x="8007" y="6996"/>
                    <a:pt x="7971" y="6839"/>
                  </a:cubicBezTo>
                  <a:cubicBezTo>
                    <a:pt x="7945" y="6773"/>
                    <a:pt x="7928" y="6528"/>
                    <a:pt x="7876" y="6416"/>
                  </a:cubicBezTo>
                  <a:cubicBezTo>
                    <a:pt x="7827" y="6301"/>
                    <a:pt x="7758" y="6190"/>
                    <a:pt x="7768" y="6089"/>
                  </a:cubicBezTo>
                  <a:cubicBezTo>
                    <a:pt x="7778" y="5984"/>
                    <a:pt x="7879" y="5840"/>
                    <a:pt x="7879" y="5820"/>
                  </a:cubicBezTo>
                  <a:cubicBezTo>
                    <a:pt x="7879" y="5797"/>
                    <a:pt x="7853" y="5650"/>
                    <a:pt x="7850" y="5561"/>
                  </a:cubicBezTo>
                  <a:cubicBezTo>
                    <a:pt x="7846" y="5473"/>
                    <a:pt x="7850" y="5345"/>
                    <a:pt x="7817" y="5263"/>
                  </a:cubicBezTo>
                  <a:cubicBezTo>
                    <a:pt x="7784" y="5184"/>
                    <a:pt x="7725" y="5155"/>
                    <a:pt x="7765" y="5073"/>
                  </a:cubicBezTo>
                  <a:cubicBezTo>
                    <a:pt x="7801" y="4988"/>
                    <a:pt x="7833" y="4909"/>
                    <a:pt x="7814" y="4854"/>
                  </a:cubicBezTo>
                  <a:cubicBezTo>
                    <a:pt x="7794" y="4795"/>
                    <a:pt x="7715" y="4700"/>
                    <a:pt x="7787" y="4605"/>
                  </a:cubicBezTo>
                  <a:cubicBezTo>
                    <a:pt x="7855" y="4512"/>
                    <a:pt x="7993" y="4314"/>
                    <a:pt x="8036" y="4314"/>
                  </a:cubicBezTo>
                  <a:cubicBezTo>
                    <a:pt x="8039" y="4314"/>
                    <a:pt x="8041" y="4315"/>
                    <a:pt x="8043" y="4316"/>
                  </a:cubicBezTo>
                  <a:cubicBezTo>
                    <a:pt x="8070" y="4338"/>
                    <a:pt x="8068" y="4424"/>
                    <a:pt x="8122" y="4424"/>
                  </a:cubicBezTo>
                  <a:cubicBezTo>
                    <a:pt x="8133" y="4424"/>
                    <a:pt x="8147" y="4420"/>
                    <a:pt x="8164" y="4411"/>
                  </a:cubicBezTo>
                  <a:cubicBezTo>
                    <a:pt x="8262" y="4359"/>
                    <a:pt x="8364" y="4287"/>
                    <a:pt x="8390" y="4195"/>
                  </a:cubicBezTo>
                  <a:cubicBezTo>
                    <a:pt x="8420" y="4103"/>
                    <a:pt x="8505" y="3795"/>
                    <a:pt x="8564" y="3677"/>
                  </a:cubicBezTo>
                  <a:cubicBezTo>
                    <a:pt x="8620" y="3556"/>
                    <a:pt x="8908" y="3222"/>
                    <a:pt x="8960" y="3075"/>
                  </a:cubicBezTo>
                  <a:cubicBezTo>
                    <a:pt x="8973" y="3035"/>
                    <a:pt x="9000" y="2976"/>
                    <a:pt x="9029" y="2904"/>
                  </a:cubicBezTo>
                  <a:cubicBezTo>
                    <a:pt x="9032" y="2888"/>
                    <a:pt x="9039" y="2872"/>
                    <a:pt x="9049" y="2855"/>
                  </a:cubicBezTo>
                  <a:cubicBezTo>
                    <a:pt x="9055" y="2836"/>
                    <a:pt x="9062" y="2816"/>
                    <a:pt x="9072" y="2796"/>
                  </a:cubicBezTo>
                  <a:lnTo>
                    <a:pt x="9072" y="2796"/>
                  </a:lnTo>
                  <a:cubicBezTo>
                    <a:pt x="9032" y="2800"/>
                    <a:pt x="8996" y="2800"/>
                    <a:pt x="8957" y="2800"/>
                  </a:cubicBezTo>
                  <a:cubicBezTo>
                    <a:pt x="8952" y="2799"/>
                    <a:pt x="8947" y="2798"/>
                    <a:pt x="8941" y="2798"/>
                  </a:cubicBezTo>
                  <a:cubicBezTo>
                    <a:pt x="8900" y="2798"/>
                    <a:pt x="8841" y="2823"/>
                    <a:pt x="8809" y="2823"/>
                  </a:cubicBezTo>
                  <a:cubicBezTo>
                    <a:pt x="8803" y="2823"/>
                    <a:pt x="8797" y="2822"/>
                    <a:pt x="8793" y="2819"/>
                  </a:cubicBezTo>
                  <a:cubicBezTo>
                    <a:pt x="8789" y="2816"/>
                    <a:pt x="8779" y="2814"/>
                    <a:pt x="8765" y="2814"/>
                  </a:cubicBezTo>
                  <a:cubicBezTo>
                    <a:pt x="8702" y="2814"/>
                    <a:pt x="8557" y="2845"/>
                    <a:pt x="8557" y="2845"/>
                  </a:cubicBezTo>
                  <a:cubicBezTo>
                    <a:pt x="8485" y="2806"/>
                    <a:pt x="8420" y="2754"/>
                    <a:pt x="8371" y="2688"/>
                  </a:cubicBezTo>
                  <a:cubicBezTo>
                    <a:pt x="8298" y="2580"/>
                    <a:pt x="8325" y="2623"/>
                    <a:pt x="8302" y="2564"/>
                  </a:cubicBezTo>
                  <a:cubicBezTo>
                    <a:pt x="8282" y="2508"/>
                    <a:pt x="8259" y="2456"/>
                    <a:pt x="8226" y="2403"/>
                  </a:cubicBezTo>
                  <a:cubicBezTo>
                    <a:pt x="8187" y="2341"/>
                    <a:pt x="8171" y="2344"/>
                    <a:pt x="8131" y="2285"/>
                  </a:cubicBezTo>
                  <a:cubicBezTo>
                    <a:pt x="8082" y="2223"/>
                    <a:pt x="8053" y="2151"/>
                    <a:pt x="8040" y="2072"/>
                  </a:cubicBezTo>
                  <a:cubicBezTo>
                    <a:pt x="8030" y="1990"/>
                    <a:pt x="8128" y="2030"/>
                    <a:pt x="8197" y="2000"/>
                  </a:cubicBezTo>
                  <a:cubicBezTo>
                    <a:pt x="8227" y="1987"/>
                    <a:pt x="8244" y="1983"/>
                    <a:pt x="8253" y="1983"/>
                  </a:cubicBezTo>
                  <a:cubicBezTo>
                    <a:pt x="8267" y="1983"/>
                    <a:pt x="8266" y="1990"/>
                    <a:pt x="8266" y="1990"/>
                  </a:cubicBezTo>
                  <a:cubicBezTo>
                    <a:pt x="8266" y="1990"/>
                    <a:pt x="8354" y="2033"/>
                    <a:pt x="8371" y="2036"/>
                  </a:cubicBezTo>
                  <a:cubicBezTo>
                    <a:pt x="8371" y="2036"/>
                    <a:pt x="8372" y="2036"/>
                    <a:pt x="8373" y="2036"/>
                  </a:cubicBezTo>
                  <a:cubicBezTo>
                    <a:pt x="8395" y="2036"/>
                    <a:pt x="8501" y="1992"/>
                    <a:pt x="8498" y="1938"/>
                  </a:cubicBezTo>
                  <a:cubicBezTo>
                    <a:pt x="8498" y="1882"/>
                    <a:pt x="8479" y="1866"/>
                    <a:pt x="8443" y="1771"/>
                  </a:cubicBezTo>
                  <a:cubicBezTo>
                    <a:pt x="8412" y="1696"/>
                    <a:pt x="8419" y="1688"/>
                    <a:pt x="8424" y="1688"/>
                  </a:cubicBezTo>
                  <a:lnTo>
                    <a:pt x="8424" y="1688"/>
                  </a:lnTo>
                  <a:cubicBezTo>
                    <a:pt x="8425" y="1688"/>
                    <a:pt x="8426" y="1689"/>
                    <a:pt x="8426" y="1689"/>
                  </a:cubicBezTo>
                  <a:cubicBezTo>
                    <a:pt x="8426" y="1689"/>
                    <a:pt x="8488" y="1551"/>
                    <a:pt x="8485" y="1515"/>
                  </a:cubicBezTo>
                  <a:cubicBezTo>
                    <a:pt x="8479" y="1476"/>
                    <a:pt x="8456" y="1440"/>
                    <a:pt x="8423" y="1414"/>
                  </a:cubicBezTo>
                  <a:cubicBezTo>
                    <a:pt x="8410" y="1404"/>
                    <a:pt x="8384" y="1378"/>
                    <a:pt x="8357" y="1352"/>
                  </a:cubicBezTo>
                  <a:cubicBezTo>
                    <a:pt x="8318" y="1309"/>
                    <a:pt x="8276" y="1270"/>
                    <a:pt x="8230" y="1234"/>
                  </a:cubicBezTo>
                  <a:cubicBezTo>
                    <a:pt x="8187" y="1214"/>
                    <a:pt x="8148" y="1099"/>
                    <a:pt x="8141" y="1044"/>
                  </a:cubicBezTo>
                  <a:cubicBezTo>
                    <a:pt x="8125" y="981"/>
                    <a:pt x="8102" y="916"/>
                    <a:pt x="8079" y="857"/>
                  </a:cubicBezTo>
                  <a:cubicBezTo>
                    <a:pt x="8076" y="847"/>
                    <a:pt x="8072" y="841"/>
                    <a:pt x="8072" y="834"/>
                  </a:cubicBezTo>
                  <a:cubicBezTo>
                    <a:pt x="8069" y="788"/>
                    <a:pt x="7977" y="732"/>
                    <a:pt x="7932" y="680"/>
                  </a:cubicBezTo>
                  <a:cubicBezTo>
                    <a:pt x="7925" y="673"/>
                    <a:pt x="7918" y="664"/>
                    <a:pt x="7912" y="657"/>
                  </a:cubicBezTo>
                  <a:cubicBezTo>
                    <a:pt x="7892" y="634"/>
                    <a:pt x="7876" y="605"/>
                    <a:pt x="7873" y="575"/>
                  </a:cubicBezTo>
                  <a:cubicBezTo>
                    <a:pt x="7853" y="500"/>
                    <a:pt x="7814" y="434"/>
                    <a:pt x="7761" y="382"/>
                  </a:cubicBezTo>
                  <a:cubicBezTo>
                    <a:pt x="7723" y="351"/>
                    <a:pt x="7670" y="343"/>
                    <a:pt x="7625" y="343"/>
                  </a:cubicBezTo>
                  <a:cubicBezTo>
                    <a:pt x="7590" y="343"/>
                    <a:pt x="7559" y="348"/>
                    <a:pt x="7545" y="349"/>
                  </a:cubicBezTo>
                  <a:cubicBezTo>
                    <a:pt x="7493" y="349"/>
                    <a:pt x="7440" y="336"/>
                    <a:pt x="7394" y="316"/>
                  </a:cubicBezTo>
                  <a:cubicBezTo>
                    <a:pt x="7342" y="293"/>
                    <a:pt x="7276" y="221"/>
                    <a:pt x="7260" y="212"/>
                  </a:cubicBezTo>
                  <a:cubicBezTo>
                    <a:pt x="7258" y="211"/>
                    <a:pt x="7254" y="210"/>
                    <a:pt x="7249" y="210"/>
                  </a:cubicBezTo>
                  <a:cubicBezTo>
                    <a:pt x="7223" y="210"/>
                    <a:pt x="7162" y="222"/>
                    <a:pt x="7067" y="222"/>
                  </a:cubicBezTo>
                  <a:cubicBezTo>
                    <a:pt x="7057" y="222"/>
                    <a:pt x="7047" y="222"/>
                    <a:pt x="7037" y="221"/>
                  </a:cubicBezTo>
                  <a:cubicBezTo>
                    <a:pt x="6910" y="218"/>
                    <a:pt x="6942" y="215"/>
                    <a:pt x="6900" y="198"/>
                  </a:cubicBezTo>
                  <a:cubicBezTo>
                    <a:pt x="6860" y="179"/>
                    <a:pt x="6824" y="110"/>
                    <a:pt x="6759" y="28"/>
                  </a:cubicBezTo>
                  <a:cubicBezTo>
                    <a:pt x="6743" y="8"/>
                    <a:pt x="6728" y="0"/>
                    <a:pt x="6715" y="0"/>
                  </a:cubicBez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7630027" y="3326619"/>
              <a:ext cx="329507" cy="255905"/>
            </a:xfrm>
            <a:custGeom>
              <a:avLst/>
              <a:gdLst/>
              <a:ahLst/>
              <a:cxnLst/>
              <a:rect l="l" t="t" r="r" b="b"/>
              <a:pathLst>
                <a:path w="3680" h="2858" extrusionOk="0">
                  <a:moveTo>
                    <a:pt x="2634" y="1"/>
                  </a:moveTo>
                  <a:cubicBezTo>
                    <a:pt x="2576" y="40"/>
                    <a:pt x="2520" y="89"/>
                    <a:pt x="2510" y="138"/>
                  </a:cubicBezTo>
                  <a:cubicBezTo>
                    <a:pt x="2490" y="253"/>
                    <a:pt x="2441" y="230"/>
                    <a:pt x="2379" y="364"/>
                  </a:cubicBezTo>
                  <a:cubicBezTo>
                    <a:pt x="2346" y="433"/>
                    <a:pt x="2320" y="502"/>
                    <a:pt x="2304" y="577"/>
                  </a:cubicBezTo>
                  <a:cubicBezTo>
                    <a:pt x="2287" y="633"/>
                    <a:pt x="2274" y="731"/>
                    <a:pt x="2254" y="793"/>
                  </a:cubicBezTo>
                  <a:cubicBezTo>
                    <a:pt x="2235" y="859"/>
                    <a:pt x="2186" y="924"/>
                    <a:pt x="2228" y="1010"/>
                  </a:cubicBezTo>
                  <a:cubicBezTo>
                    <a:pt x="2271" y="1095"/>
                    <a:pt x="2261" y="1141"/>
                    <a:pt x="2235" y="1160"/>
                  </a:cubicBezTo>
                  <a:cubicBezTo>
                    <a:pt x="2199" y="1180"/>
                    <a:pt x="2156" y="1196"/>
                    <a:pt x="2117" y="1213"/>
                  </a:cubicBezTo>
                  <a:cubicBezTo>
                    <a:pt x="2117" y="1213"/>
                    <a:pt x="1711" y="1337"/>
                    <a:pt x="1671" y="1426"/>
                  </a:cubicBezTo>
                  <a:cubicBezTo>
                    <a:pt x="1630" y="1512"/>
                    <a:pt x="1585" y="1583"/>
                    <a:pt x="1546" y="1583"/>
                  </a:cubicBezTo>
                  <a:cubicBezTo>
                    <a:pt x="1545" y="1583"/>
                    <a:pt x="1544" y="1583"/>
                    <a:pt x="1544" y="1583"/>
                  </a:cubicBezTo>
                  <a:cubicBezTo>
                    <a:pt x="1504" y="1583"/>
                    <a:pt x="1383" y="1553"/>
                    <a:pt x="1304" y="1550"/>
                  </a:cubicBezTo>
                  <a:cubicBezTo>
                    <a:pt x="1252" y="1548"/>
                    <a:pt x="1162" y="1532"/>
                    <a:pt x="1083" y="1532"/>
                  </a:cubicBezTo>
                  <a:cubicBezTo>
                    <a:pt x="1044" y="1532"/>
                    <a:pt x="1008" y="1536"/>
                    <a:pt x="980" y="1547"/>
                  </a:cubicBezTo>
                  <a:cubicBezTo>
                    <a:pt x="974" y="1550"/>
                    <a:pt x="967" y="1553"/>
                    <a:pt x="957" y="1557"/>
                  </a:cubicBezTo>
                  <a:lnTo>
                    <a:pt x="941" y="1563"/>
                  </a:lnTo>
                  <a:cubicBezTo>
                    <a:pt x="902" y="1580"/>
                    <a:pt x="846" y="1609"/>
                    <a:pt x="784" y="1639"/>
                  </a:cubicBezTo>
                  <a:lnTo>
                    <a:pt x="761" y="1652"/>
                  </a:lnTo>
                  <a:cubicBezTo>
                    <a:pt x="728" y="1665"/>
                    <a:pt x="698" y="1681"/>
                    <a:pt x="666" y="1698"/>
                  </a:cubicBezTo>
                  <a:lnTo>
                    <a:pt x="564" y="1747"/>
                  </a:lnTo>
                  <a:lnTo>
                    <a:pt x="531" y="1760"/>
                  </a:lnTo>
                  <a:cubicBezTo>
                    <a:pt x="502" y="1776"/>
                    <a:pt x="472" y="1789"/>
                    <a:pt x="449" y="1796"/>
                  </a:cubicBezTo>
                  <a:cubicBezTo>
                    <a:pt x="338" y="1838"/>
                    <a:pt x="1" y="1966"/>
                    <a:pt x="1" y="1966"/>
                  </a:cubicBezTo>
                  <a:cubicBezTo>
                    <a:pt x="1" y="1966"/>
                    <a:pt x="4" y="2136"/>
                    <a:pt x="24" y="2163"/>
                  </a:cubicBezTo>
                  <a:cubicBezTo>
                    <a:pt x="56" y="2202"/>
                    <a:pt x="102" y="2231"/>
                    <a:pt x="148" y="2245"/>
                  </a:cubicBezTo>
                  <a:cubicBezTo>
                    <a:pt x="158" y="2247"/>
                    <a:pt x="176" y="2249"/>
                    <a:pt x="200" y="2249"/>
                  </a:cubicBezTo>
                  <a:cubicBezTo>
                    <a:pt x="282" y="2249"/>
                    <a:pt x="424" y="2234"/>
                    <a:pt x="463" y="2231"/>
                  </a:cubicBezTo>
                  <a:cubicBezTo>
                    <a:pt x="508" y="2231"/>
                    <a:pt x="607" y="2245"/>
                    <a:pt x="584" y="2297"/>
                  </a:cubicBezTo>
                  <a:cubicBezTo>
                    <a:pt x="561" y="2349"/>
                    <a:pt x="508" y="2441"/>
                    <a:pt x="508" y="2441"/>
                  </a:cubicBezTo>
                  <a:lnTo>
                    <a:pt x="427" y="2572"/>
                  </a:lnTo>
                  <a:cubicBezTo>
                    <a:pt x="436" y="2569"/>
                    <a:pt x="446" y="2566"/>
                    <a:pt x="453" y="2566"/>
                  </a:cubicBezTo>
                  <a:cubicBezTo>
                    <a:pt x="456" y="2566"/>
                    <a:pt x="462" y="2565"/>
                    <a:pt x="469" y="2565"/>
                  </a:cubicBezTo>
                  <a:cubicBezTo>
                    <a:pt x="500" y="2565"/>
                    <a:pt x="553" y="2572"/>
                    <a:pt x="492" y="2641"/>
                  </a:cubicBezTo>
                  <a:cubicBezTo>
                    <a:pt x="417" y="2726"/>
                    <a:pt x="391" y="2733"/>
                    <a:pt x="381" y="2765"/>
                  </a:cubicBezTo>
                  <a:cubicBezTo>
                    <a:pt x="371" y="2800"/>
                    <a:pt x="347" y="2858"/>
                    <a:pt x="390" y="2858"/>
                  </a:cubicBezTo>
                  <a:cubicBezTo>
                    <a:pt x="392" y="2858"/>
                    <a:pt x="394" y="2858"/>
                    <a:pt x="397" y="2857"/>
                  </a:cubicBezTo>
                  <a:cubicBezTo>
                    <a:pt x="472" y="2844"/>
                    <a:pt x="541" y="2828"/>
                    <a:pt x="610" y="2802"/>
                  </a:cubicBezTo>
                  <a:cubicBezTo>
                    <a:pt x="659" y="2782"/>
                    <a:pt x="705" y="2752"/>
                    <a:pt x="744" y="2716"/>
                  </a:cubicBezTo>
                  <a:cubicBezTo>
                    <a:pt x="761" y="2703"/>
                    <a:pt x="774" y="2687"/>
                    <a:pt x="784" y="2670"/>
                  </a:cubicBezTo>
                  <a:cubicBezTo>
                    <a:pt x="820" y="2618"/>
                    <a:pt x="869" y="2579"/>
                    <a:pt x="928" y="2562"/>
                  </a:cubicBezTo>
                  <a:cubicBezTo>
                    <a:pt x="951" y="2559"/>
                    <a:pt x="1031" y="2551"/>
                    <a:pt x="1097" y="2551"/>
                  </a:cubicBezTo>
                  <a:cubicBezTo>
                    <a:pt x="1144" y="2551"/>
                    <a:pt x="1184" y="2555"/>
                    <a:pt x="1193" y="2566"/>
                  </a:cubicBezTo>
                  <a:cubicBezTo>
                    <a:pt x="1216" y="2592"/>
                    <a:pt x="1206" y="2618"/>
                    <a:pt x="1285" y="2618"/>
                  </a:cubicBezTo>
                  <a:cubicBezTo>
                    <a:pt x="1370" y="2615"/>
                    <a:pt x="1455" y="2602"/>
                    <a:pt x="1540" y="2582"/>
                  </a:cubicBezTo>
                  <a:cubicBezTo>
                    <a:pt x="1573" y="2569"/>
                    <a:pt x="1639" y="2438"/>
                    <a:pt x="1698" y="2418"/>
                  </a:cubicBezTo>
                  <a:cubicBezTo>
                    <a:pt x="1760" y="2405"/>
                    <a:pt x="1822" y="2395"/>
                    <a:pt x="1888" y="2395"/>
                  </a:cubicBezTo>
                  <a:cubicBezTo>
                    <a:pt x="1888" y="2395"/>
                    <a:pt x="2589" y="2320"/>
                    <a:pt x="2657" y="2274"/>
                  </a:cubicBezTo>
                  <a:cubicBezTo>
                    <a:pt x="2729" y="2231"/>
                    <a:pt x="2795" y="2202"/>
                    <a:pt x="2792" y="2169"/>
                  </a:cubicBezTo>
                  <a:lnTo>
                    <a:pt x="2782" y="2081"/>
                  </a:lnTo>
                  <a:cubicBezTo>
                    <a:pt x="2782" y="2081"/>
                    <a:pt x="2664" y="2051"/>
                    <a:pt x="2654" y="2025"/>
                  </a:cubicBezTo>
                  <a:cubicBezTo>
                    <a:pt x="2648" y="1996"/>
                    <a:pt x="2625" y="1910"/>
                    <a:pt x="2654" y="1881"/>
                  </a:cubicBezTo>
                  <a:cubicBezTo>
                    <a:pt x="2687" y="1851"/>
                    <a:pt x="2716" y="1799"/>
                    <a:pt x="2808" y="1766"/>
                  </a:cubicBezTo>
                  <a:cubicBezTo>
                    <a:pt x="2903" y="1737"/>
                    <a:pt x="2969" y="1743"/>
                    <a:pt x="2965" y="1691"/>
                  </a:cubicBezTo>
                  <a:cubicBezTo>
                    <a:pt x="2959" y="1642"/>
                    <a:pt x="2903" y="1593"/>
                    <a:pt x="2952" y="1563"/>
                  </a:cubicBezTo>
                  <a:cubicBezTo>
                    <a:pt x="2998" y="1534"/>
                    <a:pt x="3270" y="1455"/>
                    <a:pt x="3345" y="1419"/>
                  </a:cubicBezTo>
                  <a:cubicBezTo>
                    <a:pt x="3421" y="1380"/>
                    <a:pt x="3680" y="1301"/>
                    <a:pt x="3637" y="1196"/>
                  </a:cubicBezTo>
                  <a:cubicBezTo>
                    <a:pt x="3591" y="1091"/>
                    <a:pt x="3496" y="974"/>
                    <a:pt x="3473" y="918"/>
                  </a:cubicBezTo>
                  <a:cubicBezTo>
                    <a:pt x="3447" y="862"/>
                    <a:pt x="3503" y="767"/>
                    <a:pt x="3529" y="574"/>
                  </a:cubicBezTo>
                  <a:cubicBezTo>
                    <a:pt x="3532" y="558"/>
                    <a:pt x="3535" y="544"/>
                    <a:pt x="3539" y="528"/>
                  </a:cubicBezTo>
                  <a:lnTo>
                    <a:pt x="3539" y="528"/>
                  </a:lnTo>
                  <a:lnTo>
                    <a:pt x="3440" y="538"/>
                  </a:lnTo>
                  <a:lnTo>
                    <a:pt x="3214" y="505"/>
                  </a:lnTo>
                  <a:lnTo>
                    <a:pt x="3178" y="505"/>
                  </a:lnTo>
                  <a:cubicBezTo>
                    <a:pt x="3140" y="507"/>
                    <a:pt x="3079" y="509"/>
                    <a:pt x="3019" y="509"/>
                  </a:cubicBezTo>
                  <a:cubicBezTo>
                    <a:pt x="2948" y="509"/>
                    <a:pt x="2878" y="506"/>
                    <a:pt x="2844" y="495"/>
                  </a:cubicBezTo>
                  <a:cubicBezTo>
                    <a:pt x="2766" y="469"/>
                    <a:pt x="2775" y="463"/>
                    <a:pt x="2762" y="361"/>
                  </a:cubicBezTo>
                  <a:cubicBezTo>
                    <a:pt x="2752" y="263"/>
                    <a:pt x="2693" y="217"/>
                    <a:pt x="2667" y="181"/>
                  </a:cubicBezTo>
                  <a:cubicBezTo>
                    <a:pt x="2641" y="145"/>
                    <a:pt x="2651" y="53"/>
                    <a:pt x="2634" y="1"/>
                  </a:cubicBez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6799016" y="3598548"/>
              <a:ext cx="572161" cy="367114"/>
            </a:xfrm>
            <a:custGeom>
              <a:avLst/>
              <a:gdLst/>
              <a:ahLst/>
              <a:cxnLst/>
              <a:rect l="l" t="t" r="r" b="b"/>
              <a:pathLst>
                <a:path w="6390" h="4100" extrusionOk="0">
                  <a:moveTo>
                    <a:pt x="2166" y="0"/>
                  </a:moveTo>
                  <a:cubicBezTo>
                    <a:pt x="2121" y="7"/>
                    <a:pt x="2081" y="27"/>
                    <a:pt x="2045" y="56"/>
                  </a:cubicBezTo>
                  <a:cubicBezTo>
                    <a:pt x="1967" y="89"/>
                    <a:pt x="1885" y="112"/>
                    <a:pt x="1800" y="125"/>
                  </a:cubicBezTo>
                  <a:cubicBezTo>
                    <a:pt x="1695" y="138"/>
                    <a:pt x="1426" y="145"/>
                    <a:pt x="1426" y="145"/>
                  </a:cubicBezTo>
                  <a:lnTo>
                    <a:pt x="1115" y="148"/>
                  </a:lnTo>
                  <a:cubicBezTo>
                    <a:pt x="1108" y="154"/>
                    <a:pt x="1108" y="154"/>
                    <a:pt x="1095" y="167"/>
                  </a:cubicBezTo>
                  <a:cubicBezTo>
                    <a:pt x="1082" y="181"/>
                    <a:pt x="1072" y="190"/>
                    <a:pt x="1059" y="200"/>
                  </a:cubicBezTo>
                  <a:cubicBezTo>
                    <a:pt x="1059" y="203"/>
                    <a:pt x="1056" y="203"/>
                    <a:pt x="1056" y="207"/>
                  </a:cubicBezTo>
                  <a:cubicBezTo>
                    <a:pt x="1049" y="213"/>
                    <a:pt x="1043" y="220"/>
                    <a:pt x="1033" y="226"/>
                  </a:cubicBezTo>
                  <a:cubicBezTo>
                    <a:pt x="1026" y="233"/>
                    <a:pt x="1026" y="233"/>
                    <a:pt x="1017" y="243"/>
                  </a:cubicBezTo>
                  <a:cubicBezTo>
                    <a:pt x="1003" y="256"/>
                    <a:pt x="994" y="262"/>
                    <a:pt x="987" y="269"/>
                  </a:cubicBezTo>
                  <a:cubicBezTo>
                    <a:pt x="863" y="367"/>
                    <a:pt x="748" y="479"/>
                    <a:pt x="646" y="600"/>
                  </a:cubicBezTo>
                  <a:cubicBezTo>
                    <a:pt x="604" y="665"/>
                    <a:pt x="574" y="852"/>
                    <a:pt x="578" y="885"/>
                  </a:cubicBezTo>
                  <a:cubicBezTo>
                    <a:pt x="581" y="918"/>
                    <a:pt x="620" y="960"/>
                    <a:pt x="551" y="1022"/>
                  </a:cubicBezTo>
                  <a:cubicBezTo>
                    <a:pt x="483" y="1081"/>
                    <a:pt x="397" y="1075"/>
                    <a:pt x="384" y="1186"/>
                  </a:cubicBezTo>
                  <a:cubicBezTo>
                    <a:pt x="371" y="1298"/>
                    <a:pt x="388" y="1360"/>
                    <a:pt x="371" y="1445"/>
                  </a:cubicBezTo>
                  <a:cubicBezTo>
                    <a:pt x="355" y="1533"/>
                    <a:pt x="384" y="1553"/>
                    <a:pt x="289" y="1622"/>
                  </a:cubicBezTo>
                  <a:cubicBezTo>
                    <a:pt x="234" y="1665"/>
                    <a:pt x="168" y="1694"/>
                    <a:pt x="99" y="1707"/>
                  </a:cubicBezTo>
                  <a:cubicBezTo>
                    <a:pt x="119" y="1743"/>
                    <a:pt x="142" y="1845"/>
                    <a:pt x="168" y="1900"/>
                  </a:cubicBezTo>
                  <a:cubicBezTo>
                    <a:pt x="191" y="1959"/>
                    <a:pt x="280" y="2113"/>
                    <a:pt x="207" y="2257"/>
                  </a:cubicBezTo>
                  <a:cubicBezTo>
                    <a:pt x="135" y="2405"/>
                    <a:pt x="135" y="2552"/>
                    <a:pt x="135" y="2667"/>
                  </a:cubicBezTo>
                  <a:cubicBezTo>
                    <a:pt x="135" y="2778"/>
                    <a:pt x="112" y="2949"/>
                    <a:pt x="96" y="2975"/>
                  </a:cubicBezTo>
                  <a:cubicBezTo>
                    <a:pt x="67" y="3040"/>
                    <a:pt x="44" y="3106"/>
                    <a:pt x="24" y="3171"/>
                  </a:cubicBezTo>
                  <a:cubicBezTo>
                    <a:pt x="21" y="3182"/>
                    <a:pt x="1" y="3235"/>
                    <a:pt x="60" y="3235"/>
                  </a:cubicBezTo>
                  <a:cubicBezTo>
                    <a:pt x="72" y="3235"/>
                    <a:pt x="88" y="3233"/>
                    <a:pt x="109" y="3227"/>
                  </a:cubicBezTo>
                  <a:cubicBezTo>
                    <a:pt x="227" y="3191"/>
                    <a:pt x="247" y="3155"/>
                    <a:pt x="319" y="3149"/>
                  </a:cubicBezTo>
                  <a:cubicBezTo>
                    <a:pt x="364" y="3142"/>
                    <a:pt x="449" y="3135"/>
                    <a:pt x="516" y="3135"/>
                  </a:cubicBezTo>
                  <a:cubicBezTo>
                    <a:pt x="558" y="3135"/>
                    <a:pt x="592" y="3138"/>
                    <a:pt x="607" y="3145"/>
                  </a:cubicBezTo>
                  <a:cubicBezTo>
                    <a:pt x="646" y="3162"/>
                    <a:pt x="692" y="3158"/>
                    <a:pt x="722" y="3227"/>
                  </a:cubicBezTo>
                  <a:cubicBezTo>
                    <a:pt x="748" y="3296"/>
                    <a:pt x="902" y="3604"/>
                    <a:pt x="902" y="3604"/>
                  </a:cubicBezTo>
                  <a:cubicBezTo>
                    <a:pt x="967" y="3689"/>
                    <a:pt x="1017" y="3787"/>
                    <a:pt x="1040" y="3892"/>
                  </a:cubicBezTo>
                  <a:cubicBezTo>
                    <a:pt x="1105" y="3856"/>
                    <a:pt x="1171" y="3827"/>
                    <a:pt x="1239" y="3804"/>
                  </a:cubicBezTo>
                  <a:cubicBezTo>
                    <a:pt x="1258" y="3801"/>
                    <a:pt x="1289" y="3793"/>
                    <a:pt x="1319" y="3793"/>
                  </a:cubicBezTo>
                  <a:cubicBezTo>
                    <a:pt x="1353" y="3793"/>
                    <a:pt x="1386" y="3802"/>
                    <a:pt x="1403" y="3836"/>
                  </a:cubicBezTo>
                  <a:cubicBezTo>
                    <a:pt x="1436" y="3899"/>
                    <a:pt x="1577" y="3909"/>
                    <a:pt x="1577" y="3909"/>
                  </a:cubicBezTo>
                  <a:cubicBezTo>
                    <a:pt x="1577" y="3909"/>
                    <a:pt x="1605" y="3825"/>
                    <a:pt x="1648" y="3825"/>
                  </a:cubicBezTo>
                  <a:cubicBezTo>
                    <a:pt x="1651" y="3825"/>
                    <a:pt x="1655" y="3825"/>
                    <a:pt x="1659" y="3827"/>
                  </a:cubicBezTo>
                  <a:cubicBezTo>
                    <a:pt x="1663" y="3828"/>
                    <a:pt x="1667" y="3828"/>
                    <a:pt x="1671" y="3828"/>
                  </a:cubicBezTo>
                  <a:cubicBezTo>
                    <a:pt x="1713" y="3828"/>
                    <a:pt x="1778" y="3780"/>
                    <a:pt x="1832" y="3780"/>
                  </a:cubicBezTo>
                  <a:cubicBezTo>
                    <a:pt x="1850" y="3780"/>
                    <a:pt x="1867" y="3786"/>
                    <a:pt x="1881" y="3800"/>
                  </a:cubicBezTo>
                  <a:cubicBezTo>
                    <a:pt x="1950" y="3859"/>
                    <a:pt x="2029" y="3905"/>
                    <a:pt x="2117" y="3931"/>
                  </a:cubicBezTo>
                  <a:cubicBezTo>
                    <a:pt x="2120" y="3932"/>
                    <a:pt x="2124" y="3933"/>
                    <a:pt x="2128" y="3933"/>
                  </a:cubicBezTo>
                  <a:cubicBezTo>
                    <a:pt x="2164" y="3933"/>
                    <a:pt x="2243" y="3911"/>
                    <a:pt x="2307" y="3909"/>
                  </a:cubicBezTo>
                  <a:cubicBezTo>
                    <a:pt x="2351" y="3909"/>
                    <a:pt x="2415" y="3894"/>
                    <a:pt x="2476" y="3894"/>
                  </a:cubicBezTo>
                  <a:cubicBezTo>
                    <a:pt x="2517" y="3894"/>
                    <a:pt x="2556" y="3901"/>
                    <a:pt x="2586" y="3922"/>
                  </a:cubicBezTo>
                  <a:cubicBezTo>
                    <a:pt x="2619" y="3945"/>
                    <a:pt x="2655" y="3967"/>
                    <a:pt x="2691" y="3984"/>
                  </a:cubicBezTo>
                  <a:cubicBezTo>
                    <a:pt x="2735" y="3969"/>
                    <a:pt x="2779" y="3962"/>
                    <a:pt x="2823" y="3962"/>
                  </a:cubicBezTo>
                  <a:cubicBezTo>
                    <a:pt x="2838" y="3962"/>
                    <a:pt x="2853" y="3963"/>
                    <a:pt x="2867" y="3964"/>
                  </a:cubicBezTo>
                  <a:cubicBezTo>
                    <a:pt x="2948" y="3980"/>
                    <a:pt x="3145" y="4100"/>
                    <a:pt x="3230" y="4100"/>
                  </a:cubicBezTo>
                  <a:cubicBezTo>
                    <a:pt x="3235" y="4100"/>
                    <a:pt x="3240" y="4099"/>
                    <a:pt x="3244" y="4099"/>
                  </a:cubicBezTo>
                  <a:cubicBezTo>
                    <a:pt x="3316" y="4082"/>
                    <a:pt x="3434" y="4085"/>
                    <a:pt x="3428" y="4036"/>
                  </a:cubicBezTo>
                  <a:lnTo>
                    <a:pt x="3408" y="3853"/>
                  </a:lnTo>
                  <a:cubicBezTo>
                    <a:pt x="3401" y="3777"/>
                    <a:pt x="3359" y="3561"/>
                    <a:pt x="3510" y="3545"/>
                  </a:cubicBezTo>
                  <a:cubicBezTo>
                    <a:pt x="3657" y="3532"/>
                    <a:pt x="3732" y="3522"/>
                    <a:pt x="3732" y="3522"/>
                  </a:cubicBezTo>
                  <a:cubicBezTo>
                    <a:pt x="3765" y="3502"/>
                    <a:pt x="3798" y="3479"/>
                    <a:pt x="3824" y="3453"/>
                  </a:cubicBezTo>
                  <a:cubicBezTo>
                    <a:pt x="3846" y="3428"/>
                    <a:pt x="3969" y="3299"/>
                    <a:pt x="4014" y="3299"/>
                  </a:cubicBezTo>
                  <a:cubicBezTo>
                    <a:pt x="4015" y="3299"/>
                    <a:pt x="4016" y="3299"/>
                    <a:pt x="4017" y="3299"/>
                  </a:cubicBezTo>
                  <a:cubicBezTo>
                    <a:pt x="4060" y="3306"/>
                    <a:pt x="4102" y="3312"/>
                    <a:pt x="4145" y="3325"/>
                  </a:cubicBezTo>
                  <a:cubicBezTo>
                    <a:pt x="4145" y="3325"/>
                    <a:pt x="4152" y="3306"/>
                    <a:pt x="4266" y="3270"/>
                  </a:cubicBezTo>
                  <a:cubicBezTo>
                    <a:pt x="4381" y="3234"/>
                    <a:pt x="4492" y="3188"/>
                    <a:pt x="4515" y="3185"/>
                  </a:cubicBezTo>
                  <a:cubicBezTo>
                    <a:pt x="4518" y="3184"/>
                    <a:pt x="4524" y="3184"/>
                    <a:pt x="4530" y="3184"/>
                  </a:cubicBezTo>
                  <a:cubicBezTo>
                    <a:pt x="4576" y="3184"/>
                    <a:pt x="4692" y="3197"/>
                    <a:pt x="4741" y="3260"/>
                  </a:cubicBezTo>
                  <a:cubicBezTo>
                    <a:pt x="4800" y="3329"/>
                    <a:pt x="4846" y="3365"/>
                    <a:pt x="4882" y="3368"/>
                  </a:cubicBezTo>
                  <a:cubicBezTo>
                    <a:pt x="4902" y="3372"/>
                    <a:pt x="4928" y="3391"/>
                    <a:pt x="4961" y="3391"/>
                  </a:cubicBezTo>
                  <a:cubicBezTo>
                    <a:pt x="4982" y="3391"/>
                    <a:pt x="5005" y="3384"/>
                    <a:pt x="5033" y="3361"/>
                  </a:cubicBezTo>
                  <a:cubicBezTo>
                    <a:pt x="5102" y="3302"/>
                    <a:pt x="5213" y="3181"/>
                    <a:pt x="5279" y="3139"/>
                  </a:cubicBezTo>
                  <a:cubicBezTo>
                    <a:pt x="5321" y="3111"/>
                    <a:pt x="5485" y="3066"/>
                    <a:pt x="5747" y="3066"/>
                  </a:cubicBezTo>
                  <a:cubicBezTo>
                    <a:pt x="5791" y="3066"/>
                    <a:pt x="5838" y="3067"/>
                    <a:pt x="5888" y="3070"/>
                  </a:cubicBezTo>
                  <a:cubicBezTo>
                    <a:pt x="5875" y="3047"/>
                    <a:pt x="5868" y="3021"/>
                    <a:pt x="5868" y="2995"/>
                  </a:cubicBezTo>
                  <a:cubicBezTo>
                    <a:pt x="5894" y="2867"/>
                    <a:pt x="5953" y="2752"/>
                    <a:pt x="6039" y="2654"/>
                  </a:cubicBezTo>
                  <a:cubicBezTo>
                    <a:pt x="6094" y="2605"/>
                    <a:pt x="6274" y="2461"/>
                    <a:pt x="6389" y="2323"/>
                  </a:cubicBezTo>
                  <a:cubicBezTo>
                    <a:pt x="6369" y="2284"/>
                    <a:pt x="6340" y="2248"/>
                    <a:pt x="6304" y="2225"/>
                  </a:cubicBezTo>
                  <a:cubicBezTo>
                    <a:pt x="6242" y="2195"/>
                    <a:pt x="6206" y="1936"/>
                    <a:pt x="6157" y="1936"/>
                  </a:cubicBezTo>
                  <a:cubicBezTo>
                    <a:pt x="6157" y="1936"/>
                    <a:pt x="6157" y="1936"/>
                    <a:pt x="6156" y="1936"/>
                  </a:cubicBezTo>
                  <a:lnTo>
                    <a:pt x="5940" y="1963"/>
                  </a:lnTo>
                  <a:cubicBezTo>
                    <a:pt x="5940" y="1963"/>
                    <a:pt x="5892" y="2115"/>
                    <a:pt x="5870" y="2115"/>
                  </a:cubicBezTo>
                  <a:cubicBezTo>
                    <a:pt x="5866" y="2115"/>
                    <a:pt x="5863" y="2110"/>
                    <a:pt x="5862" y="2097"/>
                  </a:cubicBezTo>
                  <a:cubicBezTo>
                    <a:pt x="5852" y="2015"/>
                    <a:pt x="5822" y="1750"/>
                    <a:pt x="5822" y="1750"/>
                  </a:cubicBezTo>
                  <a:cubicBezTo>
                    <a:pt x="5794" y="1719"/>
                    <a:pt x="5757" y="1702"/>
                    <a:pt x="5718" y="1702"/>
                  </a:cubicBezTo>
                  <a:cubicBezTo>
                    <a:pt x="5711" y="1702"/>
                    <a:pt x="5704" y="1703"/>
                    <a:pt x="5698" y="1704"/>
                  </a:cubicBezTo>
                  <a:cubicBezTo>
                    <a:pt x="5616" y="1714"/>
                    <a:pt x="5406" y="1720"/>
                    <a:pt x="5383" y="1740"/>
                  </a:cubicBezTo>
                  <a:cubicBezTo>
                    <a:pt x="5360" y="1756"/>
                    <a:pt x="5085" y="1766"/>
                    <a:pt x="5085" y="1766"/>
                  </a:cubicBezTo>
                  <a:cubicBezTo>
                    <a:pt x="5075" y="1723"/>
                    <a:pt x="5069" y="1684"/>
                    <a:pt x="5069" y="1642"/>
                  </a:cubicBezTo>
                  <a:cubicBezTo>
                    <a:pt x="5082" y="1592"/>
                    <a:pt x="5085" y="1540"/>
                    <a:pt x="5085" y="1488"/>
                  </a:cubicBezTo>
                  <a:cubicBezTo>
                    <a:pt x="5082" y="1438"/>
                    <a:pt x="5098" y="1370"/>
                    <a:pt x="5030" y="1317"/>
                  </a:cubicBezTo>
                  <a:cubicBezTo>
                    <a:pt x="4944" y="1248"/>
                    <a:pt x="4866" y="1170"/>
                    <a:pt x="4797" y="1085"/>
                  </a:cubicBezTo>
                  <a:cubicBezTo>
                    <a:pt x="4745" y="1013"/>
                    <a:pt x="4709" y="931"/>
                    <a:pt x="4686" y="846"/>
                  </a:cubicBezTo>
                  <a:cubicBezTo>
                    <a:pt x="4679" y="787"/>
                    <a:pt x="4712" y="623"/>
                    <a:pt x="4653" y="538"/>
                  </a:cubicBezTo>
                  <a:cubicBezTo>
                    <a:pt x="4591" y="452"/>
                    <a:pt x="4410" y="197"/>
                    <a:pt x="4358" y="177"/>
                  </a:cubicBezTo>
                  <a:cubicBezTo>
                    <a:pt x="4321" y="163"/>
                    <a:pt x="4199" y="121"/>
                    <a:pt x="4113" y="121"/>
                  </a:cubicBezTo>
                  <a:cubicBezTo>
                    <a:pt x="4084" y="121"/>
                    <a:pt x="4059" y="125"/>
                    <a:pt x="4044" y="138"/>
                  </a:cubicBezTo>
                  <a:cubicBezTo>
                    <a:pt x="3981" y="184"/>
                    <a:pt x="3749" y="259"/>
                    <a:pt x="3749" y="259"/>
                  </a:cubicBezTo>
                  <a:lnTo>
                    <a:pt x="3392" y="207"/>
                  </a:lnTo>
                  <a:cubicBezTo>
                    <a:pt x="3392" y="207"/>
                    <a:pt x="3306" y="95"/>
                    <a:pt x="3266" y="95"/>
                  </a:cubicBezTo>
                  <a:cubicBezTo>
                    <a:pt x="3265" y="95"/>
                    <a:pt x="3264" y="95"/>
                    <a:pt x="3264" y="95"/>
                  </a:cubicBezTo>
                  <a:cubicBezTo>
                    <a:pt x="3260" y="96"/>
                    <a:pt x="3251" y="96"/>
                    <a:pt x="3237" y="96"/>
                  </a:cubicBezTo>
                  <a:cubicBezTo>
                    <a:pt x="3116" y="96"/>
                    <a:pt x="2651" y="72"/>
                    <a:pt x="2651" y="72"/>
                  </a:cubicBezTo>
                  <a:lnTo>
                    <a:pt x="2379" y="20"/>
                  </a:lnTo>
                  <a:cubicBezTo>
                    <a:pt x="2307" y="7"/>
                    <a:pt x="2239" y="0"/>
                    <a:pt x="2166" y="0"/>
                  </a:cubicBez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6591733" y="4020187"/>
              <a:ext cx="671192" cy="591412"/>
            </a:xfrm>
            <a:custGeom>
              <a:avLst/>
              <a:gdLst/>
              <a:ahLst/>
              <a:cxnLst/>
              <a:rect l="l" t="t" r="r" b="b"/>
              <a:pathLst>
                <a:path w="7496" h="6605" extrusionOk="0">
                  <a:moveTo>
                    <a:pt x="4260" y="1"/>
                  </a:moveTo>
                  <a:cubicBezTo>
                    <a:pt x="4030" y="1"/>
                    <a:pt x="3737" y="39"/>
                    <a:pt x="3695" y="51"/>
                  </a:cubicBezTo>
                  <a:cubicBezTo>
                    <a:pt x="3653" y="61"/>
                    <a:pt x="3374" y="91"/>
                    <a:pt x="3214" y="107"/>
                  </a:cubicBezTo>
                  <a:lnTo>
                    <a:pt x="3194" y="117"/>
                  </a:lnTo>
                  <a:cubicBezTo>
                    <a:pt x="3135" y="156"/>
                    <a:pt x="3079" y="202"/>
                    <a:pt x="3030" y="251"/>
                  </a:cubicBezTo>
                  <a:cubicBezTo>
                    <a:pt x="2958" y="330"/>
                    <a:pt x="2680" y="421"/>
                    <a:pt x="2647" y="441"/>
                  </a:cubicBezTo>
                  <a:cubicBezTo>
                    <a:pt x="2483" y="549"/>
                    <a:pt x="2329" y="670"/>
                    <a:pt x="2185" y="798"/>
                  </a:cubicBezTo>
                  <a:cubicBezTo>
                    <a:pt x="1952" y="1008"/>
                    <a:pt x="1743" y="1185"/>
                    <a:pt x="1608" y="1339"/>
                  </a:cubicBezTo>
                  <a:cubicBezTo>
                    <a:pt x="1474" y="1493"/>
                    <a:pt x="1608" y="1460"/>
                    <a:pt x="1576" y="1509"/>
                  </a:cubicBezTo>
                  <a:cubicBezTo>
                    <a:pt x="1543" y="1558"/>
                    <a:pt x="1451" y="1512"/>
                    <a:pt x="1399" y="1571"/>
                  </a:cubicBezTo>
                  <a:cubicBezTo>
                    <a:pt x="1343" y="1634"/>
                    <a:pt x="1258" y="1761"/>
                    <a:pt x="1192" y="1827"/>
                  </a:cubicBezTo>
                  <a:cubicBezTo>
                    <a:pt x="1130" y="1892"/>
                    <a:pt x="770" y="2426"/>
                    <a:pt x="645" y="2580"/>
                  </a:cubicBezTo>
                  <a:cubicBezTo>
                    <a:pt x="518" y="2731"/>
                    <a:pt x="105" y="3327"/>
                    <a:pt x="59" y="3409"/>
                  </a:cubicBezTo>
                  <a:cubicBezTo>
                    <a:pt x="13" y="3491"/>
                    <a:pt x="0" y="3517"/>
                    <a:pt x="69" y="3547"/>
                  </a:cubicBezTo>
                  <a:cubicBezTo>
                    <a:pt x="78" y="3550"/>
                    <a:pt x="90" y="3552"/>
                    <a:pt x="104" y="3552"/>
                  </a:cubicBezTo>
                  <a:cubicBezTo>
                    <a:pt x="199" y="3552"/>
                    <a:pt x="385" y="3474"/>
                    <a:pt x="416" y="3429"/>
                  </a:cubicBezTo>
                  <a:cubicBezTo>
                    <a:pt x="445" y="3387"/>
                    <a:pt x="500" y="3317"/>
                    <a:pt x="598" y="3317"/>
                  </a:cubicBezTo>
                  <a:cubicBezTo>
                    <a:pt x="624" y="3317"/>
                    <a:pt x="652" y="3322"/>
                    <a:pt x="685" y="3334"/>
                  </a:cubicBezTo>
                  <a:cubicBezTo>
                    <a:pt x="835" y="3393"/>
                    <a:pt x="1009" y="3442"/>
                    <a:pt x="1097" y="3540"/>
                  </a:cubicBezTo>
                  <a:cubicBezTo>
                    <a:pt x="1183" y="3638"/>
                    <a:pt x="1418" y="3835"/>
                    <a:pt x="1484" y="3917"/>
                  </a:cubicBezTo>
                  <a:cubicBezTo>
                    <a:pt x="1546" y="3995"/>
                    <a:pt x="1576" y="4110"/>
                    <a:pt x="1625" y="4156"/>
                  </a:cubicBezTo>
                  <a:cubicBezTo>
                    <a:pt x="1639" y="4170"/>
                    <a:pt x="1665" y="4178"/>
                    <a:pt x="1694" y="4178"/>
                  </a:cubicBezTo>
                  <a:cubicBezTo>
                    <a:pt x="1757" y="4178"/>
                    <a:pt x="1834" y="4144"/>
                    <a:pt x="1841" y="4074"/>
                  </a:cubicBezTo>
                  <a:cubicBezTo>
                    <a:pt x="1849" y="3988"/>
                    <a:pt x="1851" y="3899"/>
                    <a:pt x="1904" y="3899"/>
                  </a:cubicBezTo>
                  <a:cubicBezTo>
                    <a:pt x="1913" y="3899"/>
                    <a:pt x="1923" y="3901"/>
                    <a:pt x="1936" y="3907"/>
                  </a:cubicBezTo>
                  <a:cubicBezTo>
                    <a:pt x="2018" y="3950"/>
                    <a:pt x="2080" y="4031"/>
                    <a:pt x="2228" y="4143"/>
                  </a:cubicBezTo>
                  <a:cubicBezTo>
                    <a:pt x="2372" y="4258"/>
                    <a:pt x="2365" y="4258"/>
                    <a:pt x="2522" y="4307"/>
                  </a:cubicBezTo>
                  <a:cubicBezTo>
                    <a:pt x="2676" y="4356"/>
                    <a:pt x="2686" y="4313"/>
                    <a:pt x="2785" y="4385"/>
                  </a:cubicBezTo>
                  <a:cubicBezTo>
                    <a:pt x="2886" y="4461"/>
                    <a:pt x="3063" y="4490"/>
                    <a:pt x="3102" y="4503"/>
                  </a:cubicBezTo>
                  <a:cubicBezTo>
                    <a:pt x="3142" y="4513"/>
                    <a:pt x="3142" y="4493"/>
                    <a:pt x="3276" y="4634"/>
                  </a:cubicBezTo>
                  <a:cubicBezTo>
                    <a:pt x="3410" y="4775"/>
                    <a:pt x="3646" y="4805"/>
                    <a:pt x="3646" y="4805"/>
                  </a:cubicBezTo>
                  <a:cubicBezTo>
                    <a:pt x="3646" y="4805"/>
                    <a:pt x="3751" y="4887"/>
                    <a:pt x="3846" y="4959"/>
                  </a:cubicBezTo>
                  <a:cubicBezTo>
                    <a:pt x="3938" y="5034"/>
                    <a:pt x="4046" y="5113"/>
                    <a:pt x="4056" y="5185"/>
                  </a:cubicBezTo>
                  <a:cubicBezTo>
                    <a:pt x="4069" y="5267"/>
                    <a:pt x="4124" y="5339"/>
                    <a:pt x="4200" y="5378"/>
                  </a:cubicBezTo>
                  <a:cubicBezTo>
                    <a:pt x="4268" y="5404"/>
                    <a:pt x="4419" y="5401"/>
                    <a:pt x="4465" y="5447"/>
                  </a:cubicBezTo>
                  <a:cubicBezTo>
                    <a:pt x="4514" y="5493"/>
                    <a:pt x="4626" y="5581"/>
                    <a:pt x="4583" y="5656"/>
                  </a:cubicBezTo>
                  <a:cubicBezTo>
                    <a:pt x="4540" y="5735"/>
                    <a:pt x="4439" y="5807"/>
                    <a:pt x="4413" y="5853"/>
                  </a:cubicBezTo>
                  <a:cubicBezTo>
                    <a:pt x="4383" y="5899"/>
                    <a:pt x="4301" y="5902"/>
                    <a:pt x="4268" y="6004"/>
                  </a:cubicBezTo>
                  <a:cubicBezTo>
                    <a:pt x="4239" y="6102"/>
                    <a:pt x="4219" y="6135"/>
                    <a:pt x="4259" y="6289"/>
                  </a:cubicBezTo>
                  <a:cubicBezTo>
                    <a:pt x="4285" y="6393"/>
                    <a:pt x="4278" y="6577"/>
                    <a:pt x="4422" y="6603"/>
                  </a:cubicBezTo>
                  <a:cubicBezTo>
                    <a:pt x="4429" y="6604"/>
                    <a:pt x="4435" y="6605"/>
                    <a:pt x="4442" y="6605"/>
                  </a:cubicBezTo>
                  <a:cubicBezTo>
                    <a:pt x="4580" y="6605"/>
                    <a:pt x="4721" y="6344"/>
                    <a:pt x="4806" y="6259"/>
                  </a:cubicBezTo>
                  <a:cubicBezTo>
                    <a:pt x="4865" y="6203"/>
                    <a:pt x="4937" y="6184"/>
                    <a:pt x="4986" y="6122"/>
                  </a:cubicBezTo>
                  <a:cubicBezTo>
                    <a:pt x="5107" y="5964"/>
                    <a:pt x="5166" y="5725"/>
                    <a:pt x="5205" y="5535"/>
                  </a:cubicBezTo>
                  <a:cubicBezTo>
                    <a:pt x="5235" y="5398"/>
                    <a:pt x="5251" y="5244"/>
                    <a:pt x="5340" y="5132"/>
                  </a:cubicBezTo>
                  <a:cubicBezTo>
                    <a:pt x="5395" y="5073"/>
                    <a:pt x="5454" y="5018"/>
                    <a:pt x="5517" y="4968"/>
                  </a:cubicBezTo>
                  <a:cubicBezTo>
                    <a:pt x="5621" y="4864"/>
                    <a:pt x="5638" y="4706"/>
                    <a:pt x="5739" y="4611"/>
                  </a:cubicBezTo>
                  <a:cubicBezTo>
                    <a:pt x="5851" y="4510"/>
                    <a:pt x="5969" y="4418"/>
                    <a:pt x="6093" y="4336"/>
                  </a:cubicBezTo>
                  <a:cubicBezTo>
                    <a:pt x="6264" y="4215"/>
                    <a:pt x="6644" y="3822"/>
                    <a:pt x="6702" y="3691"/>
                  </a:cubicBezTo>
                  <a:cubicBezTo>
                    <a:pt x="6758" y="3563"/>
                    <a:pt x="7197" y="2511"/>
                    <a:pt x="7305" y="2226"/>
                  </a:cubicBezTo>
                  <a:cubicBezTo>
                    <a:pt x="7331" y="2154"/>
                    <a:pt x="7367" y="2086"/>
                    <a:pt x="7407" y="2020"/>
                  </a:cubicBezTo>
                  <a:cubicBezTo>
                    <a:pt x="7413" y="2007"/>
                    <a:pt x="7423" y="1994"/>
                    <a:pt x="7430" y="1981"/>
                  </a:cubicBezTo>
                  <a:cubicBezTo>
                    <a:pt x="7449" y="1945"/>
                    <a:pt x="7472" y="1909"/>
                    <a:pt x="7495" y="1873"/>
                  </a:cubicBezTo>
                  <a:cubicBezTo>
                    <a:pt x="7453" y="1807"/>
                    <a:pt x="7423" y="1765"/>
                    <a:pt x="7420" y="1758"/>
                  </a:cubicBezTo>
                  <a:cubicBezTo>
                    <a:pt x="7390" y="1719"/>
                    <a:pt x="7351" y="1673"/>
                    <a:pt x="7351" y="1673"/>
                  </a:cubicBezTo>
                  <a:cubicBezTo>
                    <a:pt x="7351" y="1673"/>
                    <a:pt x="7288" y="1699"/>
                    <a:pt x="7252" y="1699"/>
                  </a:cubicBezTo>
                  <a:cubicBezTo>
                    <a:pt x="7246" y="1699"/>
                    <a:pt x="7240" y="1698"/>
                    <a:pt x="7236" y="1696"/>
                  </a:cubicBezTo>
                  <a:cubicBezTo>
                    <a:pt x="7234" y="1694"/>
                    <a:pt x="7232" y="1694"/>
                    <a:pt x="7229" y="1694"/>
                  </a:cubicBezTo>
                  <a:cubicBezTo>
                    <a:pt x="7209" y="1694"/>
                    <a:pt x="7179" y="1732"/>
                    <a:pt x="7137" y="1732"/>
                  </a:cubicBezTo>
                  <a:cubicBezTo>
                    <a:pt x="7122" y="1732"/>
                    <a:pt x="7105" y="1727"/>
                    <a:pt x="7086" y="1712"/>
                  </a:cubicBezTo>
                  <a:cubicBezTo>
                    <a:pt x="7057" y="1688"/>
                    <a:pt x="7051" y="1684"/>
                    <a:pt x="7056" y="1684"/>
                  </a:cubicBezTo>
                  <a:cubicBezTo>
                    <a:pt x="7059" y="1684"/>
                    <a:pt x="7066" y="1685"/>
                    <a:pt x="7074" y="1685"/>
                  </a:cubicBezTo>
                  <a:cubicBezTo>
                    <a:pt x="7086" y="1685"/>
                    <a:pt x="7099" y="1682"/>
                    <a:pt x="7105" y="1666"/>
                  </a:cubicBezTo>
                  <a:cubicBezTo>
                    <a:pt x="7125" y="1624"/>
                    <a:pt x="7214" y="1512"/>
                    <a:pt x="7240" y="1427"/>
                  </a:cubicBezTo>
                  <a:cubicBezTo>
                    <a:pt x="7263" y="1339"/>
                    <a:pt x="7220" y="1267"/>
                    <a:pt x="7243" y="1240"/>
                  </a:cubicBezTo>
                  <a:cubicBezTo>
                    <a:pt x="7266" y="1211"/>
                    <a:pt x="7367" y="1172"/>
                    <a:pt x="7426" y="1008"/>
                  </a:cubicBezTo>
                  <a:cubicBezTo>
                    <a:pt x="7453" y="929"/>
                    <a:pt x="7417" y="908"/>
                    <a:pt x="7369" y="908"/>
                  </a:cubicBezTo>
                  <a:cubicBezTo>
                    <a:pt x="7315" y="908"/>
                    <a:pt x="7247" y="934"/>
                    <a:pt x="7233" y="936"/>
                  </a:cubicBezTo>
                  <a:cubicBezTo>
                    <a:pt x="7207" y="939"/>
                    <a:pt x="6899" y="1014"/>
                    <a:pt x="6797" y="1027"/>
                  </a:cubicBezTo>
                  <a:cubicBezTo>
                    <a:pt x="6793" y="1028"/>
                    <a:pt x="6788" y="1028"/>
                    <a:pt x="6783" y="1028"/>
                  </a:cubicBezTo>
                  <a:cubicBezTo>
                    <a:pt x="6677" y="1028"/>
                    <a:pt x="6449" y="934"/>
                    <a:pt x="6365" y="841"/>
                  </a:cubicBezTo>
                  <a:cubicBezTo>
                    <a:pt x="6280" y="742"/>
                    <a:pt x="5595" y="340"/>
                    <a:pt x="5576" y="294"/>
                  </a:cubicBezTo>
                  <a:cubicBezTo>
                    <a:pt x="5553" y="245"/>
                    <a:pt x="5451" y="238"/>
                    <a:pt x="5451" y="238"/>
                  </a:cubicBezTo>
                  <a:cubicBezTo>
                    <a:pt x="5451" y="238"/>
                    <a:pt x="5114" y="218"/>
                    <a:pt x="5019" y="195"/>
                  </a:cubicBezTo>
                  <a:cubicBezTo>
                    <a:pt x="4924" y="172"/>
                    <a:pt x="4662" y="61"/>
                    <a:pt x="4455" y="15"/>
                  </a:cubicBezTo>
                  <a:cubicBezTo>
                    <a:pt x="4404" y="5"/>
                    <a:pt x="4336" y="1"/>
                    <a:pt x="4260" y="1"/>
                  </a:cubicBez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6160513" y="1377180"/>
              <a:ext cx="1132054" cy="1083971"/>
            </a:xfrm>
            <a:custGeom>
              <a:avLst/>
              <a:gdLst/>
              <a:ahLst/>
              <a:cxnLst/>
              <a:rect l="l" t="t" r="r" b="b"/>
              <a:pathLst>
                <a:path w="12643" h="12106" extrusionOk="0">
                  <a:moveTo>
                    <a:pt x="9602" y="11829"/>
                  </a:moveTo>
                  <a:cubicBezTo>
                    <a:pt x="9598" y="11840"/>
                    <a:pt x="9595" y="11851"/>
                    <a:pt x="9592" y="11860"/>
                  </a:cubicBezTo>
                  <a:cubicBezTo>
                    <a:pt x="9598" y="11845"/>
                    <a:pt x="9602" y="11835"/>
                    <a:pt x="9602" y="11829"/>
                  </a:cubicBezTo>
                  <a:close/>
                  <a:moveTo>
                    <a:pt x="3632" y="4"/>
                  </a:moveTo>
                  <a:cubicBezTo>
                    <a:pt x="3631" y="4"/>
                    <a:pt x="3631" y="4"/>
                    <a:pt x="3630" y="4"/>
                  </a:cubicBezTo>
                  <a:cubicBezTo>
                    <a:pt x="3597" y="7"/>
                    <a:pt x="3362" y="1"/>
                    <a:pt x="3273" y="112"/>
                  </a:cubicBezTo>
                  <a:cubicBezTo>
                    <a:pt x="3197" y="208"/>
                    <a:pt x="3127" y="235"/>
                    <a:pt x="3080" y="235"/>
                  </a:cubicBezTo>
                  <a:cubicBezTo>
                    <a:pt x="3074" y="235"/>
                    <a:pt x="3068" y="234"/>
                    <a:pt x="3063" y="234"/>
                  </a:cubicBezTo>
                  <a:cubicBezTo>
                    <a:pt x="3018" y="227"/>
                    <a:pt x="2706" y="142"/>
                    <a:pt x="2706" y="142"/>
                  </a:cubicBezTo>
                  <a:cubicBezTo>
                    <a:pt x="2706" y="142"/>
                    <a:pt x="2565" y="368"/>
                    <a:pt x="2624" y="397"/>
                  </a:cubicBezTo>
                  <a:cubicBezTo>
                    <a:pt x="2683" y="424"/>
                    <a:pt x="2785" y="535"/>
                    <a:pt x="2788" y="568"/>
                  </a:cubicBezTo>
                  <a:cubicBezTo>
                    <a:pt x="2788" y="568"/>
                    <a:pt x="2847" y="771"/>
                    <a:pt x="2752" y="820"/>
                  </a:cubicBezTo>
                  <a:cubicBezTo>
                    <a:pt x="2728" y="832"/>
                    <a:pt x="2700" y="837"/>
                    <a:pt x="2669" y="837"/>
                  </a:cubicBezTo>
                  <a:cubicBezTo>
                    <a:pt x="2581" y="837"/>
                    <a:pt x="2476" y="796"/>
                    <a:pt x="2405" y="784"/>
                  </a:cubicBezTo>
                  <a:cubicBezTo>
                    <a:pt x="2357" y="776"/>
                    <a:pt x="2276" y="770"/>
                    <a:pt x="2200" y="770"/>
                  </a:cubicBezTo>
                  <a:cubicBezTo>
                    <a:pt x="2125" y="770"/>
                    <a:pt x="2056" y="776"/>
                    <a:pt x="2035" y="790"/>
                  </a:cubicBezTo>
                  <a:cubicBezTo>
                    <a:pt x="1979" y="840"/>
                    <a:pt x="1907" y="869"/>
                    <a:pt x="1832" y="869"/>
                  </a:cubicBezTo>
                  <a:cubicBezTo>
                    <a:pt x="1829" y="869"/>
                    <a:pt x="1825" y="869"/>
                    <a:pt x="1822" y="869"/>
                  </a:cubicBezTo>
                  <a:cubicBezTo>
                    <a:pt x="1720" y="869"/>
                    <a:pt x="1563" y="820"/>
                    <a:pt x="1556" y="820"/>
                  </a:cubicBezTo>
                  <a:cubicBezTo>
                    <a:pt x="1556" y="820"/>
                    <a:pt x="1556" y="820"/>
                    <a:pt x="1555" y="820"/>
                  </a:cubicBezTo>
                  <a:cubicBezTo>
                    <a:pt x="1550" y="820"/>
                    <a:pt x="1539" y="815"/>
                    <a:pt x="1522" y="815"/>
                  </a:cubicBezTo>
                  <a:cubicBezTo>
                    <a:pt x="1499" y="815"/>
                    <a:pt x="1462" y="825"/>
                    <a:pt x="1409" y="872"/>
                  </a:cubicBezTo>
                  <a:cubicBezTo>
                    <a:pt x="1314" y="954"/>
                    <a:pt x="1232" y="1121"/>
                    <a:pt x="1190" y="1138"/>
                  </a:cubicBezTo>
                  <a:cubicBezTo>
                    <a:pt x="1176" y="1144"/>
                    <a:pt x="1148" y="1145"/>
                    <a:pt x="1114" y="1145"/>
                  </a:cubicBezTo>
                  <a:cubicBezTo>
                    <a:pt x="1098" y="1145"/>
                    <a:pt x="1079" y="1145"/>
                    <a:pt x="1060" y="1145"/>
                  </a:cubicBezTo>
                  <a:cubicBezTo>
                    <a:pt x="995" y="1145"/>
                    <a:pt x="923" y="1148"/>
                    <a:pt x="885" y="1174"/>
                  </a:cubicBezTo>
                  <a:cubicBezTo>
                    <a:pt x="813" y="1223"/>
                    <a:pt x="882" y="1351"/>
                    <a:pt x="780" y="1374"/>
                  </a:cubicBezTo>
                  <a:cubicBezTo>
                    <a:pt x="770" y="1376"/>
                    <a:pt x="759" y="1377"/>
                    <a:pt x="748" y="1377"/>
                  </a:cubicBezTo>
                  <a:cubicBezTo>
                    <a:pt x="662" y="1377"/>
                    <a:pt x="563" y="1314"/>
                    <a:pt x="517" y="1314"/>
                  </a:cubicBezTo>
                  <a:cubicBezTo>
                    <a:pt x="511" y="1314"/>
                    <a:pt x="506" y="1315"/>
                    <a:pt x="502" y="1318"/>
                  </a:cubicBezTo>
                  <a:cubicBezTo>
                    <a:pt x="459" y="1337"/>
                    <a:pt x="397" y="1485"/>
                    <a:pt x="377" y="1534"/>
                  </a:cubicBezTo>
                  <a:cubicBezTo>
                    <a:pt x="358" y="1586"/>
                    <a:pt x="99" y="1681"/>
                    <a:pt x="82" y="1681"/>
                  </a:cubicBezTo>
                  <a:cubicBezTo>
                    <a:pt x="76" y="1681"/>
                    <a:pt x="43" y="1678"/>
                    <a:pt x="0" y="1675"/>
                  </a:cubicBezTo>
                  <a:lnTo>
                    <a:pt x="0" y="1675"/>
                  </a:lnTo>
                  <a:lnTo>
                    <a:pt x="50" y="2710"/>
                  </a:lnTo>
                  <a:cubicBezTo>
                    <a:pt x="50" y="2710"/>
                    <a:pt x="36" y="3070"/>
                    <a:pt x="105" y="3185"/>
                  </a:cubicBezTo>
                  <a:cubicBezTo>
                    <a:pt x="174" y="3300"/>
                    <a:pt x="285" y="3310"/>
                    <a:pt x="331" y="3408"/>
                  </a:cubicBezTo>
                  <a:cubicBezTo>
                    <a:pt x="374" y="3503"/>
                    <a:pt x="394" y="3667"/>
                    <a:pt x="508" y="3788"/>
                  </a:cubicBezTo>
                  <a:cubicBezTo>
                    <a:pt x="623" y="3912"/>
                    <a:pt x="597" y="3880"/>
                    <a:pt x="695" y="3948"/>
                  </a:cubicBezTo>
                  <a:cubicBezTo>
                    <a:pt x="790" y="4014"/>
                    <a:pt x="849" y="4053"/>
                    <a:pt x="849" y="4053"/>
                  </a:cubicBezTo>
                  <a:lnTo>
                    <a:pt x="1160" y="4017"/>
                  </a:lnTo>
                  <a:lnTo>
                    <a:pt x="1160" y="4017"/>
                  </a:lnTo>
                  <a:cubicBezTo>
                    <a:pt x="1140" y="4083"/>
                    <a:pt x="1150" y="4148"/>
                    <a:pt x="1180" y="4207"/>
                  </a:cubicBezTo>
                  <a:cubicBezTo>
                    <a:pt x="1235" y="4289"/>
                    <a:pt x="1249" y="4299"/>
                    <a:pt x="1458" y="4378"/>
                  </a:cubicBezTo>
                  <a:cubicBezTo>
                    <a:pt x="1668" y="4453"/>
                    <a:pt x="1838" y="4466"/>
                    <a:pt x="1897" y="4495"/>
                  </a:cubicBezTo>
                  <a:cubicBezTo>
                    <a:pt x="1905" y="4499"/>
                    <a:pt x="1913" y="4500"/>
                    <a:pt x="1922" y="4500"/>
                  </a:cubicBezTo>
                  <a:cubicBezTo>
                    <a:pt x="1950" y="4500"/>
                    <a:pt x="1984" y="4488"/>
                    <a:pt x="2021" y="4488"/>
                  </a:cubicBezTo>
                  <a:cubicBezTo>
                    <a:pt x="2067" y="4488"/>
                    <a:pt x="2117" y="4506"/>
                    <a:pt x="2163" y="4587"/>
                  </a:cubicBezTo>
                  <a:cubicBezTo>
                    <a:pt x="2261" y="4754"/>
                    <a:pt x="2310" y="4807"/>
                    <a:pt x="2346" y="4813"/>
                  </a:cubicBezTo>
                  <a:cubicBezTo>
                    <a:pt x="2375" y="4818"/>
                    <a:pt x="2430" y="4885"/>
                    <a:pt x="2536" y="4885"/>
                  </a:cubicBezTo>
                  <a:cubicBezTo>
                    <a:pt x="2564" y="4885"/>
                    <a:pt x="2595" y="4881"/>
                    <a:pt x="2631" y="4869"/>
                  </a:cubicBezTo>
                  <a:cubicBezTo>
                    <a:pt x="2759" y="4826"/>
                    <a:pt x="2877" y="4758"/>
                    <a:pt x="2978" y="4676"/>
                  </a:cubicBezTo>
                  <a:lnTo>
                    <a:pt x="3070" y="4777"/>
                  </a:lnTo>
                  <a:cubicBezTo>
                    <a:pt x="2995" y="4836"/>
                    <a:pt x="2923" y="4898"/>
                    <a:pt x="2857" y="4967"/>
                  </a:cubicBezTo>
                  <a:cubicBezTo>
                    <a:pt x="2775" y="5056"/>
                    <a:pt x="2716" y="5029"/>
                    <a:pt x="2726" y="5206"/>
                  </a:cubicBezTo>
                  <a:cubicBezTo>
                    <a:pt x="2736" y="5387"/>
                    <a:pt x="2801" y="5488"/>
                    <a:pt x="2723" y="5678"/>
                  </a:cubicBezTo>
                  <a:cubicBezTo>
                    <a:pt x="2644" y="5865"/>
                    <a:pt x="2251" y="6861"/>
                    <a:pt x="2176" y="7172"/>
                  </a:cubicBezTo>
                  <a:cubicBezTo>
                    <a:pt x="2097" y="7480"/>
                    <a:pt x="1645" y="8728"/>
                    <a:pt x="1573" y="8974"/>
                  </a:cubicBezTo>
                  <a:cubicBezTo>
                    <a:pt x="1498" y="9216"/>
                    <a:pt x="1252" y="9501"/>
                    <a:pt x="1258" y="9567"/>
                  </a:cubicBezTo>
                  <a:cubicBezTo>
                    <a:pt x="1268" y="9632"/>
                    <a:pt x="1337" y="9737"/>
                    <a:pt x="1383" y="9753"/>
                  </a:cubicBezTo>
                  <a:cubicBezTo>
                    <a:pt x="1429" y="9773"/>
                    <a:pt x="1658" y="10166"/>
                    <a:pt x="1658" y="10166"/>
                  </a:cubicBezTo>
                  <a:cubicBezTo>
                    <a:pt x="1799" y="10199"/>
                    <a:pt x="1946" y="10330"/>
                    <a:pt x="1946" y="10330"/>
                  </a:cubicBezTo>
                  <a:cubicBezTo>
                    <a:pt x="1933" y="10435"/>
                    <a:pt x="1946" y="10543"/>
                    <a:pt x="1982" y="10644"/>
                  </a:cubicBezTo>
                  <a:cubicBezTo>
                    <a:pt x="2041" y="10788"/>
                    <a:pt x="2054" y="10831"/>
                    <a:pt x="2130" y="10903"/>
                  </a:cubicBezTo>
                  <a:cubicBezTo>
                    <a:pt x="2205" y="10978"/>
                    <a:pt x="2231" y="11152"/>
                    <a:pt x="2238" y="11195"/>
                  </a:cubicBezTo>
                  <a:cubicBezTo>
                    <a:pt x="2271" y="11303"/>
                    <a:pt x="2313" y="11408"/>
                    <a:pt x="2366" y="11506"/>
                  </a:cubicBezTo>
                  <a:cubicBezTo>
                    <a:pt x="2385" y="11548"/>
                    <a:pt x="2467" y="11522"/>
                    <a:pt x="2507" y="11578"/>
                  </a:cubicBezTo>
                  <a:cubicBezTo>
                    <a:pt x="2546" y="11630"/>
                    <a:pt x="2608" y="11722"/>
                    <a:pt x="2644" y="11768"/>
                  </a:cubicBezTo>
                  <a:cubicBezTo>
                    <a:pt x="2659" y="11786"/>
                    <a:pt x="2692" y="11790"/>
                    <a:pt x="2729" y="11790"/>
                  </a:cubicBezTo>
                  <a:cubicBezTo>
                    <a:pt x="2754" y="11790"/>
                    <a:pt x="2781" y="11788"/>
                    <a:pt x="2806" y="11788"/>
                  </a:cubicBezTo>
                  <a:cubicBezTo>
                    <a:pt x="2843" y="11788"/>
                    <a:pt x="2874" y="11792"/>
                    <a:pt x="2887" y="11811"/>
                  </a:cubicBezTo>
                  <a:cubicBezTo>
                    <a:pt x="2916" y="11860"/>
                    <a:pt x="3018" y="12023"/>
                    <a:pt x="3018" y="12023"/>
                  </a:cubicBezTo>
                  <a:lnTo>
                    <a:pt x="3263" y="12105"/>
                  </a:lnTo>
                  <a:lnTo>
                    <a:pt x="3588" y="12066"/>
                  </a:lnTo>
                  <a:lnTo>
                    <a:pt x="8269" y="11879"/>
                  </a:lnTo>
                  <a:lnTo>
                    <a:pt x="9602" y="11827"/>
                  </a:lnTo>
                  <a:lnTo>
                    <a:pt x="9602" y="11827"/>
                  </a:lnTo>
                  <a:cubicBezTo>
                    <a:pt x="9602" y="11827"/>
                    <a:pt x="9602" y="11828"/>
                    <a:pt x="9602" y="11829"/>
                  </a:cubicBezTo>
                  <a:lnTo>
                    <a:pt x="9602" y="11829"/>
                  </a:lnTo>
                  <a:cubicBezTo>
                    <a:pt x="9632" y="11732"/>
                    <a:pt x="9685" y="11552"/>
                    <a:pt x="9694" y="11522"/>
                  </a:cubicBezTo>
                  <a:cubicBezTo>
                    <a:pt x="9707" y="11476"/>
                    <a:pt x="9799" y="11257"/>
                    <a:pt x="9848" y="11083"/>
                  </a:cubicBezTo>
                  <a:cubicBezTo>
                    <a:pt x="9894" y="10913"/>
                    <a:pt x="9989" y="10926"/>
                    <a:pt x="10057" y="10877"/>
                  </a:cubicBezTo>
                  <a:cubicBezTo>
                    <a:pt x="10126" y="10825"/>
                    <a:pt x="10136" y="10743"/>
                    <a:pt x="10175" y="10654"/>
                  </a:cubicBezTo>
                  <a:cubicBezTo>
                    <a:pt x="10218" y="10566"/>
                    <a:pt x="10310" y="10497"/>
                    <a:pt x="10388" y="10372"/>
                  </a:cubicBezTo>
                  <a:cubicBezTo>
                    <a:pt x="10467" y="10245"/>
                    <a:pt x="10483" y="9871"/>
                    <a:pt x="10457" y="9783"/>
                  </a:cubicBezTo>
                  <a:cubicBezTo>
                    <a:pt x="10428" y="9694"/>
                    <a:pt x="10257" y="9596"/>
                    <a:pt x="10228" y="9540"/>
                  </a:cubicBezTo>
                  <a:cubicBezTo>
                    <a:pt x="10195" y="9485"/>
                    <a:pt x="10152" y="9390"/>
                    <a:pt x="10156" y="9347"/>
                  </a:cubicBezTo>
                  <a:cubicBezTo>
                    <a:pt x="10159" y="9304"/>
                    <a:pt x="10244" y="9170"/>
                    <a:pt x="10244" y="9003"/>
                  </a:cubicBezTo>
                  <a:cubicBezTo>
                    <a:pt x="10241" y="8836"/>
                    <a:pt x="10290" y="8915"/>
                    <a:pt x="10316" y="8826"/>
                  </a:cubicBezTo>
                  <a:cubicBezTo>
                    <a:pt x="10339" y="8738"/>
                    <a:pt x="10434" y="8685"/>
                    <a:pt x="10483" y="8623"/>
                  </a:cubicBezTo>
                  <a:cubicBezTo>
                    <a:pt x="10536" y="8558"/>
                    <a:pt x="10680" y="8558"/>
                    <a:pt x="10729" y="8508"/>
                  </a:cubicBezTo>
                  <a:cubicBezTo>
                    <a:pt x="10781" y="8463"/>
                    <a:pt x="10948" y="8191"/>
                    <a:pt x="11027" y="8066"/>
                  </a:cubicBezTo>
                  <a:cubicBezTo>
                    <a:pt x="11106" y="7938"/>
                    <a:pt x="11083" y="7899"/>
                    <a:pt x="11076" y="7840"/>
                  </a:cubicBezTo>
                  <a:cubicBezTo>
                    <a:pt x="11070" y="7784"/>
                    <a:pt x="11063" y="7726"/>
                    <a:pt x="11093" y="7689"/>
                  </a:cubicBezTo>
                  <a:cubicBezTo>
                    <a:pt x="11122" y="7650"/>
                    <a:pt x="11191" y="7568"/>
                    <a:pt x="11201" y="7516"/>
                  </a:cubicBezTo>
                  <a:cubicBezTo>
                    <a:pt x="11211" y="7467"/>
                    <a:pt x="11112" y="7342"/>
                    <a:pt x="11086" y="7329"/>
                  </a:cubicBezTo>
                  <a:cubicBezTo>
                    <a:pt x="11060" y="7313"/>
                    <a:pt x="10919" y="7195"/>
                    <a:pt x="10886" y="7192"/>
                  </a:cubicBezTo>
                  <a:cubicBezTo>
                    <a:pt x="10850" y="7185"/>
                    <a:pt x="10650" y="7192"/>
                    <a:pt x="10591" y="7182"/>
                  </a:cubicBezTo>
                  <a:cubicBezTo>
                    <a:pt x="10532" y="7172"/>
                    <a:pt x="10729" y="7067"/>
                    <a:pt x="10772" y="7011"/>
                  </a:cubicBezTo>
                  <a:cubicBezTo>
                    <a:pt x="10837" y="6946"/>
                    <a:pt x="10896" y="6877"/>
                    <a:pt x="10955" y="6805"/>
                  </a:cubicBezTo>
                  <a:cubicBezTo>
                    <a:pt x="10975" y="6779"/>
                    <a:pt x="10991" y="6746"/>
                    <a:pt x="11007" y="6713"/>
                  </a:cubicBezTo>
                  <a:cubicBezTo>
                    <a:pt x="11083" y="6563"/>
                    <a:pt x="11135" y="6576"/>
                    <a:pt x="11188" y="6510"/>
                  </a:cubicBezTo>
                  <a:cubicBezTo>
                    <a:pt x="11237" y="6445"/>
                    <a:pt x="11391" y="6379"/>
                    <a:pt x="11522" y="6281"/>
                  </a:cubicBezTo>
                  <a:cubicBezTo>
                    <a:pt x="11591" y="6222"/>
                    <a:pt x="11650" y="6150"/>
                    <a:pt x="11692" y="6068"/>
                  </a:cubicBezTo>
                  <a:cubicBezTo>
                    <a:pt x="11728" y="6002"/>
                    <a:pt x="11761" y="5937"/>
                    <a:pt x="11797" y="5878"/>
                  </a:cubicBezTo>
                  <a:cubicBezTo>
                    <a:pt x="11853" y="5783"/>
                    <a:pt x="11902" y="5681"/>
                    <a:pt x="11948" y="5577"/>
                  </a:cubicBezTo>
                  <a:cubicBezTo>
                    <a:pt x="12007" y="5452"/>
                    <a:pt x="11971" y="5423"/>
                    <a:pt x="11987" y="5347"/>
                  </a:cubicBezTo>
                  <a:cubicBezTo>
                    <a:pt x="12003" y="5269"/>
                    <a:pt x="12108" y="5164"/>
                    <a:pt x="12180" y="5039"/>
                  </a:cubicBezTo>
                  <a:cubicBezTo>
                    <a:pt x="12233" y="4948"/>
                    <a:pt x="12272" y="4846"/>
                    <a:pt x="12298" y="4741"/>
                  </a:cubicBezTo>
                  <a:cubicBezTo>
                    <a:pt x="12321" y="4646"/>
                    <a:pt x="12301" y="4495"/>
                    <a:pt x="12321" y="4368"/>
                  </a:cubicBezTo>
                  <a:cubicBezTo>
                    <a:pt x="12341" y="4240"/>
                    <a:pt x="12455" y="4050"/>
                    <a:pt x="12514" y="3903"/>
                  </a:cubicBezTo>
                  <a:cubicBezTo>
                    <a:pt x="12573" y="3755"/>
                    <a:pt x="12642" y="3283"/>
                    <a:pt x="12642" y="3048"/>
                  </a:cubicBezTo>
                  <a:cubicBezTo>
                    <a:pt x="12636" y="2864"/>
                    <a:pt x="12616" y="2681"/>
                    <a:pt x="12590" y="2500"/>
                  </a:cubicBezTo>
                  <a:lnTo>
                    <a:pt x="12583" y="2500"/>
                  </a:lnTo>
                  <a:lnTo>
                    <a:pt x="12518" y="2487"/>
                  </a:lnTo>
                  <a:cubicBezTo>
                    <a:pt x="12413" y="2464"/>
                    <a:pt x="12295" y="2445"/>
                    <a:pt x="12180" y="2425"/>
                  </a:cubicBezTo>
                  <a:lnTo>
                    <a:pt x="12128" y="2415"/>
                  </a:lnTo>
                  <a:cubicBezTo>
                    <a:pt x="12075" y="2405"/>
                    <a:pt x="12023" y="2396"/>
                    <a:pt x="11971" y="2386"/>
                  </a:cubicBezTo>
                  <a:cubicBezTo>
                    <a:pt x="11948" y="2383"/>
                    <a:pt x="11921" y="2379"/>
                    <a:pt x="11898" y="2376"/>
                  </a:cubicBezTo>
                  <a:lnTo>
                    <a:pt x="11807" y="2360"/>
                  </a:lnTo>
                  <a:lnTo>
                    <a:pt x="11659" y="2337"/>
                  </a:lnTo>
                  <a:lnTo>
                    <a:pt x="11577" y="2324"/>
                  </a:lnTo>
                  <a:lnTo>
                    <a:pt x="11541" y="2317"/>
                  </a:lnTo>
                  <a:lnTo>
                    <a:pt x="11489" y="2310"/>
                  </a:lnTo>
                  <a:cubicBezTo>
                    <a:pt x="11453" y="2307"/>
                    <a:pt x="11420" y="2301"/>
                    <a:pt x="11391" y="2297"/>
                  </a:cubicBezTo>
                  <a:lnTo>
                    <a:pt x="11361" y="2297"/>
                  </a:lnTo>
                  <a:cubicBezTo>
                    <a:pt x="11338" y="2294"/>
                    <a:pt x="11319" y="2291"/>
                    <a:pt x="11306" y="2291"/>
                  </a:cubicBezTo>
                  <a:cubicBezTo>
                    <a:pt x="11131" y="2285"/>
                    <a:pt x="10947" y="2277"/>
                    <a:pt x="10822" y="2277"/>
                  </a:cubicBezTo>
                  <a:cubicBezTo>
                    <a:pt x="10738" y="2277"/>
                    <a:pt x="10680" y="2280"/>
                    <a:pt x="10667" y="2291"/>
                  </a:cubicBezTo>
                  <a:cubicBezTo>
                    <a:pt x="10642" y="2311"/>
                    <a:pt x="10532" y="2316"/>
                    <a:pt x="10459" y="2316"/>
                  </a:cubicBezTo>
                  <a:cubicBezTo>
                    <a:pt x="10426" y="2316"/>
                    <a:pt x="10400" y="2315"/>
                    <a:pt x="10395" y="2314"/>
                  </a:cubicBezTo>
                  <a:cubicBezTo>
                    <a:pt x="10382" y="2310"/>
                    <a:pt x="10205" y="2278"/>
                    <a:pt x="10231" y="2229"/>
                  </a:cubicBezTo>
                  <a:cubicBezTo>
                    <a:pt x="10261" y="2179"/>
                    <a:pt x="10306" y="2101"/>
                    <a:pt x="10306" y="2101"/>
                  </a:cubicBezTo>
                  <a:cubicBezTo>
                    <a:pt x="10306" y="2101"/>
                    <a:pt x="10214" y="1983"/>
                    <a:pt x="10171" y="1983"/>
                  </a:cubicBezTo>
                  <a:cubicBezTo>
                    <a:pt x="10170" y="1983"/>
                    <a:pt x="10169" y="1983"/>
                    <a:pt x="10169" y="1983"/>
                  </a:cubicBezTo>
                  <a:cubicBezTo>
                    <a:pt x="10123" y="1986"/>
                    <a:pt x="9982" y="1989"/>
                    <a:pt x="9920" y="2016"/>
                  </a:cubicBezTo>
                  <a:cubicBezTo>
                    <a:pt x="9848" y="2035"/>
                    <a:pt x="9776" y="2048"/>
                    <a:pt x="9700" y="2055"/>
                  </a:cubicBezTo>
                  <a:cubicBezTo>
                    <a:pt x="9700" y="2055"/>
                    <a:pt x="9566" y="2042"/>
                    <a:pt x="9514" y="1960"/>
                  </a:cubicBezTo>
                  <a:cubicBezTo>
                    <a:pt x="9465" y="1878"/>
                    <a:pt x="9294" y="1711"/>
                    <a:pt x="9275" y="1685"/>
                  </a:cubicBezTo>
                  <a:cubicBezTo>
                    <a:pt x="9255" y="1659"/>
                    <a:pt x="9055" y="1573"/>
                    <a:pt x="9039" y="1573"/>
                  </a:cubicBezTo>
                  <a:lnTo>
                    <a:pt x="8894" y="1590"/>
                  </a:lnTo>
                  <a:cubicBezTo>
                    <a:pt x="8894" y="1590"/>
                    <a:pt x="8808" y="1597"/>
                    <a:pt x="8756" y="1597"/>
                  </a:cubicBezTo>
                  <a:cubicBezTo>
                    <a:pt x="8736" y="1597"/>
                    <a:pt x="8721" y="1596"/>
                    <a:pt x="8718" y="1593"/>
                  </a:cubicBezTo>
                  <a:cubicBezTo>
                    <a:pt x="8678" y="1560"/>
                    <a:pt x="8685" y="1482"/>
                    <a:pt x="8678" y="1436"/>
                  </a:cubicBezTo>
                  <a:cubicBezTo>
                    <a:pt x="8672" y="1390"/>
                    <a:pt x="8655" y="1344"/>
                    <a:pt x="8629" y="1301"/>
                  </a:cubicBezTo>
                  <a:cubicBezTo>
                    <a:pt x="8626" y="1292"/>
                    <a:pt x="8623" y="1279"/>
                    <a:pt x="8619" y="1265"/>
                  </a:cubicBezTo>
                  <a:cubicBezTo>
                    <a:pt x="8590" y="1282"/>
                    <a:pt x="8557" y="1295"/>
                    <a:pt x="8524" y="1301"/>
                  </a:cubicBezTo>
                  <a:cubicBezTo>
                    <a:pt x="8446" y="1334"/>
                    <a:pt x="8370" y="1367"/>
                    <a:pt x="8298" y="1406"/>
                  </a:cubicBezTo>
                  <a:cubicBezTo>
                    <a:pt x="8226" y="1439"/>
                    <a:pt x="8154" y="1616"/>
                    <a:pt x="8134" y="1672"/>
                  </a:cubicBezTo>
                  <a:cubicBezTo>
                    <a:pt x="8102" y="1744"/>
                    <a:pt x="8056" y="1812"/>
                    <a:pt x="7997" y="1868"/>
                  </a:cubicBezTo>
                  <a:cubicBezTo>
                    <a:pt x="7944" y="1917"/>
                    <a:pt x="7863" y="1937"/>
                    <a:pt x="7794" y="1986"/>
                  </a:cubicBezTo>
                  <a:cubicBezTo>
                    <a:pt x="7718" y="2035"/>
                    <a:pt x="7659" y="2101"/>
                    <a:pt x="7623" y="2179"/>
                  </a:cubicBezTo>
                  <a:cubicBezTo>
                    <a:pt x="7597" y="2251"/>
                    <a:pt x="7548" y="2507"/>
                    <a:pt x="7548" y="2507"/>
                  </a:cubicBezTo>
                  <a:cubicBezTo>
                    <a:pt x="7548" y="2507"/>
                    <a:pt x="7407" y="2651"/>
                    <a:pt x="7361" y="2707"/>
                  </a:cubicBezTo>
                  <a:cubicBezTo>
                    <a:pt x="7319" y="2759"/>
                    <a:pt x="7273" y="2900"/>
                    <a:pt x="7221" y="3165"/>
                  </a:cubicBezTo>
                  <a:cubicBezTo>
                    <a:pt x="7194" y="3301"/>
                    <a:pt x="7126" y="3334"/>
                    <a:pt x="7066" y="3334"/>
                  </a:cubicBezTo>
                  <a:cubicBezTo>
                    <a:pt x="7009" y="3334"/>
                    <a:pt x="6958" y="3303"/>
                    <a:pt x="6958" y="3303"/>
                  </a:cubicBezTo>
                  <a:cubicBezTo>
                    <a:pt x="6958" y="3303"/>
                    <a:pt x="6637" y="3267"/>
                    <a:pt x="6565" y="3241"/>
                  </a:cubicBezTo>
                  <a:cubicBezTo>
                    <a:pt x="6497" y="3215"/>
                    <a:pt x="6464" y="3008"/>
                    <a:pt x="6451" y="2969"/>
                  </a:cubicBezTo>
                  <a:cubicBezTo>
                    <a:pt x="6441" y="2926"/>
                    <a:pt x="6375" y="2890"/>
                    <a:pt x="6349" y="2871"/>
                  </a:cubicBezTo>
                  <a:cubicBezTo>
                    <a:pt x="6320" y="2848"/>
                    <a:pt x="6264" y="2710"/>
                    <a:pt x="6254" y="2628"/>
                  </a:cubicBezTo>
                  <a:cubicBezTo>
                    <a:pt x="6244" y="2546"/>
                    <a:pt x="5871" y="2353"/>
                    <a:pt x="5809" y="2261"/>
                  </a:cubicBezTo>
                  <a:cubicBezTo>
                    <a:pt x="5746" y="2166"/>
                    <a:pt x="5710" y="2114"/>
                    <a:pt x="5727" y="2068"/>
                  </a:cubicBezTo>
                  <a:cubicBezTo>
                    <a:pt x="5746" y="2022"/>
                    <a:pt x="5697" y="1796"/>
                    <a:pt x="5687" y="1711"/>
                  </a:cubicBezTo>
                  <a:cubicBezTo>
                    <a:pt x="5678" y="1629"/>
                    <a:pt x="5596" y="1580"/>
                    <a:pt x="5540" y="1527"/>
                  </a:cubicBezTo>
                  <a:cubicBezTo>
                    <a:pt x="5484" y="1475"/>
                    <a:pt x="5357" y="1380"/>
                    <a:pt x="5353" y="1347"/>
                  </a:cubicBezTo>
                  <a:cubicBezTo>
                    <a:pt x="5350" y="1311"/>
                    <a:pt x="5180" y="1066"/>
                    <a:pt x="5140" y="1026"/>
                  </a:cubicBezTo>
                  <a:cubicBezTo>
                    <a:pt x="5101" y="987"/>
                    <a:pt x="4898" y="954"/>
                    <a:pt x="4898" y="954"/>
                  </a:cubicBezTo>
                  <a:cubicBezTo>
                    <a:pt x="4800" y="941"/>
                    <a:pt x="4705" y="918"/>
                    <a:pt x="4613" y="892"/>
                  </a:cubicBezTo>
                  <a:cubicBezTo>
                    <a:pt x="4551" y="866"/>
                    <a:pt x="4344" y="663"/>
                    <a:pt x="4256" y="627"/>
                  </a:cubicBezTo>
                  <a:cubicBezTo>
                    <a:pt x="4247" y="623"/>
                    <a:pt x="4237" y="622"/>
                    <a:pt x="4225" y="622"/>
                  </a:cubicBezTo>
                  <a:cubicBezTo>
                    <a:pt x="4127" y="622"/>
                    <a:pt x="3958" y="738"/>
                    <a:pt x="3902" y="738"/>
                  </a:cubicBezTo>
                  <a:cubicBezTo>
                    <a:pt x="3837" y="738"/>
                    <a:pt x="3797" y="505"/>
                    <a:pt x="3840" y="410"/>
                  </a:cubicBezTo>
                  <a:cubicBezTo>
                    <a:pt x="3879" y="315"/>
                    <a:pt x="3814" y="139"/>
                    <a:pt x="3807" y="122"/>
                  </a:cubicBezTo>
                  <a:cubicBezTo>
                    <a:pt x="3734" y="65"/>
                    <a:pt x="3654" y="4"/>
                    <a:pt x="3632" y="4"/>
                  </a:cubicBez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7794331" y="2071195"/>
              <a:ext cx="549417" cy="245161"/>
            </a:xfrm>
            <a:custGeom>
              <a:avLst/>
              <a:gdLst/>
              <a:ahLst/>
              <a:cxnLst/>
              <a:rect l="l" t="t" r="r" b="b"/>
              <a:pathLst>
                <a:path w="6136" h="2738" extrusionOk="0">
                  <a:moveTo>
                    <a:pt x="5653" y="1"/>
                  </a:moveTo>
                  <a:cubicBezTo>
                    <a:pt x="5627" y="1"/>
                    <a:pt x="5601" y="8"/>
                    <a:pt x="5579" y="24"/>
                  </a:cubicBezTo>
                  <a:cubicBezTo>
                    <a:pt x="5510" y="63"/>
                    <a:pt x="5419" y="125"/>
                    <a:pt x="5412" y="145"/>
                  </a:cubicBezTo>
                  <a:cubicBezTo>
                    <a:pt x="5405" y="168"/>
                    <a:pt x="5425" y="194"/>
                    <a:pt x="5396" y="269"/>
                  </a:cubicBezTo>
                  <a:cubicBezTo>
                    <a:pt x="5369" y="322"/>
                    <a:pt x="5317" y="358"/>
                    <a:pt x="5261" y="364"/>
                  </a:cubicBezTo>
                  <a:cubicBezTo>
                    <a:pt x="5192" y="381"/>
                    <a:pt x="5127" y="404"/>
                    <a:pt x="5061" y="436"/>
                  </a:cubicBezTo>
                  <a:cubicBezTo>
                    <a:pt x="5022" y="459"/>
                    <a:pt x="4976" y="476"/>
                    <a:pt x="4927" y="479"/>
                  </a:cubicBezTo>
                  <a:cubicBezTo>
                    <a:pt x="4885" y="482"/>
                    <a:pt x="4816" y="504"/>
                    <a:pt x="4738" y="504"/>
                  </a:cubicBezTo>
                  <a:cubicBezTo>
                    <a:pt x="4725" y="504"/>
                    <a:pt x="4711" y="503"/>
                    <a:pt x="4698" y="502"/>
                  </a:cubicBezTo>
                  <a:cubicBezTo>
                    <a:pt x="4660" y="498"/>
                    <a:pt x="4633" y="495"/>
                    <a:pt x="4611" y="495"/>
                  </a:cubicBezTo>
                  <a:cubicBezTo>
                    <a:pt x="4577" y="495"/>
                    <a:pt x="4558" y="503"/>
                    <a:pt x="4534" y="531"/>
                  </a:cubicBezTo>
                  <a:cubicBezTo>
                    <a:pt x="4495" y="564"/>
                    <a:pt x="4462" y="603"/>
                    <a:pt x="4436" y="646"/>
                  </a:cubicBezTo>
                  <a:cubicBezTo>
                    <a:pt x="4403" y="698"/>
                    <a:pt x="4387" y="764"/>
                    <a:pt x="4390" y="826"/>
                  </a:cubicBezTo>
                  <a:cubicBezTo>
                    <a:pt x="4396" y="892"/>
                    <a:pt x="4315" y="970"/>
                    <a:pt x="4285" y="974"/>
                  </a:cubicBezTo>
                  <a:cubicBezTo>
                    <a:pt x="4282" y="974"/>
                    <a:pt x="4279" y="974"/>
                    <a:pt x="4275" y="974"/>
                  </a:cubicBezTo>
                  <a:cubicBezTo>
                    <a:pt x="4260" y="974"/>
                    <a:pt x="4241" y="972"/>
                    <a:pt x="4220" y="972"/>
                  </a:cubicBezTo>
                  <a:cubicBezTo>
                    <a:pt x="4195" y="972"/>
                    <a:pt x="4169" y="975"/>
                    <a:pt x="4151" y="990"/>
                  </a:cubicBezTo>
                  <a:cubicBezTo>
                    <a:pt x="4118" y="1020"/>
                    <a:pt x="4095" y="1072"/>
                    <a:pt x="4039" y="1078"/>
                  </a:cubicBezTo>
                  <a:cubicBezTo>
                    <a:pt x="4034" y="1079"/>
                    <a:pt x="4030" y="1079"/>
                    <a:pt x="4025" y="1079"/>
                  </a:cubicBezTo>
                  <a:cubicBezTo>
                    <a:pt x="3980" y="1079"/>
                    <a:pt x="3934" y="1065"/>
                    <a:pt x="3898" y="1036"/>
                  </a:cubicBezTo>
                  <a:cubicBezTo>
                    <a:pt x="3879" y="1013"/>
                    <a:pt x="3866" y="869"/>
                    <a:pt x="3833" y="846"/>
                  </a:cubicBezTo>
                  <a:cubicBezTo>
                    <a:pt x="3797" y="823"/>
                    <a:pt x="3761" y="793"/>
                    <a:pt x="3728" y="764"/>
                  </a:cubicBezTo>
                  <a:cubicBezTo>
                    <a:pt x="3725" y="718"/>
                    <a:pt x="3738" y="676"/>
                    <a:pt x="3771" y="643"/>
                  </a:cubicBezTo>
                  <a:cubicBezTo>
                    <a:pt x="3807" y="603"/>
                    <a:pt x="3849" y="581"/>
                    <a:pt x="3846" y="548"/>
                  </a:cubicBezTo>
                  <a:cubicBezTo>
                    <a:pt x="3843" y="515"/>
                    <a:pt x="3810" y="489"/>
                    <a:pt x="3836" y="450"/>
                  </a:cubicBezTo>
                  <a:cubicBezTo>
                    <a:pt x="3866" y="413"/>
                    <a:pt x="3902" y="381"/>
                    <a:pt x="3944" y="358"/>
                  </a:cubicBezTo>
                  <a:cubicBezTo>
                    <a:pt x="3967" y="338"/>
                    <a:pt x="3980" y="309"/>
                    <a:pt x="3980" y="276"/>
                  </a:cubicBezTo>
                  <a:cubicBezTo>
                    <a:pt x="3974" y="234"/>
                    <a:pt x="3902" y="109"/>
                    <a:pt x="3835" y="109"/>
                  </a:cubicBezTo>
                  <a:cubicBezTo>
                    <a:pt x="3833" y="109"/>
                    <a:pt x="3831" y="109"/>
                    <a:pt x="3830" y="109"/>
                  </a:cubicBezTo>
                  <a:cubicBezTo>
                    <a:pt x="3828" y="109"/>
                    <a:pt x="3827" y="109"/>
                    <a:pt x="3826" y="109"/>
                  </a:cubicBezTo>
                  <a:cubicBezTo>
                    <a:pt x="3783" y="109"/>
                    <a:pt x="3727" y="76"/>
                    <a:pt x="3674" y="76"/>
                  </a:cubicBezTo>
                  <a:cubicBezTo>
                    <a:pt x="3647" y="76"/>
                    <a:pt x="3620" y="85"/>
                    <a:pt x="3597" y="112"/>
                  </a:cubicBezTo>
                  <a:cubicBezTo>
                    <a:pt x="3528" y="197"/>
                    <a:pt x="3479" y="204"/>
                    <a:pt x="3433" y="292"/>
                  </a:cubicBezTo>
                  <a:cubicBezTo>
                    <a:pt x="3394" y="374"/>
                    <a:pt x="3338" y="450"/>
                    <a:pt x="3270" y="512"/>
                  </a:cubicBezTo>
                  <a:cubicBezTo>
                    <a:pt x="3202" y="573"/>
                    <a:pt x="2954" y="764"/>
                    <a:pt x="2878" y="764"/>
                  </a:cubicBezTo>
                  <a:cubicBezTo>
                    <a:pt x="2877" y="764"/>
                    <a:pt x="2875" y="764"/>
                    <a:pt x="2873" y="764"/>
                  </a:cubicBezTo>
                  <a:cubicBezTo>
                    <a:pt x="2814" y="751"/>
                    <a:pt x="2758" y="721"/>
                    <a:pt x="2716" y="676"/>
                  </a:cubicBezTo>
                  <a:cubicBezTo>
                    <a:pt x="2700" y="654"/>
                    <a:pt x="2675" y="589"/>
                    <a:pt x="2633" y="589"/>
                  </a:cubicBezTo>
                  <a:cubicBezTo>
                    <a:pt x="2623" y="589"/>
                    <a:pt x="2613" y="592"/>
                    <a:pt x="2601" y="600"/>
                  </a:cubicBezTo>
                  <a:cubicBezTo>
                    <a:pt x="2559" y="630"/>
                    <a:pt x="2513" y="656"/>
                    <a:pt x="2467" y="676"/>
                  </a:cubicBezTo>
                  <a:cubicBezTo>
                    <a:pt x="2466" y="676"/>
                    <a:pt x="2466" y="676"/>
                    <a:pt x="2465" y="676"/>
                  </a:cubicBezTo>
                  <a:cubicBezTo>
                    <a:pt x="2443" y="676"/>
                    <a:pt x="2322" y="641"/>
                    <a:pt x="2313" y="607"/>
                  </a:cubicBezTo>
                  <a:cubicBezTo>
                    <a:pt x="2313" y="600"/>
                    <a:pt x="2306" y="594"/>
                    <a:pt x="2297" y="587"/>
                  </a:cubicBezTo>
                  <a:cubicBezTo>
                    <a:pt x="2261" y="643"/>
                    <a:pt x="2211" y="682"/>
                    <a:pt x="2169" y="761"/>
                  </a:cubicBezTo>
                  <a:cubicBezTo>
                    <a:pt x="2129" y="835"/>
                    <a:pt x="2131" y="875"/>
                    <a:pt x="2089" y="875"/>
                  </a:cubicBezTo>
                  <a:cubicBezTo>
                    <a:pt x="2083" y="875"/>
                    <a:pt x="2076" y="874"/>
                    <a:pt x="2067" y="872"/>
                  </a:cubicBezTo>
                  <a:cubicBezTo>
                    <a:pt x="2002" y="859"/>
                    <a:pt x="1913" y="862"/>
                    <a:pt x="1822" y="751"/>
                  </a:cubicBezTo>
                  <a:cubicBezTo>
                    <a:pt x="1772" y="689"/>
                    <a:pt x="1717" y="630"/>
                    <a:pt x="1658" y="571"/>
                  </a:cubicBezTo>
                  <a:cubicBezTo>
                    <a:pt x="1612" y="522"/>
                    <a:pt x="1448" y="456"/>
                    <a:pt x="1448" y="456"/>
                  </a:cubicBezTo>
                  <a:cubicBezTo>
                    <a:pt x="1448" y="456"/>
                    <a:pt x="1405" y="453"/>
                    <a:pt x="1353" y="453"/>
                  </a:cubicBezTo>
                  <a:cubicBezTo>
                    <a:pt x="1285" y="453"/>
                    <a:pt x="1203" y="458"/>
                    <a:pt x="1183" y="482"/>
                  </a:cubicBezTo>
                  <a:cubicBezTo>
                    <a:pt x="1147" y="525"/>
                    <a:pt x="1045" y="561"/>
                    <a:pt x="1003" y="574"/>
                  </a:cubicBezTo>
                  <a:cubicBezTo>
                    <a:pt x="989" y="578"/>
                    <a:pt x="968" y="580"/>
                    <a:pt x="943" y="580"/>
                  </a:cubicBezTo>
                  <a:cubicBezTo>
                    <a:pt x="892" y="580"/>
                    <a:pt x="825" y="574"/>
                    <a:pt x="770" y="574"/>
                  </a:cubicBezTo>
                  <a:cubicBezTo>
                    <a:pt x="731" y="574"/>
                    <a:pt x="600" y="551"/>
                    <a:pt x="465" y="528"/>
                  </a:cubicBezTo>
                  <a:cubicBezTo>
                    <a:pt x="449" y="558"/>
                    <a:pt x="436" y="584"/>
                    <a:pt x="423" y="610"/>
                  </a:cubicBezTo>
                  <a:cubicBezTo>
                    <a:pt x="393" y="672"/>
                    <a:pt x="380" y="744"/>
                    <a:pt x="380" y="813"/>
                  </a:cubicBezTo>
                  <a:cubicBezTo>
                    <a:pt x="383" y="852"/>
                    <a:pt x="423" y="888"/>
                    <a:pt x="475" y="954"/>
                  </a:cubicBezTo>
                  <a:cubicBezTo>
                    <a:pt x="528" y="1020"/>
                    <a:pt x="557" y="1236"/>
                    <a:pt x="557" y="1236"/>
                  </a:cubicBezTo>
                  <a:lnTo>
                    <a:pt x="551" y="1265"/>
                  </a:lnTo>
                  <a:cubicBezTo>
                    <a:pt x="531" y="1341"/>
                    <a:pt x="501" y="1416"/>
                    <a:pt x="469" y="1485"/>
                  </a:cubicBezTo>
                  <a:cubicBezTo>
                    <a:pt x="419" y="1563"/>
                    <a:pt x="338" y="1632"/>
                    <a:pt x="184" y="1763"/>
                  </a:cubicBezTo>
                  <a:cubicBezTo>
                    <a:pt x="33" y="1897"/>
                    <a:pt x="20" y="1940"/>
                    <a:pt x="20" y="1940"/>
                  </a:cubicBezTo>
                  <a:lnTo>
                    <a:pt x="0" y="1960"/>
                  </a:lnTo>
                  <a:cubicBezTo>
                    <a:pt x="20" y="1983"/>
                    <a:pt x="43" y="2006"/>
                    <a:pt x="69" y="2025"/>
                  </a:cubicBezTo>
                  <a:cubicBezTo>
                    <a:pt x="184" y="2101"/>
                    <a:pt x="226" y="2074"/>
                    <a:pt x="311" y="2143"/>
                  </a:cubicBezTo>
                  <a:cubicBezTo>
                    <a:pt x="397" y="2215"/>
                    <a:pt x="475" y="2300"/>
                    <a:pt x="541" y="2389"/>
                  </a:cubicBezTo>
                  <a:cubicBezTo>
                    <a:pt x="557" y="2415"/>
                    <a:pt x="587" y="2428"/>
                    <a:pt x="551" y="2471"/>
                  </a:cubicBezTo>
                  <a:cubicBezTo>
                    <a:pt x="521" y="2507"/>
                    <a:pt x="505" y="2549"/>
                    <a:pt x="505" y="2595"/>
                  </a:cubicBezTo>
                  <a:cubicBezTo>
                    <a:pt x="505" y="2617"/>
                    <a:pt x="603" y="2737"/>
                    <a:pt x="638" y="2737"/>
                  </a:cubicBezTo>
                  <a:cubicBezTo>
                    <a:pt x="639" y="2737"/>
                    <a:pt x="641" y="2737"/>
                    <a:pt x="642" y="2736"/>
                  </a:cubicBezTo>
                  <a:cubicBezTo>
                    <a:pt x="675" y="2723"/>
                    <a:pt x="868" y="2559"/>
                    <a:pt x="868" y="2559"/>
                  </a:cubicBezTo>
                  <a:cubicBezTo>
                    <a:pt x="901" y="2546"/>
                    <a:pt x="927" y="2526"/>
                    <a:pt x="947" y="2500"/>
                  </a:cubicBezTo>
                  <a:cubicBezTo>
                    <a:pt x="983" y="2454"/>
                    <a:pt x="1003" y="2395"/>
                    <a:pt x="999" y="2336"/>
                  </a:cubicBezTo>
                  <a:cubicBezTo>
                    <a:pt x="993" y="2264"/>
                    <a:pt x="940" y="2241"/>
                    <a:pt x="989" y="2232"/>
                  </a:cubicBezTo>
                  <a:cubicBezTo>
                    <a:pt x="1032" y="2222"/>
                    <a:pt x="1071" y="2219"/>
                    <a:pt x="1114" y="2215"/>
                  </a:cubicBezTo>
                  <a:cubicBezTo>
                    <a:pt x="1160" y="2205"/>
                    <a:pt x="1202" y="2182"/>
                    <a:pt x="1238" y="2153"/>
                  </a:cubicBezTo>
                  <a:cubicBezTo>
                    <a:pt x="1258" y="2133"/>
                    <a:pt x="1284" y="2146"/>
                    <a:pt x="1320" y="2078"/>
                  </a:cubicBezTo>
                  <a:cubicBezTo>
                    <a:pt x="1366" y="1996"/>
                    <a:pt x="1419" y="1920"/>
                    <a:pt x="1481" y="1852"/>
                  </a:cubicBezTo>
                  <a:cubicBezTo>
                    <a:pt x="1527" y="1793"/>
                    <a:pt x="1596" y="1707"/>
                    <a:pt x="1645" y="1688"/>
                  </a:cubicBezTo>
                  <a:cubicBezTo>
                    <a:pt x="1679" y="1673"/>
                    <a:pt x="1710" y="1598"/>
                    <a:pt x="1752" y="1598"/>
                  </a:cubicBezTo>
                  <a:cubicBezTo>
                    <a:pt x="1765" y="1598"/>
                    <a:pt x="1779" y="1606"/>
                    <a:pt x="1795" y="1626"/>
                  </a:cubicBezTo>
                  <a:cubicBezTo>
                    <a:pt x="1858" y="1707"/>
                    <a:pt x="1894" y="1780"/>
                    <a:pt x="1936" y="1796"/>
                  </a:cubicBezTo>
                  <a:cubicBezTo>
                    <a:pt x="1976" y="1812"/>
                    <a:pt x="1943" y="1816"/>
                    <a:pt x="2074" y="1819"/>
                  </a:cubicBezTo>
                  <a:cubicBezTo>
                    <a:pt x="2084" y="1819"/>
                    <a:pt x="2094" y="1819"/>
                    <a:pt x="2103" y="1819"/>
                  </a:cubicBezTo>
                  <a:cubicBezTo>
                    <a:pt x="2189" y="1819"/>
                    <a:pt x="2247" y="1810"/>
                    <a:pt x="2278" y="1810"/>
                  </a:cubicBezTo>
                  <a:cubicBezTo>
                    <a:pt x="2286" y="1810"/>
                    <a:pt x="2293" y="1810"/>
                    <a:pt x="2297" y="1812"/>
                  </a:cubicBezTo>
                  <a:cubicBezTo>
                    <a:pt x="2313" y="1819"/>
                    <a:pt x="2378" y="1891"/>
                    <a:pt x="2431" y="1914"/>
                  </a:cubicBezTo>
                  <a:cubicBezTo>
                    <a:pt x="2477" y="1934"/>
                    <a:pt x="2529" y="1947"/>
                    <a:pt x="2578" y="1947"/>
                  </a:cubicBezTo>
                  <a:cubicBezTo>
                    <a:pt x="2593" y="1945"/>
                    <a:pt x="2623" y="1941"/>
                    <a:pt x="2659" y="1941"/>
                  </a:cubicBezTo>
                  <a:cubicBezTo>
                    <a:pt x="2704" y="1941"/>
                    <a:pt x="2758" y="1948"/>
                    <a:pt x="2795" y="1979"/>
                  </a:cubicBezTo>
                  <a:cubicBezTo>
                    <a:pt x="2850" y="2032"/>
                    <a:pt x="2890" y="2097"/>
                    <a:pt x="2906" y="2173"/>
                  </a:cubicBezTo>
                  <a:cubicBezTo>
                    <a:pt x="2912" y="2202"/>
                    <a:pt x="2926" y="2232"/>
                    <a:pt x="2948" y="2255"/>
                  </a:cubicBezTo>
                  <a:cubicBezTo>
                    <a:pt x="2948" y="2255"/>
                    <a:pt x="3057" y="2189"/>
                    <a:pt x="3070" y="2137"/>
                  </a:cubicBezTo>
                  <a:cubicBezTo>
                    <a:pt x="3076" y="2104"/>
                    <a:pt x="3093" y="2078"/>
                    <a:pt x="3116" y="2055"/>
                  </a:cubicBezTo>
                  <a:cubicBezTo>
                    <a:pt x="3122" y="2051"/>
                    <a:pt x="3211" y="2029"/>
                    <a:pt x="3224" y="2009"/>
                  </a:cubicBezTo>
                  <a:cubicBezTo>
                    <a:pt x="3240" y="1986"/>
                    <a:pt x="3253" y="1966"/>
                    <a:pt x="3266" y="1943"/>
                  </a:cubicBezTo>
                  <a:cubicBezTo>
                    <a:pt x="3270" y="1934"/>
                    <a:pt x="3276" y="1924"/>
                    <a:pt x="3279" y="1917"/>
                  </a:cubicBezTo>
                  <a:cubicBezTo>
                    <a:pt x="3283" y="1907"/>
                    <a:pt x="3286" y="1901"/>
                    <a:pt x="3289" y="1891"/>
                  </a:cubicBezTo>
                  <a:cubicBezTo>
                    <a:pt x="3305" y="1852"/>
                    <a:pt x="3363" y="1760"/>
                    <a:pt x="3380" y="1760"/>
                  </a:cubicBezTo>
                  <a:cubicBezTo>
                    <a:pt x="3380" y="1760"/>
                    <a:pt x="3381" y="1760"/>
                    <a:pt x="3381" y="1760"/>
                  </a:cubicBezTo>
                  <a:cubicBezTo>
                    <a:pt x="3394" y="1763"/>
                    <a:pt x="3532" y="1852"/>
                    <a:pt x="3545" y="1861"/>
                  </a:cubicBezTo>
                  <a:cubicBezTo>
                    <a:pt x="3557" y="1868"/>
                    <a:pt x="3593" y="1957"/>
                    <a:pt x="3617" y="1957"/>
                  </a:cubicBezTo>
                  <a:cubicBezTo>
                    <a:pt x="3618" y="1957"/>
                    <a:pt x="3619" y="1957"/>
                    <a:pt x="3620" y="1956"/>
                  </a:cubicBezTo>
                  <a:cubicBezTo>
                    <a:pt x="3636" y="1949"/>
                    <a:pt x="3691" y="1942"/>
                    <a:pt x="3737" y="1942"/>
                  </a:cubicBezTo>
                  <a:cubicBezTo>
                    <a:pt x="3768" y="1942"/>
                    <a:pt x="3795" y="1945"/>
                    <a:pt x="3800" y="1953"/>
                  </a:cubicBezTo>
                  <a:cubicBezTo>
                    <a:pt x="3817" y="1973"/>
                    <a:pt x="3921" y="2015"/>
                    <a:pt x="3941" y="2045"/>
                  </a:cubicBezTo>
                  <a:cubicBezTo>
                    <a:pt x="3974" y="2081"/>
                    <a:pt x="4013" y="2110"/>
                    <a:pt x="4059" y="2127"/>
                  </a:cubicBezTo>
                  <a:cubicBezTo>
                    <a:pt x="4079" y="2138"/>
                    <a:pt x="4101" y="2143"/>
                    <a:pt x="4123" y="2143"/>
                  </a:cubicBezTo>
                  <a:cubicBezTo>
                    <a:pt x="4133" y="2143"/>
                    <a:pt x="4144" y="2142"/>
                    <a:pt x="4154" y="2140"/>
                  </a:cubicBezTo>
                  <a:cubicBezTo>
                    <a:pt x="4216" y="2127"/>
                    <a:pt x="4318" y="2143"/>
                    <a:pt x="4354" y="2117"/>
                  </a:cubicBezTo>
                  <a:cubicBezTo>
                    <a:pt x="4413" y="2071"/>
                    <a:pt x="4478" y="2035"/>
                    <a:pt x="4550" y="2006"/>
                  </a:cubicBezTo>
                  <a:cubicBezTo>
                    <a:pt x="4559" y="2003"/>
                    <a:pt x="4571" y="2003"/>
                    <a:pt x="4583" y="2003"/>
                  </a:cubicBezTo>
                  <a:cubicBezTo>
                    <a:pt x="4595" y="2003"/>
                    <a:pt x="4608" y="2003"/>
                    <a:pt x="4621" y="2003"/>
                  </a:cubicBezTo>
                  <a:cubicBezTo>
                    <a:pt x="4657" y="2003"/>
                    <a:pt x="4696" y="2000"/>
                    <a:pt x="4727" y="1976"/>
                  </a:cubicBezTo>
                  <a:cubicBezTo>
                    <a:pt x="4783" y="1937"/>
                    <a:pt x="4835" y="1920"/>
                    <a:pt x="4865" y="1871"/>
                  </a:cubicBezTo>
                  <a:cubicBezTo>
                    <a:pt x="4898" y="1819"/>
                    <a:pt x="4953" y="1757"/>
                    <a:pt x="4986" y="1711"/>
                  </a:cubicBezTo>
                  <a:cubicBezTo>
                    <a:pt x="5019" y="1662"/>
                    <a:pt x="5039" y="1619"/>
                    <a:pt x="5101" y="1606"/>
                  </a:cubicBezTo>
                  <a:cubicBezTo>
                    <a:pt x="5163" y="1590"/>
                    <a:pt x="5238" y="1576"/>
                    <a:pt x="5251" y="1573"/>
                  </a:cubicBezTo>
                  <a:cubicBezTo>
                    <a:pt x="5265" y="1573"/>
                    <a:pt x="5409" y="1508"/>
                    <a:pt x="5409" y="1508"/>
                  </a:cubicBezTo>
                  <a:cubicBezTo>
                    <a:pt x="5409" y="1508"/>
                    <a:pt x="5491" y="1429"/>
                    <a:pt x="5536" y="1426"/>
                  </a:cubicBezTo>
                  <a:cubicBezTo>
                    <a:pt x="5599" y="1426"/>
                    <a:pt x="5661" y="1436"/>
                    <a:pt x="5717" y="1455"/>
                  </a:cubicBezTo>
                  <a:cubicBezTo>
                    <a:pt x="5736" y="1465"/>
                    <a:pt x="5880" y="1504"/>
                    <a:pt x="5880" y="1504"/>
                  </a:cubicBezTo>
                  <a:lnTo>
                    <a:pt x="5962" y="1590"/>
                  </a:lnTo>
                  <a:cubicBezTo>
                    <a:pt x="6018" y="1465"/>
                    <a:pt x="6064" y="1363"/>
                    <a:pt x="6074" y="1334"/>
                  </a:cubicBezTo>
                  <a:cubicBezTo>
                    <a:pt x="6100" y="1262"/>
                    <a:pt x="6136" y="404"/>
                    <a:pt x="6110" y="145"/>
                  </a:cubicBezTo>
                  <a:cubicBezTo>
                    <a:pt x="6038" y="125"/>
                    <a:pt x="5959" y="102"/>
                    <a:pt x="5952" y="102"/>
                  </a:cubicBezTo>
                  <a:cubicBezTo>
                    <a:pt x="5952" y="102"/>
                    <a:pt x="5952" y="102"/>
                    <a:pt x="5952" y="102"/>
                  </a:cubicBezTo>
                  <a:cubicBezTo>
                    <a:pt x="5932" y="102"/>
                    <a:pt x="5707" y="11"/>
                    <a:pt x="5707" y="11"/>
                  </a:cubicBezTo>
                  <a:cubicBezTo>
                    <a:pt x="5690" y="4"/>
                    <a:pt x="5671" y="1"/>
                    <a:pt x="5653" y="1"/>
                  </a:cubicBez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7731833" y="1708384"/>
              <a:ext cx="373740" cy="441164"/>
            </a:xfrm>
            <a:custGeom>
              <a:avLst/>
              <a:gdLst/>
              <a:ahLst/>
              <a:cxnLst/>
              <a:rect l="l" t="t" r="r" b="b"/>
              <a:pathLst>
                <a:path w="4174" h="4927" extrusionOk="0">
                  <a:moveTo>
                    <a:pt x="1301" y="0"/>
                  </a:moveTo>
                  <a:cubicBezTo>
                    <a:pt x="1300" y="0"/>
                    <a:pt x="1299" y="0"/>
                    <a:pt x="1298" y="0"/>
                  </a:cubicBezTo>
                  <a:cubicBezTo>
                    <a:pt x="1222" y="4"/>
                    <a:pt x="859" y="14"/>
                    <a:pt x="662" y="56"/>
                  </a:cubicBezTo>
                  <a:cubicBezTo>
                    <a:pt x="642" y="59"/>
                    <a:pt x="620" y="63"/>
                    <a:pt x="597" y="69"/>
                  </a:cubicBezTo>
                  <a:cubicBezTo>
                    <a:pt x="587" y="72"/>
                    <a:pt x="574" y="76"/>
                    <a:pt x="561" y="79"/>
                  </a:cubicBezTo>
                  <a:lnTo>
                    <a:pt x="485" y="102"/>
                  </a:lnTo>
                  <a:lnTo>
                    <a:pt x="403" y="125"/>
                  </a:lnTo>
                  <a:cubicBezTo>
                    <a:pt x="384" y="131"/>
                    <a:pt x="367" y="135"/>
                    <a:pt x="351" y="141"/>
                  </a:cubicBezTo>
                  <a:cubicBezTo>
                    <a:pt x="315" y="151"/>
                    <a:pt x="282" y="161"/>
                    <a:pt x="246" y="171"/>
                  </a:cubicBezTo>
                  <a:lnTo>
                    <a:pt x="184" y="187"/>
                  </a:lnTo>
                  <a:cubicBezTo>
                    <a:pt x="141" y="200"/>
                    <a:pt x="99" y="210"/>
                    <a:pt x="59" y="220"/>
                  </a:cubicBezTo>
                  <a:lnTo>
                    <a:pt x="23" y="230"/>
                  </a:lnTo>
                  <a:cubicBezTo>
                    <a:pt x="23" y="276"/>
                    <a:pt x="20" y="321"/>
                    <a:pt x="14" y="367"/>
                  </a:cubicBezTo>
                  <a:cubicBezTo>
                    <a:pt x="0" y="534"/>
                    <a:pt x="0" y="701"/>
                    <a:pt x="14" y="869"/>
                  </a:cubicBezTo>
                  <a:cubicBezTo>
                    <a:pt x="30" y="970"/>
                    <a:pt x="66" y="1068"/>
                    <a:pt x="125" y="1154"/>
                  </a:cubicBezTo>
                  <a:cubicBezTo>
                    <a:pt x="164" y="1222"/>
                    <a:pt x="262" y="1324"/>
                    <a:pt x="328" y="1422"/>
                  </a:cubicBezTo>
                  <a:cubicBezTo>
                    <a:pt x="394" y="1520"/>
                    <a:pt x="305" y="1665"/>
                    <a:pt x="272" y="1763"/>
                  </a:cubicBezTo>
                  <a:cubicBezTo>
                    <a:pt x="246" y="1871"/>
                    <a:pt x="240" y="1982"/>
                    <a:pt x="253" y="2090"/>
                  </a:cubicBezTo>
                  <a:cubicBezTo>
                    <a:pt x="262" y="2117"/>
                    <a:pt x="285" y="2284"/>
                    <a:pt x="354" y="2336"/>
                  </a:cubicBezTo>
                  <a:cubicBezTo>
                    <a:pt x="420" y="2392"/>
                    <a:pt x="580" y="2506"/>
                    <a:pt x="626" y="2575"/>
                  </a:cubicBezTo>
                  <a:cubicBezTo>
                    <a:pt x="672" y="2641"/>
                    <a:pt x="646" y="2798"/>
                    <a:pt x="639" y="2896"/>
                  </a:cubicBezTo>
                  <a:cubicBezTo>
                    <a:pt x="636" y="3004"/>
                    <a:pt x="659" y="3113"/>
                    <a:pt x="708" y="3208"/>
                  </a:cubicBezTo>
                  <a:cubicBezTo>
                    <a:pt x="747" y="3273"/>
                    <a:pt x="793" y="3312"/>
                    <a:pt x="803" y="3411"/>
                  </a:cubicBezTo>
                  <a:cubicBezTo>
                    <a:pt x="816" y="3509"/>
                    <a:pt x="869" y="3660"/>
                    <a:pt x="957" y="3837"/>
                  </a:cubicBezTo>
                  <a:cubicBezTo>
                    <a:pt x="1045" y="4010"/>
                    <a:pt x="1163" y="3912"/>
                    <a:pt x="1245" y="3987"/>
                  </a:cubicBezTo>
                  <a:cubicBezTo>
                    <a:pt x="1324" y="4063"/>
                    <a:pt x="1245" y="4390"/>
                    <a:pt x="1232" y="4433"/>
                  </a:cubicBezTo>
                  <a:cubicBezTo>
                    <a:pt x="1209" y="4482"/>
                    <a:pt x="1186" y="4531"/>
                    <a:pt x="1160" y="4577"/>
                  </a:cubicBezTo>
                  <a:cubicBezTo>
                    <a:pt x="1294" y="4600"/>
                    <a:pt x="1425" y="4623"/>
                    <a:pt x="1461" y="4623"/>
                  </a:cubicBezTo>
                  <a:cubicBezTo>
                    <a:pt x="1518" y="4623"/>
                    <a:pt x="1587" y="4629"/>
                    <a:pt x="1638" y="4629"/>
                  </a:cubicBezTo>
                  <a:cubicBezTo>
                    <a:pt x="1663" y="4629"/>
                    <a:pt x="1684" y="4627"/>
                    <a:pt x="1697" y="4623"/>
                  </a:cubicBezTo>
                  <a:cubicBezTo>
                    <a:pt x="1737" y="4610"/>
                    <a:pt x="1838" y="4574"/>
                    <a:pt x="1874" y="4531"/>
                  </a:cubicBezTo>
                  <a:cubicBezTo>
                    <a:pt x="1898" y="4507"/>
                    <a:pt x="1990" y="4503"/>
                    <a:pt x="2060" y="4503"/>
                  </a:cubicBezTo>
                  <a:cubicBezTo>
                    <a:pt x="2106" y="4503"/>
                    <a:pt x="2143" y="4505"/>
                    <a:pt x="2143" y="4505"/>
                  </a:cubicBezTo>
                  <a:cubicBezTo>
                    <a:pt x="2143" y="4505"/>
                    <a:pt x="2303" y="4574"/>
                    <a:pt x="2353" y="4623"/>
                  </a:cubicBezTo>
                  <a:cubicBezTo>
                    <a:pt x="2408" y="4678"/>
                    <a:pt x="2464" y="4737"/>
                    <a:pt x="2516" y="4800"/>
                  </a:cubicBezTo>
                  <a:cubicBezTo>
                    <a:pt x="2608" y="4911"/>
                    <a:pt x="2696" y="4911"/>
                    <a:pt x="2762" y="4924"/>
                  </a:cubicBezTo>
                  <a:cubicBezTo>
                    <a:pt x="2770" y="4926"/>
                    <a:pt x="2777" y="4926"/>
                    <a:pt x="2782" y="4926"/>
                  </a:cubicBezTo>
                  <a:cubicBezTo>
                    <a:pt x="2826" y="4926"/>
                    <a:pt x="2823" y="4884"/>
                    <a:pt x="2864" y="4809"/>
                  </a:cubicBezTo>
                  <a:cubicBezTo>
                    <a:pt x="2903" y="4734"/>
                    <a:pt x="2952" y="4695"/>
                    <a:pt x="2991" y="4636"/>
                  </a:cubicBezTo>
                  <a:lnTo>
                    <a:pt x="3001" y="4619"/>
                  </a:lnTo>
                  <a:cubicBezTo>
                    <a:pt x="3040" y="4551"/>
                    <a:pt x="3076" y="4479"/>
                    <a:pt x="3103" y="4403"/>
                  </a:cubicBezTo>
                  <a:cubicBezTo>
                    <a:pt x="3126" y="4325"/>
                    <a:pt x="3008" y="4177"/>
                    <a:pt x="2959" y="4105"/>
                  </a:cubicBezTo>
                  <a:cubicBezTo>
                    <a:pt x="2909" y="4030"/>
                    <a:pt x="2880" y="4017"/>
                    <a:pt x="2883" y="3974"/>
                  </a:cubicBezTo>
                  <a:cubicBezTo>
                    <a:pt x="2886" y="3932"/>
                    <a:pt x="2939" y="3932"/>
                    <a:pt x="2981" y="3866"/>
                  </a:cubicBezTo>
                  <a:cubicBezTo>
                    <a:pt x="3024" y="3804"/>
                    <a:pt x="2949" y="3804"/>
                    <a:pt x="2939" y="3742"/>
                  </a:cubicBezTo>
                  <a:cubicBezTo>
                    <a:pt x="2929" y="3679"/>
                    <a:pt x="2965" y="3610"/>
                    <a:pt x="2981" y="3548"/>
                  </a:cubicBezTo>
                  <a:cubicBezTo>
                    <a:pt x="2995" y="3486"/>
                    <a:pt x="2988" y="3424"/>
                    <a:pt x="2965" y="3365"/>
                  </a:cubicBezTo>
                  <a:cubicBezTo>
                    <a:pt x="2962" y="3361"/>
                    <a:pt x="2962" y="3358"/>
                    <a:pt x="2962" y="3355"/>
                  </a:cubicBezTo>
                  <a:cubicBezTo>
                    <a:pt x="2952" y="3303"/>
                    <a:pt x="2985" y="3217"/>
                    <a:pt x="3116" y="3106"/>
                  </a:cubicBezTo>
                  <a:cubicBezTo>
                    <a:pt x="3253" y="2985"/>
                    <a:pt x="3240" y="2998"/>
                    <a:pt x="3322" y="2929"/>
                  </a:cubicBezTo>
                  <a:cubicBezTo>
                    <a:pt x="3401" y="2864"/>
                    <a:pt x="3391" y="2814"/>
                    <a:pt x="3434" y="2726"/>
                  </a:cubicBezTo>
                  <a:cubicBezTo>
                    <a:pt x="3473" y="2638"/>
                    <a:pt x="3489" y="2543"/>
                    <a:pt x="3565" y="2392"/>
                  </a:cubicBezTo>
                  <a:cubicBezTo>
                    <a:pt x="3637" y="2241"/>
                    <a:pt x="3679" y="2199"/>
                    <a:pt x="3686" y="2123"/>
                  </a:cubicBezTo>
                  <a:cubicBezTo>
                    <a:pt x="3699" y="2028"/>
                    <a:pt x="3722" y="1940"/>
                    <a:pt x="3758" y="1855"/>
                  </a:cubicBezTo>
                  <a:cubicBezTo>
                    <a:pt x="3787" y="1783"/>
                    <a:pt x="3810" y="1815"/>
                    <a:pt x="3902" y="1799"/>
                  </a:cubicBezTo>
                  <a:cubicBezTo>
                    <a:pt x="3994" y="1779"/>
                    <a:pt x="4085" y="1756"/>
                    <a:pt x="4174" y="1727"/>
                  </a:cubicBezTo>
                  <a:cubicBezTo>
                    <a:pt x="4108" y="1694"/>
                    <a:pt x="4043" y="1655"/>
                    <a:pt x="3987" y="1606"/>
                  </a:cubicBezTo>
                  <a:cubicBezTo>
                    <a:pt x="3951" y="1573"/>
                    <a:pt x="3915" y="1543"/>
                    <a:pt x="3876" y="1514"/>
                  </a:cubicBezTo>
                  <a:cubicBezTo>
                    <a:pt x="3859" y="1501"/>
                    <a:pt x="3840" y="1488"/>
                    <a:pt x="3823" y="1475"/>
                  </a:cubicBezTo>
                  <a:lnTo>
                    <a:pt x="3791" y="1452"/>
                  </a:lnTo>
                  <a:cubicBezTo>
                    <a:pt x="3758" y="1429"/>
                    <a:pt x="3732" y="1406"/>
                    <a:pt x="3709" y="1386"/>
                  </a:cubicBezTo>
                  <a:cubicBezTo>
                    <a:pt x="3617" y="1314"/>
                    <a:pt x="3509" y="1258"/>
                    <a:pt x="3398" y="1222"/>
                  </a:cubicBezTo>
                  <a:cubicBezTo>
                    <a:pt x="3289" y="1186"/>
                    <a:pt x="3214" y="1157"/>
                    <a:pt x="3149" y="1098"/>
                  </a:cubicBezTo>
                  <a:cubicBezTo>
                    <a:pt x="3083" y="1039"/>
                    <a:pt x="2841" y="823"/>
                    <a:pt x="2841" y="823"/>
                  </a:cubicBezTo>
                  <a:cubicBezTo>
                    <a:pt x="2841" y="823"/>
                    <a:pt x="2749" y="721"/>
                    <a:pt x="2719" y="715"/>
                  </a:cubicBezTo>
                  <a:cubicBezTo>
                    <a:pt x="2644" y="695"/>
                    <a:pt x="2569" y="669"/>
                    <a:pt x="2497" y="639"/>
                  </a:cubicBezTo>
                  <a:cubicBezTo>
                    <a:pt x="2454" y="620"/>
                    <a:pt x="2149" y="426"/>
                    <a:pt x="1946" y="328"/>
                  </a:cubicBezTo>
                  <a:cubicBezTo>
                    <a:pt x="1746" y="228"/>
                    <a:pt x="1383" y="0"/>
                    <a:pt x="1301" y="0"/>
                  </a:cubicBez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4942335" y="2431141"/>
              <a:ext cx="648628" cy="306048"/>
            </a:xfrm>
            <a:custGeom>
              <a:avLst/>
              <a:gdLst/>
              <a:ahLst/>
              <a:cxnLst/>
              <a:rect l="l" t="t" r="r" b="b"/>
              <a:pathLst>
                <a:path w="7244" h="3418" extrusionOk="0">
                  <a:moveTo>
                    <a:pt x="105" y="0"/>
                  </a:moveTo>
                  <a:cubicBezTo>
                    <a:pt x="109" y="46"/>
                    <a:pt x="155" y="69"/>
                    <a:pt x="83" y="151"/>
                  </a:cubicBezTo>
                  <a:cubicBezTo>
                    <a:pt x="10" y="230"/>
                    <a:pt x="1" y="272"/>
                    <a:pt x="7" y="341"/>
                  </a:cubicBezTo>
                  <a:cubicBezTo>
                    <a:pt x="14" y="413"/>
                    <a:pt x="132" y="541"/>
                    <a:pt x="187" y="570"/>
                  </a:cubicBezTo>
                  <a:cubicBezTo>
                    <a:pt x="246" y="600"/>
                    <a:pt x="269" y="685"/>
                    <a:pt x="276" y="741"/>
                  </a:cubicBezTo>
                  <a:cubicBezTo>
                    <a:pt x="276" y="803"/>
                    <a:pt x="292" y="862"/>
                    <a:pt x="325" y="914"/>
                  </a:cubicBezTo>
                  <a:cubicBezTo>
                    <a:pt x="371" y="986"/>
                    <a:pt x="436" y="1114"/>
                    <a:pt x="472" y="1160"/>
                  </a:cubicBezTo>
                  <a:cubicBezTo>
                    <a:pt x="508" y="1206"/>
                    <a:pt x="639" y="1255"/>
                    <a:pt x="672" y="1294"/>
                  </a:cubicBezTo>
                  <a:cubicBezTo>
                    <a:pt x="705" y="1334"/>
                    <a:pt x="882" y="1451"/>
                    <a:pt x="980" y="1560"/>
                  </a:cubicBezTo>
                  <a:cubicBezTo>
                    <a:pt x="1075" y="1671"/>
                    <a:pt x="1131" y="1720"/>
                    <a:pt x="1085" y="1822"/>
                  </a:cubicBezTo>
                  <a:cubicBezTo>
                    <a:pt x="1036" y="1923"/>
                    <a:pt x="888" y="2058"/>
                    <a:pt x="941" y="2103"/>
                  </a:cubicBezTo>
                  <a:cubicBezTo>
                    <a:pt x="960" y="2120"/>
                    <a:pt x="1011" y="2125"/>
                    <a:pt x="1075" y="2125"/>
                  </a:cubicBezTo>
                  <a:cubicBezTo>
                    <a:pt x="1152" y="2125"/>
                    <a:pt x="1247" y="2118"/>
                    <a:pt x="1326" y="2118"/>
                  </a:cubicBezTo>
                  <a:cubicBezTo>
                    <a:pt x="1348" y="2118"/>
                    <a:pt x="1368" y="2118"/>
                    <a:pt x="1386" y="2120"/>
                  </a:cubicBezTo>
                  <a:cubicBezTo>
                    <a:pt x="1400" y="2121"/>
                    <a:pt x="1413" y="2121"/>
                    <a:pt x="1427" y="2121"/>
                  </a:cubicBezTo>
                  <a:cubicBezTo>
                    <a:pt x="1487" y="2121"/>
                    <a:pt x="1551" y="2114"/>
                    <a:pt x="1609" y="2114"/>
                  </a:cubicBezTo>
                  <a:cubicBezTo>
                    <a:pt x="1676" y="2114"/>
                    <a:pt x="1734" y="2124"/>
                    <a:pt x="1766" y="2169"/>
                  </a:cubicBezTo>
                  <a:cubicBezTo>
                    <a:pt x="1832" y="2264"/>
                    <a:pt x="1874" y="2585"/>
                    <a:pt x="1976" y="2624"/>
                  </a:cubicBezTo>
                  <a:cubicBezTo>
                    <a:pt x="2011" y="2638"/>
                    <a:pt x="2073" y="2643"/>
                    <a:pt x="2145" y="2643"/>
                  </a:cubicBezTo>
                  <a:cubicBezTo>
                    <a:pt x="2286" y="2643"/>
                    <a:pt x="2465" y="2623"/>
                    <a:pt x="2562" y="2601"/>
                  </a:cubicBezTo>
                  <a:cubicBezTo>
                    <a:pt x="2707" y="2569"/>
                    <a:pt x="2874" y="2490"/>
                    <a:pt x="2929" y="2392"/>
                  </a:cubicBezTo>
                  <a:cubicBezTo>
                    <a:pt x="2985" y="2293"/>
                    <a:pt x="3136" y="2146"/>
                    <a:pt x="3208" y="2074"/>
                  </a:cubicBezTo>
                  <a:cubicBezTo>
                    <a:pt x="3280" y="2002"/>
                    <a:pt x="3385" y="1887"/>
                    <a:pt x="3421" y="1884"/>
                  </a:cubicBezTo>
                  <a:cubicBezTo>
                    <a:pt x="3423" y="1883"/>
                    <a:pt x="3426" y="1883"/>
                    <a:pt x="3428" y="1883"/>
                  </a:cubicBezTo>
                  <a:cubicBezTo>
                    <a:pt x="3466" y="1883"/>
                    <a:pt x="3506" y="1927"/>
                    <a:pt x="3512" y="1982"/>
                  </a:cubicBezTo>
                  <a:cubicBezTo>
                    <a:pt x="3519" y="2041"/>
                    <a:pt x="3457" y="2071"/>
                    <a:pt x="3473" y="2172"/>
                  </a:cubicBezTo>
                  <a:cubicBezTo>
                    <a:pt x="3486" y="2270"/>
                    <a:pt x="3542" y="2306"/>
                    <a:pt x="3535" y="2395"/>
                  </a:cubicBezTo>
                  <a:cubicBezTo>
                    <a:pt x="3529" y="2483"/>
                    <a:pt x="3503" y="2582"/>
                    <a:pt x="3522" y="2768"/>
                  </a:cubicBezTo>
                  <a:cubicBezTo>
                    <a:pt x="3545" y="2955"/>
                    <a:pt x="3601" y="3296"/>
                    <a:pt x="3624" y="3361"/>
                  </a:cubicBezTo>
                  <a:cubicBezTo>
                    <a:pt x="3640" y="3407"/>
                    <a:pt x="3757" y="3418"/>
                    <a:pt x="3851" y="3418"/>
                  </a:cubicBezTo>
                  <a:cubicBezTo>
                    <a:pt x="3892" y="3418"/>
                    <a:pt x="3929" y="3416"/>
                    <a:pt x="3951" y="3414"/>
                  </a:cubicBezTo>
                  <a:cubicBezTo>
                    <a:pt x="4027" y="3404"/>
                    <a:pt x="4063" y="3417"/>
                    <a:pt x="4138" y="3315"/>
                  </a:cubicBezTo>
                  <a:cubicBezTo>
                    <a:pt x="4201" y="3229"/>
                    <a:pt x="4282" y="3206"/>
                    <a:pt x="4321" y="3206"/>
                  </a:cubicBezTo>
                  <a:cubicBezTo>
                    <a:pt x="4326" y="3206"/>
                    <a:pt x="4331" y="3207"/>
                    <a:pt x="4335" y="3207"/>
                  </a:cubicBezTo>
                  <a:cubicBezTo>
                    <a:pt x="4403" y="3224"/>
                    <a:pt x="4469" y="3243"/>
                    <a:pt x="4534" y="3270"/>
                  </a:cubicBezTo>
                  <a:cubicBezTo>
                    <a:pt x="4539" y="3271"/>
                    <a:pt x="4545" y="3272"/>
                    <a:pt x="4551" y="3272"/>
                  </a:cubicBezTo>
                  <a:cubicBezTo>
                    <a:pt x="4616" y="3272"/>
                    <a:pt x="4772" y="3204"/>
                    <a:pt x="4790" y="3201"/>
                  </a:cubicBezTo>
                  <a:cubicBezTo>
                    <a:pt x="4805" y="3199"/>
                    <a:pt x="4851" y="3189"/>
                    <a:pt x="4892" y="3189"/>
                  </a:cubicBezTo>
                  <a:cubicBezTo>
                    <a:pt x="4911" y="3189"/>
                    <a:pt x="4930" y="3191"/>
                    <a:pt x="4944" y="3198"/>
                  </a:cubicBezTo>
                  <a:cubicBezTo>
                    <a:pt x="4989" y="3214"/>
                    <a:pt x="5134" y="3280"/>
                    <a:pt x="5168" y="3280"/>
                  </a:cubicBezTo>
                  <a:cubicBezTo>
                    <a:pt x="5169" y="3280"/>
                    <a:pt x="5169" y="3280"/>
                    <a:pt x="5170" y="3279"/>
                  </a:cubicBezTo>
                  <a:cubicBezTo>
                    <a:pt x="5194" y="3274"/>
                    <a:pt x="5272" y="3197"/>
                    <a:pt x="5326" y="3197"/>
                  </a:cubicBezTo>
                  <a:cubicBezTo>
                    <a:pt x="5339" y="3197"/>
                    <a:pt x="5351" y="3202"/>
                    <a:pt x="5360" y="3214"/>
                  </a:cubicBezTo>
                  <a:cubicBezTo>
                    <a:pt x="5397" y="3265"/>
                    <a:pt x="5291" y="3385"/>
                    <a:pt x="5395" y="3385"/>
                  </a:cubicBezTo>
                  <a:cubicBezTo>
                    <a:pt x="5412" y="3385"/>
                    <a:pt x="5435" y="3382"/>
                    <a:pt x="5465" y="3374"/>
                  </a:cubicBezTo>
                  <a:cubicBezTo>
                    <a:pt x="5678" y="3322"/>
                    <a:pt x="5956" y="3034"/>
                    <a:pt x="5953" y="2978"/>
                  </a:cubicBezTo>
                  <a:cubicBezTo>
                    <a:pt x="5953" y="2926"/>
                    <a:pt x="5871" y="2804"/>
                    <a:pt x="5969" y="2772"/>
                  </a:cubicBezTo>
                  <a:cubicBezTo>
                    <a:pt x="6061" y="2742"/>
                    <a:pt x="6153" y="2719"/>
                    <a:pt x="6248" y="2703"/>
                  </a:cubicBezTo>
                  <a:cubicBezTo>
                    <a:pt x="6250" y="2703"/>
                    <a:pt x="6251" y="2703"/>
                    <a:pt x="6253" y="2703"/>
                  </a:cubicBezTo>
                  <a:cubicBezTo>
                    <a:pt x="6273" y="2703"/>
                    <a:pt x="6296" y="2712"/>
                    <a:pt x="6319" y="2712"/>
                  </a:cubicBezTo>
                  <a:cubicBezTo>
                    <a:pt x="6335" y="2712"/>
                    <a:pt x="6351" y="2707"/>
                    <a:pt x="6366" y="2690"/>
                  </a:cubicBezTo>
                  <a:cubicBezTo>
                    <a:pt x="6398" y="2647"/>
                    <a:pt x="6464" y="2598"/>
                    <a:pt x="6490" y="2542"/>
                  </a:cubicBezTo>
                  <a:cubicBezTo>
                    <a:pt x="6520" y="2483"/>
                    <a:pt x="6559" y="2421"/>
                    <a:pt x="6608" y="2411"/>
                  </a:cubicBezTo>
                  <a:cubicBezTo>
                    <a:pt x="6654" y="2401"/>
                    <a:pt x="6887" y="2365"/>
                    <a:pt x="6896" y="2359"/>
                  </a:cubicBezTo>
                  <a:cubicBezTo>
                    <a:pt x="6910" y="2349"/>
                    <a:pt x="7047" y="2234"/>
                    <a:pt x="7067" y="2195"/>
                  </a:cubicBezTo>
                  <a:cubicBezTo>
                    <a:pt x="7070" y="2192"/>
                    <a:pt x="7070" y="2189"/>
                    <a:pt x="7070" y="2189"/>
                  </a:cubicBezTo>
                  <a:cubicBezTo>
                    <a:pt x="7093" y="2149"/>
                    <a:pt x="7139" y="2090"/>
                    <a:pt x="7181" y="2005"/>
                  </a:cubicBezTo>
                  <a:cubicBezTo>
                    <a:pt x="7198" y="1972"/>
                    <a:pt x="7217" y="1946"/>
                    <a:pt x="7244" y="1923"/>
                  </a:cubicBezTo>
                  <a:lnTo>
                    <a:pt x="7113" y="1874"/>
                  </a:lnTo>
                  <a:lnTo>
                    <a:pt x="6929" y="1809"/>
                  </a:lnTo>
                  <a:cubicBezTo>
                    <a:pt x="6929" y="1809"/>
                    <a:pt x="6490" y="1707"/>
                    <a:pt x="6192" y="1605"/>
                  </a:cubicBezTo>
                  <a:cubicBezTo>
                    <a:pt x="5897" y="1504"/>
                    <a:pt x="4587" y="1134"/>
                    <a:pt x="4331" y="950"/>
                  </a:cubicBezTo>
                  <a:cubicBezTo>
                    <a:pt x="4076" y="770"/>
                    <a:pt x="3591" y="616"/>
                    <a:pt x="3453" y="521"/>
                  </a:cubicBezTo>
                  <a:cubicBezTo>
                    <a:pt x="3316" y="426"/>
                    <a:pt x="2762" y="413"/>
                    <a:pt x="2510" y="410"/>
                  </a:cubicBezTo>
                  <a:cubicBezTo>
                    <a:pt x="2258" y="403"/>
                    <a:pt x="1262" y="289"/>
                    <a:pt x="1131" y="236"/>
                  </a:cubicBezTo>
                  <a:cubicBezTo>
                    <a:pt x="1000" y="184"/>
                    <a:pt x="106" y="0"/>
                    <a:pt x="105" y="0"/>
                  </a:cubicBezTo>
                  <a:close/>
                </a:path>
              </a:pathLst>
            </a:cu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6500134" y="1181000"/>
              <a:ext cx="439194" cy="494619"/>
            </a:xfrm>
            <a:custGeom>
              <a:avLst/>
              <a:gdLst/>
              <a:ahLst/>
              <a:cxnLst/>
              <a:rect l="l" t="t" r="r" b="b"/>
              <a:pathLst>
                <a:path w="4905" h="5524" extrusionOk="0">
                  <a:moveTo>
                    <a:pt x="3002" y="0"/>
                  </a:moveTo>
                  <a:cubicBezTo>
                    <a:pt x="2946" y="17"/>
                    <a:pt x="2910" y="66"/>
                    <a:pt x="2913" y="122"/>
                  </a:cubicBezTo>
                  <a:cubicBezTo>
                    <a:pt x="2913" y="226"/>
                    <a:pt x="2841" y="479"/>
                    <a:pt x="2772" y="554"/>
                  </a:cubicBezTo>
                  <a:cubicBezTo>
                    <a:pt x="2704" y="629"/>
                    <a:pt x="2366" y="1226"/>
                    <a:pt x="2330" y="1497"/>
                  </a:cubicBezTo>
                  <a:cubicBezTo>
                    <a:pt x="2294" y="1769"/>
                    <a:pt x="2137" y="1979"/>
                    <a:pt x="2071" y="2074"/>
                  </a:cubicBezTo>
                  <a:cubicBezTo>
                    <a:pt x="2002" y="2172"/>
                    <a:pt x="1675" y="2320"/>
                    <a:pt x="1639" y="2326"/>
                  </a:cubicBezTo>
                  <a:cubicBezTo>
                    <a:pt x="1638" y="2326"/>
                    <a:pt x="1636" y="2326"/>
                    <a:pt x="1634" y="2326"/>
                  </a:cubicBezTo>
                  <a:cubicBezTo>
                    <a:pt x="1589" y="2326"/>
                    <a:pt x="1367" y="2287"/>
                    <a:pt x="1367" y="2287"/>
                  </a:cubicBezTo>
                  <a:cubicBezTo>
                    <a:pt x="1367" y="2287"/>
                    <a:pt x="1030" y="2293"/>
                    <a:pt x="980" y="2320"/>
                  </a:cubicBezTo>
                  <a:cubicBezTo>
                    <a:pt x="928" y="2349"/>
                    <a:pt x="600" y="2431"/>
                    <a:pt x="571" y="2444"/>
                  </a:cubicBezTo>
                  <a:cubicBezTo>
                    <a:pt x="565" y="2447"/>
                    <a:pt x="547" y="2448"/>
                    <a:pt x="521" y="2448"/>
                  </a:cubicBezTo>
                  <a:cubicBezTo>
                    <a:pt x="408" y="2448"/>
                    <a:pt x="152" y="2425"/>
                    <a:pt x="152" y="2425"/>
                  </a:cubicBezTo>
                  <a:cubicBezTo>
                    <a:pt x="152" y="2425"/>
                    <a:pt x="86" y="2369"/>
                    <a:pt x="14" y="2313"/>
                  </a:cubicBezTo>
                  <a:lnTo>
                    <a:pt x="14" y="2313"/>
                  </a:lnTo>
                  <a:cubicBezTo>
                    <a:pt x="17" y="2330"/>
                    <a:pt x="89" y="2503"/>
                    <a:pt x="44" y="2598"/>
                  </a:cubicBezTo>
                  <a:cubicBezTo>
                    <a:pt x="1" y="2693"/>
                    <a:pt x="40" y="2926"/>
                    <a:pt x="106" y="2926"/>
                  </a:cubicBezTo>
                  <a:cubicBezTo>
                    <a:pt x="164" y="2926"/>
                    <a:pt x="331" y="2812"/>
                    <a:pt x="427" y="2812"/>
                  </a:cubicBezTo>
                  <a:cubicBezTo>
                    <a:pt x="439" y="2812"/>
                    <a:pt x="450" y="2814"/>
                    <a:pt x="460" y="2818"/>
                  </a:cubicBezTo>
                  <a:cubicBezTo>
                    <a:pt x="548" y="2850"/>
                    <a:pt x="758" y="3057"/>
                    <a:pt x="817" y="3083"/>
                  </a:cubicBezTo>
                  <a:cubicBezTo>
                    <a:pt x="912" y="3109"/>
                    <a:pt x="1007" y="3129"/>
                    <a:pt x="1102" y="3142"/>
                  </a:cubicBezTo>
                  <a:cubicBezTo>
                    <a:pt x="1102" y="3142"/>
                    <a:pt x="1308" y="3178"/>
                    <a:pt x="1344" y="3214"/>
                  </a:cubicBezTo>
                  <a:cubicBezTo>
                    <a:pt x="1383" y="3253"/>
                    <a:pt x="1554" y="3502"/>
                    <a:pt x="1557" y="3535"/>
                  </a:cubicBezTo>
                  <a:cubicBezTo>
                    <a:pt x="1560" y="3568"/>
                    <a:pt x="1691" y="3663"/>
                    <a:pt x="1747" y="3715"/>
                  </a:cubicBezTo>
                  <a:cubicBezTo>
                    <a:pt x="1803" y="3768"/>
                    <a:pt x="1881" y="3817"/>
                    <a:pt x="1891" y="3902"/>
                  </a:cubicBezTo>
                  <a:cubicBezTo>
                    <a:pt x="1901" y="3984"/>
                    <a:pt x="1950" y="4213"/>
                    <a:pt x="1934" y="4256"/>
                  </a:cubicBezTo>
                  <a:cubicBezTo>
                    <a:pt x="1914" y="4302"/>
                    <a:pt x="1953" y="4357"/>
                    <a:pt x="2016" y="4449"/>
                  </a:cubicBezTo>
                  <a:cubicBezTo>
                    <a:pt x="2078" y="4541"/>
                    <a:pt x="2451" y="4734"/>
                    <a:pt x="2458" y="4816"/>
                  </a:cubicBezTo>
                  <a:cubicBezTo>
                    <a:pt x="2468" y="4901"/>
                    <a:pt x="2527" y="5035"/>
                    <a:pt x="2553" y="5058"/>
                  </a:cubicBezTo>
                  <a:cubicBezTo>
                    <a:pt x="2582" y="5081"/>
                    <a:pt x="2645" y="5117"/>
                    <a:pt x="2658" y="5157"/>
                  </a:cubicBezTo>
                  <a:cubicBezTo>
                    <a:pt x="2671" y="5196"/>
                    <a:pt x="2700" y="5402"/>
                    <a:pt x="2772" y="5429"/>
                  </a:cubicBezTo>
                  <a:cubicBezTo>
                    <a:pt x="2841" y="5451"/>
                    <a:pt x="3165" y="5494"/>
                    <a:pt x="3165" y="5494"/>
                  </a:cubicBezTo>
                  <a:cubicBezTo>
                    <a:pt x="3165" y="5494"/>
                    <a:pt x="3214" y="5523"/>
                    <a:pt x="3270" y="5523"/>
                  </a:cubicBezTo>
                  <a:cubicBezTo>
                    <a:pt x="3330" y="5523"/>
                    <a:pt x="3399" y="5490"/>
                    <a:pt x="3428" y="5353"/>
                  </a:cubicBezTo>
                  <a:cubicBezTo>
                    <a:pt x="3480" y="5088"/>
                    <a:pt x="3523" y="4950"/>
                    <a:pt x="3568" y="4895"/>
                  </a:cubicBezTo>
                  <a:cubicBezTo>
                    <a:pt x="3611" y="4839"/>
                    <a:pt x="3755" y="4698"/>
                    <a:pt x="3755" y="4698"/>
                  </a:cubicBezTo>
                  <a:cubicBezTo>
                    <a:pt x="3755" y="4698"/>
                    <a:pt x="3801" y="4439"/>
                    <a:pt x="3827" y="4370"/>
                  </a:cubicBezTo>
                  <a:cubicBezTo>
                    <a:pt x="3866" y="4292"/>
                    <a:pt x="3925" y="4223"/>
                    <a:pt x="3998" y="4174"/>
                  </a:cubicBezTo>
                  <a:cubicBezTo>
                    <a:pt x="4066" y="4125"/>
                    <a:pt x="4148" y="4108"/>
                    <a:pt x="4204" y="4059"/>
                  </a:cubicBezTo>
                  <a:cubicBezTo>
                    <a:pt x="4260" y="4000"/>
                    <a:pt x="4305" y="3935"/>
                    <a:pt x="4338" y="3859"/>
                  </a:cubicBezTo>
                  <a:cubicBezTo>
                    <a:pt x="4358" y="3807"/>
                    <a:pt x="4433" y="3630"/>
                    <a:pt x="4502" y="3597"/>
                  </a:cubicBezTo>
                  <a:cubicBezTo>
                    <a:pt x="4577" y="3558"/>
                    <a:pt x="4653" y="3522"/>
                    <a:pt x="4731" y="3492"/>
                  </a:cubicBezTo>
                  <a:cubicBezTo>
                    <a:pt x="4764" y="3483"/>
                    <a:pt x="4794" y="3470"/>
                    <a:pt x="4823" y="3456"/>
                  </a:cubicBezTo>
                  <a:cubicBezTo>
                    <a:pt x="4800" y="3352"/>
                    <a:pt x="4869" y="3273"/>
                    <a:pt x="4879" y="3165"/>
                  </a:cubicBezTo>
                  <a:cubicBezTo>
                    <a:pt x="4879" y="3162"/>
                    <a:pt x="4905" y="2841"/>
                    <a:pt x="4882" y="2742"/>
                  </a:cubicBezTo>
                  <a:cubicBezTo>
                    <a:pt x="4859" y="2644"/>
                    <a:pt x="4810" y="2451"/>
                    <a:pt x="4771" y="2421"/>
                  </a:cubicBezTo>
                  <a:cubicBezTo>
                    <a:pt x="4685" y="2382"/>
                    <a:pt x="4600" y="2349"/>
                    <a:pt x="4512" y="2326"/>
                  </a:cubicBezTo>
                  <a:cubicBezTo>
                    <a:pt x="4504" y="2326"/>
                    <a:pt x="4491" y="2343"/>
                    <a:pt x="4473" y="2343"/>
                  </a:cubicBezTo>
                  <a:cubicBezTo>
                    <a:pt x="4455" y="2343"/>
                    <a:pt x="4433" y="2326"/>
                    <a:pt x="4407" y="2261"/>
                  </a:cubicBezTo>
                  <a:cubicBezTo>
                    <a:pt x="4355" y="2126"/>
                    <a:pt x="4332" y="2008"/>
                    <a:pt x="4296" y="1986"/>
                  </a:cubicBezTo>
                  <a:cubicBezTo>
                    <a:pt x="4246" y="1963"/>
                    <a:pt x="4191" y="1946"/>
                    <a:pt x="4132" y="1943"/>
                  </a:cubicBezTo>
                  <a:cubicBezTo>
                    <a:pt x="4113" y="1945"/>
                    <a:pt x="4056" y="1956"/>
                    <a:pt x="4018" y="1956"/>
                  </a:cubicBezTo>
                  <a:cubicBezTo>
                    <a:pt x="4002" y="1956"/>
                    <a:pt x="3990" y="1954"/>
                    <a:pt x="3984" y="1949"/>
                  </a:cubicBezTo>
                  <a:cubicBezTo>
                    <a:pt x="3961" y="1936"/>
                    <a:pt x="3922" y="1832"/>
                    <a:pt x="3896" y="1773"/>
                  </a:cubicBezTo>
                  <a:cubicBezTo>
                    <a:pt x="3866" y="1710"/>
                    <a:pt x="3771" y="1645"/>
                    <a:pt x="3765" y="1589"/>
                  </a:cubicBezTo>
                  <a:cubicBezTo>
                    <a:pt x="3758" y="1530"/>
                    <a:pt x="3608" y="1301"/>
                    <a:pt x="3565" y="1111"/>
                  </a:cubicBezTo>
                  <a:cubicBezTo>
                    <a:pt x="3523" y="924"/>
                    <a:pt x="3467" y="754"/>
                    <a:pt x="3457" y="685"/>
                  </a:cubicBezTo>
                  <a:cubicBezTo>
                    <a:pt x="3450" y="613"/>
                    <a:pt x="3444" y="518"/>
                    <a:pt x="3437" y="462"/>
                  </a:cubicBezTo>
                  <a:cubicBezTo>
                    <a:pt x="3424" y="400"/>
                    <a:pt x="3411" y="338"/>
                    <a:pt x="3391" y="276"/>
                  </a:cubicBezTo>
                  <a:lnTo>
                    <a:pt x="3346" y="184"/>
                  </a:lnTo>
                  <a:lnTo>
                    <a:pt x="3002" y="0"/>
                  </a:lnTo>
                  <a:close/>
                </a:path>
              </a:pathLst>
            </a:cu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5604386" y="1186999"/>
              <a:ext cx="561237" cy="619348"/>
            </a:xfrm>
            <a:custGeom>
              <a:avLst/>
              <a:gdLst/>
              <a:ahLst/>
              <a:cxnLst/>
              <a:rect l="l" t="t" r="r" b="b"/>
              <a:pathLst>
                <a:path w="6268" h="6917" extrusionOk="0">
                  <a:moveTo>
                    <a:pt x="4374" y="0"/>
                  </a:moveTo>
                  <a:cubicBezTo>
                    <a:pt x="4309" y="0"/>
                    <a:pt x="4243" y="7"/>
                    <a:pt x="4230" y="19"/>
                  </a:cubicBezTo>
                  <a:cubicBezTo>
                    <a:pt x="4207" y="41"/>
                    <a:pt x="4079" y="71"/>
                    <a:pt x="4062" y="81"/>
                  </a:cubicBezTo>
                  <a:cubicBezTo>
                    <a:pt x="4040" y="110"/>
                    <a:pt x="4033" y="150"/>
                    <a:pt x="4046" y="186"/>
                  </a:cubicBezTo>
                  <a:cubicBezTo>
                    <a:pt x="4066" y="215"/>
                    <a:pt x="4105" y="245"/>
                    <a:pt x="4112" y="284"/>
                  </a:cubicBezTo>
                  <a:cubicBezTo>
                    <a:pt x="4118" y="333"/>
                    <a:pt x="4102" y="382"/>
                    <a:pt x="4069" y="418"/>
                  </a:cubicBezTo>
                  <a:cubicBezTo>
                    <a:pt x="4026" y="464"/>
                    <a:pt x="3800" y="644"/>
                    <a:pt x="3794" y="684"/>
                  </a:cubicBezTo>
                  <a:cubicBezTo>
                    <a:pt x="3787" y="726"/>
                    <a:pt x="3840" y="795"/>
                    <a:pt x="3755" y="818"/>
                  </a:cubicBezTo>
                  <a:cubicBezTo>
                    <a:pt x="3673" y="841"/>
                    <a:pt x="3499" y="864"/>
                    <a:pt x="3470" y="887"/>
                  </a:cubicBezTo>
                  <a:cubicBezTo>
                    <a:pt x="3440" y="910"/>
                    <a:pt x="3266" y="975"/>
                    <a:pt x="3243" y="1027"/>
                  </a:cubicBezTo>
                  <a:cubicBezTo>
                    <a:pt x="3211" y="1086"/>
                    <a:pt x="3158" y="1136"/>
                    <a:pt x="3096" y="1165"/>
                  </a:cubicBezTo>
                  <a:cubicBezTo>
                    <a:pt x="3011" y="1201"/>
                    <a:pt x="2926" y="1244"/>
                    <a:pt x="2844" y="1286"/>
                  </a:cubicBezTo>
                  <a:cubicBezTo>
                    <a:pt x="2801" y="1319"/>
                    <a:pt x="2637" y="1329"/>
                    <a:pt x="2637" y="1329"/>
                  </a:cubicBezTo>
                  <a:cubicBezTo>
                    <a:pt x="2637" y="1329"/>
                    <a:pt x="2512" y="1314"/>
                    <a:pt x="2439" y="1314"/>
                  </a:cubicBezTo>
                  <a:cubicBezTo>
                    <a:pt x="2416" y="1314"/>
                    <a:pt x="2399" y="1315"/>
                    <a:pt x="2392" y="1319"/>
                  </a:cubicBezTo>
                  <a:cubicBezTo>
                    <a:pt x="2362" y="1332"/>
                    <a:pt x="2149" y="1470"/>
                    <a:pt x="2159" y="1509"/>
                  </a:cubicBezTo>
                  <a:cubicBezTo>
                    <a:pt x="2169" y="1552"/>
                    <a:pt x="2208" y="1791"/>
                    <a:pt x="2176" y="1817"/>
                  </a:cubicBezTo>
                  <a:cubicBezTo>
                    <a:pt x="2168" y="1822"/>
                    <a:pt x="2160" y="1824"/>
                    <a:pt x="2151" y="1824"/>
                  </a:cubicBezTo>
                  <a:cubicBezTo>
                    <a:pt x="2122" y="1824"/>
                    <a:pt x="2088" y="1803"/>
                    <a:pt x="2074" y="1803"/>
                  </a:cubicBezTo>
                  <a:cubicBezTo>
                    <a:pt x="2073" y="1803"/>
                    <a:pt x="2072" y="1803"/>
                    <a:pt x="2071" y="1804"/>
                  </a:cubicBezTo>
                  <a:cubicBezTo>
                    <a:pt x="2045" y="1824"/>
                    <a:pt x="2022" y="1843"/>
                    <a:pt x="2002" y="1869"/>
                  </a:cubicBezTo>
                  <a:cubicBezTo>
                    <a:pt x="1992" y="1892"/>
                    <a:pt x="1936" y="1925"/>
                    <a:pt x="1936" y="1925"/>
                  </a:cubicBezTo>
                  <a:cubicBezTo>
                    <a:pt x="1907" y="1902"/>
                    <a:pt x="1884" y="1876"/>
                    <a:pt x="1864" y="1843"/>
                  </a:cubicBezTo>
                  <a:cubicBezTo>
                    <a:pt x="1851" y="1801"/>
                    <a:pt x="1671" y="1670"/>
                    <a:pt x="1655" y="1660"/>
                  </a:cubicBezTo>
                  <a:cubicBezTo>
                    <a:pt x="1640" y="1648"/>
                    <a:pt x="1587" y="1598"/>
                    <a:pt x="1552" y="1598"/>
                  </a:cubicBezTo>
                  <a:cubicBezTo>
                    <a:pt x="1548" y="1598"/>
                    <a:pt x="1544" y="1599"/>
                    <a:pt x="1540" y="1601"/>
                  </a:cubicBezTo>
                  <a:cubicBezTo>
                    <a:pt x="1504" y="1620"/>
                    <a:pt x="1396" y="1715"/>
                    <a:pt x="1373" y="1729"/>
                  </a:cubicBezTo>
                  <a:cubicBezTo>
                    <a:pt x="1353" y="1730"/>
                    <a:pt x="1333" y="1730"/>
                    <a:pt x="1313" y="1730"/>
                  </a:cubicBezTo>
                  <a:cubicBezTo>
                    <a:pt x="1279" y="1730"/>
                    <a:pt x="1246" y="1728"/>
                    <a:pt x="1212" y="1722"/>
                  </a:cubicBezTo>
                  <a:cubicBezTo>
                    <a:pt x="1195" y="1719"/>
                    <a:pt x="1051" y="1680"/>
                    <a:pt x="999" y="1680"/>
                  </a:cubicBezTo>
                  <a:cubicBezTo>
                    <a:pt x="991" y="1680"/>
                    <a:pt x="986" y="1680"/>
                    <a:pt x="983" y="1683"/>
                  </a:cubicBezTo>
                  <a:cubicBezTo>
                    <a:pt x="965" y="1695"/>
                    <a:pt x="893" y="1745"/>
                    <a:pt x="874" y="1745"/>
                  </a:cubicBezTo>
                  <a:cubicBezTo>
                    <a:pt x="873" y="1745"/>
                    <a:pt x="872" y="1745"/>
                    <a:pt x="872" y="1745"/>
                  </a:cubicBezTo>
                  <a:cubicBezTo>
                    <a:pt x="816" y="1706"/>
                    <a:pt x="764" y="1660"/>
                    <a:pt x="714" y="1611"/>
                  </a:cubicBezTo>
                  <a:cubicBezTo>
                    <a:pt x="712" y="1599"/>
                    <a:pt x="711" y="1557"/>
                    <a:pt x="645" y="1557"/>
                  </a:cubicBezTo>
                  <a:cubicBezTo>
                    <a:pt x="638" y="1557"/>
                    <a:pt x="631" y="1557"/>
                    <a:pt x="623" y="1558"/>
                  </a:cubicBezTo>
                  <a:cubicBezTo>
                    <a:pt x="587" y="1562"/>
                    <a:pt x="552" y="1564"/>
                    <a:pt x="517" y="1564"/>
                  </a:cubicBezTo>
                  <a:cubicBezTo>
                    <a:pt x="459" y="1564"/>
                    <a:pt x="400" y="1559"/>
                    <a:pt x="341" y="1548"/>
                  </a:cubicBezTo>
                  <a:cubicBezTo>
                    <a:pt x="262" y="1532"/>
                    <a:pt x="56" y="1421"/>
                    <a:pt x="56" y="1421"/>
                  </a:cubicBezTo>
                  <a:lnTo>
                    <a:pt x="56" y="1421"/>
                  </a:lnTo>
                  <a:cubicBezTo>
                    <a:pt x="56" y="1421"/>
                    <a:pt x="0" y="1496"/>
                    <a:pt x="128" y="1601"/>
                  </a:cubicBezTo>
                  <a:cubicBezTo>
                    <a:pt x="253" y="1696"/>
                    <a:pt x="380" y="1781"/>
                    <a:pt x="515" y="1860"/>
                  </a:cubicBezTo>
                  <a:cubicBezTo>
                    <a:pt x="616" y="1925"/>
                    <a:pt x="793" y="2020"/>
                    <a:pt x="803" y="2046"/>
                  </a:cubicBezTo>
                  <a:cubicBezTo>
                    <a:pt x="816" y="2082"/>
                    <a:pt x="816" y="2125"/>
                    <a:pt x="803" y="2164"/>
                  </a:cubicBezTo>
                  <a:cubicBezTo>
                    <a:pt x="783" y="2207"/>
                    <a:pt x="741" y="2226"/>
                    <a:pt x="744" y="2259"/>
                  </a:cubicBezTo>
                  <a:cubicBezTo>
                    <a:pt x="747" y="2292"/>
                    <a:pt x="764" y="2390"/>
                    <a:pt x="764" y="2403"/>
                  </a:cubicBezTo>
                  <a:cubicBezTo>
                    <a:pt x="767" y="2413"/>
                    <a:pt x="787" y="2564"/>
                    <a:pt x="852" y="2610"/>
                  </a:cubicBezTo>
                  <a:cubicBezTo>
                    <a:pt x="921" y="2659"/>
                    <a:pt x="1016" y="2711"/>
                    <a:pt x="1036" y="2770"/>
                  </a:cubicBezTo>
                  <a:cubicBezTo>
                    <a:pt x="1058" y="2823"/>
                    <a:pt x="1068" y="2882"/>
                    <a:pt x="1058" y="2941"/>
                  </a:cubicBezTo>
                  <a:cubicBezTo>
                    <a:pt x="1049" y="2993"/>
                    <a:pt x="1052" y="3049"/>
                    <a:pt x="1072" y="3098"/>
                  </a:cubicBezTo>
                  <a:lnTo>
                    <a:pt x="1078" y="3104"/>
                  </a:lnTo>
                  <a:cubicBezTo>
                    <a:pt x="1078" y="3104"/>
                    <a:pt x="1081" y="3108"/>
                    <a:pt x="1081" y="3108"/>
                  </a:cubicBezTo>
                  <a:cubicBezTo>
                    <a:pt x="1085" y="3111"/>
                    <a:pt x="1088" y="3118"/>
                    <a:pt x="1091" y="3118"/>
                  </a:cubicBezTo>
                  <a:lnTo>
                    <a:pt x="1101" y="3127"/>
                  </a:lnTo>
                  <a:cubicBezTo>
                    <a:pt x="1108" y="3134"/>
                    <a:pt x="1114" y="3140"/>
                    <a:pt x="1121" y="3147"/>
                  </a:cubicBezTo>
                  <a:cubicBezTo>
                    <a:pt x="1124" y="3147"/>
                    <a:pt x="1124" y="3147"/>
                    <a:pt x="1127" y="3150"/>
                  </a:cubicBezTo>
                  <a:lnTo>
                    <a:pt x="1137" y="3154"/>
                  </a:lnTo>
                  <a:lnTo>
                    <a:pt x="1140" y="3154"/>
                  </a:lnTo>
                  <a:cubicBezTo>
                    <a:pt x="1144" y="3157"/>
                    <a:pt x="1150" y="3160"/>
                    <a:pt x="1153" y="3160"/>
                  </a:cubicBezTo>
                  <a:lnTo>
                    <a:pt x="1160" y="3160"/>
                  </a:lnTo>
                  <a:lnTo>
                    <a:pt x="1176" y="3163"/>
                  </a:lnTo>
                  <a:cubicBezTo>
                    <a:pt x="1189" y="3167"/>
                    <a:pt x="1199" y="3167"/>
                    <a:pt x="1209" y="3167"/>
                  </a:cubicBezTo>
                  <a:cubicBezTo>
                    <a:pt x="1248" y="3169"/>
                    <a:pt x="1297" y="3172"/>
                    <a:pt x="1342" y="3172"/>
                  </a:cubicBezTo>
                  <a:cubicBezTo>
                    <a:pt x="1403" y="3172"/>
                    <a:pt x="1458" y="3167"/>
                    <a:pt x="1474" y="3150"/>
                  </a:cubicBezTo>
                  <a:cubicBezTo>
                    <a:pt x="1520" y="3114"/>
                    <a:pt x="1576" y="3095"/>
                    <a:pt x="1635" y="3088"/>
                  </a:cubicBezTo>
                  <a:cubicBezTo>
                    <a:pt x="1645" y="3095"/>
                    <a:pt x="1720" y="3137"/>
                    <a:pt x="1717" y="3173"/>
                  </a:cubicBezTo>
                  <a:cubicBezTo>
                    <a:pt x="1714" y="3196"/>
                    <a:pt x="1717" y="3275"/>
                    <a:pt x="1707" y="3340"/>
                  </a:cubicBezTo>
                  <a:cubicBezTo>
                    <a:pt x="1766" y="3357"/>
                    <a:pt x="1822" y="3376"/>
                    <a:pt x="1874" y="3399"/>
                  </a:cubicBezTo>
                  <a:cubicBezTo>
                    <a:pt x="1874" y="3399"/>
                    <a:pt x="2058" y="3429"/>
                    <a:pt x="2087" y="3432"/>
                  </a:cubicBezTo>
                  <a:cubicBezTo>
                    <a:pt x="2172" y="3452"/>
                    <a:pt x="2254" y="3488"/>
                    <a:pt x="2333" y="3534"/>
                  </a:cubicBezTo>
                  <a:cubicBezTo>
                    <a:pt x="2392" y="3576"/>
                    <a:pt x="2362" y="3651"/>
                    <a:pt x="2330" y="3763"/>
                  </a:cubicBezTo>
                  <a:cubicBezTo>
                    <a:pt x="2310" y="3841"/>
                    <a:pt x="2300" y="3923"/>
                    <a:pt x="2300" y="4009"/>
                  </a:cubicBezTo>
                  <a:cubicBezTo>
                    <a:pt x="2300" y="4009"/>
                    <a:pt x="2578" y="4182"/>
                    <a:pt x="2611" y="4195"/>
                  </a:cubicBezTo>
                  <a:cubicBezTo>
                    <a:pt x="2647" y="4208"/>
                    <a:pt x="2746" y="4389"/>
                    <a:pt x="2778" y="4428"/>
                  </a:cubicBezTo>
                  <a:cubicBezTo>
                    <a:pt x="2811" y="4470"/>
                    <a:pt x="2726" y="4608"/>
                    <a:pt x="2690" y="4690"/>
                  </a:cubicBezTo>
                  <a:cubicBezTo>
                    <a:pt x="2651" y="4772"/>
                    <a:pt x="2710" y="4867"/>
                    <a:pt x="2716" y="4929"/>
                  </a:cubicBezTo>
                  <a:cubicBezTo>
                    <a:pt x="2719" y="4988"/>
                    <a:pt x="2768" y="5031"/>
                    <a:pt x="2785" y="5116"/>
                  </a:cubicBezTo>
                  <a:cubicBezTo>
                    <a:pt x="2798" y="5204"/>
                    <a:pt x="2926" y="5499"/>
                    <a:pt x="3050" y="5584"/>
                  </a:cubicBezTo>
                  <a:cubicBezTo>
                    <a:pt x="3171" y="5673"/>
                    <a:pt x="3145" y="5791"/>
                    <a:pt x="3152" y="5846"/>
                  </a:cubicBezTo>
                  <a:cubicBezTo>
                    <a:pt x="3155" y="5918"/>
                    <a:pt x="3132" y="5987"/>
                    <a:pt x="3083" y="6040"/>
                  </a:cubicBezTo>
                  <a:cubicBezTo>
                    <a:pt x="3034" y="6082"/>
                    <a:pt x="2883" y="6190"/>
                    <a:pt x="2863" y="6233"/>
                  </a:cubicBezTo>
                  <a:cubicBezTo>
                    <a:pt x="2847" y="6272"/>
                    <a:pt x="3027" y="6318"/>
                    <a:pt x="3132" y="6357"/>
                  </a:cubicBezTo>
                  <a:cubicBezTo>
                    <a:pt x="3237" y="6397"/>
                    <a:pt x="3352" y="6531"/>
                    <a:pt x="3365" y="6544"/>
                  </a:cubicBezTo>
                  <a:cubicBezTo>
                    <a:pt x="3375" y="6560"/>
                    <a:pt x="3512" y="6731"/>
                    <a:pt x="3538" y="6754"/>
                  </a:cubicBezTo>
                  <a:cubicBezTo>
                    <a:pt x="3547" y="6763"/>
                    <a:pt x="3557" y="6766"/>
                    <a:pt x="3570" y="6766"/>
                  </a:cubicBezTo>
                  <a:cubicBezTo>
                    <a:pt x="3594" y="6766"/>
                    <a:pt x="3627" y="6755"/>
                    <a:pt x="3682" y="6750"/>
                  </a:cubicBezTo>
                  <a:cubicBezTo>
                    <a:pt x="3686" y="6750"/>
                    <a:pt x="3689" y="6750"/>
                    <a:pt x="3692" y="6750"/>
                  </a:cubicBezTo>
                  <a:cubicBezTo>
                    <a:pt x="3770" y="6750"/>
                    <a:pt x="3802" y="6866"/>
                    <a:pt x="3850" y="6888"/>
                  </a:cubicBezTo>
                  <a:cubicBezTo>
                    <a:pt x="3881" y="6903"/>
                    <a:pt x="3915" y="6916"/>
                    <a:pt x="3942" y="6916"/>
                  </a:cubicBezTo>
                  <a:cubicBezTo>
                    <a:pt x="3958" y="6916"/>
                    <a:pt x="3971" y="6912"/>
                    <a:pt x="3981" y="6901"/>
                  </a:cubicBezTo>
                  <a:cubicBezTo>
                    <a:pt x="4003" y="6868"/>
                    <a:pt x="3964" y="6842"/>
                    <a:pt x="3899" y="6764"/>
                  </a:cubicBezTo>
                  <a:cubicBezTo>
                    <a:pt x="3830" y="6688"/>
                    <a:pt x="3823" y="6665"/>
                    <a:pt x="3817" y="6606"/>
                  </a:cubicBezTo>
                  <a:cubicBezTo>
                    <a:pt x="3807" y="6564"/>
                    <a:pt x="3817" y="6521"/>
                    <a:pt x="3843" y="6485"/>
                  </a:cubicBezTo>
                  <a:cubicBezTo>
                    <a:pt x="3876" y="6443"/>
                    <a:pt x="3886" y="6387"/>
                    <a:pt x="3869" y="6338"/>
                  </a:cubicBezTo>
                  <a:cubicBezTo>
                    <a:pt x="3850" y="6259"/>
                    <a:pt x="3794" y="6210"/>
                    <a:pt x="3807" y="6108"/>
                  </a:cubicBezTo>
                  <a:cubicBezTo>
                    <a:pt x="3820" y="6007"/>
                    <a:pt x="4017" y="5889"/>
                    <a:pt x="4053" y="5840"/>
                  </a:cubicBezTo>
                  <a:cubicBezTo>
                    <a:pt x="4060" y="5829"/>
                    <a:pt x="4081" y="5824"/>
                    <a:pt x="4110" y="5824"/>
                  </a:cubicBezTo>
                  <a:cubicBezTo>
                    <a:pt x="4208" y="5824"/>
                    <a:pt x="4394" y="5876"/>
                    <a:pt x="4442" y="5899"/>
                  </a:cubicBezTo>
                  <a:cubicBezTo>
                    <a:pt x="4508" y="5925"/>
                    <a:pt x="4587" y="6066"/>
                    <a:pt x="4587" y="6066"/>
                  </a:cubicBezTo>
                  <a:cubicBezTo>
                    <a:pt x="4587" y="6066"/>
                    <a:pt x="4696" y="6128"/>
                    <a:pt x="4735" y="6128"/>
                  </a:cubicBezTo>
                  <a:cubicBezTo>
                    <a:pt x="4735" y="6128"/>
                    <a:pt x="4736" y="6128"/>
                    <a:pt x="4737" y="6128"/>
                  </a:cubicBezTo>
                  <a:cubicBezTo>
                    <a:pt x="4796" y="6108"/>
                    <a:pt x="4855" y="6085"/>
                    <a:pt x="4908" y="6056"/>
                  </a:cubicBezTo>
                  <a:cubicBezTo>
                    <a:pt x="4957" y="6036"/>
                    <a:pt x="5032" y="5961"/>
                    <a:pt x="5016" y="5918"/>
                  </a:cubicBezTo>
                  <a:cubicBezTo>
                    <a:pt x="5003" y="5873"/>
                    <a:pt x="4934" y="5866"/>
                    <a:pt x="4891" y="5830"/>
                  </a:cubicBezTo>
                  <a:cubicBezTo>
                    <a:pt x="4849" y="5797"/>
                    <a:pt x="4976" y="5519"/>
                    <a:pt x="5032" y="5407"/>
                  </a:cubicBezTo>
                  <a:cubicBezTo>
                    <a:pt x="5088" y="5293"/>
                    <a:pt x="5150" y="4955"/>
                    <a:pt x="5150" y="4955"/>
                  </a:cubicBezTo>
                  <a:cubicBezTo>
                    <a:pt x="5163" y="4890"/>
                    <a:pt x="5330" y="4857"/>
                    <a:pt x="5530" y="4841"/>
                  </a:cubicBezTo>
                  <a:cubicBezTo>
                    <a:pt x="5556" y="4837"/>
                    <a:pt x="5586" y="4834"/>
                    <a:pt x="5619" y="4834"/>
                  </a:cubicBezTo>
                  <a:lnTo>
                    <a:pt x="5655" y="4834"/>
                  </a:lnTo>
                  <a:lnTo>
                    <a:pt x="5723" y="4831"/>
                  </a:lnTo>
                  <a:lnTo>
                    <a:pt x="5923" y="4831"/>
                  </a:lnTo>
                  <a:cubicBezTo>
                    <a:pt x="5953" y="4830"/>
                    <a:pt x="5981" y="4829"/>
                    <a:pt x="6009" y="4829"/>
                  </a:cubicBezTo>
                  <a:cubicBezTo>
                    <a:pt x="6064" y="4829"/>
                    <a:pt x="6113" y="4831"/>
                    <a:pt x="6152" y="4831"/>
                  </a:cubicBezTo>
                  <a:lnTo>
                    <a:pt x="6267" y="4831"/>
                  </a:lnTo>
                  <a:lnTo>
                    <a:pt x="6215" y="3796"/>
                  </a:lnTo>
                  <a:cubicBezTo>
                    <a:pt x="6146" y="3792"/>
                    <a:pt x="6057" y="3783"/>
                    <a:pt x="6041" y="3776"/>
                  </a:cubicBezTo>
                  <a:cubicBezTo>
                    <a:pt x="5962" y="3756"/>
                    <a:pt x="5881" y="3733"/>
                    <a:pt x="5802" y="3701"/>
                  </a:cubicBezTo>
                  <a:cubicBezTo>
                    <a:pt x="5769" y="3688"/>
                    <a:pt x="5586" y="3583"/>
                    <a:pt x="5556" y="3543"/>
                  </a:cubicBezTo>
                  <a:cubicBezTo>
                    <a:pt x="5527" y="3507"/>
                    <a:pt x="5356" y="3389"/>
                    <a:pt x="5337" y="3357"/>
                  </a:cubicBezTo>
                  <a:cubicBezTo>
                    <a:pt x="5317" y="3327"/>
                    <a:pt x="5212" y="3160"/>
                    <a:pt x="5212" y="3160"/>
                  </a:cubicBezTo>
                  <a:cubicBezTo>
                    <a:pt x="5212" y="3160"/>
                    <a:pt x="5248" y="3009"/>
                    <a:pt x="5212" y="2937"/>
                  </a:cubicBezTo>
                  <a:cubicBezTo>
                    <a:pt x="5173" y="2865"/>
                    <a:pt x="4983" y="2783"/>
                    <a:pt x="4960" y="2734"/>
                  </a:cubicBezTo>
                  <a:cubicBezTo>
                    <a:pt x="4931" y="2646"/>
                    <a:pt x="4911" y="2557"/>
                    <a:pt x="4901" y="2469"/>
                  </a:cubicBezTo>
                  <a:cubicBezTo>
                    <a:pt x="4901" y="2449"/>
                    <a:pt x="4895" y="2131"/>
                    <a:pt x="4901" y="2040"/>
                  </a:cubicBezTo>
                  <a:cubicBezTo>
                    <a:pt x="4908" y="1948"/>
                    <a:pt x="4986" y="1853"/>
                    <a:pt x="4990" y="1794"/>
                  </a:cubicBezTo>
                  <a:cubicBezTo>
                    <a:pt x="4996" y="1735"/>
                    <a:pt x="4960" y="1640"/>
                    <a:pt x="4957" y="1624"/>
                  </a:cubicBezTo>
                  <a:cubicBezTo>
                    <a:pt x="4957" y="1611"/>
                    <a:pt x="4963" y="1460"/>
                    <a:pt x="4963" y="1460"/>
                  </a:cubicBezTo>
                  <a:cubicBezTo>
                    <a:pt x="4963" y="1460"/>
                    <a:pt x="5206" y="1293"/>
                    <a:pt x="5202" y="1221"/>
                  </a:cubicBezTo>
                  <a:cubicBezTo>
                    <a:pt x="5199" y="1149"/>
                    <a:pt x="5019" y="1047"/>
                    <a:pt x="4999" y="1001"/>
                  </a:cubicBezTo>
                  <a:cubicBezTo>
                    <a:pt x="4973" y="942"/>
                    <a:pt x="4953" y="883"/>
                    <a:pt x="4940" y="821"/>
                  </a:cubicBezTo>
                  <a:cubicBezTo>
                    <a:pt x="4937" y="775"/>
                    <a:pt x="4931" y="736"/>
                    <a:pt x="4908" y="726"/>
                  </a:cubicBezTo>
                  <a:cubicBezTo>
                    <a:pt x="4885" y="716"/>
                    <a:pt x="4551" y="684"/>
                    <a:pt x="4551" y="684"/>
                  </a:cubicBezTo>
                  <a:cubicBezTo>
                    <a:pt x="4547" y="634"/>
                    <a:pt x="4554" y="582"/>
                    <a:pt x="4573" y="533"/>
                  </a:cubicBezTo>
                  <a:cubicBezTo>
                    <a:pt x="4606" y="451"/>
                    <a:pt x="4632" y="369"/>
                    <a:pt x="4655" y="287"/>
                  </a:cubicBezTo>
                  <a:cubicBezTo>
                    <a:pt x="4659" y="271"/>
                    <a:pt x="4541" y="28"/>
                    <a:pt x="4488" y="12"/>
                  </a:cubicBezTo>
                  <a:cubicBezTo>
                    <a:pt x="4465" y="4"/>
                    <a:pt x="4420" y="0"/>
                    <a:pt x="4374" y="0"/>
                  </a:cubicBezTo>
                  <a:close/>
                </a:path>
              </a:pathLst>
            </a:cu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7243487" y="2917427"/>
              <a:ext cx="92137" cy="56231"/>
            </a:xfrm>
            <a:custGeom>
              <a:avLst/>
              <a:gdLst/>
              <a:ahLst/>
              <a:cxnLst/>
              <a:rect l="l" t="t" r="r" b="b"/>
              <a:pathLst>
                <a:path w="1029" h="628" extrusionOk="0">
                  <a:moveTo>
                    <a:pt x="561" y="0"/>
                  </a:moveTo>
                  <a:cubicBezTo>
                    <a:pt x="521" y="0"/>
                    <a:pt x="345" y="27"/>
                    <a:pt x="295" y="33"/>
                  </a:cubicBezTo>
                  <a:cubicBezTo>
                    <a:pt x="239" y="37"/>
                    <a:pt x="190" y="119"/>
                    <a:pt x="164" y="178"/>
                  </a:cubicBezTo>
                  <a:cubicBezTo>
                    <a:pt x="138" y="237"/>
                    <a:pt x="170" y="315"/>
                    <a:pt x="170" y="328"/>
                  </a:cubicBezTo>
                  <a:cubicBezTo>
                    <a:pt x="174" y="338"/>
                    <a:pt x="121" y="374"/>
                    <a:pt x="108" y="391"/>
                  </a:cubicBezTo>
                  <a:cubicBezTo>
                    <a:pt x="79" y="420"/>
                    <a:pt x="52" y="453"/>
                    <a:pt x="30" y="486"/>
                  </a:cubicBezTo>
                  <a:cubicBezTo>
                    <a:pt x="0" y="538"/>
                    <a:pt x="26" y="607"/>
                    <a:pt x="82" y="626"/>
                  </a:cubicBezTo>
                  <a:cubicBezTo>
                    <a:pt x="88" y="627"/>
                    <a:pt x="95" y="627"/>
                    <a:pt x="104" y="627"/>
                  </a:cubicBezTo>
                  <a:cubicBezTo>
                    <a:pt x="158" y="627"/>
                    <a:pt x="272" y="620"/>
                    <a:pt x="413" y="620"/>
                  </a:cubicBezTo>
                  <a:cubicBezTo>
                    <a:pt x="450" y="621"/>
                    <a:pt x="487" y="622"/>
                    <a:pt x="524" y="622"/>
                  </a:cubicBezTo>
                  <a:cubicBezTo>
                    <a:pt x="598" y="622"/>
                    <a:pt x="672" y="619"/>
                    <a:pt x="744" y="610"/>
                  </a:cubicBezTo>
                  <a:cubicBezTo>
                    <a:pt x="822" y="597"/>
                    <a:pt x="894" y="577"/>
                    <a:pt x="970" y="551"/>
                  </a:cubicBezTo>
                  <a:cubicBezTo>
                    <a:pt x="1029" y="528"/>
                    <a:pt x="973" y="492"/>
                    <a:pt x="970" y="466"/>
                  </a:cubicBezTo>
                  <a:cubicBezTo>
                    <a:pt x="966" y="440"/>
                    <a:pt x="953" y="335"/>
                    <a:pt x="976" y="309"/>
                  </a:cubicBezTo>
                  <a:cubicBezTo>
                    <a:pt x="996" y="279"/>
                    <a:pt x="1025" y="269"/>
                    <a:pt x="1025" y="246"/>
                  </a:cubicBezTo>
                  <a:cubicBezTo>
                    <a:pt x="1022" y="227"/>
                    <a:pt x="1009" y="115"/>
                    <a:pt x="1009" y="115"/>
                  </a:cubicBezTo>
                  <a:lnTo>
                    <a:pt x="888" y="11"/>
                  </a:lnTo>
                  <a:cubicBezTo>
                    <a:pt x="888" y="11"/>
                    <a:pt x="734" y="24"/>
                    <a:pt x="711" y="24"/>
                  </a:cubicBezTo>
                  <a:cubicBezTo>
                    <a:pt x="662" y="20"/>
                    <a:pt x="616" y="11"/>
                    <a:pt x="567" y="1"/>
                  </a:cubicBezTo>
                  <a:cubicBezTo>
                    <a:pt x="565" y="1"/>
                    <a:pt x="564" y="0"/>
                    <a:pt x="561" y="0"/>
                  </a:cubicBezTo>
                  <a:close/>
                </a:path>
              </a:pathLst>
            </a:custGeom>
            <a:solidFill>
              <a:schemeClr val="l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8058292" y="2198519"/>
              <a:ext cx="269963" cy="166365"/>
            </a:xfrm>
            <a:custGeom>
              <a:avLst/>
              <a:gdLst/>
              <a:ahLst/>
              <a:cxnLst/>
              <a:rect l="l" t="t" r="r" b="b"/>
              <a:pathLst>
                <a:path w="3015" h="1858" extrusionOk="0">
                  <a:moveTo>
                    <a:pt x="2592" y="0"/>
                  </a:moveTo>
                  <a:cubicBezTo>
                    <a:pt x="2543" y="7"/>
                    <a:pt x="2461" y="82"/>
                    <a:pt x="2461" y="82"/>
                  </a:cubicBezTo>
                  <a:cubicBezTo>
                    <a:pt x="2461" y="82"/>
                    <a:pt x="2317" y="148"/>
                    <a:pt x="2303" y="151"/>
                  </a:cubicBezTo>
                  <a:cubicBezTo>
                    <a:pt x="2294" y="151"/>
                    <a:pt x="2215" y="164"/>
                    <a:pt x="2153" y="181"/>
                  </a:cubicBezTo>
                  <a:cubicBezTo>
                    <a:pt x="2091" y="194"/>
                    <a:pt x="2071" y="240"/>
                    <a:pt x="2038" y="285"/>
                  </a:cubicBezTo>
                  <a:cubicBezTo>
                    <a:pt x="2005" y="331"/>
                    <a:pt x="1950" y="397"/>
                    <a:pt x="1917" y="446"/>
                  </a:cubicBezTo>
                  <a:cubicBezTo>
                    <a:pt x="1887" y="495"/>
                    <a:pt x="1832" y="515"/>
                    <a:pt x="1779" y="554"/>
                  </a:cubicBezTo>
                  <a:cubicBezTo>
                    <a:pt x="1748" y="576"/>
                    <a:pt x="1709" y="580"/>
                    <a:pt x="1673" y="580"/>
                  </a:cubicBezTo>
                  <a:cubicBezTo>
                    <a:pt x="1656" y="580"/>
                    <a:pt x="1640" y="579"/>
                    <a:pt x="1626" y="579"/>
                  </a:cubicBezTo>
                  <a:cubicBezTo>
                    <a:pt x="1617" y="579"/>
                    <a:pt x="1609" y="579"/>
                    <a:pt x="1602" y="580"/>
                  </a:cubicBezTo>
                  <a:cubicBezTo>
                    <a:pt x="1534" y="610"/>
                    <a:pt x="1465" y="649"/>
                    <a:pt x="1406" y="692"/>
                  </a:cubicBezTo>
                  <a:cubicBezTo>
                    <a:pt x="1370" y="718"/>
                    <a:pt x="1268" y="702"/>
                    <a:pt x="1206" y="715"/>
                  </a:cubicBezTo>
                  <a:cubicBezTo>
                    <a:pt x="1195" y="718"/>
                    <a:pt x="1184" y="719"/>
                    <a:pt x="1173" y="719"/>
                  </a:cubicBezTo>
                  <a:cubicBezTo>
                    <a:pt x="1152" y="719"/>
                    <a:pt x="1131" y="714"/>
                    <a:pt x="1111" y="705"/>
                  </a:cubicBezTo>
                  <a:cubicBezTo>
                    <a:pt x="1068" y="685"/>
                    <a:pt x="1026" y="659"/>
                    <a:pt x="993" y="623"/>
                  </a:cubicBezTo>
                  <a:cubicBezTo>
                    <a:pt x="973" y="590"/>
                    <a:pt x="872" y="548"/>
                    <a:pt x="855" y="528"/>
                  </a:cubicBezTo>
                  <a:cubicBezTo>
                    <a:pt x="849" y="520"/>
                    <a:pt x="825" y="518"/>
                    <a:pt x="796" y="518"/>
                  </a:cubicBezTo>
                  <a:cubicBezTo>
                    <a:pt x="749" y="518"/>
                    <a:pt x="690" y="525"/>
                    <a:pt x="675" y="531"/>
                  </a:cubicBezTo>
                  <a:cubicBezTo>
                    <a:pt x="674" y="532"/>
                    <a:pt x="673" y="532"/>
                    <a:pt x="671" y="532"/>
                  </a:cubicBezTo>
                  <a:cubicBezTo>
                    <a:pt x="645" y="532"/>
                    <a:pt x="609" y="442"/>
                    <a:pt x="597" y="436"/>
                  </a:cubicBezTo>
                  <a:cubicBezTo>
                    <a:pt x="580" y="430"/>
                    <a:pt x="446" y="338"/>
                    <a:pt x="433" y="338"/>
                  </a:cubicBezTo>
                  <a:cubicBezTo>
                    <a:pt x="433" y="338"/>
                    <a:pt x="432" y="338"/>
                    <a:pt x="432" y="338"/>
                  </a:cubicBezTo>
                  <a:cubicBezTo>
                    <a:pt x="418" y="338"/>
                    <a:pt x="360" y="427"/>
                    <a:pt x="341" y="469"/>
                  </a:cubicBezTo>
                  <a:cubicBezTo>
                    <a:pt x="338" y="475"/>
                    <a:pt x="335" y="482"/>
                    <a:pt x="331" y="492"/>
                  </a:cubicBezTo>
                  <a:cubicBezTo>
                    <a:pt x="328" y="502"/>
                    <a:pt x="322" y="508"/>
                    <a:pt x="318" y="518"/>
                  </a:cubicBezTo>
                  <a:cubicBezTo>
                    <a:pt x="305" y="541"/>
                    <a:pt x="292" y="564"/>
                    <a:pt x="276" y="584"/>
                  </a:cubicBezTo>
                  <a:cubicBezTo>
                    <a:pt x="263" y="603"/>
                    <a:pt x="177" y="626"/>
                    <a:pt x="168" y="629"/>
                  </a:cubicBezTo>
                  <a:cubicBezTo>
                    <a:pt x="145" y="652"/>
                    <a:pt x="128" y="682"/>
                    <a:pt x="122" y="711"/>
                  </a:cubicBezTo>
                  <a:cubicBezTo>
                    <a:pt x="109" y="764"/>
                    <a:pt x="0" y="829"/>
                    <a:pt x="0" y="829"/>
                  </a:cubicBezTo>
                  <a:cubicBezTo>
                    <a:pt x="7" y="839"/>
                    <a:pt x="14" y="846"/>
                    <a:pt x="20" y="855"/>
                  </a:cubicBezTo>
                  <a:cubicBezTo>
                    <a:pt x="66" y="905"/>
                    <a:pt x="158" y="964"/>
                    <a:pt x="161" y="1006"/>
                  </a:cubicBezTo>
                  <a:cubicBezTo>
                    <a:pt x="161" y="1013"/>
                    <a:pt x="164" y="1023"/>
                    <a:pt x="168" y="1029"/>
                  </a:cubicBezTo>
                  <a:cubicBezTo>
                    <a:pt x="269" y="1029"/>
                    <a:pt x="403" y="1039"/>
                    <a:pt x="489" y="1085"/>
                  </a:cubicBezTo>
                  <a:cubicBezTo>
                    <a:pt x="508" y="1095"/>
                    <a:pt x="525" y="1104"/>
                    <a:pt x="541" y="1111"/>
                  </a:cubicBezTo>
                  <a:lnTo>
                    <a:pt x="554" y="1118"/>
                  </a:lnTo>
                  <a:cubicBezTo>
                    <a:pt x="570" y="1124"/>
                    <a:pt x="590" y="1131"/>
                    <a:pt x="607" y="1137"/>
                  </a:cubicBezTo>
                  <a:cubicBezTo>
                    <a:pt x="646" y="1154"/>
                    <a:pt x="685" y="1167"/>
                    <a:pt x="724" y="1180"/>
                  </a:cubicBezTo>
                  <a:cubicBezTo>
                    <a:pt x="751" y="1190"/>
                    <a:pt x="780" y="1196"/>
                    <a:pt x="806" y="1206"/>
                  </a:cubicBezTo>
                  <a:lnTo>
                    <a:pt x="852" y="1222"/>
                  </a:lnTo>
                  <a:cubicBezTo>
                    <a:pt x="885" y="1235"/>
                    <a:pt x="918" y="1252"/>
                    <a:pt x="950" y="1272"/>
                  </a:cubicBezTo>
                  <a:cubicBezTo>
                    <a:pt x="1045" y="1347"/>
                    <a:pt x="1294" y="1416"/>
                    <a:pt x="1337" y="1442"/>
                  </a:cubicBezTo>
                  <a:cubicBezTo>
                    <a:pt x="1383" y="1471"/>
                    <a:pt x="1602" y="1563"/>
                    <a:pt x="1629" y="1596"/>
                  </a:cubicBezTo>
                  <a:cubicBezTo>
                    <a:pt x="1652" y="1625"/>
                    <a:pt x="1766" y="1710"/>
                    <a:pt x="1796" y="1743"/>
                  </a:cubicBezTo>
                  <a:cubicBezTo>
                    <a:pt x="1809" y="1763"/>
                    <a:pt x="1871" y="1812"/>
                    <a:pt x="1927" y="1858"/>
                  </a:cubicBezTo>
                  <a:cubicBezTo>
                    <a:pt x="1930" y="1851"/>
                    <a:pt x="1937" y="1838"/>
                    <a:pt x="1943" y="1828"/>
                  </a:cubicBezTo>
                  <a:cubicBezTo>
                    <a:pt x="2041" y="1648"/>
                    <a:pt x="2333" y="1196"/>
                    <a:pt x="2395" y="1114"/>
                  </a:cubicBezTo>
                  <a:cubicBezTo>
                    <a:pt x="2457" y="1032"/>
                    <a:pt x="2739" y="774"/>
                    <a:pt x="2772" y="698"/>
                  </a:cubicBezTo>
                  <a:cubicBezTo>
                    <a:pt x="2795" y="652"/>
                    <a:pt x="2919" y="380"/>
                    <a:pt x="3014" y="168"/>
                  </a:cubicBezTo>
                  <a:lnTo>
                    <a:pt x="2932" y="79"/>
                  </a:lnTo>
                  <a:cubicBezTo>
                    <a:pt x="2932" y="79"/>
                    <a:pt x="2788" y="40"/>
                    <a:pt x="2769" y="30"/>
                  </a:cubicBezTo>
                  <a:cubicBezTo>
                    <a:pt x="2713" y="10"/>
                    <a:pt x="2651" y="0"/>
                    <a:pt x="2592" y="0"/>
                  </a:cubicBez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7989616" y="1964465"/>
              <a:ext cx="351803" cy="203345"/>
            </a:xfrm>
            <a:custGeom>
              <a:avLst/>
              <a:gdLst/>
              <a:ahLst/>
              <a:cxnLst/>
              <a:rect l="l" t="t" r="r" b="b"/>
              <a:pathLst>
                <a:path w="3929" h="2271" extrusionOk="0">
                  <a:moveTo>
                    <a:pt x="1460" y="1"/>
                  </a:moveTo>
                  <a:cubicBezTo>
                    <a:pt x="1451" y="1"/>
                    <a:pt x="1440" y="4"/>
                    <a:pt x="1426" y="10"/>
                  </a:cubicBezTo>
                  <a:cubicBezTo>
                    <a:pt x="1318" y="63"/>
                    <a:pt x="1223" y="85"/>
                    <a:pt x="1190" y="135"/>
                  </a:cubicBezTo>
                  <a:cubicBezTo>
                    <a:pt x="1157" y="184"/>
                    <a:pt x="1121" y="197"/>
                    <a:pt x="1079" y="230"/>
                  </a:cubicBezTo>
                  <a:cubicBezTo>
                    <a:pt x="1039" y="259"/>
                    <a:pt x="961" y="262"/>
                    <a:pt x="915" y="292"/>
                  </a:cubicBezTo>
                  <a:cubicBezTo>
                    <a:pt x="872" y="321"/>
                    <a:pt x="859" y="348"/>
                    <a:pt x="826" y="413"/>
                  </a:cubicBezTo>
                  <a:cubicBezTo>
                    <a:pt x="794" y="482"/>
                    <a:pt x="840" y="462"/>
                    <a:pt x="751" y="538"/>
                  </a:cubicBezTo>
                  <a:cubicBezTo>
                    <a:pt x="695" y="587"/>
                    <a:pt x="633" y="626"/>
                    <a:pt x="561" y="652"/>
                  </a:cubicBezTo>
                  <a:cubicBezTo>
                    <a:pt x="538" y="652"/>
                    <a:pt x="397" y="646"/>
                    <a:pt x="387" y="633"/>
                  </a:cubicBezTo>
                  <a:cubicBezTo>
                    <a:pt x="378" y="616"/>
                    <a:pt x="217" y="501"/>
                    <a:pt x="217" y="501"/>
                  </a:cubicBezTo>
                  <a:cubicBezTo>
                    <a:pt x="207" y="485"/>
                    <a:pt x="190" y="476"/>
                    <a:pt x="172" y="476"/>
                  </a:cubicBezTo>
                  <a:cubicBezTo>
                    <a:pt x="162" y="476"/>
                    <a:pt x="151" y="479"/>
                    <a:pt x="142" y="485"/>
                  </a:cubicBezTo>
                  <a:cubicBezTo>
                    <a:pt x="122" y="492"/>
                    <a:pt x="106" y="495"/>
                    <a:pt x="86" y="498"/>
                  </a:cubicBezTo>
                  <a:cubicBezTo>
                    <a:pt x="86" y="501"/>
                    <a:pt x="86" y="505"/>
                    <a:pt x="89" y="508"/>
                  </a:cubicBezTo>
                  <a:cubicBezTo>
                    <a:pt x="112" y="564"/>
                    <a:pt x="119" y="629"/>
                    <a:pt x="106" y="688"/>
                  </a:cubicBezTo>
                  <a:cubicBezTo>
                    <a:pt x="93" y="754"/>
                    <a:pt x="53" y="823"/>
                    <a:pt x="63" y="882"/>
                  </a:cubicBezTo>
                  <a:cubicBezTo>
                    <a:pt x="76" y="944"/>
                    <a:pt x="152" y="944"/>
                    <a:pt x="109" y="1009"/>
                  </a:cubicBezTo>
                  <a:cubicBezTo>
                    <a:pt x="63" y="1072"/>
                    <a:pt x="11" y="1075"/>
                    <a:pt x="7" y="1117"/>
                  </a:cubicBezTo>
                  <a:cubicBezTo>
                    <a:pt x="1" y="1157"/>
                    <a:pt x="34" y="1173"/>
                    <a:pt x="83" y="1245"/>
                  </a:cubicBezTo>
                  <a:cubicBezTo>
                    <a:pt x="135" y="1320"/>
                    <a:pt x="250" y="1465"/>
                    <a:pt x="227" y="1543"/>
                  </a:cubicBezTo>
                  <a:cubicBezTo>
                    <a:pt x="201" y="1619"/>
                    <a:pt x="168" y="1694"/>
                    <a:pt x="125" y="1763"/>
                  </a:cubicBezTo>
                  <a:lnTo>
                    <a:pt x="116" y="1779"/>
                  </a:lnTo>
                  <a:cubicBezTo>
                    <a:pt x="125" y="1786"/>
                    <a:pt x="132" y="1792"/>
                    <a:pt x="132" y="1799"/>
                  </a:cubicBezTo>
                  <a:cubicBezTo>
                    <a:pt x="142" y="1835"/>
                    <a:pt x="273" y="1868"/>
                    <a:pt x="283" y="1868"/>
                  </a:cubicBezTo>
                  <a:cubicBezTo>
                    <a:pt x="332" y="1848"/>
                    <a:pt x="378" y="1822"/>
                    <a:pt x="417" y="1792"/>
                  </a:cubicBezTo>
                  <a:cubicBezTo>
                    <a:pt x="429" y="1784"/>
                    <a:pt x="440" y="1781"/>
                    <a:pt x="450" y="1781"/>
                  </a:cubicBezTo>
                  <a:cubicBezTo>
                    <a:pt x="494" y="1781"/>
                    <a:pt x="519" y="1846"/>
                    <a:pt x="535" y="1868"/>
                  </a:cubicBezTo>
                  <a:cubicBezTo>
                    <a:pt x="577" y="1913"/>
                    <a:pt x="633" y="1943"/>
                    <a:pt x="692" y="1956"/>
                  </a:cubicBezTo>
                  <a:cubicBezTo>
                    <a:pt x="694" y="1956"/>
                    <a:pt x="696" y="1956"/>
                    <a:pt x="697" y="1956"/>
                  </a:cubicBezTo>
                  <a:cubicBezTo>
                    <a:pt x="773" y="1956"/>
                    <a:pt x="1021" y="1765"/>
                    <a:pt x="1089" y="1704"/>
                  </a:cubicBezTo>
                  <a:cubicBezTo>
                    <a:pt x="1157" y="1642"/>
                    <a:pt x="1213" y="1566"/>
                    <a:pt x="1252" y="1484"/>
                  </a:cubicBezTo>
                  <a:cubicBezTo>
                    <a:pt x="1295" y="1396"/>
                    <a:pt x="1344" y="1389"/>
                    <a:pt x="1416" y="1304"/>
                  </a:cubicBezTo>
                  <a:cubicBezTo>
                    <a:pt x="1439" y="1277"/>
                    <a:pt x="1466" y="1268"/>
                    <a:pt x="1493" y="1268"/>
                  </a:cubicBezTo>
                  <a:cubicBezTo>
                    <a:pt x="1546" y="1268"/>
                    <a:pt x="1602" y="1301"/>
                    <a:pt x="1645" y="1301"/>
                  </a:cubicBezTo>
                  <a:cubicBezTo>
                    <a:pt x="1646" y="1301"/>
                    <a:pt x="1647" y="1301"/>
                    <a:pt x="1649" y="1301"/>
                  </a:cubicBezTo>
                  <a:cubicBezTo>
                    <a:pt x="1650" y="1301"/>
                    <a:pt x="1650" y="1301"/>
                    <a:pt x="1651" y="1301"/>
                  </a:cubicBezTo>
                  <a:cubicBezTo>
                    <a:pt x="1719" y="1301"/>
                    <a:pt x="1793" y="1429"/>
                    <a:pt x="1799" y="1468"/>
                  </a:cubicBezTo>
                  <a:cubicBezTo>
                    <a:pt x="1799" y="1501"/>
                    <a:pt x="1786" y="1530"/>
                    <a:pt x="1760" y="1550"/>
                  </a:cubicBezTo>
                  <a:cubicBezTo>
                    <a:pt x="1721" y="1573"/>
                    <a:pt x="1685" y="1605"/>
                    <a:pt x="1655" y="1642"/>
                  </a:cubicBezTo>
                  <a:cubicBezTo>
                    <a:pt x="1629" y="1681"/>
                    <a:pt x="1662" y="1707"/>
                    <a:pt x="1665" y="1740"/>
                  </a:cubicBezTo>
                  <a:cubicBezTo>
                    <a:pt x="1668" y="1773"/>
                    <a:pt x="1626" y="1795"/>
                    <a:pt x="1586" y="1835"/>
                  </a:cubicBezTo>
                  <a:cubicBezTo>
                    <a:pt x="1557" y="1868"/>
                    <a:pt x="1544" y="1910"/>
                    <a:pt x="1547" y="1956"/>
                  </a:cubicBezTo>
                  <a:cubicBezTo>
                    <a:pt x="1580" y="1985"/>
                    <a:pt x="1613" y="2015"/>
                    <a:pt x="1652" y="2038"/>
                  </a:cubicBezTo>
                  <a:cubicBezTo>
                    <a:pt x="1685" y="2061"/>
                    <a:pt x="1695" y="2205"/>
                    <a:pt x="1714" y="2228"/>
                  </a:cubicBezTo>
                  <a:cubicBezTo>
                    <a:pt x="1753" y="2257"/>
                    <a:pt x="1796" y="2271"/>
                    <a:pt x="1843" y="2271"/>
                  </a:cubicBezTo>
                  <a:cubicBezTo>
                    <a:pt x="1848" y="2271"/>
                    <a:pt x="1853" y="2271"/>
                    <a:pt x="1858" y="2270"/>
                  </a:cubicBezTo>
                  <a:cubicBezTo>
                    <a:pt x="1914" y="2264"/>
                    <a:pt x="1937" y="2208"/>
                    <a:pt x="1970" y="2182"/>
                  </a:cubicBezTo>
                  <a:cubicBezTo>
                    <a:pt x="1988" y="2167"/>
                    <a:pt x="2014" y="2164"/>
                    <a:pt x="2039" y="2164"/>
                  </a:cubicBezTo>
                  <a:cubicBezTo>
                    <a:pt x="2060" y="2164"/>
                    <a:pt x="2079" y="2166"/>
                    <a:pt x="2094" y="2166"/>
                  </a:cubicBezTo>
                  <a:cubicBezTo>
                    <a:pt x="2098" y="2166"/>
                    <a:pt x="2101" y="2166"/>
                    <a:pt x="2104" y="2166"/>
                  </a:cubicBezTo>
                  <a:cubicBezTo>
                    <a:pt x="2134" y="2162"/>
                    <a:pt x="2215" y="2080"/>
                    <a:pt x="2209" y="2018"/>
                  </a:cubicBezTo>
                  <a:cubicBezTo>
                    <a:pt x="2206" y="1956"/>
                    <a:pt x="2222" y="1890"/>
                    <a:pt x="2255" y="1838"/>
                  </a:cubicBezTo>
                  <a:cubicBezTo>
                    <a:pt x="2281" y="1795"/>
                    <a:pt x="2314" y="1756"/>
                    <a:pt x="2350" y="1723"/>
                  </a:cubicBezTo>
                  <a:cubicBezTo>
                    <a:pt x="2376" y="1695"/>
                    <a:pt x="2396" y="1687"/>
                    <a:pt x="2429" y="1687"/>
                  </a:cubicBezTo>
                  <a:cubicBezTo>
                    <a:pt x="2451" y="1687"/>
                    <a:pt x="2477" y="1690"/>
                    <a:pt x="2514" y="1694"/>
                  </a:cubicBezTo>
                  <a:cubicBezTo>
                    <a:pt x="2527" y="1695"/>
                    <a:pt x="2541" y="1696"/>
                    <a:pt x="2554" y="1696"/>
                  </a:cubicBezTo>
                  <a:cubicBezTo>
                    <a:pt x="2635" y="1696"/>
                    <a:pt x="2704" y="1674"/>
                    <a:pt x="2746" y="1671"/>
                  </a:cubicBezTo>
                  <a:cubicBezTo>
                    <a:pt x="2795" y="1668"/>
                    <a:pt x="2841" y="1651"/>
                    <a:pt x="2880" y="1628"/>
                  </a:cubicBezTo>
                  <a:cubicBezTo>
                    <a:pt x="2943" y="1596"/>
                    <a:pt x="3011" y="1573"/>
                    <a:pt x="3080" y="1556"/>
                  </a:cubicBezTo>
                  <a:cubicBezTo>
                    <a:pt x="3136" y="1550"/>
                    <a:pt x="3188" y="1514"/>
                    <a:pt x="3215" y="1461"/>
                  </a:cubicBezTo>
                  <a:cubicBezTo>
                    <a:pt x="3244" y="1386"/>
                    <a:pt x="3224" y="1357"/>
                    <a:pt x="3231" y="1337"/>
                  </a:cubicBezTo>
                  <a:cubicBezTo>
                    <a:pt x="3238" y="1320"/>
                    <a:pt x="3329" y="1255"/>
                    <a:pt x="3398" y="1216"/>
                  </a:cubicBezTo>
                  <a:cubicBezTo>
                    <a:pt x="3420" y="1200"/>
                    <a:pt x="3446" y="1193"/>
                    <a:pt x="3472" y="1193"/>
                  </a:cubicBezTo>
                  <a:cubicBezTo>
                    <a:pt x="3490" y="1193"/>
                    <a:pt x="3509" y="1196"/>
                    <a:pt x="3526" y="1203"/>
                  </a:cubicBezTo>
                  <a:cubicBezTo>
                    <a:pt x="3526" y="1203"/>
                    <a:pt x="3758" y="1294"/>
                    <a:pt x="3771" y="1294"/>
                  </a:cubicBezTo>
                  <a:cubicBezTo>
                    <a:pt x="3778" y="1294"/>
                    <a:pt x="3857" y="1317"/>
                    <a:pt x="3929" y="1337"/>
                  </a:cubicBezTo>
                  <a:cubicBezTo>
                    <a:pt x="3925" y="1317"/>
                    <a:pt x="3922" y="1298"/>
                    <a:pt x="3922" y="1291"/>
                  </a:cubicBezTo>
                  <a:cubicBezTo>
                    <a:pt x="3880" y="1127"/>
                    <a:pt x="3860" y="914"/>
                    <a:pt x="3785" y="692"/>
                  </a:cubicBezTo>
                  <a:cubicBezTo>
                    <a:pt x="3755" y="600"/>
                    <a:pt x="3696" y="449"/>
                    <a:pt x="3631" y="295"/>
                  </a:cubicBezTo>
                  <a:cubicBezTo>
                    <a:pt x="3572" y="321"/>
                    <a:pt x="3509" y="344"/>
                    <a:pt x="3447" y="361"/>
                  </a:cubicBezTo>
                  <a:cubicBezTo>
                    <a:pt x="3336" y="384"/>
                    <a:pt x="3238" y="403"/>
                    <a:pt x="3238" y="403"/>
                  </a:cubicBezTo>
                  <a:cubicBezTo>
                    <a:pt x="3238" y="403"/>
                    <a:pt x="3100" y="311"/>
                    <a:pt x="3079" y="311"/>
                  </a:cubicBezTo>
                  <a:cubicBezTo>
                    <a:pt x="3078" y="311"/>
                    <a:pt x="3077" y="311"/>
                    <a:pt x="3077" y="311"/>
                  </a:cubicBezTo>
                  <a:cubicBezTo>
                    <a:pt x="3073" y="314"/>
                    <a:pt x="3063" y="315"/>
                    <a:pt x="3051" y="315"/>
                  </a:cubicBezTo>
                  <a:cubicBezTo>
                    <a:pt x="3038" y="315"/>
                    <a:pt x="3023" y="314"/>
                    <a:pt x="3008" y="314"/>
                  </a:cubicBezTo>
                  <a:cubicBezTo>
                    <a:pt x="2985" y="314"/>
                    <a:pt x="2963" y="316"/>
                    <a:pt x="2956" y="325"/>
                  </a:cubicBezTo>
                  <a:cubicBezTo>
                    <a:pt x="2939" y="341"/>
                    <a:pt x="2749" y="361"/>
                    <a:pt x="2730" y="364"/>
                  </a:cubicBezTo>
                  <a:cubicBezTo>
                    <a:pt x="2677" y="351"/>
                    <a:pt x="2628" y="334"/>
                    <a:pt x="2582" y="315"/>
                  </a:cubicBezTo>
                  <a:cubicBezTo>
                    <a:pt x="2582" y="315"/>
                    <a:pt x="2569" y="325"/>
                    <a:pt x="2514" y="325"/>
                  </a:cubicBezTo>
                  <a:cubicBezTo>
                    <a:pt x="2474" y="325"/>
                    <a:pt x="2432" y="328"/>
                    <a:pt x="2392" y="338"/>
                  </a:cubicBezTo>
                  <a:cubicBezTo>
                    <a:pt x="2369" y="328"/>
                    <a:pt x="2350" y="318"/>
                    <a:pt x="2330" y="302"/>
                  </a:cubicBezTo>
                  <a:cubicBezTo>
                    <a:pt x="2300" y="278"/>
                    <a:pt x="2246" y="225"/>
                    <a:pt x="2210" y="225"/>
                  </a:cubicBezTo>
                  <a:cubicBezTo>
                    <a:pt x="2206" y="225"/>
                    <a:pt x="2202" y="225"/>
                    <a:pt x="2199" y="226"/>
                  </a:cubicBezTo>
                  <a:cubicBezTo>
                    <a:pt x="2163" y="236"/>
                    <a:pt x="2104" y="239"/>
                    <a:pt x="2097" y="298"/>
                  </a:cubicBezTo>
                  <a:cubicBezTo>
                    <a:pt x="2091" y="357"/>
                    <a:pt x="2075" y="380"/>
                    <a:pt x="2111" y="416"/>
                  </a:cubicBezTo>
                  <a:cubicBezTo>
                    <a:pt x="2121" y="424"/>
                    <a:pt x="2125" y="426"/>
                    <a:pt x="2127" y="426"/>
                  </a:cubicBezTo>
                  <a:lnTo>
                    <a:pt x="2127" y="426"/>
                  </a:lnTo>
                  <a:cubicBezTo>
                    <a:pt x="2127" y="426"/>
                    <a:pt x="2127" y="426"/>
                    <a:pt x="2127" y="426"/>
                  </a:cubicBezTo>
                  <a:cubicBezTo>
                    <a:pt x="2130" y="429"/>
                    <a:pt x="2137" y="433"/>
                    <a:pt x="2150" y="449"/>
                  </a:cubicBezTo>
                  <a:cubicBezTo>
                    <a:pt x="2192" y="498"/>
                    <a:pt x="2206" y="518"/>
                    <a:pt x="2196" y="544"/>
                  </a:cubicBezTo>
                  <a:cubicBezTo>
                    <a:pt x="2186" y="570"/>
                    <a:pt x="2150" y="587"/>
                    <a:pt x="2150" y="613"/>
                  </a:cubicBezTo>
                  <a:cubicBezTo>
                    <a:pt x="2156" y="652"/>
                    <a:pt x="2173" y="692"/>
                    <a:pt x="2196" y="724"/>
                  </a:cubicBezTo>
                  <a:cubicBezTo>
                    <a:pt x="2219" y="734"/>
                    <a:pt x="2229" y="764"/>
                    <a:pt x="2215" y="787"/>
                  </a:cubicBezTo>
                  <a:cubicBezTo>
                    <a:pt x="2199" y="816"/>
                    <a:pt x="2156" y="826"/>
                    <a:pt x="2143" y="855"/>
                  </a:cubicBezTo>
                  <a:cubicBezTo>
                    <a:pt x="2130" y="888"/>
                    <a:pt x="2084" y="950"/>
                    <a:pt x="2061" y="954"/>
                  </a:cubicBezTo>
                  <a:cubicBezTo>
                    <a:pt x="2059" y="954"/>
                    <a:pt x="2056" y="954"/>
                    <a:pt x="2053" y="954"/>
                  </a:cubicBezTo>
                  <a:cubicBezTo>
                    <a:pt x="2023" y="954"/>
                    <a:pt x="1965" y="940"/>
                    <a:pt x="1953" y="901"/>
                  </a:cubicBezTo>
                  <a:cubicBezTo>
                    <a:pt x="1944" y="862"/>
                    <a:pt x="1947" y="750"/>
                    <a:pt x="1911" y="737"/>
                  </a:cubicBezTo>
                  <a:cubicBezTo>
                    <a:pt x="1881" y="730"/>
                    <a:pt x="1863" y="695"/>
                    <a:pt x="1834" y="695"/>
                  </a:cubicBezTo>
                  <a:cubicBezTo>
                    <a:pt x="1825" y="695"/>
                    <a:pt x="1815" y="698"/>
                    <a:pt x="1803" y="708"/>
                  </a:cubicBezTo>
                  <a:cubicBezTo>
                    <a:pt x="1757" y="747"/>
                    <a:pt x="1747" y="790"/>
                    <a:pt x="1714" y="800"/>
                  </a:cubicBezTo>
                  <a:cubicBezTo>
                    <a:pt x="1712" y="800"/>
                    <a:pt x="1711" y="800"/>
                    <a:pt x="1709" y="800"/>
                  </a:cubicBezTo>
                  <a:cubicBezTo>
                    <a:pt x="1672" y="800"/>
                    <a:pt x="1585" y="747"/>
                    <a:pt x="1567" y="747"/>
                  </a:cubicBezTo>
                  <a:cubicBezTo>
                    <a:pt x="1521" y="767"/>
                    <a:pt x="1475" y="790"/>
                    <a:pt x="1429" y="813"/>
                  </a:cubicBezTo>
                  <a:cubicBezTo>
                    <a:pt x="1420" y="820"/>
                    <a:pt x="1410" y="823"/>
                    <a:pt x="1399" y="823"/>
                  </a:cubicBezTo>
                  <a:cubicBezTo>
                    <a:pt x="1389" y="823"/>
                    <a:pt x="1379" y="821"/>
                    <a:pt x="1370" y="816"/>
                  </a:cubicBezTo>
                  <a:cubicBezTo>
                    <a:pt x="1344" y="800"/>
                    <a:pt x="1295" y="695"/>
                    <a:pt x="1275" y="685"/>
                  </a:cubicBezTo>
                  <a:cubicBezTo>
                    <a:pt x="1259" y="675"/>
                    <a:pt x="1239" y="570"/>
                    <a:pt x="1236" y="541"/>
                  </a:cubicBezTo>
                  <a:cubicBezTo>
                    <a:pt x="1233" y="511"/>
                    <a:pt x="1220" y="528"/>
                    <a:pt x="1262" y="456"/>
                  </a:cubicBezTo>
                  <a:cubicBezTo>
                    <a:pt x="1305" y="384"/>
                    <a:pt x="1275" y="344"/>
                    <a:pt x="1311" y="321"/>
                  </a:cubicBezTo>
                  <a:cubicBezTo>
                    <a:pt x="1347" y="302"/>
                    <a:pt x="1455" y="302"/>
                    <a:pt x="1452" y="269"/>
                  </a:cubicBezTo>
                  <a:cubicBezTo>
                    <a:pt x="1449" y="236"/>
                    <a:pt x="1465" y="148"/>
                    <a:pt x="1465" y="135"/>
                  </a:cubicBezTo>
                  <a:cubicBezTo>
                    <a:pt x="1465" y="120"/>
                    <a:pt x="1514" y="1"/>
                    <a:pt x="1460" y="1"/>
                  </a:cubicBez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7996421" y="1862659"/>
              <a:ext cx="318583" cy="186960"/>
            </a:xfrm>
            <a:custGeom>
              <a:avLst/>
              <a:gdLst/>
              <a:ahLst/>
              <a:cxnLst/>
              <a:rect l="l" t="t" r="r" b="b"/>
              <a:pathLst>
                <a:path w="3558" h="2088" extrusionOk="0">
                  <a:moveTo>
                    <a:pt x="1222" y="1"/>
                  </a:moveTo>
                  <a:cubicBezTo>
                    <a:pt x="1134" y="30"/>
                    <a:pt x="1042" y="56"/>
                    <a:pt x="950" y="76"/>
                  </a:cubicBezTo>
                  <a:cubicBezTo>
                    <a:pt x="862" y="89"/>
                    <a:pt x="836" y="60"/>
                    <a:pt x="806" y="128"/>
                  </a:cubicBezTo>
                  <a:cubicBezTo>
                    <a:pt x="773" y="213"/>
                    <a:pt x="747" y="305"/>
                    <a:pt x="737" y="397"/>
                  </a:cubicBezTo>
                  <a:cubicBezTo>
                    <a:pt x="724" y="472"/>
                    <a:pt x="685" y="515"/>
                    <a:pt x="613" y="666"/>
                  </a:cubicBezTo>
                  <a:cubicBezTo>
                    <a:pt x="541" y="816"/>
                    <a:pt x="524" y="911"/>
                    <a:pt x="482" y="1000"/>
                  </a:cubicBezTo>
                  <a:cubicBezTo>
                    <a:pt x="443" y="1088"/>
                    <a:pt x="452" y="1137"/>
                    <a:pt x="370" y="1206"/>
                  </a:cubicBezTo>
                  <a:cubicBezTo>
                    <a:pt x="292" y="1272"/>
                    <a:pt x="302" y="1255"/>
                    <a:pt x="164" y="1380"/>
                  </a:cubicBezTo>
                  <a:cubicBezTo>
                    <a:pt x="36" y="1494"/>
                    <a:pt x="0" y="1576"/>
                    <a:pt x="10" y="1629"/>
                  </a:cubicBezTo>
                  <a:cubicBezTo>
                    <a:pt x="30" y="1629"/>
                    <a:pt x="49" y="1625"/>
                    <a:pt x="66" y="1616"/>
                  </a:cubicBezTo>
                  <a:cubicBezTo>
                    <a:pt x="75" y="1611"/>
                    <a:pt x="85" y="1609"/>
                    <a:pt x="94" y="1609"/>
                  </a:cubicBezTo>
                  <a:cubicBezTo>
                    <a:pt x="113" y="1609"/>
                    <a:pt x="130" y="1617"/>
                    <a:pt x="141" y="1632"/>
                  </a:cubicBezTo>
                  <a:cubicBezTo>
                    <a:pt x="141" y="1632"/>
                    <a:pt x="302" y="1750"/>
                    <a:pt x="311" y="1763"/>
                  </a:cubicBezTo>
                  <a:cubicBezTo>
                    <a:pt x="322" y="1777"/>
                    <a:pt x="420" y="1783"/>
                    <a:pt x="467" y="1783"/>
                  </a:cubicBezTo>
                  <a:cubicBezTo>
                    <a:pt x="477" y="1783"/>
                    <a:pt x="484" y="1783"/>
                    <a:pt x="488" y="1783"/>
                  </a:cubicBezTo>
                  <a:cubicBezTo>
                    <a:pt x="557" y="1760"/>
                    <a:pt x="619" y="1720"/>
                    <a:pt x="675" y="1671"/>
                  </a:cubicBezTo>
                  <a:cubicBezTo>
                    <a:pt x="764" y="1596"/>
                    <a:pt x="714" y="1612"/>
                    <a:pt x="750" y="1547"/>
                  </a:cubicBezTo>
                  <a:cubicBezTo>
                    <a:pt x="783" y="1481"/>
                    <a:pt x="800" y="1455"/>
                    <a:pt x="842" y="1426"/>
                  </a:cubicBezTo>
                  <a:cubicBezTo>
                    <a:pt x="881" y="1393"/>
                    <a:pt x="963" y="1393"/>
                    <a:pt x="1006" y="1360"/>
                  </a:cubicBezTo>
                  <a:cubicBezTo>
                    <a:pt x="1045" y="1331"/>
                    <a:pt x="1085" y="1317"/>
                    <a:pt x="1114" y="1268"/>
                  </a:cubicBezTo>
                  <a:cubicBezTo>
                    <a:pt x="1144" y="1216"/>
                    <a:pt x="1245" y="1193"/>
                    <a:pt x="1350" y="1144"/>
                  </a:cubicBezTo>
                  <a:cubicBezTo>
                    <a:pt x="1364" y="1137"/>
                    <a:pt x="1375" y="1135"/>
                    <a:pt x="1383" y="1135"/>
                  </a:cubicBezTo>
                  <a:cubicBezTo>
                    <a:pt x="1439" y="1135"/>
                    <a:pt x="1389" y="1257"/>
                    <a:pt x="1389" y="1268"/>
                  </a:cubicBezTo>
                  <a:cubicBezTo>
                    <a:pt x="1393" y="1281"/>
                    <a:pt x="1373" y="1370"/>
                    <a:pt x="1376" y="1403"/>
                  </a:cubicBezTo>
                  <a:cubicBezTo>
                    <a:pt x="1379" y="1435"/>
                    <a:pt x="1271" y="1435"/>
                    <a:pt x="1235" y="1455"/>
                  </a:cubicBezTo>
                  <a:cubicBezTo>
                    <a:pt x="1199" y="1475"/>
                    <a:pt x="1229" y="1517"/>
                    <a:pt x="1186" y="1589"/>
                  </a:cubicBezTo>
                  <a:cubicBezTo>
                    <a:pt x="1144" y="1658"/>
                    <a:pt x="1157" y="1645"/>
                    <a:pt x="1160" y="1675"/>
                  </a:cubicBezTo>
                  <a:cubicBezTo>
                    <a:pt x="1163" y="1704"/>
                    <a:pt x="1183" y="1809"/>
                    <a:pt x="1199" y="1815"/>
                  </a:cubicBezTo>
                  <a:cubicBezTo>
                    <a:pt x="1219" y="1825"/>
                    <a:pt x="1268" y="1930"/>
                    <a:pt x="1294" y="1950"/>
                  </a:cubicBezTo>
                  <a:cubicBezTo>
                    <a:pt x="1303" y="1954"/>
                    <a:pt x="1313" y="1957"/>
                    <a:pt x="1323" y="1957"/>
                  </a:cubicBezTo>
                  <a:cubicBezTo>
                    <a:pt x="1334" y="1957"/>
                    <a:pt x="1344" y="1953"/>
                    <a:pt x="1353" y="1946"/>
                  </a:cubicBezTo>
                  <a:cubicBezTo>
                    <a:pt x="1399" y="1924"/>
                    <a:pt x="1445" y="1901"/>
                    <a:pt x="1494" y="1881"/>
                  </a:cubicBezTo>
                  <a:cubicBezTo>
                    <a:pt x="1494" y="1881"/>
                    <a:pt x="1495" y="1881"/>
                    <a:pt x="1495" y="1881"/>
                  </a:cubicBezTo>
                  <a:cubicBezTo>
                    <a:pt x="1514" y="1881"/>
                    <a:pt x="1593" y="1931"/>
                    <a:pt x="1630" y="1931"/>
                  </a:cubicBezTo>
                  <a:cubicBezTo>
                    <a:pt x="1633" y="1931"/>
                    <a:pt x="1636" y="1931"/>
                    <a:pt x="1638" y="1930"/>
                  </a:cubicBezTo>
                  <a:cubicBezTo>
                    <a:pt x="1671" y="1924"/>
                    <a:pt x="1684" y="1881"/>
                    <a:pt x="1727" y="1842"/>
                  </a:cubicBezTo>
                  <a:cubicBezTo>
                    <a:pt x="1738" y="1832"/>
                    <a:pt x="1748" y="1828"/>
                    <a:pt x="1758" y="1828"/>
                  </a:cubicBezTo>
                  <a:cubicBezTo>
                    <a:pt x="1785" y="1828"/>
                    <a:pt x="1805" y="1861"/>
                    <a:pt x="1835" y="1871"/>
                  </a:cubicBezTo>
                  <a:cubicBezTo>
                    <a:pt x="1871" y="1884"/>
                    <a:pt x="1864" y="1996"/>
                    <a:pt x="1881" y="2035"/>
                  </a:cubicBezTo>
                  <a:cubicBezTo>
                    <a:pt x="1892" y="2073"/>
                    <a:pt x="1947" y="2088"/>
                    <a:pt x="1977" y="2088"/>
                  </a:cubicBezTo>
                  <a:cubicBezTo>
                    <a:pt x="1980" y="2088"/>
                    <a:pt x="1983" y="2088"/>
                    <a:pt x="1985" y="2087"/>
                  </a:cubicBezTo>
                  <a:cubicBezTo>
                    <a:pt x="2012" y="2084"/>
                    <a:pt x="2054" y="2019"/>
                    <a:pt x="2067" y="1989"/>
                  </a:cubicBezTo>
                  <a:cubicBezTo>
                    <a:pt x="2080" y="1960"/>
                    <a:pt x="2123" y="1950"/>
                    <a:pt x="2139" y="1920"/>
                  </a:cubicBezTo>
                  <a:cubicBezTo>
                    <a:pt x="2153" y="1897"/>
                    <a:pt x="2143" y="1868"/>
                    <a:pt x="2120" y="1858"/>
                  </a:cubicBezTo>
                  <a:cubicBezTo>
                    <a:pt x="2097" y="1825"/>
                    <a:pt x="2080" y="1786"/>
                    <a:pt x="2074" y="1747"/>
                  </a:cubicBezTo>
                  <a:cubicBezTo>
                    <a:pt x="2077" y="1717"/>
                    <a:pt x="2113" y="1704"/>
                    <a:pt x="2123" y="1678"/>
                  </a:cubicBezTo>
                  <a:cubicBezTo>
                    <a:pt x="2133" y="1652"/>
                    <a:pt x="2116" y="1632"/>
                    <a:pt x="2074" y="1583"/>
                  </a:cubicBezTo>
                  <a:cubicBezTo>
                    <a:pt x="2067" y="1573"/>
                    <a:pt x="2061" y="1566"/>
                    <a:pt x="2051" y="1560"/>
                  </a:cubicBezTo>
                  <a:lnTo>
                    <a:pt x="2051" y="1560"/>
                  </a:lnTo>
                  <a:cubicBezTo>
                    <a:pt x="2051" y="1560"/>
                    <a:pt x="2052" y="1561"/>
                    <a:pt x="2052" y="1561"/>
                  </a:cubicBezTo>
                  <a:cubicBezTo>
                    <a:pt x="2051" y="1561"/>
                    <a:pt x="2047" y="1559"/>
                    <a:pt x="2035" y="1550"/>
                  </a:cubicBezTo>
                  <a:cubicBezTo>
                    <a:pt x="1999" y="1514"/>
                    <a:pt x="2018" y="1491"/>
                    <a:pt x="2021" y="1432"/>
                  </a:cubicBezTo>
                  <a:cubicBezTo>
                    <a:pt x="2028" y="1373"/>
                    <a:pt x="2087" y="1370"/>
                    <a:pt x="2123" y="1357"/>
                  </a:cubicBezTo>
                  <a:cubicBezTo>
                    <a:pt x="2126" y="1356"/>
                    <a:pt x="2128" y="1356"/>
                    <a:pt x="2131" y="1356"/>
                  </a:cubicBezTo>
                  <a:cubicBezTo>
                    <a:pt x="2168" y="1356"/>
                    <a:pt x="2224" y="1411"/>
                    <a:pt x="2254" y="1435"/>
                  </a:cubicBezTo>
                  <a:cubicBezTo>
                    <a:pt x="2274" y="1452"/>
                    <a:pt x="2293" y="1462"/>
                    <a:pt x="2316" y="1471"/>
                  </a:cubicBezTo>
                  <a:cubicBezTo>
                    <a:pt x="2356" y="1462"/>
                    <a:pt x="2398" y="1455"/>
                    <a:pt x="2441" y="1455"/>
                  </a:cubicBezTo>
                  <a:cubicBezTo>
                    <a:pt x="2448" y="1456"/>
                    <a:pt x="2455" y="1456"/>
                    <a:pt x="2461" y="1456"/>
                  </a:cubicBezTo>
                  <a:cubicBezTo>
                    <a:pt x="2497" y="1456"/>
                    <a:pt x="2506" y="1448"/>
                    <a:pt x="2506" y="1448"/>
                  </a:cubicBezTo>
                  <a:cubicBezTo>
                    <a:pt x="2552" y="1468"/>
                    <a:pt x="2605" y="1485"/>
                    <a:pt x="2654" y="1494"/>
                  </a:cubicBezTo>
                  <a:cubicBezTo>
                    <a:pt x="2677" y="1494"/>
                    <a:pt x="2867" y="1475"/>
                    <a:pt x="2880" y="1458"/>
                  </a:cubicBezTo>
                  <a:cubicBezTo>
                    <a:pt x="2888" y="1448"/>
                    <a:pt x="2915" y="1447"/>
                    <a:pt x="2942" y="1447"/>
                  </a:cubicBezTo>
                  <a:cubicBezTo>
                    <a:pt x="2955" y="1447"/>
                    <a:pt x="2968" y="1447"/>
                    <a:pt x="2979" y="1447"/>
                  </a:cubicBezTo>
                  <a:cubicBezTo>
                    <a:pt x="2990" y="1447"/>
                    <a:pt x="2998" y="1447"/>
                    <a:pt x="3001" y="1445"/>
                  </a:cubicBezTo>
                  <a:cubicBezTo>
                    <a:pt x="3001" y="1445"/>
                    <a:pt x="3002" y="1445"/>
                    <a:pt x="3003" y="1445"/>
                  </a:cubicBezTo>
                  <a:cubicBezTo>
                    <a:pt x="3025" y="1445"/>
                    <a:pt x="3162" y="1534"/>
                    <a:pt x="3162" y="1534"/>
                  </a:cubicBezTo>
                  <a:cubicBezTo>
                    <a:pt x="3162" y="1534"/>
                    <a:pt x="3260" y="1514"/>
                    <a:pt x="3371" y="1494"/>
                  </a:cubicBezTo>
                  <a:cubicBezTo>
                    <a:pt x="3437" y="1478"/>
                    <a:pt x="3496" y="1455"/>
                    <a:pt x="3558" y="1426"/>
                  </a:cubicBezTo>
                  <a:cubicBezTo>
                    <a:pt x="3473" y="1219"/>
                    <a:pt x="3378" y="1000"/>
                    <a:pt x="3345" y="915"/>
                  </a:cubicBezTo>
                  <a:cubicBezTo>
                    <a:pt x="3279" y="764"/>
                    <a:pt x="3142" y="403"/>
                    <a:pt x="3083" y="335"/>
                  </a:cubicBezTo>
                  <a:cubicBezTo>
                    <a:pt x="3024" y="266"/>
                    <a:pt x="2824" y="43"/>
                    <a:pt x="2742" y="37"/>
                  </a:cubicBezTo>
                  <a:cubicBezTo>
                    <a:pt x="2708" y="34"/>
                    <a:pt x="2646" y="30"/>
                    <a:pt x="2574" y="30"/>
                  </a:cubicBezTo>
                  <a:cubicBezTo>
                    <a:pt x="2479" y="30"/>
                    <a:pt x="2367" y="37"/>
                    <a:pt x="2284" y="63"/>
                  </a:cubicBezTo>
                  <a:cubicBezTo>
                    <a:pt x="2146" y="107"/>
                    <a:pt x="2107" y="138"/>
                    <a:pt x="1950" y="138"/>
                  </a:cubicBezTo>
                  <a:cubicBezTo>
                    <a:pt x="1943" y="138"/>
                    <a:pt x="1935" y="138"/>
                    <a:pt x="1926" y="138"/>
                  </a:cubicBezTo>
                  <a:cubicBezTo>
                    <a:pt x="1911" y="138"/>
                    <a:pt x="1895" y="137"/>
                    <a:pt x="1881" y="137"/>
                  </a:cubicBezTo>
                  <a:cubicBezTo>
                    <a:pt x="1806" y="137"/>
                    <a:pt x="1746" y="144"/>
                    <a:pt x="1696" y="144"/>
                  </a:cubicBezTo>
                  <a:cubicBezTo>
                    <a:pt x="1647" y="144"/>
                    <a:pt x="1609" y="137"/>
                    <a:pt x="1579" y="112"/>
                  </a:cubicBezTo>
                  <a:cubicBezTo>
                    <a:pt x="1514" y="56"/>
                    <a:pt x="1393" y="66"/>
                    <a:pt x="1330" y="50"/>
                  </a:cubicBezTo>
                  <a:cubicBezTo>
                    <a:pt x="1294" y="37"/>
                    <a:pt x="1258" y="20"/>
                    <a:pt x="1222" y="1"/>
                  </a:cubicBez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8068858" y="2290297"/>
              <a:ext cx="161978" cy="178185"/>
            </a:xfrm>
            <a:custGeom>
              <a:avLst/>
              <a:gdLst/>
              <a:ahLst/>
              <a:cxnLst/>
              <a:rect l="l" t="t" r="r" b="b"/>
              <a:pathLst>
                <a:path w="1809" h="1990" extrusionOk="0">
                  <a:moveTo>
                    <a:pt x="50" y="1"/>
                  </a:moveTo>
                  <a:cubicBezTo>
                    <a:pt x="72" y="63"/>
                    <a:pt x="92" y="125"/>
                    <a:pt x="112" y="191"/>
                  </a:cubicBezTo>
                  <a:cubicBezTo>
                    <a:pt x="118" y="247"/>
                    <a:pt x="158" y="358"/>
                    <a:pt x="200" y="381"/>
                  </a:cubicBezTo>
                  <a:cubicBezTo>
                    <a:pt x="246" y="417"/>
                    <a:pt x="289" y="456"/>
                    <a:pt x="328" y="495"/>
                  </a:cubicBezTo>
                  <a:cubicBezTo>
                    <a:pt x="354" y="525"/>
                    <a:pt x="380" y="551"/>
                    <a:pt x="394" y="561"/>
                  </a:cubicBezTo>
                  <a:cubicBezTo>
                    <a:pt x="426" y="584"/>
                    <a:pt x="449" y="623"/>
                    <a:pt x="456" y="663"/>
                  </a:cubicBezTo>
                  <a:cubicBezTo>
                    <a:pt x="459" y="699"/>
                    <a:pt x="397" y="836"/>
                    <a:pt x="397" y="836"/>
                  </a:cubicBezTo>
                  <a:cubicBezTo>
                    <a:pt x="397" y="836"/>
                    <a:pt x="395" y="835"/>
                    <a:pt x="393" y="835"/>
                  </a:cubicBezTo>
                  <a:cubicBezTo>
                    <a:pt x="388" y="835"/>
                    <a:pt x="380" y="844"/>
                    <a:pt x="410" y="918"/>
                  </a:cubicBezTo>
                  <a:cubicBezTo>
                    <a:pt x="449" y="1013"/>
                    <a:pt x="469" y="1026"/>
                    <a:pt x="469" y="1085"/>
                  </a:cubicBezTo>
                  <a:cubicBezTo>
                    <a:pt x="469" y="1141"/>
                    <a:pt x="357" y="1183"/>
                    <a:pt x="341" y="1183"/>
                  </a:cubicBezTo>
                  <a:cubicBezTo>
                    <a:pt x="325" y="1180"/>
                    <a:pt x="236" y="1138"/>
                    <a:pt x="236" y="1138"/>
                  </a:cubicBezTo>
                  <a:cubicBezTo>
                    <a:pt x="236" y="1138"/>
                    <a:pt x="236" y="1129"/>
                    <a:pt x="221" y="1129"/>
                  </a:cubicBezTo>
                  <a:cubicBezTo>
                    <a:pt x="211" y="1129"/>
                    <a:pt x="194" y="1133"/>
                    <a:pt x="167" y="1144"/>
                  </a:cubicBezTo>
                  <a:cubicBezTo>
                    <a:pt x="99" y="1174"/>
                    <a:pt x="0" y="1138"/>
                    <a:pt x="10" y="1219"/>
                  </a:cubicBezTo>
                  <a:cubicBezTo>
                    <a:pt x="20" y="1298"/>
                    <a:pt x="53" y="1370"/>
                    <a:pt x="99" y="1432"/>
                  </a:cubicBezTo>
                  <a:cubicBezTo>
                    <a:pt x="141" y="1491"/>
                    <a:pt x="158" y="1488"/>
                    <a:pt x="197" y="1550"/>
                  </a:cubicBezTo>
                  <a:cubicBezTo>
                    <a:pt x="230" y="1599"/>
                    <a:pt x="253" y="1655"/>
                    <a:pt x="272" y="1711"/>
                  </a:cubicBezTo>
                  <a:cubicBezTo>
                    <a:pt x="295" y="1770"/>
                    <a:pt x="269" y="1730"/>
                    <a:pt x="341" y="1832"/>
                  </a:cubicBezTo>
                  <a:cubicBezTo>
                    <a:pt x="390" y="1898"/>
                    <a:pt x="452" y="1953"/>
                    <a:pt x="528" y="1989"/>
                  </a:cubicBezTo>
                  <a:cubicBezTo>
                    <a:pt x="528" y="1989"/>
                    <a:pt x="672" y="1958"/>
                    <a:pt x="736" y="1958"/>
                  </a:cubicBezTo>
                  <a:cubicBezTo>
                    <a:pt x="750" y="1958"/>
                    <a:pt x="760" y="1960"/>
                    <a:pt x="764" y="1963"/>
                  </a:cubicBezTo>
                  <a:cubicBezTo>
                    <a:pt x="768" y="1966"/>
                    <a:pt x="773" y="1968"/>
                    <a:pt x="781" y="1968"/>
                  </a:cubicBezTo>
                  <a:cubicBezTo>
                    <a:pt x="811" y="1968"/>
                    <a:pt x="865" y="1944"/>
                    <a:pt x="907" y="1944"/>
                  </a:cubicBezTo>
                  <a:cubicBezTo>
                    <a:pt x="914" y="1944"/>
                    <a:pt x="921" y="1945"/>
                    <a:pt x="927" y="1947"/>
                  </a:cubicBezTo>
                  <a:cubicBezTo>
                    <a:pt x="964" y="1950"/>
                    <a:pt x="1000" y="1950"/>
                    <a:pt x="1036" y="1950"/>
                  </a:cubicBezTo>
                  <a:lnTo>
                    <a:pt x="1065" y="1878"/>
                  </a:lnTo>
                  <a:cubicBezTo>
                    <a:pt x="1072" y="1865"/>
                    <a:pt x="1075" y="1852"/>
                    <a:pt x="1081" y="1835"/>
                  </a:cubicBezTo>
                  <a:lnTo>
                    <a:pt x="1114" y="1753"/>
                  </a:lnTo>
                  <a:lnTo>
                    <a:pt x="1173" y="1603"/>
                  </a:lnTo>
                  <a:cubicBezTo>
                    <a:pt x="1176" y="1596"/>
                    <a:pt x="1180" y="1590"/>
                    <a:pt x="1183" y="1583"/>
                  </a:cubicBezTo>
                  <a:cubicBezTo>
                    <a:pt x="1183" y="1580"/>
                    <a:pt x="1183" y="1580"/>
                    <a:pt x="1186" y="1577"/>
                  </a:cubicBezTo>
                  <a:lnTo>
                    <a:pt x="1196" y="1550"/>
                  </a:lnTo>
                  <a:cubicBezTo>
                    <a:pt x="1203" y="1527"/>
                    <a:pt x="1209" y="1511"/>
                    <a:pt x="1212" y="1504"/>
                  </a:cubicBezTo>
                  <a:cubicBezTo>
                    <a:pt x="1242" y="1419"/>
                    <a:pt x="1281" y="1337"/>
                    <a:pt x="1324" y="1262"/>
                  </a:cubicBezTo>
                  <a:cubicBezTo>
                    <a:pt x="1340" y="1229"/>
                    <a:pt x="1360" y="1200"/>
                    <a:pt x="1380" y="1174"/>
                  </a:cubicBezTo>
                  <a:cubicBezTo>
                    <a:pt x="1396" y="1157"/>
                    <a:pt x="1432" y="1118"/>
                    <a:pt x="1475" y="1072"/>
                  </a:cubicBezTo>
                  <a:cubicBezTo>
                    <a:pt x="1520" y="1016"/>
                    <a:pt x="1573" y="964"/>
                    <a:pt x="1629" y="918"/>
                  </a:cubicBezTo>
                  <a:cubicBezTo>
                    <a:pt x="1638" y="913"/>
                    <a:pt x="1647" y="912"/>
                    <a:pt x="1656" y="912"/>
                  </a:cubicBezTo>
                  <a:cubicBezTo>
                    <a:pt x="1672" y="912"/>
                    <a:pt x="1689" y="917"/>
                    <a:pt x="1707" y="917"/>
                  </a:cubicBezTo>
                  <a:cubicBezTo>
                    <a:pt x="1713" y="917"/>
                    <a:pt x="1720" y="917"/>
                    <a:pt x="1727" y="915"/>
                  </a:cubicBezTo>
                  <a:lnTo>
                    <a:pt x="1733" y="912"/>
                  </a:lnTo>
                  <a:lnTo>
                    <a:pt x="1743" y="908"/>
                  </a:lnTo>
                  <a:cubicBezTo>
                    <a:pt x="1753" y="902"/>
                    <a:pt x="1763" y="892"/>
                    <a:pt x="1769" y="885"/>
                  </a:cubicBezTo>
                  <a:lnTo>
                    <a:pt x="1786" y="869"/>
                  </a:lnTo>
                  <a:cubicBezTo>
                    <a:pt x="1792" y="859"/>
                    <a:pt x="1799" y="846"/>
                    <a:pt x="1809" y="836"/>
                  </a:cubicBezTo>
                  <a:cubicBezTo>
                    <a:pt x="1753" y="790"/>
                    <a:pt x="1694" y="738"/>
                    <a:pt x="1678" y="718"/>
                  </a:cubicBezTo>
                  <a:cubicBezTo>
                    <a:pt x="1648" y="682"/>
                    <a:pt x="1534" y="597"/>
                    <a:pt x="1511" y="568"/>
                  </a:cubicBezTo>
                  <a:cubicBezTo>
                    <a:pt x="1488" y="538"/>
                    <a:pt x="1265" y="443"/>
                    <a:pt x="1222" y="417"/>
                  </a:cubicBezTo>
                  <a:cubicBezTo>
                    <a:pt x="1176" y="387"/>
                    <a:pt x="927" y="319"/>
                    <a:pt x="832" y="247"/>
                  </a:cubicBezTo>
                  <a:cubicBezTo>
                    <a:pt x="803" y="224"/>
                    <a:pt x="767" y="207"/>
                    <a:pt x="734" y="194"/>
                  </a:cubicBezTo>
                  <a:lnTo>
                    <a:pt x="688" y="178"/>
                  </a:lnTo>
                  <a:cubicBezTo>
                    <a:pt x="662" y="171"/>
                    <a:pt x="636" y="161"/>
                    <a:pt x="606" y="152"/>
                  </a:cubicBezTo>
                  <a:cubicBezTo>
                    <a:pt x="567" y="142"/>
                    <a:pt x="531" y="125"/>
                    <a:pt x="489" y="112"/>
                  </a:cubicBezTo>
                  <a:cubicBezTo>
                    <a:pt x="472" y="106"/>
                    <a:pt x="452" y="99"/>
                    <a:pt x="436" y="89"/>
                  </a:cubicBezTo>
                  <a:lnTo>
                    <a:pt x="423" y="83"/>
                  </a:lnTo>
                  <a:cubicBezTo>
                    <a:pt x="407" y="76"/>
                    <a:pt x="390" y="70"/>
                    <a:pt x="374" y="60"/>
                  </a:cubicBezTo>
                  <a:cubicBezTo>
                    <a:pt x="285" y="11"/>
                    <a:pt x="154" y="1"/>
                    <a:pt x="50" y="1"/>
                  </a:cubicBez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7856202" y="3070269"/>
              <a:ext cx="184005" cy="304526"/>
            </a:xfrm>
            <a:custGeom>
              <a:avLst/>
              <a:gdLst/>
              <a:ahLst/>
              <a:cxnLst/>
              <a:rect l="l" t="t" r="r" b="b"/>
              <a:pathLst>
                <a:path w="2055" h="3401" extrusionOk="0">
                  <a:moveTo>
                    <a:pt x="986" y="0"/>
                  </a:moveTo>
                  <a:cubicBezTo>
                    <a:pt x="986" y="0"/>
                    <a:pt x="859" y="148"/>
                    <a:pt x="855" y="184"/>
                  </a:cubicBezTo>
                  <a:cubicBezTo>
                    <a:pt x="852" y="217"/>
                    <a:pt x="888" y="236"/>
                    <a:pt x="813" y="236"/>
                  </a:cubicBezTo>
                  <a:cubicBezTo>
                    <a:pt x="783" y="236"/>
                    <a:pt x="763" y="235"/>
                    <a:pt x="746" y="235"/>
                  </a:cubicBezTo>
                  <a:cubicBezTo>
                    <a:pt x="721" y="235"/>
                    <a:pt x="701" y="238"/>
                    <a:pt x="662" y="256"/>
                  </a:cubicBezTo>
                  <a:cubicBezTo>
                    <a:pt x="600" y="285"/>
                    <a:pt x="452" y="328"/>
                    <a:pt x="462" y="403"/>
                  </a:cubicBezTo>
                  <a:cubicBezTo>
                    <a:pt x="469" y="479"/>
                    <a:pt x="485" y="603"/>
                    <a:pt x="538" y="623"/>
                  </a:cubicBezTo>
                  <a:cubicBezTo>
                    <a:pt x="590" y="643"/>
                    <a:pt x="633" y="688"/>
                    <a:pt x="649" y="744"/>
                  </a:cubicBezTo>
                  <a:cubicBezTo>
                    <a:pt x="665" y="800"/>
                    <a:pt x="734" y="826"/>
                    <a:pt x="679" y="908"/>
                  </a:cubicBezTo>
                  <a:cubicBezTo>
                    <a:pt x="620" y="990"/>
                    <a:pt x="397" y="993"/>
                    <a:pt x="472" y="1023"/>
                  </a:cubicBezTo>
                  <a:cubicBezTo>
                    <a:pt x="551" y="1055"/>
                    <a:pt x="741" y="1134"/>
                    <a:pt x="760" y="1199"/>
                  </a:cubicBezTo>
                  <a:cubicBezTo>
                    <a:pt x="777" y="1268"/>
                    <a:pt x="882" y="1304"/>
                    <a:pt x="800" y="1471"/>
                  </a:cubicBezTo>
                  <a:cubicBezTo>
                    <a:pt x="718" y="1642"/>
                    <a:pt x="656" y="1792"/>
                    <a:pt x="620" y="1861"/>
                  </a:cubicBezTo>
                  <a:cubicBezTo>
                    <a:pt x="580" y="1933"/>
                    <a:pt x="613" y="2097"/>
                    <a:pt x="580" y="2127"/>
                  </a:cubicBezTo>
                  <a:cubicBezTo>
                    <a:pt x="518" y="2192"/>
                    <a:pt x="462" y="2261"/>
                    <a:pt x="410" y="2333"/>
                  </a:cubicBezTo>
                  <a:cubicBezTo>
                    <a:pt x="361" y="2405"/>
                    <a:pt x="315" y="2379"/>
                    <a:pt x="220" y="2428"/>
                  </a:cubicBezTo>
                  <a:cubicBezTo>
                    <a:pt x="125" y="2480"/>
                    <a:pt x="0" y="2513"/>
                    <a:pt x="7" y="2569"/>
                  </a:cubicBezTo>
                  <a:cubicBezTo>
                    <a:pt x="30" y="2667"/>
                    <a:pt x="59" y="2762"/>
                    <a:pt x="99" y="2854"/>
                  </a:cubicBezTo>
                  <a:cubicBezTo>
                    <a:pt x="102" y="2857"/>
                    <a:pt x="105" y="2860"/>
                    <a:pt x="105" y="2864"/>
                  </a:cubicBezTo>
                  <a:cubicBezTo>
                    <a:pt x="118" y="2916"/>
                    <a:pt x="108" y="3004"/>
                    <a:pt x="138" y="3044"/>
                  </a:cubicBezTo>
                  <a:cubicBezTo>
                    <a:pt x="167" y="3080"/>
                    <a:pt x="223" y="3126"/>
                    <a:pt x="233" y="3224"/>
                  </a:cubicBezTo>
                  <a:cubicBezTo>
                    <a:pt x="246" y="3326"/>
                    <a:pt x="236" y="3332"/>
                    <a:pt x="315" y="3358"/>
                  </a:cubicBezTo>
                  <a:cubicBezTo>
                    <a:pt x="348" y="3369"/>
                    <a:pt x="419" y="3372"/>
                    <a:pt x="489" y="3372"/>
                  </a:cubicBezTo>
                  <a:cubicBezTo>
                    <a:pt x="550" y="3372"/>
                    <a:pt x="611" y="3370"/>
                    <a:pt x="649" y="3368"/>
                  </a:cubicBezTo>
                  <a:lnTo>
                    <a:pt x="685" y="3368"/>
                  </a:lnTo>
                  <a:lnTo>
                    <a:pt x="911" y="3401"/>
                  </a:lnTo>
                  <a:lnTo>
                    <a:pt x="1009" y="3391"/>
                  </a:lnTo>
                  <a:cubicBezTo>
                    <a:pt x="1042" y="3280"/>
                    <a:pt x="1101" y="3181"/>
                    <a:pt x="1180" y="3099"/>
                  </a:cubicBezTo>
                  <a:cubicBezTo>
                    <a:pt x="1183" y="3067"/>
                    <a:pt x="1186" y="3037"/>
                    <a:pt x="1190" y="3008"/>
                  </a:cubicBezTo>
                  <a:cubicBezTo>
                    <a:pt x="1196" y="2968"/>
                    <a:pt x="1206" y="2929"/>
                    <a:pt x="1226" y="2893"/>
                  </a:cubicBezTo>
                  <a:cubicBezTo>
                    <a:pt x="1265" y="2811"/>
                    <a:pt x="1337" y="2792"/>
                    <a:pt x="1396" y="2677"/>
                  </a:cubicBezTo>
                  <a:cubicBezTo>
                    <a:pt x="1455" y="2562"/>
                    <a:pt x="1527" y="2300"/>
                    <a:pt x="1589" y="2176"/>
                  </a:cubicBezTo>
                  <a:cubicBezTo>
                    <a:pt x="1648" y="2051"/>
                    <a:pt x="1691" y="1900"/>
                    <a:pt x="1740" y="1835"/>
                  </a:cubicBezTo>
                  <a:cubicBezTo>
                    <a:pt x="1786" y="1773"/>
                    <a:pt x="2031" y="1615"/>
                    <a:pt x="2041" y="1573"/>
                  </a:cubicBezTo>
                  <a:cubicBezTo>
                    <a:pt x="2048" y="1530"/>
                    <a:pt x="2054" y="1268"/>
                    <a:pt x="2054" y="1268"/>
                  </a:cubicBezTo>
                  <a:cubicBezTo>
                    <a:pt x="2054" y="1268"/>
                    <a:pt x="2012" y="839"/>
                    <a:pt x="1992" y="747"/>
                  </a:cubicBezTo>
                  <a:cubicBezTo>
                    <a:pt x="1976" y="652"/>
                    <a:pt x="1920" y="502"/>
                    <a:pt x="1959" y="394"/>
                  </a:cubicBezTo>
                  <a:cubicBezTo>
                    <a:pt x="1966" y="374"/>
                    <a:pt x="1972" y="351"/>
                    <a:pt x="1982" y="325"/>
                  </a:cubicBezTo>
                  <a:lnTo>
                    <a:pt x="1927" y="302"/>
                  </a:lnTo>
                  <a:cubicBezTo>
                    <a:pt x="1927" y="302"/>
                    <a:pt x="1635" y="184"/>
                    <a:pt x="1596" y="138"/>
                  </a:cubicBezTo>
                  <a:cubicBezTo>
                    <a:pt x="1563" y="99"/>
                    <a:pt x="1419" y="59"/>
                    <a:pt x="1363" y="23"/>
                  </a:cubicBezTo>
                  <a:cubicBezTo>
                    <a:pt x="1353" y="20"/>
                    <a:pt x="1347" y="14"/>
                    <a:pt x="1340" y="4"/>
                  </a:cubicBezTo>
                  <a:lnTo>
                    <a:pt x="986" y="0"/>
                  </a:ln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6992062" y="1986760"/>
              <a:ext cx="427464" cy="752494"/>
            </a:xfrm>
            <a:custGeom>
              <a:avLst/>
              <a:gdLst/>
              <a:ahLst/>
              <a:cxnLst/>
              <a:rect l="l" t="t" r="r" b="b"/>
              <a:pathLst>
                <a:path w="4774" h="8404" extrusionOk="0">
                  <a:moveTo>
                    <a:pt x="1665" y="0"/>
                  </a:moveTo>
                  <a:cubicBezTo>
                    <a:pt x="1609" y="72"/>
                    <a:pt x="1547" y="141"/>
                    <a:pt x="1485" y="207"/>
                  </a:cubicBezTo>
                  <a:cubicBezTo>
                    <a:pt x="1439" y="259"/>
                    <a:pt x="1242" y="367"/>
                    <a:pt x="1301" y="377"/>
                  </a:cubicBezTo>
                  <a:cubicBezTo>
                    <a:pt x="1360" y="384"/>
                    <a:pt x="1563" y="380"/>
                    <a:pt x="1596" y="384"/>
                  </a:cubicBezTo>
                  <a:cubicBezTo>
                    <a:pt x="1629" y="390"/>
                    <a:pt x="1770" y="508"/>
                    <a:pt x="1796" y="521"/>
                  </a:cubicBezTo>
                  <a:cubicBezTo>
                    <a:pt x="1822" y="538"/>
                    <a:pt x="1920" y="659"/>
                    <a:pt x="1910" y="711"/>
                  </a:cubicBezTo>
                  <a:cubicBezTo>
                    <a:pt x="1901" y="764"/>
                    <a:pt x="1832" y="845"/>
                    <a:pt x="1802" y="881"/>
                  </a:cubicBezTo>
                  <a:cubicBezTo>
                    <a:pt x="1773" y="918"/>
                    <a:pt x="1779" y="976"/>
                    <a:pt x="1786" y="1035"/>
                  </a:cubicBezTo>
                  <a:cubicBezTo>
                    <a:pt x="1793" y="1091"/>
                    <a:pt x="1815" y="1134"/>
                    <a:pt x="1737" y="1258"/>
                  </a:cubicBezTo>
                  <a:cubicBezTo>
                    <a:pt x="1658" y="1386"/>
                    <a:pt x="1491" y="1655"/>
                    <a:pt x="1442" y="1704"/>
                  </a:cubicBezTo>
                  <a:cubicBezTo>
                    <a:pt x="1390" y="1750"/>
                    <a:pt x="1245" y="1750"/>
                    <a:pt x="1196" y="1815"/>
                  </a:cubicBezTo>
                  <a:cubicBezTo>
                    <a:pt x="1144" y="1881"/>
                    <a:pt x="1049" y="1933"/>
                    <a:pt x="1026" y="2021"/>
                  </a:cubicBezTo>
                  <a:cubicBezTo>
                    <a:pt x="1003" y="2107"/>
                    <a:pt x="951" y="2028"/>
                    <a:pt x="954" y="2195"/>
                  </a:cubicBezTo>
                  <a:cubicBezTo>
                    <a:pt x="954" y="2362"/>
                    <a:pt x="869" y="2500"/>
                    <a:pt x="865" y="2542"/>
                  </a:cubicBezTo>
                  <a:cubicBezTo>
                    <a:pt x="862" y="2585"/>
                    <a:pt x="908" y="2680"/>
                    <a:pt x="938" y="2736"/>
                  </a:cubicBezTo>
                  <a:cubicBezTo>
                    <a:pt x="970" y="2791"/>
                    <a:pt x="1141" y="2886"/>
                    <a:pt x="1167" y="2978"/>
                  </a:cubicBezTo>
                  <a:cubicBezTo>
                    <a:pt x="1193" y="3067"/>
                    <a:pt x="1177" y="3440"/>
                    <a:pt x="1098" y="3564"/>
                  </a:cubicBezTo>
                  <a:cubicBezTo>
                    <a:pt x="1019" y="3692"/>
                    <a:pt x="928" y="3758"/>
                    <a:pt x="885" y="3849"/>
                  </a:cubicBezTo>
                  <a:cubicBezTo>
                    <a:pt x="846" y="3938"/>
                    <a:pt x="839" y="4023"/>
                    <a:pt x="770" y="4072"/>
                  </a:cubicBezTo>
                  <a:cubicBezTo>
                    <a:pt x="698" y="4121"/>
                    <a:pt x="607" y="4108"/>
                    <a:pt x="558" y="4279"/>
                  </a:cubicBezTo>
                  <a:cubicBezTo>
                    <a:pt x="512" y="4452"/>
                    <a:pt x="417" y="4672"/>
                    <a:pt x="407" y="4718"/>
                  </a:cubicBezTo>
                  <a:cubicBezTo>
                    <a:pt x="397" y="4750"/>
                    <a:pt x="331" y="4973"/>
                    <a:pt x="305" y="5055"/>
                  </a:cubicBezTo>
                  <a:lnTo>
                    <a:pt x="302" y="5065"/>
                  </a:lnTo>
                  <a:cubicBezTo>
                    <a:pt x="299" y="5071"/>
                    <a:pt x="299" y="5075"/>
                    <a:pt x="299" y="5078"/>
                  </a:cubicBezTo>
                  <a:cubicBezTo>
                    <a:pt x="295" y="5081"/>
                    <a:pt x="295" y="5084"/>
                    <a:pt x="295" y="5088"/>
                  </a:cubicBezTo>
                  <a:cubicBezTo>
                    <a:pt x="253" y="5255"/>
                    <a:pt x="141" y="5687"/>
                    <a:pt x="109" y="5890"/>
                  </a:cubicBezTo>
                  <a:cubicBezTo>
                    <a:pt x="69" y="6146"/>
                    <a:pt x="115" y="6303"/>
                    <a:pt x="96" y="6437"/>
                  </a:cubicBezTo>
                  <a:cubicBezTo>
                    <a:pt x="76" y="6575"/>
                    <a:pt x="1" y="6719"/>
                    <a:pt x="7" y="6758"/>
                  </a:cubicBezTo>
                  <a:cubicBezTo>
                    <a:pt x="10" y="6801"/>
                    <a:pt x="115" y="6916"/>
                    <a:pt x="128" y="7021"/>
                  </a:cubicBezTo>
                  <a:cubicBezTo>
                    <a:pt x="135" y="7066"/>
                    <a:pt x="155" y="7201"/>
                    <a:pt x="178" y="7351"/>
                  </a:cubicBezTo>
                  <a:cubicBezTo>
                    <a:pt x="214" y="7587"/>
                    <a:pt x="256" y="7856"/>
                    <a:pt x="256" y="7856"/>
                  </a:cubicBezTo>
                  <a:cubicBezTo>
                    <a:pt x="256" y="7856"/>
                    <a:pt x="253" y="8056"/>
                    <a:pt x="305" y="8059"/>
                  </a:cubicBezTo>
                  <a:cubicBezTo>
                    <a:pt x="351" y="8066"/>
                    <a:pt x="397" y="8079"/>
                    <a:pt x="443" y="8095"/>
                  </a:cubicBezTo>
                  <a:cubicBezTo>
                    <a:pt x="459" y="7987"/>
                    <a:pt x="489" y="7879"/>
                    <a:pt x="525" y="7774"/>
                  </a:cubicBezTo>
                  <a:cubicBezTo>
                    <a:pt x="566" y="7680"/>
                    <a:pt x="621" y="7556"/>
                    <a:pt x="638" y="7556"/>
                  </a:cubicBezTo>
                  <a:cubicBezTo>
                    <a:pt x="640" y="7556"/>
                    <a:pt x="642" y="7558"/>
                    <a:pt x="643" y="7561"/>
                  </a:cubicBezTo>
                  <a:cubicBezTo>
                    <a:pt x="656" y="7594"/>
                    <a:pt x="636" y="7725"/>
                    <a:pt x="630" y="7813"/>
                  </a:cubicBezTo>
                  <a:cubicBezTo>
                    <a:pt x="623" y="7905"/>
                    <a:pt x="554" y="8056"/>
                    <a:pt x="662" y="8102"/>
                  </a:cubicBezTo>
                  <a:cubicBezTo>
                    <a:pt x="731" y="8138"/>
                    <a:pt x="810" y="8157"/>
                    <a:pt x="888" y="8161"/>
                  </a:cubicBezTo>
                  <a:cubicBezTo>
                    <a:pt x="913" y="8158"/>
                    <a:pt x="986" y="8113"/>
                    <a:pt x="1054" y="8113"/>
                  </a:cubicBezTo>
                  <a:cubicBezTo>
                    <a:pt x="1078" y="8113"/>
                    <a:pt x="1101" y="8119"/>
                    <a:pt x="1121" y="8134"/>
                  </a:cubicBezTo>
                  <a:cubicBezTo>
                    <a:pt x="1193" y="8193"/>
                    <a:pt x="1360" y="8334"/>
                    <a:pt x="1360" y="8334"/>
                  </a:cubicBezTo>
                  <a:lnTo>
                    <a:pt x="1570" y="8403"/>
                  </a:lnTo>
                  <a:cubicBezTo>
                    <a:pt x="1573" y="8404"/>
                    <a:pt x="1577" y="8404"/>
                    <a:pt x="1580" y="8404"/>
                  </a:cubicBezTo>
                  <a:cubicBezTo>
                    <a:pt x="1615" y="8404"/>
                    <a:pt x="1645" y="8373"/>
                    <a:pt x="1645" y="8334"/>
                  </a:cubicBezTo>
                  <a:cubicBezTo>
                    <a:pt x="1655" y="8259"/>
                    <a:pt x="1622" y="8128"/>
                    <a:pt x="1717" y="8059"/>
                  </a:cubicBezTo>
                  <a:cubicBezTo>
                    <a:pt x="1783" y="8009"/>
                    <a:pt x="1775" y="7941"/>
                    <a:pt x="1799" y="7941"/>
                  </a:cubicBezTo>
                  <a:cubicBezTo>
                    <a:pt x="1808" y="7941"/>
                    <a:pt x="1823" y="7951"/>
                    <a:pt x="1848" y="7977"/>
                  </a:cubicBezTo>
                  <a:cubicBezTo>
                    <a:pt x="1919" y="8043"/>
                    <a:pt x="1931" y="8097"/>
                    <a:pt x="1961" y="8097"/>
                  </a:cubicBezTo>
                  <a:cubicBezTo>
                    <a:pt x="1972" y="8097"/>
                    <a:pt x="1984" y="8091"/>
                    <a:pt x="2002" y="8075"/>
                  </a:cubicBezTo>
                  <a:cubicBezTo>
                    <a:pt x="2069" y="8024"/>
                    <a:pt x="2063" y="7946"/>
                    <a:pt x="2103" y="7946"/>
                  </a:cubicBezTo>
                  <a:cubicBezTo>
                    <a:pt x="2107" y="7946"/>
                    <a:pt x="2110" y="7947"/>
                    <a:pt x="2114" y="7948"/>
                  </a:cubicBezTo>
                  <a:cubicBezTo>
                    <a:pt x="2166" y="7957"/>
                    <a:pt x="2268" y="8039"/>
                    <a:pt x="2271" y="8088"/>
                  </a:cubicBezTo>
                  <a:cubicBezTo>
                    <a:pt x="2277" y="8138"/>
                    <a:pt x="2182" y="8170"/>
                    <a:pt x="2290" y="8252"/>
                  </a:cubicBezTo>
                  <a:cubicBezTo>
                    <a:pt x="2342" y="8289"/>
                    <a:pt x="2403" y="8307"/>
                    <a:pt x="2465" y="8307"/>
                  </a:cubicBezTo>
                  <a:cubicBezTo>
                    <a:pt x="2498" y="8307"/>
                    <a:pt x="2531" y="8302"/>
                    <a:pt x="2562" y="8292"/>
                  </a:cubicBezTo>
                  <a:cubicBezTo>
                    <a:pt x="2595" y="8275"/>
                    <a:pt x="2634" y="8239"/>
                    <a:pt x="2684" y="8233"/>
                  </a:cubicBezTo>
                  <a:cubicBezTo>
                    <a:pt x="2684" y="8233"/>
                    <a:pt x="2685" y="8233"/>
                    <a:pt x="2686" y="8233"/>
                  </a:cubicBezTo>
                  <a:cubicBezTo>
                    <a:pt x="2746" y="8233"/>
                    <a:pt x="3155" y="8331"/>
                    <a:pt x="3155" y="8331"/>
                  </a:cubicBezTo>
                  <a:cubicBezTo>
                    <a:pt x="3155" y="8331"/>
                    <a:pt x="3227" y="8395"/>
                    <a:pt x="3269" y="8395"/>
                  </a:cubicBezTo>
                  <a:cubicBezTo>
                    <a:pt x="3282" y="8395"/>
                    <a:pt x="3292" y="8389"/>
                    <a:pt x="3296" y="8373"/>
                  </a:cubicBezTo>
                  <a:cubicBezTo>
                    <a:pt x="3313" y="8305"/>
                    <a:pt x="3254" y="8288"/>
                    <a:pt x="3280" y="8242"/>
                  </a:cubicBezTo>
                  <a:cubicBezTo>
                    <a:pt x="3309" y="8197"/>
                    <a:pt x="3198" y="8075"/>
                    <a:pt x="3267" y="8069"/>
                  </a:cubicBezTo>
                  <a:cubicBezTo>
                    <a:pt x="3301" y="8064"/>
                    <a:pt x="3332" y="8058"/>
                    <a:pt x="3362" y="8058"/>
                  </a:cubicBezTo>
                  <a:cubicBezTo>
                    <a:pt x="3391" y="8058"/>
                    <a:pt x="3419" y="8064"/>
                    <a:pt x="3447" y="8082"/>
                  </a:cubicBezTo>
                  <a:cubicBezTo>
                    <a:pt x="3495" y="8113"/>
                    <a:pt x="3522" y="8132"/>
                    <a:pt x="3577" y="8132"/>
                  </a:cubicBezTo>
                  <a:cubicBezTo>
                    <a:pt x="3586" y="8132"/>
                    <a:pt x="3594" y="8132"/>
                    <a:pt x="3604" y="8131"/>
                  </a:cubicBezTo>
                  <a:cubicBezTo>
                    <a:pt x="3679" y="8121"/>
                    <a:pt x="3820" y="8131"/>
                    <a:pt x="3879" y="8059"/>
                  </a:cubicBezTo>
                  <a:cubicBezTo>
                    <a:pt x="3938" y="7984"/>
                    <a:pt x="4076" y="7843"/>
                    <a:pt x="4148" y="7817"/>
                  </a:cubicBezTo>
                  <a:cubicBezTo>
                    <a:pt x="4223" y="7794"/>
                    <a:pt x="4305" y="7774"/>
                    <a:pt x="4384" y="7767"/>
                  </a:cubicBezTo>
                  <a:cubicBezTo>
                    <a:pt x="4416" y="7766"/>
                    <a:pt x="4449" y="7765"/>
                    <a:pt x="4481" y="7765"/>
                  </a:cubicBezTo>
                  <a:cubicBezTo>
                    <a:pt x="4537" y="7765"/>
                    <a:pt x="4592" y="7768"/>
                    <a:pt x="4646" y="7774"/>
                  </a:cubicBezTo>
                  <a:cubicBezTo>
                    <a:pt x="4662" y="7748"/>
                    <a:pt x="4675" y="7725"/>
                    <a:pt x="4695" y="7702"/>
                  </a:cubicBezTo>
                  <a:cubicBezTo>
                    <a:pt x="4715" y="7676"/>
                    <a:pt x="4672" y="7607"/>
                    <a:pt x="4646" y="7600"/>
                  </a:cubicBezTo>
                  <a:cubicBezTo>
                    <a:pt x="4607" y="7587"/>
                    <a:pt x="4577" y="7558"/>
                    <a:pt x="4567" y="7518"/>
                  </a:cubicBezTo>
                  <a:cubicBezTo>
                    <a:pt x="4561" y="7450"/>
                    <a:pt x="4577" y="7384"/>
                    <a:pt x="4616" y="7328"/>
                  </a:cubicBezTo>
                  <a:cubicBezTo>
                    <a:pt x="4662" y="7266"/>
                    <a:pt x="4620" y="7240"/>
                    <a:pt x="4603" y="7217"/>
                  </a:cubicBezTo>
                  <a:cubicBezTo>
                    <a:pt x="4587" y="7191"/>
                    <a:pt x="4518" y="7188"/>
                    <a:pt x="4495" y="7174"/>
                  </a:cubicBezTo>
                  <a:cubicBezTo>
                    <a:pt x="4472" y="7158"/>
                    <a:pt x="4344" y="6876"/>
                    <a:pt x="4351" y="6844"/>
                  </a:cubicBezTo>
                  <a:cubicBezTo>
                    <a:pt x="4354" y="6834"/>
                    <a:pt x="4364" y="6827"/>
                    <a:pt x="4380" y="6821"/>
                  </a:cubicBezTo>
                  <a:lnTo>
                    <a:pt x="4400" y="6814"/>
                  </a:lnTo>
                  <a:lnTo>
                    <a:pt x="4410" y="6811"/>
                  </a:lnTo>
                  <a:cubicBezTo>
                    <a:pt x="4426" y="6808"/>
                    <a:pt x="4443" y="6801"/>
                    <a:pt x="4456" y="6794"/>
                  </a:cubicBezTo>
                  <a:cubicBezTo>
                    <a:pt x="4462" y="6794"/>
                    <a:pt x="4466" y="6791"/>
                    <a:pt x="4472" y="6788"/>
                  </a:cubicBezTo>
                  <a:cubicBezTo>
                    <a:pt x="4482" y="6785"/>
                    <a:pt x="4492" y="6778"/>
                    <a:pt x="4502" y="6772"/>
                  </a:cubicBezTo>
                  <a:cubicBezTo>
                    <a:pt x="4518" y="6762"/>
                    <a:pt x="4528" y="6749"/>
                    <a:pt x="4538" y="6732"/>
                  </a:cubicBezTo>
                  <a:cubicBezTo>
                    <a:pt x="4541" y="6726"/>
                    <a:pt x="4544" y="6719"/>
                    <a:pt x="4544" y="6713"/>
                  </a:cubicBezTo>
                  <a:cubicBezTo>
                    <a:pt x="4577" y="6614"/>
                    <a:pt x="4312" y="6595"/>
                    <a:pt x="4312" y="6595"/>
                  </a:cubicBezTo>
                  <a:cubicBezTo>
                    <a:pt x="4312" y="6595"/>
                    <a:pt x="4295" y="6503"/>
                    <a:pt x="4312" y="6483"/>
                  </a:cubicBezTo>
                  <a:cubicBezTo>
                    <a:pt x="4325" y="6464"/>
                    <a:pt x="4489" y="6447"/>
                    <a:pt x="4551" y="6424"/>
                  </a:cubicBezTo>
                  <a:cubicBezTo>
                    <a:pt x="4610" y="6398"/>
                    <a:pt x="4505" y="6310"/>
                    <a:pt x="4479" y="6280"/>
                  </a:cubicBezTo>
                  <a:cubicBezTo>
                    <a:pt x="4453" y="6251"/>
                    <a:pt x="4285" y="6267"/>
                    <a:pt x="4240" y="6244"/>
                  </a:cubicBezTo>
                  <a:cubicBezTo>
                    <a:pt x="4194" y="6221"/>
                    <a:pt x="4063" y="6169"/>
                    <a:pt x="4030" y="6116"/>
                  </a:cubicBezTo>
                  <a:cubicBezTo>
                    <a:pt x="3994" y="6064"/>
                    <a:pt x="4181" y="5743"/>
                    <a:pt x="4230" y="5664"/>
                  </a:cubicBezTo>
                  <a:cubicBezTo>
                    <a:pt x="4276" y="5586"/>
                    <a:pt x="4466" y="5386"/>
                    <a:pt x="4541" y="5288"/>
                  </a:cubicBezTo>
                  <a:cubicBezTo>
                    <a:pt x="4613" y="5189"/>
                    <a:pt x="4711" y="5078"/>
                    <a:pt x="4751" y="5019"/>
                  </a:cubicBezTo>
                  <a:cubicBezTo>
                    <a:pt x="4774" y="4989"/>
                    <a:pt x="4764" y="4944"/>
                    <a:pt x="4731" y="4924"/>
                  </a:cubicBezTo>
                  <a:lnTo>
                    <a:pt x="4721" y="4911"/>
                  </a:lnTo>
                  <a:cubicBezTo>
                    <a:pt x="4711" y="4921"/>
                    <a:pt x="4705" y="4927"/>
                    <a:pt x="4702" y="4927"/>
                  </a:cubicBezTo>
                  <a:cubicBezTo>
                    <a:pt x="4685" y="4927"/>
                    <a:pt x="4538" y="4947"/>
                    <a:pt x="4538" y="4947"/>
                  </a:cubicBezTo>
                  <a:cubicBezTo>
                    <a:pt x="4538" y="4947"/>
                    <a:pt x="4253" y="4947"/>
                    <a:pt x="4233" y="4950"/>
                  </a:cubicBezTo>
                  <a:cubicBezTo>
                    <a:pt x="4232" y="4950"/>
                    <a:pt x="4232" y="4950"/>
                    <a:pt x="4231" y="4950"/>
                  </a:cubicBezTo>
                  <a:cubicBezTo>
                    <a:pt x="4209" y="4950"/>
                    <a:pt x="4143" y="4903"/>
                    <a:pt x="4102" y="4855"/>
                  </a:cubicBezTo>
                  <a:cubicBezTo>
                    <a:pt x="4059" y="4806"/>
                    <a:pt x="4053" y="4721"/>
                    <a:pt x="4027" y="4665"/>
                  </a:cubicBezTo>
                  <a:cubicBezTo>
                    <a:pt x="4014" y="4632"/>
                    <a:pt x="3984" y="4603"/>
                    <a:pt x="3948" y="4593"/>
                  </a:cubicBezTo>
                  <a:cubicBezTo>
                    <a:pt x="3935" y="4590"/>
                    <a:pt x="3830" y="4534"/>
                    <a:pt x="3827" y="4492"/>
                  </a:cubicBezTo>
                  <a:cubicBezTo>
                    <a:pt x="3820" y="4446"/>
                    <a:pt x="3919" y="4360"/>
                    <a:pt x="3925" y="4344"/>
                  </a:cubicBezTo>
                  <a:cubicBezTo>
                    <a:pt x="3928" y="4331"/>
                    <a:pt x="3909" y="4302"/>
                    <a:pt x="3866" y="4203"/>
                  </a:cubicBezTo>
                  <a:cubicBezTo>
                    <a:pt x="3847" y="4158"/>
                    <a:pt x="3829" y="4148"/>
                    <a:pt x="3813" y="4148"/>
                  </a:cubicBezTo>
                  <a:cubicBezTo>
                    <a:pt x="3798" y="4148"/>
                    <a:pt x="3784" y="4157"/>
                    <a:pt x="3770" y="4157"/>
                  </a:cubicBezTo>
                  <a:cubicBezTo>
                    <a:pt x="3766" y="4157"/>
                    <a:pt x="3762" y="4156"/>
                    <a:pt x="3758" y="4154"/>
                  </a:cubicBezTo>
                  <a:cubicBezTo>
                    <a:pt x="3725" y="4138"/>
                    <a:pt x="3614" y="4131"/>
                    <a:pt x="3575" y="4095"/>
                  </a:cubicBezTo>
                  <a:cubicBezTo>
                    <a:pt x="3535" y="4062"/>
                    <a:pt x="3542" y="4000"/>
                    <a:pt x="3512" y="3928"/>
                  </a:cubicBezTo>
                  <a:cubicBezTo>
                    <a:pt x="3480" y="3856"/>
                    <a:pt x="3450" y="3899"/>
                    <a:pt x="3414" y="3872"/>
                  </a:cubicBezTo>
                  <a:cubicBezTo>
                    <a:pt x="3388" y="3849"/>
                    <a:pt x="3372" y="3817"/>
                    <a:pt x="3365" y="3781"/>
                  </a:cubicBezTo>
                  <a:cubicBezTo>
                    <a:pt x="3408" y="3702"/>
                    <a:pt x="3430" y="3623"/>
                    <a:pt x="3470" y="3525"/>
                  </a:cubicBezTo>
                  <a:cubicBezTo>
                    <a:pt x="3512" y="3430"/>
                    <a:pt x="3489" y="3381"/>
                    <a:pt x="3512" y="3286"/>
                  </a:cubicBezTo>
                  <a:cubicBezTo>
                    <a:pt x="3535" y="3191"/>
                    <a:pt x="3571" y="3237"/>
                    <a:pt x="3627" y="3198"/>
                  </a:cubicBezTo>
                  <a:cubicBezTo>
                    <a:pt x="3653" y="3179"/>
                    <a:pt x="3679" y="3175"/>
                    <a:pt x="3703" y="3175"/>
                  </a:cubicBezTo>
                  <a:cubicBezTo>
                    <a:pt x="3730" y="3175"/>
                    <a:pt x="3754" y="3181"/>
                    <a:pt x="3768" y="3181"/>
                  </a:cubicBezTo>
                  <a:cubicBezTo>
                    <a:pt x="3794" y="3181"/>
                    <a:pt x="3830" y="3034"/>
                    <a:pt x="3810" y="2935"/>
                  </a:cubicBezTo>
                  <a:cubicBezTo>
                    <a:pt x="3791" y="2837"/>
                    <a:pt x="3755" y="2742"/>
                    <a:pt x="3702" y="2654"/>
                  </a:cubicBezTo>
                  <a:cubicBezTo>
                    <a:pt x="3687" y="2633"/>
                    <a:pt x="3660" y="2625"/>
                    <a:pt x="3627" y="2625"/>
                  </a:cubicBezTo>
                  <a:cubicBezTo>
                    <a:pt x="3575" y="2625"/>
                    <a:pt x="3508" y="2645"/>
                    <a:pt x="3444" y="2667"/>
                  </a:cubicBezTo>
                  <a:cubicBezTo>
                    <a:pt x="3339" y="2703"/>
                    <a:pt x="3250" y="2821"/>
                    <a:pt x="3231" y="2850"/>
                  </a:cubicBezTo>
                  <a:cubicBezTo>
                    <a:pt x="3229" y="2852"/>
                    <a:pt x="3228" y="2852"/>
                    <a:pt x="3225" y="2852"/>
                  </a:cubicBezTo>
                  <a:cubicBezTo>
                    <a:pt x="3190" y="2852"/>
                    <a:pt x="3046" y="2658"/>
                    <a:pt x="3018" y="2614"/>
                  </a:cubicBezTo>
                  <a:cubicBezTo>
                    <a:pt x="2988" y="2565"/>
                    <a:pt x="2841" y="2467"/>
                    <a:pt x="2792" y="2388"/>
                  </a:cubicBezTo>
                  <a:cubicBezTo>
                    <a:pt x="2752" y="2326"/>
                    <a:pt x="2729" y="2254"/>
                    <a:pt x="2726" y="2182"/>
                  </a:cubicBezTo>
                  <a:cubicBezTo>
                    <a:pt x="2724" y="2154"/>
                    <a:pt x="2721" y="2144"/>
                    <a:pt x="2715" y="2144"/>
                  </a:cubicBezTo>
                  <a:cubicBezTo>
                    <a:pt x="2705" y="2144"/>
                    <a:pt x="2685" y="2172"/>
                    <a:pt x="2644" y="2189"/>
                  </a:cubicBezTo>
                  <a:cubicBezTo>
                    <a:pt x="2630" y="2194"/>
                    <a:pt x="2616" y="2196"/>
                    <a:pt x="2602" y="2196"/>
                  </a:cubicBezTo>
                  <a:cubicBezTo>
                    <a:pt x="2552" y="2196"/>
                    <a:pt x="2505" y="2168"/>
                    <a:pt x="2464" y="2139"/>
                  </a:cubicBezTo>
                  <a:cubicBezTo>
                    <a:pt x="2408" y="2107"/>
                    <a:pt x="2592" y="2008"/>
                    <a:pt x="2661" y="1943"/>
                  </a:cubicBezTo>
                  <a:cubicBezTo>
                    <a:pt x="2726" y="1877"/>
                    <a:pt x="2729" y="1438"/>
                    <a:pt x="2729" y="1438"/>
                  </a:cubicBezTo>
                  <a:cubicBezTo>
                    <a:pt x="2729" y="1438"/>
                    <a:pt x="2713" y="1235"/>
                    <a:pt x="2697" y="1157"/>
                  </a:cubicBezTo>
                  <a:cubicBezTo>
                    <a:pt x="2680" y="1078"/>
                    <a:pt x="2661" y="777"/>
                    <a:pt x="2641" y="669"/>
                  </a:cubicBezTo>
                  <a:cubicBezTo>
                    <a:pt x="2621" y="560"/>
                    <a:pt x="2513" y="413"/>
                    <a:pt x="2464" y="354"/>
                  </a:cubicBezTo>
                  <a:cubicBezTo>
                    <a:pt x="2415" y="292"/>
                    <a:pt x="2245" y="203"/>
                    <a:pt x="2153" y="128"/>
                  </a:cubicBezTo>
                  <a:cubicBezTo>
                    <a:pt x="2127" y="107"/>
                    <a:pt x="2106" y="99"/>
                    <a:pt x="2089" y="99"/>
                  </a:cubicBezTo>
                  <a:cubicBezTo>
                    <a:pt x="2044" y="99"/>
                    <a:pt x="2019" y="148"/>
                    <a:pt x="1969" y="148"/>
                  </a:cubicBezTo>
                  <a:cubicBezTo>
                    <a:pt x="1901" y="151"/>
                    <a:pt x="1835" y="161"/>
                    <a:pt x="1766" y="171"/>
                  </a:cubicBezTo>
                  <a:lnTo>
                    <a:pt x="1665" y="0"/>
                  </a:ln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6435666" y="3136528"/>
              <a:ext cx="622213" cy="616572"/>
            </a:xfrm>
            <a:custGeom>
              <a:avLst/>
              <a:gdLst/>
              <a:ahLst/>
              <a:cxnLst/>
              <a:rect l="l" t="t" r="r" b="b"/>
              <a:pathLst>
                <a:path w="6949" h="6886" extrusionOk="0">
                  <a:moveTo>
                    <a:pt x="3964" y="1"/>
                  </a:moveTo>
                  <a:cubicBezTo>
                    <a:pt x="3941" y="4"/>
                    <a:pt x="3725" y="263"/>
                    <a:pt x="3725" y="263"/>
                  </a:cubicBezTo>
                  <a:cubicBezTo>
                    <a:pt x="3725" y="263"/>
                    <a:pt x="3682" y="266"/>
                    <a:pt x="3650" y="345"/>
                  </a:cubicBezTo>
                  <a:cubicBezTo>
                    <a:pt x="3617" y="427"/>
                    <a:pt x="3509" y="489"/>
                    <a:pt x="3509" y="489"/>
                  </a:cubicBezTo>
                  <a:cubicBezTo>
                    <a:pt x="3460" y="469"/>
                    <a:pt x="3410" y="446"/>
                    <a:pt x="3365" y="420"/>
                  </a:cubicBezTo>
                  <a:cubicBezTo>
                    <a:pt x="3302" y="383"/>
                    <a:pt x="3281" y="260"/>
                    <a:pt x="3187" y="260"/>
                  </a:cubicBezTo>
                  <a:cubicBezTo>
                    <a:pt x="3173" y="260"/>
                    <a:pt x="3157" y="263"/>
                    <a:pt x="3139" y="269"/>
                  </a:cubicBezTo>
                  <a:cubicBezTo>
                    <a:pt x="3001" y="319"/>
                    <a:pt x="2883" y="384"/>
                    <a:pt x="2863" y="420"/>
                  </a:cubicBezTo>
                  <a:cubicBezTo>
                    <a:pt x="2840" y="453"/>
                    <a:pt x="2863" y="502"/>
                    <a:pt x="2706" y="512"/>
                  </a:cubicBezTo>
                  <a:cubicBezTo>
                    <a:pt x="2702" y="512"/>
                    <a:pt x="2697" y="512"/>
                    <a:pt x="2692" y="512"/>
                  </a:cubicBezTo>
                  <a:cubicBezTo>
                    <a:pt x="2528" y="512"/>
                    <a:pt x="2240" y="354"/>
                    <a:pt x="2208" y="348"/>
                  </a:cubicBezTo>
                  <a:cubicBezTo>
                    <a:pt x="2174" y="345"/>
                    <a:pt x="1791" y="262"/>
                    <a:pt x="1667" y="262"/>
                  </a:cubicBezTo>
                  <a:cubicBezTo>
                    <a:pt x="1658" y="262"/>
                    <a:pt x="1651" y="262"/>
                    <a:pt x="1645" y="263"/>
                  </a:cubicBezTo>
                  <a:cubicBezTo>
                    <a:pt x="1553" y="273"/>
                    <a:pt x="1468" y="263"/>
                    <a:pt x="1432" y="325"/>
                  </a:cubicBezTo>
                  <a:cubicBezTo>
                    <a:pt x="1399" y="391"/>
                    <a:pt x="1389" y="400"/>
                    <a:pt x="1307" y="407"/>
                  </a:cubicBezTo>
                  <a:cubicBezTo>
                    <a:pt x="1303" y="407"/>
                    <a:pt x="1299" y="408"/>
                    <a:pt x="1295" y="408"/>
                  </a:cubicBezTo>
                  <a:cubicBezTo>
                    <a:pt x="1249" y="408"/>
                    <a:pt x="1177" y="385"/>
                    <a:pt x="1110" y="385"/>
                  </a:cubicBezTo>
                  <a:cubicBezTo>
                    <a:pt x="1047" y="385"/>
                    <a:pt x="987" y="405"/>
                    <a:pt x="957" y="482"/>
                  </a:cubicBezTo>
                  <a:cubicBezTo>
                    <a:pt x="891" y="649"/>
                    <a:pt x="672" y="866"/>
                    <a:pt x="593" y="918"/>
                  </a:cubicBezTo>
                  <a:cubicBezTo>
                    <a:pt x="515" y="967"/>
                    <a:pt x="456" y="967"/>
                    <a:pt x="331" y="987"/>
                  </a:cubicBezTo>
                  <a:cubicBezTo>
                    <a:pt x="305" y="993"/>
                    <a:pt x="275" y="997"/>
                    <a:pt x="249" y="1000"/>
                  </a:cubicBezTo>
                  <a:cubicBezTo>
                    <a:pt x="252" y="1062"/>
                    <a:pt x="272" y="1128"/>
                    <a:pt x="308" y="1180"/>
                  </a:cubicBezTo>
                  <a:cubicBezTo>
                    <a:pt x="370" y="1252"/>
                    <a:pt x="465" y="1301"/>
                    <a:pt x="475" y="1354"/>
                  </a:cubicBezTo>
                  <a:cubicBezTo>
                    <a:pt x="485" y="1406"/>
                    <a:pt x="416" y="1455"/>
                    <a:pt x="393" y="1485"/>
                  </a:cubicBezTo>
                  <a:cubicBezTo>
                    <a:pt x="367" y="1514"/>
                    <a:pt x="334" y="1511"/>
                    <a:pt x="328" y="1642"/>
                  </a:cubicBezTo>
                  <a:cubicBezTo>
                    <a:pt x="321" y="1773"/>
                    <a:pt x="302" y="1930"/>
                    <a:pt x="298" y="1957"/>
                  </a:cubicBezTo>
                  <a:cubicBezTo>
                    <a:pt x="298" y="1983"/>
                    <a:pt x="311" y="1966"/>
                    <a:pt x="344" y="2061"/>
                  </a:cubicBezTo>
                  <a:cubicBezTo>
                    <a:pt x="377" y="2153"/>
                    <a:pt x="406" y="2284"/>
                    <a:pt x="370" y="2300"/>
                  </a:cubicBezTo>
                  <a:cubicBezTo>
                    <a:pt x="367" y="2302"/>
                    <a:pt x="363" y="2303"/>
                    <a:pt x="358" y="2303"/>
                  </a:cubicBezTo>
                  <a:cubicBezTo>
                    <a:pt x="336" y="2303"/>
                    <a:pt x="306" y="2283"/>
                    <a:pt x="280" y="2283"/>
                  </a:cubicBezTo>
                  <a:cubicBezTo>
                    <a:pt x="264" y="2283"/>
                    <a:pt x="250" y="2291"/>
                    <a:pt x="239" y="2317"/>
                  </a:cubicBezTo>
                  <a:cubicBezTo>
                    <a:pt x="210" y="2392"/>
                    <a:pt x="72" y="2805"/>
                    <a:pt x="56" y="2851"/>
                  </a:cubicBezTo>
                  <a:cubicBezTo>
                    <a:pt x="40" y="2900"/>
                    <a:pt x="0" y="2969"/>
                    <a:pt x="56" y="3011"/>
                  </a:cubicBezTo>
                  <a:cubicBezTo>
                    <a:pt x="112" y="3057"/>
                    <a:pt x="190" y="3054"/>
                    <a:pt x="256" y="3110"/>
                  </a:cubicBezTo>
                  <a:cubicBezTo>
                    <a:pt x="292" y="3139"/>
                    <a:pt x="302" y="3192"/>
                    <a:pt x="279" y="3234"/>
                  </a:cubicBezTo>
                  <a:cubicBezTo>
                    <a:pt x="279" y="3234"/>
                    <a:pt x="62" y="3296"/>
                    <a:pt x="56" y="3323"/>
                  </a:cubicBezTo>
                  <a:cubicBezTo>
                    <a:pt x="53" y="3346"/>
                    <a:pt x="72" y="3604"/>
                    <a:pt x="157" y="3699"/>
                  </a:cubicBezTo>
                  <a:cubicBezTo>
                    <a:pt x="233" y="3775"/>
                    <a:pt x="298" y="3857"/>
                    <a:pt x="357" y="3942"/>
                  </a:cubicBezTo>
                  <a:cubicBezTo>
                    <a:pt x="429" y="4056"/>
                    <a:pt x="465" y="4187"/>
                    <a:pt x="459" y="4322"/>
                  </a:cubicBezTo>
                  <a:cubicBezTo>
                    <a:pt x="449" y="4489"/>
                    <a:pt x="410" y="4734"/>
                    <a:pt x="410" y="4734"/>
                  </a:cubicBezTo>
                  <a:cubicBezTo>
                    <a:pt x="410" y="4734"/>
                    <a:pt x="347" y="4790"/>
                    <a:pt x="384" y="4849"/>
                  </a:cubicBezTo>
                  <a:cubicBezTo>
                    <a:pt x="423" y="4908"/>
                    <a:pt x="459" y="4892"/>
                    <a:pt x="465" y="4964"/>
                  </a:cubicBezTo>
                  <a:cubicBezTo>
                    <a:pt x="475" y="5033"/>
                    <a:pt x="485" y="5177"/>
                    <a:pt x="436" y="5200"/>
                  </a:cubicBezTo>
                  <a:cubicBezTo>
                    <a:pt x="384" y="5225"/>
                    <a:pt x="380" y="5308"/>
                    <a:pt x="451" y="5308"/>
                  </a:cubicBezTo>
                  <a:cubicBezTo>
                    <a:pt x="453" y="5308"/>
                    <a:pt x="454" y="5308"/>
                    <a:pt x="456" y="5308"/>
                  </a:cubicBezTo>
                  <a:cubicBezTo>
                    <a:pt x="531" y="5305"/>
                    <a:pt x="580" y="5288"/>
                    <a:pt x="659" y="5285"/>
                  </a:cubicBezTo>
                  <a:cubicBezTo>
                    <a:pt x="716" y="5280"/>
                    <a:pt x="727" y="5240"/>
                    <a:pt x="755" y="5240"/>
                  </a:cubicBezTo>
                  <a:cubicBezTo>
                    <a:pt x="767" y="5240"/>
                    <a:pt x="782" y="5248"/>
                    <a:pt x="806" y="5268"/>
                  </a:cubicBezTo>
                  <a:cubicBezTo>
                    <a:pt x="874" y="5333"/>
                    <a:pt x="963" y="5385"/>
                    <a:pt x="1057" y="5385"/>
                  </a:cubicBezTo>
                  <a:cubicBezTo>
                    <a:pt x="1067" y="5385"/>
                    <a:pt x="1077" y="5384"/>
                    <a:pt x="1088" y="5383"/>
                  </a:cubicBezTo>
                  <a:cubicBezTo>
                    <a:pt x="1189" y="5373"/>
                    <a:pt x="1609" y="5354"/>
                    <a:pt x="1730" y="5311"/>
                  </a:cubicBezTo>
                  <a:cubicBezTo>
                    <a:pt x="1851" y="5268"/>
                    <a:pt x="1848" y="5144"/>
                    <a:pt x="1897" y="5137"/>
                  </a:cubicBezTo>
                  <a:cubicBezTo>
                    <a:pt x="1900" y="5137"/>
                    <a:pt x="1903" y="5137"/>
                    <a:pt x="1906" y="5137"/>
                  </a:cubicBezTo>
                  <a:cubicBezTo>
                    <a:pt x="1965" y="5137"/>
                    <a:pt x="2020" y="5166"/>
                    <a:pt x="2057" y="5213"/>
                  </a:cubicBezTo>
                  <a:cubicBezTo>
                    <a:pt x="2105" y="5263"/>
                    <a:pt x="2218" y="5289"/>
                    <a:pt x="2286" y="5289"/>
                  </a:cubicBezTo>
                  <a:cubicBezTo>
                    <a:pt x="2293" y="5289"/>
                    <a:pt x="2300" y="5289"/>
                    <a:pt x="2306" y="5288"/>
                  </a:cubicBezTo>
                  <a:cubicBezTo>
                    <a:pt x="2349" y="5283"/>
                    <a:pt x="2352" y="5257"/>
                    <a:pt x="2387" y="5257"/>
                  </a:cubicBezTo>
                  <a:cubicBezTo>
                    <a:pt x="2401" y="5257"/>
                    <a:pt x="2420" y="5261"/>
                    <a:pt x="2447" y="5272"/>
                  </a:cubicBezTo>
                  <a:cubicBezTo>
                    <a:pt x="2546" y="5311"/>
                    <a:pt x="2670" y="5363"/>
                    <a:pt x="2693" y="5429"/>
                  </a:cubicBezTo>
                  <a:cubicBezTo>
                    <a:pt x="2713" y="5495"/>
                    <a:pt x="2742" y="5583"/>
                    <a:pt x="2755" y="5612"/>
                  </a:cubicBezTo>
                  <a:cubicBezTo>
                    <a:pt x="2765" y="5639"/>
                    <a:pt x="2827" y="5635"/>
                    <a:pt x="2827" y="5737"/>
                  </a:cubicBezTo>
                  <a:cubicBezTo>
                    <a:pt x="2827" y="5838"/>
                    <a:pt x="2788" y="5884"/>
                    <a:pt x="2804" y="5979"/>
                  </a:cubicBezTo>
                  <a:cubicBezTo>
                    <a:pt x="2818" y="6074"/>
                    <a:pt x="2880" y="6104"/>
                    <a:pt x="2919" y="6173"/>
                  </a:cubicBezTo>
                  <a:cubicBezTo>
                    <a:pt x="2945" y="6225"/>
                    <a:pt x="2958" y="6284"/>
                    <a:pt x="2958" y="6343"/>
                  </a:cubicBezTo>
                  <a:cubicBezTo>
                    <a:pt x="2965" y="6389"/>
                    <a:pt x="2922" y="6471"/>
                    <a:pt x="2975" y="6549"/>
                  </a:cubicBezTo>
                  <a:cubicBezTo>
                    <a:pt x="3024" y="6628"/>
                    <a:pt x="3076" y="6684"/>
                    <a:pt x="3083" y="6746"/>
                  </a:cubicBezTo>
                  <a:cubicBezTo>
                    <a:pt x="3093" y="6808"/>
                    <a:pt x="3070" y="6870"/>
                    <a:pt x="3224" y="6877"/>
                  </a:cubicBezTo>
                  <a:cubicBezTo>
                    <a:pt x="3306" y="6880"/>
                    <a:pt x="3399" y="6886"/>
                    <a:pt x="3475" y="6886"/>
                  </a:cubicBezTo>
                  <a:cubicBezTo>
                    <a:pt x="3544" y="6886"/>
                    <a:pt x="3598" y="6881"/>
                    <a:pt x="3614" y="6867"/>
                  </a:cubicBezTo>
                  <a:cubicBezTo>
                    <a:pt x="3650" y="6838"/>
                    <a:pt x="3761" y="6766"/>
                    <a:pt x="3794" y="6746"/>
                  </a:cubicBezTo>
                  <a:cubicBezTo>
                    <a:pt x="3818" y="6730"/>
                    <a:pt x="3958" y="6705"/>
                    <a:pt x="4013" y="6705"/>
                  </a:cubicBezTo>
                  <a:cubicBezTo>
                    <a:pt x="4026" y="6705"/>
                    <a:pt x="4035" y="6707"/>
                    <a:pt x="4036" y="6710"/>
                  </a:cubicBezTo>
                  <a:cubicBezTo>
                    <a:pt x="4043" y="6726"/>
                    <a:pt x="4134" y="6838"/>
                    <a:pt x="4154" y="6874"/>
                  </a:cubicBezTo>
                  <a:cubicBezTo>
                    <a:pt x="4226" y="6861"/>
                    <a:pt x="4292" y="6831"/>
                    <a:pt x="4347" y="6788"/>
                  </a:cubicBezTo>
                  <a:cubicBezTo>
                    <a:pt x="4442" y="6720"/>
                    <a:pt x="4413" y="6697"/>
                    <a:pt x="4429" y="6612"/>
                  </a:cubicBezTo>
                  <a:cubicBezTo>
                    <a:pt x="4446" y="6526"/>
                    <a:pt x="4429" y="6464"/>
                    <a:pt x="4442" y="6350"/>
                  </a:cubicBezTo>
                  <a:cubicBezTo>
                    <a:pt x="4455" y="6238"/>
                    <a:pt x="4541" y="6241"/>
                    <a:pt x="4609" y="6186"/>
                  </a:cubicBezTo>
                  <a:cubicBezTo>
                    <a:pt x="4675" y="6133"/>
                    <a:pt x="4639" y="6084"/>
                    <a:pt x="4636" y="6051"/>
                  </a:cubicBezTo>
                  <a:cubicBezTo>
                    <a:pt x="4632" y="6015"/>
                    <a:pt x="4662" y="5829"/>
                    <a:pt x="4704" y="5766"/>
                  </a:cubicBezTo>
                  <a:cubicBezTo>
                    <a:pt x="4806" y="5645"/>
                    <a:pt x="4921" y="5534"/>
                    <a:pt x="5045" y="5432"/>
                  </a:cubicBezTo>
                  <a:cubicBezTo>
                    <a:pt x="5052" y="5429"/>
                    <a:pt x="5065" y="5416"/>
                    <a:pt x="5071" y="5409"/>
                  </a:cubicBezTo>
                  <a:cubicBezTo>
                    <a:pt x="5078" y="5403"/>
                    <a:pt x="5084" y="5400"/>
                    <a:pt x="5091" y="5393"/>
                  </a:cubicBezTo>
                  <a:cubicBezTo>
                    <a:pt x="5098" y="5386"/>
                    <a:pt x="5107" y="5380"/>
                    <a:pt x="5114" y="5370"/>
                  </a:cubicBezTo>
                  <a:cubicBezTo>
                    <a:pt x="5114" y="5370"/>
                    <a:pt x="5117" y="5370"/>
                    <a:pt x="5117" y="5367"/>
                  </a:cubicBezTo>
                  <a:cubicBezTo>
                    <a:pt x="5127" y="5357"/>
                    <a:pt x="5143" y="5341"/>
                    <a:pt x="5150" y="5334"/>
                  </a:cubicBezTo>
                  <a:cubicBezTo>
                    <a:pt x="5156" y="5327"/>
                    <a:pt x="5163" y="5321"/>
                    <a:pt x="5170" y="5314"/>
                  </a:cubicBezTo>
                  <a:cubicBezTo>
                    <a:pt x="5179" y="5305"/>
                    <a:pt x="5186" y="5298"/>
                    <a:pt x="5196" y="5288"/>
                  </a:cubicBezTo>
                  <a:cubicBezTo>
                    <a:pt x="5284" y="5193"/>
                    <a:pt x="5399" y="5072"/>
                    <a:pt x="5491" y="4974"/>
                  </a:cubicBezTo>
                  <a:cubicBezTo>
                    <a:pt x="5500" y="4964"/>
                    <a:pt x="5510" y="4954"/>
                    <a:pt x="5517" y="4944"/>
                  </a:cubicBezTo>
                  <a:cubicBezTo>
                    <a:pt x="5533" y="4928"/>
                    <a:pt x="5550" y="4911"/>
                    <a:pt x="5563" y="4895"/>
                  </a:cubicBezTo>
                  <a:lnTo>
                    <a:pt x="5589" y="4866"/>
                  </a:lnTo>
                  <a:cubicBezTo>
                    <a:pt x="5615" y="4836"/>
                    <a:pt x="5638" y="4813"/>
                    <a:pt x="5648" y="4800"/>
                  </a:cubicBezTo>
                  <a:lnTo>
                    <a:pt x="5651" y="4793"/>
                  </a:lnTo>
                  <a:cubicBezTo>
                    <a:pt x="5690" y="4748"/>
                    <a:pt x="5828" y="4656"/>
                    <a:pt x="5936" y="4558"/>
                  </a:cubicBezTo>
                  <a:cubicBezTo>
                    <a:pt x="6041" y="4456"/>
                    <a:pt x="6074" y="4453"/>
                    <a:pt x="6051" y="4407"/>
                  </a:cubicBezTo>
                  <a:cubicBezTo>
                    <a:pt x="6028" y="4348"/>
                    <a:pt x="6038" y="4279"/>
                    <a:pt x="6074" y="4227"/>
                  </a:cubicBezTo>
                  <a:cubicBezTo>
                    <a:pt x="6120" y="4191"/>
                    <a:pt x="6169" y="4161"/>
                    <a:pt x="6224" y="4135"/>
                  </a:cubicBezTo>
                  <a:cubicBezTo>
                    <a:pt x="6224" y="4135"/>
                    <a:pt x="6195" y="3961"/>
                    <a:pt x="6165" y="3922"/>
                  </a:cubicBezTo>
                  <a:cubicBezTo>
                    <a:pt x="6136" y="3886"/>
                    <a:pt x="6179" y="3827"/>
                    <a:pt x="6293" y="3640"/>
                  </a:cubicBezTo>
                  <a:cubicBezTo>
                    <a:pt x="6342" y="3560"/>
                    <a:pt x="6374" y="3540"/>
                    <a:pt x="6400" y="3540"/>
                  </a:cubicBezTo>
                  <a:cubicBezTo>
                    <a:pt x="6426" y="3540"/>
                    <a:pt x="6446" y="3559"/>
                    <a:pt x="6470" y="3559"/>
                  </a:cubicBezTo>
                  <a:cubicBezTo>
                    <a:pt x="6479" y="3559"/>
                    <a:pt x="6489" y="3556"/>
                    <a:pt x="6500" y="3549"/>
                  </a:cubicBezTo>
                  <a:cubicBezTo>
                    <a:pt x="6565" y="3499"/>
                    <a:pt x="6490" y="3437"/>
                    <a:pt x="6477" y="3342"/>
                  </a:cubicBezTo>
                  <a:cubicBezTo>
                    <a:pt x="6467" y="3251"/>
                    <a:pt x="6424" y="3080"/>
                    <a:pt x="6496" y="2962"/>
                  </a:cubicBezTo>
                  <a:cubicBezTo>
                    <a:pt x="6565" y="2844"/>
                    <a:pt x="6804" y="2812"/>
                    <a:pt x="6830" y="2808"/>
                  </a:cubicBezTo>
                  <a:cubicBezTo>
                    <a:pt x="6853" y="2805"/>
                    <a:pt x="6922" y="2582"/>
                    <a:pt x="6922" y="2582"/>
                  </a:cubicBezTo>
                  <a:cubicBezTo>
                    <a:pt x="6922" y="2582"/>
                    <a:pt x="6883" y="2448"/>
                    <a:pt x="6880" y="2415"/>
                  </a:cubicBezTo>
                  <a:cubicBezTo>
                    <a:pt x="6876" y="2382"/>
                    <a:pt x="6824" y="2248"/>
                    <a:pt x="6817" y="2196"/>
                  </a:cubicBezTo>
                  <a:cubicBezTo>
                    <a:pt x="6811" y="2140"/>
                    <a:pt x="6873" y="2104"/>
                    <a:pt x="6948" y="2025"/>
                  </a:cubicBezTo>
                  <a:cubicBezTo>
                    <a:pt x="6870" y="1950"/>
                    <a:pt x="6824" y="1845"/>
                    <a:pt x="6719" y="1806"/>
                  </a:cubicBezTo>
                  <a:cubicBezTo>
                    <a:pt x="6614" y="1767"/>
                    <a:pt x="6591" y="1737"/>
                    <a:pt x="6565" y="1698"/>
                  </a:cubicBezTo>
                  <a:cubicBezTo>
                    <a:pt x="6536" y="1658"/>
                    <a:pt x="6352" y="1613"/>
                    <a:pt x="6293" y="1613"/>
                  </a:cubicBezTo>
                  <a:cubicBezTo>
                    <a:pt x="6234" y="1609"/>
                    <a:pt x="5959" y="1616"/>
                    <a:pt x="5831" y="1537"/>
                  </a:cubicBezTo>
                  <a:cubicBezTo>
                    <a:pt x="5707" y="1459"/>
                    <a:pt x="5573" y="1406"/>
                    <a:pt x="5507" y="1331"/>
                  </a:cubicBezTo>
                  <a:cubicBezTo>
                    <a:pt x="5468" y="1288"/>
                    <a:pt x="5445" y="1278"/>
                    <a:pt x="5401" y="1278"/>
                  </a:cubicBezTo>
                  <a:cubicBezTo>
                    <a:pt x="5368" y="1278"/>
                    <a:pt x="5323" y="1284"/>
                    <a:pt x="5251" y="1285"/>
                  </a:cubicBezTo>
                  <a:cubicBezTo>
                    <a:pt x="5084" y="1285"/>
                    <a:pt x="5209" y="1298"/>
                    <a:pt x="5101" y="1360"/>
                  </a:cubicBezTo>
                  <a:cubicBezTo>
                    <a:pt x="5070" y="1377"/>
                    <a:pt x="5048" y="1384"/>
                    <a:pt x="5030" y="1384"/>
                  </a:cubicBezTo>
                  <a:cubicBezTo>
                    <a:pt x="4984" y="1384"/>
                    <a:pt x="4970" y="1338"/>
                    <a:pt x="4917" y="1314"/>
                  </a:cubicBezTo>
                  <a:cubicBezTo>
                    <a:pt x="4849" y="1278"/>
                    <a:pt x="4924" y="1213"/>
                    <a:pt x="4953" y="1183"/>
                  </a:cubicBezTo>
                  <a:cubicBezTo>
                    <a:pt x="4983" y="1154"/>
                    <a:pt x="5006" y="984"/>
                    <a:pt x="5006" y="984"/>
                  </a:cubicBezTo>
                  <a:lnTo>
                    <a:pt x="5006" y="984"/>
                  </a:lnTo>
                  <a:cubicBezTo>
                    <a:pt x="5006" y="984"/>
                    <a:pt x="4992" y="984"/>
                    <a:pt x="4971" y="984"/>
                  </a:cubicBezTo>
                  <a:cubicBezTo>
                    <a:pt x="4902" y="984"/>
                    <a:pt x="4750" y="978"/>
                    <a:pt x="4675" y="931"/>
                  </a:cubicBezTo>
                  <a:cubicBezTo>
                    <a:pt x="4573" y="866"/>
                    <a:pt x="4655" y="780"/>
                    <a:pt x="4655" y="780"/>
                  </a:cubicBezTo>
                  <a:lnTo>
                    <a:pt x="4655" y="780"/>
                  </a:lnTo>
                  <a:cubicBezTo>
                    <a:pt x="4650" y="781"/>
                    <a:pt x="4643" y="781"/>
                    <a:pt x="4636" y="781"/>
                  </a:cubicBezTo>
                  <a:cubicBezTo>
                    <a:pt x="4546" y="781"/>
                    <a:pt x="4364" y="728"/>
                    <a:pt x="4318" y="728"/>
                  </a:cubicBezTo>
                  <a:cubicBezTo>
                    <a:pt x="4317" y="728"/>
                    <a:pt x="4316" y="728"/>
                    <a:pt x="4315" y="728"/>
                  </a:cubicBezTo>
                  <a:cubicBezTo>
                    <a:pt x="4272" y="728"/>
                    <a:pt x="4102" y="767"/>
                    <a:pt x="4075" y="771"/>
                  </a:cubicBezTo>
                  <a:cubicBezTo>
                    <a:pt x="4075" y="771"/>
                    <a:pt x="4075" y="771"/>
                    <a:pt x="4074" y="771"/>
                  </a:cubicBezTo>
                  <a:cubicBezTo>
                    <a:pt x="4049" y="771"/>
                    <a:pt x="3921" y="652"/>
                    <a:pt x="3918" y="630"/>
                  </a:cubicBezTo>
                  <a:cubicBezTo>
                    <a:pt x="3921" y="568"/>
                    <a:pt x="3944" y="509"/>
                    <a:pt x="3984" y="463"/>
                  </a:cubicBezTo>
                  <a:cubicBezTo>
                    <a:pt x="4033" y="387"/>
                    <a:pt x="4085" y="342"/>
                    <a:pt x="4079" y="273"/>
                  </a:cubicBezTo>
                  <a:cubicBezTo>
                    <a:pt x="4072" y="207"/>
                    <a:pt x="3990" y="1"/>
                    <a:pt x="3964" y="1"/>
                  </a:cubicBez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6024414" y="2286984"/>
              <a:ext cx="1007683" cy="938827"/>
            </a:xfrm>
            <a:custGeom>
              <a:avLst/>
              <a:gdLst/>
              <a:ahLst/>
              <a:cxnLst/>
              <a:rect l="l" t="t" r="r" b="b"/>
              <a:pathLst>
                <a:path w="11254" h="10485" extrusionOk="0">
                  <a:moveTo>
                    <a:pt x="3129" y="0"/>
                  </a:moveTo>
                  <a:cubicBezTo>
                    <a:pt x="3122" y="0"/>
                    <a:pt x="3114" y="1"/>
                    <a:pt x="3106" y="2"/>
                  </a:cubicBezTo>
                  <a:cubicBezTo>
                    <a:pt x="2949" y="18"/>
                    <a:pt x="3142" y="130"/>
                    <a:pt x="3132" y="215"/>
                  </a:cubicBezTo>
                  <a:cubicBezTo>
                    <a:pt x="3122" y="300"/>
                    <a:pt x="2995" y="434"/>
                    <a:pt x="2998" y="457"/>
                  </a:cubicBezTo>
                  <a:cubicBezTo>
                    <a:pt x="3001" y="483"/>
                    <a:pt x="3057" y="693"/>
                    <a:pt x="3109" y="765"/>
                  </a:cubicBezTo>
                  <a:cubicBezTo>
                    <a:pt x="3158" y="834"/>
                    <a:pt x="3099" y="991"/>
                    <a:pt x="3083" y="1060"/>
                  </a:cubicBezTo>
                  <a:cubicBezTo>
                    <a:pt x="3057" y="1135"/>
                    <a:pt x="3050" y="1214"/>
                    <a:pt x="3067" y="1289"/>
                  </a:cubicBezTo>
                  <a:cubicBezTo>
                    <a:pt x="3080" y="1351"/>
                    <a:pt x="3086" y="1417"/>
                    <a:pt x="3086" y="1479"/>
                  </a:cubicBezTo>
                  <a:lnTo>
                    <a:pt x="1956" y="1623"/>
                  </a:lnTo>
                  <a:lnTo>
                    <a:pt x="72" y="1862"/>
                  </a:lnTo>
                  <a:cubicBezTo>
                    <a:pt x="89" y="1869"/>
                    <a:pt x="99" y="1882"/>
                    <a:pt x="99" y="1899"/>
                  </a:cubicBezTo>
                  <a:cubicBezTo>
                    <a:pt x="109" y="1974"/>
                    <a:pt x="131" y="2200"/>
                    <a:pt x="131" y="2200"/>
                  </a:cubicBezTo>
                  <a:lnTo>
                    <a:pt x="0" y="2364"/>
                  </a:lnTo>
                  <a:cubicBezTo>
                    <a:pt x="23" y="2423"/>
                    <a:pt x="53" y="2478"/>
                    <a:pt x="86" y="2531"/>
                  </a:cubicBezTo>
                  <a:cubicBezTo>
                    <a:pt x="115" y="2564"/>
                    <a:pt x="164" y="2708"/>
                    <a:pt x="148" y="2776"/>
                  </a:cubicBezTo>
                  <a:cubicBezTo>
                    <a:pt x="131" y="2822"/>
                    <a:pt x="122" y="2868"/>
                    <a:pt x="122" y="2917"/>
                  </a:cubicBezTo>
                  <a:cubicBezTo>
                    <a:pt x="122" y="2937"/>
                    <a:pt x="164" y="2980"/>
                    <a:pt x="197" y="3016"/>
                  </a:cubicBezTo>
                  <a:cubicBezTo>
                    <a:pt x="223" y="3045"/>
                    <a:pt x="243" y="3075"/>
                    <a:pt x="233" y="3094"/>
                  </a:cubicBezTo>
                  <a:cubicBezTo>
                    <a:pt x="213" y="3137"/>
                    <a:pt x="131" y="3242"/>
                    <a:pt x="177" y="3337"/>
                  </a:cubicBezTo>
                  <a:cubicBezTo>
                    <a:pt x="220" y="3428"/>
                    <a:pt x="276" y="3491"/>
                    <a:pt x="292" y="3582"/>
                  </a:cubicBezTo>
                  <a:cubicBezTo>
                    <a:pt x="305" y="3671"/>
                    <a:pt x="351" y="3710"/>
                    <a:pt x="318" y="3812"/>
                  </a:cubicBezTo>
                  <a:cubicBezTo>
                    <a:pt x="285" y="3916"/>
                    <a:pt x="276" y="4054"/>
                    <a:pt x="328" y="4080"/>
                  </a:cubicBezTo>
                  <a:cubicBezTo>
                    <a:pt x="379" y="4100"/>
                    <a:pt x="433" y="4111"/>
                    <a:pt x="486" y="4111"/>
                  </a:cubicBezTo>
                  <a:cubicBezTo>
                    <a:pt x="512" y="4111"/>
                    <a:pt x="538" y="4109"/>
                    <a:pt x="564" y="4103"/>
                  </a:cubicBezTo>
                  <a:lnTo>
                    <a:pt x="1425" y="4008"/>
                  </a:lnTo>
                  <a:lnTo>
                    <a:pt x="1425" y="4008"/>
                  </a:lnTo>
                  <a:cubicBezTo>
                    <a:pt x="1425" y="4008"/>
                    <a:pt x="1301" y="4031"/>
                    <a:pt x="1432" y="4084"/>
                  </a:cubicBezTo>
                  <a:cubicBezTo>
                    <a:pt x="1515" y="4116"/>
                    <a:pt x="1625" y="4122"/>
                    <a:pt x="1697" y="4122"/>
                  </a:cubicBezTo>
                  <a:cubicBezTo>
                    <a:pt x="1742" y="4122"/>
                    <a:pt x="1773" y="4120"/>
                    <a:pt x="1773" y="4120"/>
                  </a:cubicBezTo>
                  <a:cubicBezTo>
                    <a:pt x="1792" y="4165"/>
                    <a:pt x="1799" y="4218"/>
                    <a:pt x="1789" y="4267"/>
                  </a:cubicBezTo>
                  <a:cubicBezTo>
                    <a:pt x="1776" y="4339"/>
                    <a:pt x="1753" y="4405"/>
                    <a:pt x="1720" y="4470"/>
                  </a:cubicBezTo>
                  <a:cubicBezTo>
                    <a:pt x="1697" y="4509"/>
                    <a:pt x="1688" y="4559"/>
                    <a:pt x="1694" y="4604"/>
                  </a:cubicBezTo>
                  <a:cubicBezTo>
                    <a:pt x="1701" y="4680"/>
                    <a:pt x="1688" y="4631"/>
                    <a:pt x="1828" y="4827"/>
                  </a:cubicBezTo>
                  <a:cubicBezTo>
                    <a:pt x="1966" y="5020"/>
                    <a:pt x="2031" y="5083"/>
                    <a:pt x="2041" y="5165"/>
                  </a:cubicBezTo>
                  <a:cubicBezTo>
                    <a:pt x="2054" y="5276"/>
                    <a:pt x="2035" y="5387"/>
                    <a:pt x="1986" y="5489"/>
                  </a:cubicBezTo>
                  <a:cubicBezTo>
                    <a:pt x="1923" y="5604"/>
                    <a:pt x="1927" y="5558"/>
                    <a:pt x="1930" y="5653"/>
                  </a:cubicBezTo>
                  <a:cubicBezTo>
                    <a:pt x="1930" y="5744"/>
                    <a:pt x="1815" y="5993"/>
                    <a:pt x="1796" y="6020"/>
                  </a:cubicBezTo>
                  <a:cubicBezTo>
                    <a:pt x="1773" y="6049"/>
                    <a:pt x="1710" y="6180"/>
                    <a:pt x="1717" y="6223"/>
                  </a:cubicBezTo>
                  <a:cubicBezTo>
                    <a:pt x="1720" y="6265"/>
                    <a:pt x="1733" y="6387"/>
                    <a:pt x="1691" y="6452"/>
                  </a:cubicBezTo>
                  <a:cubicBezTo>
                    <a:pt x="1651" y="6514"/>
                    <a:pt x="1478" y="6642"/>
                    <a:pt x="1488" y="6645"/>
                  </a:cubicBezTo>
                  <a:lnTo>
                    <a:pt x="1504" y="6655"/>
                  </a:lnTo>
                  <a:cubicBezTo>
                    <a:pt x="1527" y="6665"/>
                    <a:pt x="1550" y="6678"/>
                    <a:pt x="1573" y="6694"/>
                  </a:cubicBezTo>
                  <a:cubicBezTo>
                    <a:pt x="1583" y="6708"/>
                    <a:pt x="1684" y="6786"/>
                    <a:pt x="1704" y="6858"/>
                  </a:cubicBezTo>
                  <a:cubicBezTo>
                    <a:pt x="1730" y="6943"/>
                    <a:pt x="1743" y="7032"/>
                    <a:pt x="1746" y="7124"/>
                  </a:cubicBezTo>
                  <a:cubicBezTo>
                    <a:pt x="1740" y="7183"/>
                    <a:pt x="1841" y="7418"/>
                    <a:pt x="1894" y="7517"/>
                  </a:cubicBezTo>
                  <a:cubicBezTo>
                    <a:pt x="1953" y="7618"/>
                    <a:pt x="1986" y="7733"/>
                    <a:pt x="1995" y="7851"/>
                  </a:cubicBezTo>
                  <a:cubicBezTo>
                    <a:pt x="2005" y="7988"/>
                    <a:pt x="1979" y="8028"/>
                    <a:pt x="1914" y="8034"/>
                  </a:cubicBezTo>
                  <a:cubicBezTo>
                    <a:pt x="1848" y="8041"/>
                    <a:pt x="1746" y="8047"/>
                    <a:pt x="1756" y="8119"/>
                  </a:cubicBezTo>
                  <a:cubicBezTo>
                    <a:pt x="1763" y="8192"/>
                    <a:pt x="2022" y="8241"/>
                    <a:pt x="2068" y="8319"/>
                  </a:cubicBezTo>
                  <a:cubicBezTo>
                    <a:pt x="2130" y="8437"/>
                    <a:pt x="2166" y="8565"/>
                    <a:pt x="2182" y="8696"/>
                  </a:cubicBezTo>
                  <a:cubicBezTo>
                    <a:pt x="2192" y="8817"/>
                    <a:pt x="2212" y="8935"/>
                    <a:pt x="2241" y="9050"/>
                  </a:cubicBezTo>
                  <a:cubicBezTo>
                    <a:pt x="2260" y="9110"/>
                    <a:pt x="2535" y="9152"/>
                    <a:pt x="2604" y="9152"/>
                  </a:cubicBezTo>
                  <a:cubicBezTo>
                    <a:pt x="2607" y="9152"/>
                    <a:pt x="2609" y="9152"/>
                    <a:pt x="2611" y="9151"/>
                  </a:cubicBezTo>
                  <a:cubicBezTo>
                    <a:pt x="2664" y="9151"/>
                    <a:pt x="3532" y="9102"/>
                    <a:pt x="3620" y="9092"/>
                  </a:cubicBezTo>
                  <a:lnTo>
                    <a:pt x="3912" y="9060"/>
                  </a:lnTo>
                  <a:cubicBezTo>
                    <a:pt x="3912" y="9060"/>
                    <a:pt x="3978" y="8941"/>
                    <a:pt x="4023" y="8941"/>
                  </a:cubicBezTo>
                  <a:cubicBezTo>
                    <a:pt x="4033" y="8941"/>
                    <a:pt x="4042" y="8947"/>
                    <a:pt x="4049" y="8961"/>
                  </a:cubicBezTo>
                  <a:cubicBezTo>
                    <a:pt x="4089" y="9040"/>
                    <a:pt x="4122" y="9079"/>
                    <a:pt x="4085" y="9174"/>
                  </a:cubicBezTo>
                  <a:cubicBezTo>
                    <a:pt x="4049" y="9273"/>
                    <a:pt x="3990" y="9322"/>
                    <a:pt x="3971" y="9364"/>
                  </a:cubicBezTo>
                  <a:cubicBezTo>
                    <a:pt x="3951" y="9407"/>
                    <a:pt x="4017" y="9659"/>
                    <a:pt x="4059" y="9757"/>
                  </a:cubicBezTo>
                  <a:cubicBezTo>
                    <a:pt x="4102" y="9859"/>
                    <a:pt x="3981" y="9879"/>
                    <a:pt x="4223" y="10029"/>
                  </a:cubicBezTo>
                  <a:cubicBezTo>
                    <a:pt x="4312" y="10085"/>
                    <a:pt x="4407" y="10128"/>
                    <a:pt x="4505" y="10160"/>
                  </a:cubicBezTo>
                  <a:cubicBezTo>
                    <a:pt x="4570" y="10183"/>
                    <a:pt x="4613" y="10187"/>
                    <a:pt x="4626" y="10193"/>
                  </a:cubicBezTo>
                  <a:cubicBezTo>
                    <a:pt x="4659" y="10206"/>
                    <a:pt x="4845" y="10383"/>
                    <a:pt x="4849" y="10406"/>
                  </a:cubicBezTo>
                  <a:cubicBezTo>
                    <a:pt x="4849" y="10416"/>
                    <a:pt x="4849" y="10449"/>
                    <a:pt x="4852" y="10485"/>
                  </a:cubicBezTo>
                  <a:cubicBezTo>
                    <a:pt x="4878" y="10481"/>
                    <a:pt x="4908" y="10478"/>
                    <a:pt x="4934" y="10472"/>
                  </a:cubicBezTo>
                  <a:cubicBezTo>
                    <a:pt x="5058" y="10452"/>
                    <a:pt x="5117" y="10452"/>
                    <a:pt x="5196" y="10403"/>
                  </a:cubicBezTo>
                  <a:cubicBezTo>
                    <a:pt x="5275" y="10350"/>
                    <a:pt x="5494" y="10134"/>
                    <a:pt x="5560" y="9967"/>
                  </a:cubicBezTo>
                  <a:cubicBezTo>
                    <a:pt x="5590" y="9890"/>
                    <a:pt x="5649" y="9870"/>
                    <a:pt x="5712" y="9870"/>
                  </a:cubicBezTo>
                  <a:cubicBezTo>
                    <a:pt x="5779" y="9870"/>
                    <a:pt x="5850" y="9892"/>
                    <a:pt x="5897" y="9892"/>
                  </a:cubicBezTo>
                  <a:cubicBezTo>
                    <a:pt x="5902" y="9892"/>
                    <a:pt x="5906" y="9892"/>
                    <a:pt x="5910" y="9892"/>
                  </a:cubicBezTo>
                  <a:cubicBezTo>
                    <a:pt x="5995" y="9882"/>
                    <a:pt x="6002" y="9875"/>
                    <a:pt x="6035" y="9810"/>
                  </a:cubicBezTo>
                  <a:cubicBezTo>
                    <a:pt x="6071" y="9748"/>
                    <a:pt x="6156" y="9757"/>
                    <a:pt x="6248" y="9748"/>
                  </a:cubicBezTo>
                  <a:cubicBezTo>
                    <a:pt x="6254" y="9747"/>
                    <a:pt x="6261" y="9746"/>
                    <a:pt x="6270" y="9746"/>
                  </a:cubicBezTo>
                  <a:cubicBezTo>
                    <a:pt x="6395" y="9746"/>
                    <a:pt x="6777" y="9827"/>
                    <a:pt x="6811" y="9833"/>
                  </a:cubicBezTo>
                  <a:cubicBezTo>
                    <a:pt x="6843" y="9839"/>
                    <a:pt x="7126" y="9997"/>
                    <a:pt x="7288" y="9997"/>
                  </a:cubicBezTo>
                  <a:cubicBezTo>
                    <a:pt x="7294" y="9997"/>
                    <a:pt x="7300" y="9997"/>
                    <a:pt x="7306" y="9997"/>
                  </a:cubicBezTo>
                  <a:cubicBezTo>
                    <a:pt x="7463" y="9987"/>
                    <a:pt x="7443" y="9941"/>
                    <a:pt x="7463" y="9905"/>
                  </a:cubicBezTo>
                  <a:cubicBezTo>
                    <a:pt x="7486" y="9869"/>
                    <a:pt x="7604" y="9803"/>
                    <a:pt x="7741" y="9754"/>
                  </a:cubicBezTo>
                  <a:cubicBezTo>
                    <a:pt x="7759" y="9748"/>
                    <a:pt x="7775" y="9745"/>
                    <a:pt x="7789" y="9745"/>
                  </a:cubicBezTo>
                  <a:cubicBezTo>
                    <a:pt x="7884" y="9745"/>
                    <a:pt x="7905" y="9871"/>
                    <a:pt x="7967" y="9905"/>
                  </a:cubicBezTo>
                  <a:cubicBezTo>
                    <a:pt x="8013" y="9931"/>
                    <a:pt x="8062" y="9954"/>
                    <a:pt x="8112" y="9974"/>
                  </a:cubicBezTo>
                  <a:cubicBezTo>
                    <a:pt x="8112" y="9974"/>
                    <a:pt x="8220" y="9908"/>
                    <a:pt x="8252" y="9833"/>
                  </a:cubicBezTo>
                  <a:cubicBezTo>
                    <a:pt x="8288" y="9754"/>
                    <a:pt x="8328" y="9751"/>
                    <a:pt x="8328" y="9751"/>
                  </a:cubicBezTo>
                  <a:cubicBezTo>
                    <a:pt x="8328" y="9751"/>
                    <a:pt x="8544" y="9489"/>
                    <a:pt x="8567" y="9489"/>
                  </a:cubicBezTo>
                  <a:cubicBezTo>
                    <a:pt x="8567" y="9489"/>
                    <a:pt x="8567" y="9489"/>
                    <a:pt x="8568" y="9489"/>
                  </a:cubicBezTo>
                  <a:cubicBezTo>
                    <a:pt x="8594" y="9489"/>
                    <a:pt x="8675" y="9692"/>
                    <a:pt x="8682" y="9761"/>
                  </a:cubicBezTo>
                  <a:cubicBezTo>
                    <a:pt x="8688" y="9826"/>
                    <a:pt x="8636" y="9875"/>
                    <a:pt x="8587" y="9947"/>
                  </a:cubicBezTo>
                  <a:cubicBezTo>
                    <a:pt x="8547" y="9993"/>
                    <a:pt x="8524" y="10052"/>
                    <a:pt x="8521" y="10115"/>
                  </a:cubicBezTo>
                  <a:cubicBezTo>
                    <a:pt x="8521" y="10137"/>
                    <a:pt x="8652" y="10255"/>
                    <a:pt x="8677" y="10255"/>
                  </a:cubicBezTo>
                  <a:cubicBezTo>
                    <a:pt x="8678" y="10255"/>
                    <a:pt x="8678" y="10255"/>
                    <a:pt x="8678" y="10255"/>
                  </a:cubicBezTo>
                  <a:cubicBezTo>
                    <a:pt x="8704" y="10252"/>
                    <a:pt x="8875" y="10216"/>
                    <a:pt x="8917" y="10213"/>
                  </a:cubicBezTo>
                  <a:cubicBezTo>
                    <a:pt x="8919" y="10212"/>
                    <a:pt x="8922" y="10212"/>
                    <a:pt x="8924" y="10212"/>
                  </a:cubicBezTo>
                  <a:cubicBezTo>
                    <a:pt x="8976" y="10212"/>
                    <a:pt x="9153" y="10266"/>
                    <a:pt x="9240" y="10266"/>
                  </a:cubicBezTo>
                  <a:cubicBezTo>
                    <a:pt x="9247" y="10266"/>
                    <a:pt x="9253" y="10266"/>
                    <a:pt x="9258" y="10265"/>
                  </a:cubicBezTo>
                  <a:cubicBezTo>
                    <a:pt x="9340" y="10255"/>
                    <a:pt x="9284" y="10187"/>
                    <a:pt x="9278" y="10128"/>
                  </a:cubicBezTo>
                  <a:cubicBezTo>
                    <a:pt x="9271" y="10072"/>
                    <a:pt x="9176" y="9974"/>
                    <a:pt x="9160" y="9898"/>
                  </a:cubicBezTo>
                  <a:cubicBezTo>
                    <a:pt x="9140" y="9826"/>
                    <a:pt x="9130" y="9725"/>
                    <a:pt x="9117" y="9617"/>
                  </a:cubicBezTo>
                  <a:cubicBezTo>
                    <a:pt x="9117" y="9613"/>
                    <a:pt x="9117" y="9610"/>
                    <a:pt x="9117" y="9607"/>
                  </a:cubicBezTo>
                  <a:cubicBezTo>
                    <a:pt x="9117" y="9603"/>
                    <a:pt x="9117" y="9600"/>
                    <a:pt x="9117" y="9594"/>
                  </a:cubicBezTo>
                  <a:cubicBezTo>
                    <a:pt x="9117" y="9594"/>
                    <a:pt x="9117" y="9590"/>
                    <a:pt x="9117" y="9587"/>
                  </a:cubicBezTo>
                  <a:cubicBezTo>
                    <a:pt x="9117" y="9581"/>
                    <a:pt x="9117" y="9574"/>
                    <a:pt x="9117" y="9567"/>
                  </a:cubicBezTo>
                  <a:cubicBezTo>
                    <a:pt x="9121" y="9561"/>
                    <a:pt x="9121" y="9551"/>
                    <a:pt x="9121" y="9541"/>
                  </a:cubicBezTo>
                  <a:cubicBezTo>
                    <a:pt x="9124" y="9535"/>
                    <a:pt x="9124" y="9528"/>
                    <a:pt x="9127" y="9515"/>
                  </a:cubicBezTo>
                  <a:cubicBezTo>
                    <a:pt x="9130" y="9502"/>
                    <a:pt x="9130" y="9489"/>
                    <a:pt x="9134" y="9476"/>
                  </a:cubicBezTo>
                  <a:cubicBezTo>
                    <a:pt x="9137" y="9469"/>
                    <a:pt x="9137" y="9463"/>
                    <a:pt x="9140" y="9456"/>
                  </a:cubicBezTo>
                  <a:cubicBezTo>
                    <a:pt x="9147" y="9433"/>
                    <a:pt x="9153" y="9407"/>
                    <a:pt x="9163" y="9384"/>
                  </a:cubicBezTo>
                  <a:cubicBezTo>
                    <a:pt x="9166" y="9371"/>
                    <a:pt x="9170" y="9358"/>
                    <a:pt x="9176" y="9345"/>
                  </a:cubicBezTo>
                  <a:cubicBezTo>
                    <a:pt x="9176" y="9345"/>
                    <a:pt x="9176" y="9338"/>
                    <a:pt x="9176" y="9338"/>
                  </a:cubicBezTo>
                  <a:cubicBezTo>
                    <a:pt x="9183" y="9322"/>
                    <a:pt x="9189" y="9305"/>
                    <a:pt x="9196" y="9289"/>
                  </a:cubicBezTo>
                  <a:cubicBezTo>
                    <a:pt x="9202" y="9276"/>
                    <a:pt x="9209" y="9259"/>
                    <a:pt x="9216" y="9243"/>
                  </a:cubicBezTo>
                  <a:cubicBezTo>
                    <a:pt x="9225" y="9227"/>
                    <a:pt x="9232" y="9210"/>
                    <a:pt x="9238" y="9197"/>
                  </a:cubicBezTo>
                  <a:cubicBezTo>
                    <a:pt x="9242" y="9187"/>
                    <a:pt x="9248" y="9181"/>
                    <a:pt x="9252" y="9171"/>
                  </a:cubicBezTo>
                  <a:cubicBezTo>
                    <a:pt x="9255" y="9164"/>
                    <a:pt x="9258" y="9158"/>
                    <a:pt x="9265" y="9151"/>
                  </a:cubicBezTo>
                  <a:cubicBezTo>
                    <a:pt x="9271" y="9138"/>
                    <a:pt x="9281" y="9125"/>
                    <a:pt x="9288" y="9109"/>
                  </a:cubicBezTo>
                  <a:cubicBezTo>
                    <a:pt x="9297" y="9092"/>
                    <a:pt x="9311" y="9076"/>
                    <a:pt x="9317" y="9066"/>
                  </a:cubicBezTo>
                  <a:cubicBezTo>
                    <a:pt x="9327" y="9053"/>
                    <a:pt x="9337" y="9043"/>
                    <a:pt x="9343" y="9033"/>
                  </a:cubicBezTo>
                  <a:cubicBezTo>
                    <a:pt x="9347" y="9030"/>
                    <a:pt x="9350" y="9027"/>
                    <a:pt x="9350" y="9027"/>
                  </a:cubicBezTo>
                  <a:cubicBezTo>
                    <a:pt x="9356" y="9020"/>
                    <a:pt x="9366" y="9011"/>
                    <a:pt x="9373" y="9001"/>
                  </a:cubicBezTo>
                  <a:cubicBezTo>
                    <a:pt x="9527" y="8860"/>
                    <a:pt x="9491" y="8762"/>
                    <a:pt x="9481" y="8670"/>
                  </a:cubicBezTo>
                  <a:cubicBezTo>
                    <a:pt x="9471" y="8581"/>
                    <a:pt x="9425" y="8575"/>
                    <a:pt x="9419" y="8493"/>
                  </a:cubicBezTo>
                  <a:cubicBezTo>
                    <a:pt x="9409" y="8411"/>
                    <a:pt x="9478" y="8411"/>
                    <a:pt x="9602" y="8339"/>
                  </a:cubicBezTo>
                  <a:cubicBezTo>
                    <a:pt x="9723" y="8267"/>
                    <a:pt x="9723" y="8149"/>
                    <a:pt x="9805" y="8080"/>
                  </a:cubicBezTo>
                  <a:cubicBezTo>
                    <a:pt x="9890" y="8011"/>
                    <a:pt x="10051" y="8011"/>
                    <a:pt x="10143" y="7959"/>
                  </a:cubicBezTo>
                  <a:cubicBezTo>
                    <a:pt x="10238" y="7903"/>
                    <a:pt x="10277" y="7792"/>
                    <a:pt x="10342" y="7615"/>
                  </a:cubicBezTo>
                  <a:cubicBezTo>
                    <a:pt x="10405" y="7441"/>
                    <a:pt x="10405" y="7291"/>
                    <a:pt x="10480" y="7140"/>
                  </a:cubicBezTo>
                  <a:cubicBezTo>
                    <a:pt x="10555" y="6989"/>
                    <a:pt x="10873" y="6894"/>
                    <a:pt x="10886" y="6799"/>
                  </a:cubicBezTo>
                  <a:cubicBezTo>
                    <a:pt x="10903" y="6704"/>
                    <a:pt x="10857" y="6609"/>
                    <a:pt x="10870" y="6432"/>
                  </a:cubicBezTo>
                  <a:cubicBezTo>
                    <a:pt x="10886" y="6252"/>
                    <a:pt x="10988" y="6206"/>
                    <a:pt x="11027" y="6095"/>
                  </a:cubicBezTo>
                  <a:cubicBezTo>
                    <a:pt x="11063" y="5980"/>
                    <a:pt x="11011" y="5954"/>
                    <a:pt x="10985" y="5722"/>
                  </a:cubicBezTo>
                  <a:cubicBezTo>
                    <a:pt x="10958" y="5489"/>
                    <a:pt x="11040" y="5548"/>
                    <a:pt x="11096" y="5433"/>
                  </a:cubicBezTo>
                  <a:cubicBezTo>
                    <a:pt x="11148" y="5319"/>
                    <a:pt x="11161" y="5266"/>
                    <a:pt x="11155" y="5217"/>
                  </a:cubicBezTo>
                  <a:cubicBezTo>
                    <a:pt x="11158" y="5132"/>
                    <a:pt x="11168" y="5047"/>
                    <a:pt x="11184" y="4962"/>
                  </a:cubicBezTo>
                  <a:lnTo>
                    <a:pt x="11253" y="4735"/>
                  </a:lnTo>
                  <a:cubicBezTo>
                    <a:pt x="11207" y="4719"/>
                    <a:pt x="11161" y="4706"/>
                    <a:pt x="11116" y="4699"/>
                  </a:cubicBezTo>
                  <a:cubicBezTo>
                    <a:pt x="11063" y="4696"/>
                    <a:pt x="11066" y="4496"/>
                    <a:pt x="11066" y="4496"/>
                  </a:cubicBezTo>
                  <a:cubicBezTo>
                    <a:pt x="11066" y="4496"/>
                    <a:pt x="11024" y="4228"/>
                    <a:pt x="10988" y="3992"/>
                  </a:cubicBezTo>
                  <a:cubicBezTo>
                    <a:pt x="10962" y="3841"/>
                    <a:pt x="10942" y="3704"/>
                    <a:pt x="10939" y="3661"/>
                  </a:cubicBezTo>
                  <a:cubicBezTo>
                    <a:pt x="10926" y="3556"/>
                    <a:pt x="10821" y="3441"/>
                    <a:pt x="10814" y="3399"/>
                  </a:cubicBezTo>
                  <a:cubicBezTo>
                    <a:pt x="10811" y="3360"/>
                    <a:pt x="10886" y="3215"/>
                    <a:pt x="10906" y="3078"/>
                  </a:cubicBezTo>
                  <a:cubicBezTo>
                    <a:pt x="10922" y="2940"/>
                    <a:pt x="10880" y="2790"/>
                    <a:pt x="10919" y="2531"/>
                  </a:cubicBezTo>
                  <a:cubicBezTo>
                    <a:pt x="10948" y="2328"/>
                    <a:pt x="11060" y="1892"/>
                    <a:pt x="11106" y="1728"/>
                  </a:cubicBezTo>
                  <a:cubicBezTo>
                    <a:pt x="11106" y="1725"/>
                    <a:pt x="11106" y="1722"/>
                    <a:pt x="11106" y="1718"/>
                  </a:cubicBezTo>
                  <a:cubicBezTo>
                    <a:pt x="11109" y="1715"/>
                    <a:pt x="11109" y="1712"/>
                    <a:pt x="11112" y="1705"/>
                  </a:cubicBezTo>
                  <a:lnTo>
                    <a:pt x="11116" y="1695"/>
                  </a:lnTo>
                  <a:cubicBezTo>
                    <a:pt x="11119" y="1679"/>
                    <a:pt x="11122" y="1669"/>
                    <a:pt x="11122" y="1663"/>
                  </a:cubicBezTo>
                  <a:lnTo>
                    <a:pt x="11122" y="1663"/>
                  </a:lnTo>
                  <a:lnTo>
                    <a:pt x="9799" y="1722"/>
                  </a:lnTo>
                  <a:lnTo>
                    <a:pt x="5117" y="1908"/>
                  </a:lnTo>
                  <a:lnTo>
                    <a:pt x="4796" y="1944"/>
                  </a:lnTo>
                  <a:lnTo>
                    <a:pt x="4551" y="1862"/>
                  </a:lnTo>
                  <a:cubicBezTo>
                    <a:pt x="4551" y="1862"/>
                    <a:pt x="4446" y="1699"/>
                    <a:pt x="4416" y="1650"/>
                  </a:cubicBezTo>
                  <a:cubicBezTo>
                    <a:pt x="4405" y="1633"/>
                    <a:pt x="4375" y="1629"/>
                    <a:pt x="4339" y="1629"/>
                  </a:cubicBezTo>
                  <a:cubicBezTo>
                    <a:pt x="4314" y="1629"/>
                    <a:pt x="4287" y="1631"/>
                    <a:pt x="4261" y="1631"/>
                  </a:cubicBezTo>
                  <a:cubicBezTo>
                    <a:pt x="4224" y="1631"/>
                    <a:pt x="4192" y="1627"/>
                    <a:pt x="4177" y="1610"/>
                  </a:cubicBezTo>
                  <a:cubicBezTo>
                    <a:pt x="4138" y="1564"/>
                    <a:pt x="4079" y="1469"/>
                    <a:pt x="4040" y="1417"/>
                  </a:cubicBezTo>
                  <a:cubicBezTo>
                    <a:pt x="4000" y="1365"/>
                    <a:pt x="3918" y="1387"/>
                    <a:pt x="3895" y="1348"/>
                  </a:cubicBezTo>
                  <a:cubicBezTo>
                    <a:pt x="3846" y="1247"/>
                    <a:pt x="3804" y="1142"/>
                    <a:pt x="3768" y="1034"/>
                  </a:cubicBezTo>
                  <a:cubicBezTo>
                    <a:pt x="3764" y="994"/>
                    <a:pt x="3738" y="821"/>
                    <a:pt x="3663" y="745"/>
                  </a:cubicBezTo>
                  <a:cubicBezTo>
                    <a:pt x="3584" y="670"/>
                    <a:pt x="3571" y="627"/>
                    <a:pt x="3515" y="483"/>
                  </a:cubicBezTo>
                  <a:cubicBezTo>
                    <a:pt x="3479" y="382"/>
                    <a:pt x="3466" y="274"/>
                    <a:pt x="3479" y="169"/>
                  </a:cubicBezTo>
                  <a:cubicBezTo>
                    <a:pt x="3479" y="169"/>
                    <a:pt x="3329" y="38"/>
                    <a:pt x="3188" y="8"/>
                  </a:cubicBezTo>
                  <a:cubicBezTo>
                    <a:pt x="3169" y="4"/>
                    <a:pt x="3150" y="0"/>
                    <a:pt x="3129" y="0"/>
                  </a:cubicBez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5579405" y="2395594"/>
              <a:ext cx="628392" cy="487366"/>
            </a:xfrm>
            <a:custGeom>
              <a:avLst/>
              <a:gdLst/>
              <a:ahLst/>
              <a:cxnLst/>
              <a:rect l="l" t="t" r="r" b="b"/>
              <a:pathLst>
                <a:path w="7018" h="5443" extrusionOk="0">
                  <a:moveTo>
                    <a:pt x="6448" y="5432"/>
                  </a:moveTo>
                  <a:cubicBezTo>
                    <a:pt x="6448" y="5432"/>
                    <a:pt x="6448" y="5432"/>
                    <a:pt x="6448" y="5432"/>
                  </a:cubicBezTo>
                  <a:cubicBezTo>
                    <a:pt x="6448" y="5432"/>
                    <a:pt x="6448" y="5432"/>
                    <a:pt x="6448" y="5432"/>
                  </a:cubicBezTo>
                  <a:close/>
                  <a:moveTo>
                    <a:pt x="3205" y="1"/>
                  </a:moveTo>
                  <a:cubicBezTo>
                    <a:pt x="3203" y="1"/>
                    <a:pt x="3202" y="1"/>
                    <a:pt x="3201" y="1"/>
                  </a:cubicBezTo>
                  <a:cubicBezTo>
                    <a:pt x="3175" y="4"/>
                    <a:pt x="2926" y="99"/>
                    <a:pt x="2900" y="158"/>
                  </a:cubicBezTo>
                  <a:cubicBezTo>
                    <a:pt x="2864" y="220"/>
                    <a:pt x="2825" y="273"/>
                    <a:pt x="2776" y="322"/>
                  </a:cubicBezTo>
                  <a:cubicBezTo>
                    <a:pt x="2723" y="384"/>
                    <a:pt x="2671" y="443"/>
                    <a:pt x="2622" y="509"/>
                  </a:cubicBezTo>
                  <a:cubicBezTo>
                    <a:pt x="2586" y="561"/>
                    <a:pt x="2648" y="731"/>
                    <a:pt x="2648" y="731"/>
                  </a:cubicBezTo>
                  <a:cubicBezTo>
                    <a:pt x="2592" y="764"/>
                    <a:pt x="2540" y="800"/>
                    <a:pt x="2491" y="843"/>
                  </a:cubicBezTo>
                  <a:cubicBezTo>
                    <a:pt x="2461" y="879"/>
                    <a:pt x="2448" y="1049"/>
                    <a:pt x="2445" y="1105"/>
                  </a:cubicBezTo>
                  <a:cubicBezTo>
                    <a:pt x="2441" y="1164"/>
                    <a:pt x="2422" y="1193"/>
                    <a:pt x="2360" y="1242"/>
                  </a:cubicBezTo>
                  <a:cubicBezTo>
                    <a:pt x="2340" y="1258"/>
                    <a:pt x="2313" y="1263"/>
                    <a:pt x="2285" y="1263"/>
                  </a:cubicBezTo>
                  <a:cubicBezTo>
                    <a:pt x="2227" y="1263"/>
                    <a:pt x="2166" y="1239"/>
                    <a:pt x="2166" y="1239"/>
                  </a:cubicBezTo>
                  <a:cubicBezTo>
                    <a:pt x="2166" y="1239"/>
                    <a:pt x="2008" y="1171"/>
                    <a:pt x="1891" y="1171"/>
                  </a:cubicBezTo>
                  <a:cubicBezTo>
                    <a:pt x="1872" y="1171"/>
                    <a:pt x="1855" y="1173"/>
                    <a:pt x="1839" y="1177"/>
                  </a:cubicBezTo>
                  <a:cubicBezTo>
                    <a:pt x="1724" y="1206"/>
                    <a:pt x="1776" y="1301"/>
                    <a:pt x="1767" y="1419"/>
                  </a:cubicBezTo>
                  <a:cubicBezTo>
                    <a:pt x="1763" y="1498"/>
                    <a:pt x="1734" y="1577"/>
                    <a:pt x="1685" y="1639"/>
                  </a:cubicBezTo>
                  <a:cubicBezTo>
                    <a:pt x="1668" y="1653"/>
                    <a:pt x="1563" y="1689"/>
                    <a:pt x="1490" y="1689"/>
                  </a:cubicBezTo>
                  <a:cubicBezTo>
                    <a:pt x="1461" y="1689"/>
                    <a:pt x="1437" y="1683"/>
                    <a:pt x="1426" y="1668"/>
                  </a:cubicBezTo>
                  <a:cubicBezTo>
                    <a:pt x="1415" y="1652"/>
                    <a:pt x="1404" y="1646"/>
                    <a:pt x="1394" y="1646"/>
                  </a:cubicBezTo>
                  <a:cubicBezTo>
                    <a:pt x="1371" y="1646"/>
                    <a:pt x="1349" y="1678"/>
                    <a:pt x="1321" y="1678"/>
                  </a:cubicBezTo>
                  <a:cubicBezTo>
                    <a:pt x="1320" y="1678"/>
                    <a:pt x="1319" y="1678"/>
                    <a:pt x="1318" y="1678"/>
                  </a:cubicBezTo>
                  <a:cubicBezTo>
                    <a:pt x="1317" y="1678"/>
                    <a:pt x="1316" y="1678"/>
                    <a:pt x="1316" y="1678"/>
                  </a:cubicBezTo>
                  <a:cubicBezTo>
                    <a:pt x="1276" y="1678"/>
                    <a:pt x="1220" y="1767"/>
                    <a:pt x="1220" y="1767"/>
                  </a:cubicBezTo>
                  <a:cubicBezTo>
                    <a:pt x="1220" y="1767"/>
                    <a:pt x="1003" y="1881"/>
                    <a:pt x="950" y="1881"/>
                  </a:cubicBezTo>
                  <a:cubicBezTo>
                    <a:pt x="949" y="1881"/>
                    <a:pt x="948" y="1881"/>
                    <a:pt x="948" y="1881"/>
                  </a:cubicBezTo>
                  <a:cubicBezTo>
                    <a:pt x="898" y="1875"/>
                    <a:pt x="787" y="1790"/>
                    <a:pt x="758" y="1757"/>
                  </a:cubicBezTo>
                  <a:cubicBezTo>
                    <a:pt x="742" y="1742"/>
                    <a:pt x="662" y="1733"/>
                    <a:pt x="576" y="1733"/>
                  </a:cubicBezTo>
                  <a:cubicBezTo>
                    <a:pt x="495" y="1733"/>
                    <a:pt x="409" y="1741"/>
                    <a:pt x="371" y="1757"/>
                  </a:cubicBezTo>
                  <a:cubicBezTo>
                    <a:pt x="292" y="1793"/>
                    <a:pt x="299" y="1934"/>
                    <a:pt x="276" y="2029"/>
                  </a:cubicBezTo>
                  <a:cubicBezTo>
                    <a:pt x="253" y="2124"/>
                    <a:pt x="1" y="2274"/>
                    <a:pt x="1" y="2274"/>
                  </a:cubicBezTo>
                  <a:lnTo>
                    <a:pt x="129" y="2320"/>
                  </a:lnTo>
                  <a:cubicBezTo>
                    <a:pt x="158" y="2294"/>
                    <a:pt x="188" y="2271"/>
                    <a:pt x="220" y="2251"/>
                  </a:cubicBezTo>
                  <a:cubicBezTo>
                    <a:pt x="220" y="2251"/>
                    <a:pt x="404" y="2215"/>
                    <a:pt x="525" y="2183"/>
                  </a:cubicBezTo>
                  <a:cubicBezTo>
                    <a:pt x="639" y="2151"/>
                    <a:pt x="945" y="2101"/>
                    <a:pt x="1011" y="2101"/>
                  </a:cubicBezTo>
                  <a:cubicBezTo>
                    <a:pt x="1013" y="2101"/>
                    <a:pt x="1015" y="2101"/>
                    <a:pt x="1016" y="2101"/>
                  </a:cubicBezTo>
                  <a:cubicBezTo>
                    <a:pt x="1047" y="2103"/>
                    <a:pt x="1126" y="2109"/>
                    <a:pt x="1186" y="2109"/>
                  </a:cubicBezTo>
                  <a:cubicBezTo>
                    <a:pt x="1222" y="2109"/>
                    <a:pt x="1251" y="2107"/>
                    <a:pt x="1262" y="2101"/>
                  </a:cubicBezTo>
                  <a:cubicBezTo>
                    <a:pt x="1294" y="2085"/>
                    <a:pt x="1339" y="2006"/>
                    <a:pt x="1381" y="2006"/>
                  </a:cubicBezTo>
                  <a:cubicBezTo>
                    <a:pt x="1382" y="2006"/>
                    <a:pt x="1382" y="2006"/>
                    <a:pt x="1383" y="2006"/>
                  </a:cubicBezTo>
                  <a:cubicBezTo>
                    <a:pt x="1426" y="2009"/>
                    <a:pt x="1537" y="2081"/>
                    <a:pt x="1544" y="2140"/>
                  </a:cubicBezTo>
                  <a:cubicBezTo>
                    <a:pt x="1550" y="2199"/>
                    <a:pt x="1491" y="2323"/>
                    <a:pt x="1491" y="2363"/>
                  </a:cubicBezTo>
                  <a:cubicBezTo>
                    <a:pt x="1491" y="2405"/>
                    <a:pt x="1465" y="2451"/>
                    <a:pt x="1508" y="2504"/>
                  </a:cubicBezTo>
                  <a:cubicBezTo>
                    <a:pt x="1547" y="2559"/>
                    <a:pt x="1550" y="2605"/>
                    <a:pt x="1527" y="2648"/>
                  </a:cubicBezTo>
                  <a:cubicBezTo>
                    <a:pt x="1501" y="2694"/>
                    <a:pt x="1419" y="2779"/>
                    <a:pt x="1465" y="2890"/>
                  </a:cubicBezTo>
                  <a:cubicBezTo>
                    <a:pt x="1482" y="2933"/>
                    <a:pt x="1505" y="2975"/>
                    <a:pt x="1531" y="3015"/>
                  </a:cubicBezTo>
                  <a:lnTo>
                    <a:pt x="1550" y="3044"/>
                  </a:lnTo>
                  <a:cubicBezTo>
                    <a:pt x="1563" y="3064"/>
                    <a:pt x="1573" y="3080"/>
                    <a:pt x="1583" y="3093"/>
                  </a:cubicBezTo>
                  <a:cubicBezTo>
                    <a:pt x="1586" y="3100"/>
                    <a:pt x="1590" y="3103"/>
                    <a:pt x="1593" y="3110"/>
                  </a:cubicBezTo>
                  <a:cubicBezTo>
                    <a:pt x="1596" y="3116"/>
                    <a:pt x="1600" y="3123"/>
                    <a:pt x="1603" y="3129"/>
                  </a:cubicBezTo>
                  <a:cubicBezTo>
                    <a:pt x="1606" y="3133"/>
                    <a:pt x="1609" y="3136"/>
                    <a:pt x="1609" y="3142"/>
                  </a:cubicBezTo>
                  <a:cubicBezTo>
                    <a:pt x="1613" y="3149"/>
                    <a:pt x="1616" y="3152"/>
                    <a:pt x="1616" y="3159"/>
                  </a:cubicBezTo>
                  <a:cubicBezTo>
                    <a:pt x="1636" y="3224"/>
                    <a:pt x="1665" y="3290"/>
                    <a:pt x="1652" y="3332"/>
                  </a:cubicBezTo>
                  <a:cubicBezTo>
                    <a:pt x="1642" y="3375"/>
                    <a:pt x="1567" y="3572"/>
                    <a:pt x="1665" y="3712"/>
                  </a:cubicBezTo>
                  <a:cubicBezTo>
                    <a:pt x="1767" y="3853"/>
                    <a:pt x="1753" y="3880"/>
                    <a:pt x="1966" y="4138"/>
                  </a:cubicBezTo>
                  <a:cubicBezTo>
                    <a:pt x="2179" y="4394"/>
                    <a:pt x="2520" y="4525"/>
                    <a:pt x="2651" y="4567"/>
                  </a:cubicBezTo>
                  <a:cubicBezTo>
                    <a:pt x="2761" y="4603"/>
                    <a:pt x="2867" y="4618"/>
                    <a:pt x="2925" y="4618"/>
                  </a:cubicBezTo>
                  <a:cubicBezTo>
                    <a:pt x="2936" y="4618"/>
                    <a:pt x="2945" y="4618"/>
                    <a:pt x="2952" y="4617"/>
                  </a:cubicBezTo>
                  <a:cubicBezTo>
                    <a:pt x="2995" y="4610"/>
                    <a:pt x="3090" y="4584"/>
                    <a:pt x="3149" y="4577"/>
                  </a:cubicBezTo>
                  <a:cubicBezTo>
                    <a:pt x="3175" y="4573"/>
                    <a:pt x="3202" y="4570"/>
                    <a:pt x="3229" y="4570"/>
                  </a:cubicBezTo>
                  <a:cubicBezTo>
                    <a:pt x="3298" y="4570"/>
                    <a:pt x="3367" y="4586"/>
                    <a:pt x="3431" y="4617"/>
                  </a:cubicBezTo>
                  <a:cubicBezTo>
                    <a:pt x="3516" y="4666"/>
                    <a:pt x="3608" y="4705"/>
                    <a:pt x="3703" y="4738"/>
                  </a:cubicBezTo>
                  <a:cubicBezTo>
                    <a:pt x="3719" y="4735"/>
                    <a:pt x="3853" y="4662"/>
                    <a:pt x="3853" y="4662"/>
                  </a:cubicBezTo>
                  <a:cubicBezTo>
                    <a:pt x="3853" y="4662"/>
                    <a:pt x="3975" y="4702"/>
                    <a:pt x="3994" y="4754"/>
                  </a:cubicBezTo>
                  <a:cubicBezTo>
                    <a:pt x="4014" y="4807"/>
                    <a:pt x="4037" y="4872"/>
                    <a:pt x="4220" y="4967"/>
                  </a:cubicBezTo>
                  <a:cubicBezTo>
                    <a:pt x="4404" y="5065"/>
                    <a:pt x="4623" y="5079"/>
                    <a:pt x="4666" y="5082"/>
                  </a:cubicBezTo>
                  <a:lnTo>
                    <a:pt x="4813" y="5082"/>
                  </a:lnTo>
                  <a:cubicBezTo>
                    <a:pt x="4823" y="5082"/>
                    <a:pt x="4830" y="5085"/>
                    <a:pt x="4839" y="5085"/>
                  </a:cubicBezTo>
                  <a:cubicBezTo>
                    <a:pt x="4849" y="5085"/>
                    <a:pt x="4856" y="5088"/>
                    <a:pt x="4866" y="5092"/>
                  </a:cubicBezTo>
                  <a:cubicBezTo>
                    <a:pt x="4882" y="5092"/>
                    <a:pt x="4898" y="5098"/>
                    <a:pt x="4911" y="5108"/>
                  </a:cubicBezTo>
                  <a:cubicBezTo>
                    <a:pt x="4915" y="5108"/>
                    <a:pt x="4918" y="5108"/>
                    <a:pt x="4921" y="5111"/>
                  </a:cubicBezTo>
                  <a:lnTo>
                    <a:pt x="4931" y="5118"/>
                  </a:lnTo>
                  <a:cubicBezTo>
                    <a:pt x="4934" y="5118"/>
                    <a:pt x="4934" y="5121"/>
                    <a:pt x="4938" y="5124"/>
                  </a:cubicBezTo>
                  <a:cubicBezTo>
                    <a:pt x="5003" y="5183"/>
                    <a:pt x="5101" y="5236"/>
                    <a:pt x="5160" y="5305"/>
                  </a:cubicBezTo>
                  <a:cubicBezTo>
                    <a:pt x="5211" y="5364"/>
                    <a:pt x="5318" y="5442"/>
                    <a:pt x="5401" y="5442"/>
                  </a:cubicBezTo>
                  <a:cubicBezTo>
                    <a:pt x="5414" y="5442"/>
                    <a:pt x="5427" y="5440"/>
                    <a:pt x="5439" y="5436"/>
                  </a:cubicBezTo>
                  <a:cubicBezTo>
                    <a:pt x="5524" y="5406"/>
                    <a:pt x="5478" y="5377"/>
                    <a:pt x="5642" y="5360"/>
                  </a:cubicBezTo>
                  <a:cubicBezTo>
                    <a:pt x="5696" y="5355"/>
                    <a:pt x="5749" y="5352"/>
                    <a:pt x="5803" y="5352"/>
                  </a:cubicBezTo>
                  <a:cubicBezTo>
                    <a:pt x="5884" y="5352"/>
                    <a:pt x="5964" y="5358"/>
                    <a:pt x="6045" y="5370"/>
                  </a:cubicBezTo>
                  <a:cubicBezTo>
                    <a:pt x="6071" y="5375"/>
                    <a:pt x="6119" y="5375"/>
                    <a:pt x="6170" y="5375"/>
                  </a:cubicBezTo>
                  <a:cubicBezTo>
                    <a:pt x="6221" y="5375"/>
                    <a:pt x="6274" y="5375"/>
                    <a:pt x="6310" y="5380"/>
                  </a:cubicBezTo>
                  <a:cubicBezTo>
                    <a:pt x="6359" y="5393"/>
                    <a:pt x="6405" y="5409"/>
                    <a:pt x="6448" y="5432"/>
                  </a:cubicBezTo>
                  <a:lnTo>
                    <a:pt x="6448" y="5432"/>
                  </a:lnTo>
                  <a:cubicBezTo>
                    <a:pt x="6442" y="5429"/>
                    <a:pt x="6612" y="5301"/>
                    <a:pt x="6654" y="5236"/>
                  </a:cubicBezTo>
                  <a:cubicBezTo>
                    <a:pt x="6697" y="5170"/>
                    <a:pt x="6680" y="5049"/>
                    <a:pt x="6677" y="5006"/>
                  </a:cubicBezTo>
                  <a:cubicBezTo>
                    <a:pt x="6674" y="4967"/>
                    <a:pt x="6736" y="4836"/>
                    <a:pt x="6756" y="4807"/>
                  </a:cubicBezTo>
                  <a:cubicBezTo>
                    <a:pt x="6779" y="4777"/>
                    <a:pt x="6893" y="4528"/>
                    <a:pt x="6893" y="4436"/>
                  </a:cubicBezTo>
                  <a:cubicBezTo>
                    <a:pt x="6890" y="4348"/>
                    <a:pt x="6887" y="4391"/>
                    <a:pt x="6949" y="4273"/>
                  </a:cubicBezTo>
                  <a:cubicBezTo>
                    <a:pt x="6998" y="4174"/>
                    <a:pt x="7018" y="4060"/>
                    <a:pt x="7005" y="3948"/>
                  </a:cubicBezTo>
                  <a:cubicBezTo>
                    <a:pt x="6995" y="3866"/>
                    <a:pt x="6923" y="3807"/>
                    <a:pt x="6782" y="3614"/>
                  </a:cubicBezTo>
                  <a:cubicBezTo>
                    <a:pt x="6644" y="3421"/>
                    <a:pt x="6658" y="3467"/>
                    <a:pt x="6648" y="3395"/>
                  </a:cubicBezTo>
                  <a:cubicBezTo>
                    <a:pt x="6644" y="3346"/>
                    <a:pt x="6654" y="3300"/>
                    <a:pt x="6677" y="3257"/>
                  </a:cubicBezTo>
                  <a:cubicBezTo>
                    <a:pt x="6707" y="3192"/>
                    <a:pt x="6730" y="3126"/>
                    <a:pt x="6746" y="3057"/>
                  </a:cubicBezTo>
                  <a:cubicBezTo>
                    <a:pt x="6756" y="3005"/>
                    <a:pt x="6749" y="2952"/>
                    <a:pt x="6730" y="2907"/>
                  </a:cubicBezTo>
                  <a:cubicBezTo>
                    <a:pt x="6730" y="2907"/>
                    <a:pt x="6699" y="2909"/>
                    <a:pt x="6653" y="2909"/>
                  </a:cubicBezTo>
                  <a:cubicBezTo>
                    <a:pt x="6580" y="2909"/>
                    <a:pt x="6470" y="2903"/>
                    <a:pt x="6389" y="2871"/>
                  </a:cubicBezTo>
                  <a:cubicBezTo>
                    <a:pt x="6258" y="2818"/>
                    <a:pt x="6379" y="2795"/>
                    <a:pt x="6379" y="2795"/>
                  </a:cubicBezTo>
                  <a:lnTo>
                    <a:pt x="6379" y="2795"/>
                  </a:lnTo>
                  <a:lnTo>
                    <a:pt x="5521" y="2890"/>
                  </a:lnTo>
                  <a:cubicBezTo>
                    <a:pt x="5494" y="2896"/>
                    <a:pt x="5467" y="2898"/>
                    <a:pt x="5441" y="2898"/>
                  </a:cubicBezTo>
                  <a:cubicBezTo>
                    <a:pt x="5386" y="2898"/>
                    <a:pt x="5332" y="2887"/>
                    <a:pt x="5282" y="2867"/>
                  </a:cubicBezTo>
                  <a:cubicBezTo>
                    <a:pt x="5229" y="2841"/>
                    <a:pt x="5239" y="2703"/>
                    <a:pt x="5272" y="2602"/>
                  </a:cubicBezTo>
                  <a:cubicBezTo>
                    <a:pt x="5308" y="2497"/>
                    <a:pt x="5262" y="2458"/>
                    <a:pt x="5249" y="2369"/>
                  </a:cubicBezTo>
                  <a:cubicBezTo>
                    <a:pt x="5232" y="2278"/>
                    <a:pt x="5177" y="2219"/>
                    <a:pt x="5131" y="2124"/>
                  </a:cubicBezTo>
                  <a:cubicBezTo>
                    <a:pt x="5088" y="2025"/>
                    <a:pt x="5167" y="1927"/>
                    <a:pt x="5190" y="1881"/>
                  </a:cubicBezTo>
                  <a:cubicBezTo>
                    <a:pt x="5196" y="1862"/>
                    <a:pt x="5177" y="1832"/>
                    <a:pt x="5154" y="1803"/>
                  </a:cubicBezTo>
                  <a:cubicBezTo>
                    <a:pt x="5121" y="1767"/>
                    <a:pt x="5079" y="1727"/>
                    <a:pt x="5075" y="1704"/>
                  </a:cubicBezTo>
                  <a:cubicBezTo>
                    <a:pt x="5079" y="1655"/>
                    <a:pt x="5085" y="1609"/>
                    <a:pt x="5101" y="1563"/>
                  </a:cubicBezTo>
                  <a:cubicBezTo>
                    <a:pt x="5121" y="1495"/>
                    <a:pt x="5072" y="1347"/>
                    <a:pt x="5042" y="1318"/>
                  </a:cubicBezTo>
                  <a:cubicBezTo>
                    <a:pt x="5006" y="1265"/>
                    <a:pt x="4980" y="1210"/>
                    <a:pt x="4954" y="1151"/>
                  </a:cubicBezTo>
                  <a:lnTo>
                    <a:pt x="5088" y="987"/>
                  </a:lnTo>
                  <a:cubicBezTo>
                    <a:pt x="5088" y="987"/>
                    <a:pt x="5062" y="761"/>
                    <a:pt x="5056" y="686"/>
                  </a:cubicBezTo>
                  <a:cubicBezTo>
                    <a:pt x="5052" y="672"/>
                    <a:pt x="5042" y="656"/>
                    <a:pt x="5029" y="649"/>
                  </a:cubicBezTo>
                  <a:cubicBezTo>
                    <a:pt x="5014" y="645"/>
                    <a:pt x="4999" y="644"/>
                    <a:pt x="4983" y="644"/>
                  </a:cubicBezTo>
                  <a:cubicBezTo>
                    <a:pt x="4961" y="644"/>
                    <a:pt x="4939" y="647"/>
                    <a:pt x="4918" y="653"/>
                  </a:cubicBezTo>
                  <a:lnTo>
                    <a:pt x="4748" y="784"/>
                  </a:lnTo>
                  <a:cubicBezTo>
                    <a:pt x="4748" y="784"/>
                    <a:pt x="4456" y="728"/>
                    <a:pt x="4404" y="627"/>
                  </a:cubicBezTo>
                  <a:cubicBezTo>
                    <a:pt x="4361" y="554"/>
                    <a:pt x="4282" y="505"/>
                    <a:pt x="4197" y="502"/>
                  </a:cubicBezTo>
                  <a:cubicBezTo>
                    <a:pt x="4155" y="502"/>
                    <a:pt x="3975" y="322"/>
                    <a:pt x="3945" y="276"/>
                  </a:cubicBezTo>
                  <a:cubicBezTo>
                    <a:pt x="3916" y="230"/>
                    <a:pt x="3703" y="53"/>
                    <a:pt x="3703" y="53"/>
                  </a:cubicBezTo>
                  <a:cubicBezTo>
                    <a:pt x="3703" y="53"/>
                    <a:pt x="3251" y="1"/>
                    <a:pt x="3205" y="1"/>
                  </a:cubicBezTo>
                  <a:close/>
                </a:path>
              </a:pathLst>
            </a:custGeom>
            <a:solidFill>
              <a:schemeClr val="l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4949409" y="1486327"/>
              <a:ext cx="1486364" cy="1112714"/>
            </a:xfrm>
            <a:custGeom>
              <a:avLst/>
              <a:gdLst/>
              <a:ahLst/>
              <a:cxnLst/>
              <a:rect l="l" t="t" r="r" b="b"/>
              <a:pathLst>
                <a:path w="16600" h="12427" extrusionOk="0">
                  <a:moveTo>
                    <a:pt x="9029" y="1"/>
                  </a:moveTo>
                  <a:cubicBezTo>
                    <a:pt x="9025" y="43"/>
                    <a:pt x="9016" y="79"/>
                    <a:pt x="8999" y="89"/>
                  </a:cubicBezTo>
                  <a:cubicBezTo>
                    <a:pt x="8953" y="118"/>
                    <a:pt x="8835" y="161"/>
                    <a:pt x="8780" y="227"/>
                  </a:cubicBezTo>
                  <a:cubicBezTo>
                    <a:pt x="8734" y="280"/>
                    <a:pt x="8679" y="305"/>
                    <a:pt x="8638" y="305"/>
                  </a:cubicBezTo>
                  <a:cubicBezTo>
                    <a:pt x="8629" y="305"/>
                    <a:pt x="8620" y="304"/>
                    <a:pt x="8613" y="302"/>
                  </a:cubicBezTo>
                  <a:cubicBezTo>
                    <a:pt x="8587" y="295"/>
                    <a:pt x="8537" y="287"/>
                    <a:pt x="8495" y="287"/>
                  </a:cubicBezTo>
                  <a:cubicBezTo>
                    <a:pt x="8462" y="287"/>
                    <a:pt x="8435" y="292"/>
                    <a:pt x="8432" y="305"/>
                  </a:cubicBezTo>
                  <a:cubicBezTo>
                    <a:pt x="8429" y="335"/>
                    <a:pt x="8468" y="557"/>
                    <a:pt x="8452" y="616"/>
                  </a:cubicBezTo>
                  <a:cubicBezTo>
                    <a:pt x="8432" y="679"/>
                    <a:pt x="8285" y="803"/>
                    <a:pt x="8259" y="846"/>
                  </a:cubicBezTo>
                  <a:cubicBezTo>
                    <a:pt x="8233" y="888"/>
                    <a:pt x="8206" y="954"/>
                    <a:pt x="8177" y="954"/>
                  </a:cubicBezTo>
                  <a:cubicBezTo>
                    <a:pt x="8176" y="954"/>
                    <a:pt x="8175" y="954"/>
                    <a:pt x="8175" y="954"/>
                  </a:cubicBezTo>
                  <a:cubicBezTo>
                    <a:pt x="8145" y="954"/>
                    <a:pt x="8102" y="895"/>
                    <a:pt x="8102" y="895"/>
                  </a:cubicBezTo>
                  <a:cubicBezTo>
                    <a:pt x="8095" y="893"/>
                    <a:pt x="8088" y="892"/>
                    <a:pt x="8081" y="892"/>
                  </a:cubicBezTo>
                  <a:cubicBezTo>
                    <a:pt x="8058" y="892"/>
                    <a:pt x="8035" y="904"/>
                    <a:pt x="8020" y="924"/>
                  </a:cubicBezTo>
                  <a:cubicBezTo>
                    <a:pt x="7987" y="973"/>
                    <a:pt x="7869" y="1134"/>
                    <a:pt x="7843" y="1137"/>
                  </a:cubicBezTo>
                  <a:cubicBezTo>
                    <a:pt x="7841" y="1138"/>
                    <a:pt x="7839" y="1138"/>
                    <a:pt x="7837" y="1138"/>
                  </a:cubicBezTo>
                  <a:cubicBezTo>
                    <a:pt x="7814" y="1138"/>
                    <a:pt x="7761" y="1116"/>
                    <a:pt x="7726" y="1116"/>
                  </a:cubicBezTo>
                  <a:cubicBezTo>
                    <a:pt x="7716" y="1116"/>
                    <a:pt x="7708" y="1117"/>
                    <a:pt x="7702" y="1121"/>
                  </a:cubicBezTo>
                  <a:cubicBezTo>
                    <a:pt x="7646" y="1150"/>
                    <a:pt x="7600" y="1190"/>
                    <a:pt x="7558" y="1236"/>
                  </a:cubicBezTo>
                  <a:cubicBezTo>
                    <a:pt x="7525" y="1278"/>
                    <a:pt x="7456" y="1340"/>
                    <a:pt x="7443" y="1363"/>
                  </a:cubicBezTo>
                  <a:cubicBezTo>
                    <a:pt x="7433" y="1386"/>
                    <a:pt x="7433" y="1445"/>
                    <a:pt x="7420" y="1475"/>
                  </a:cubicBezTo>
                  <a:cubicBezTo>
                    <a:pt x="7407" y="1504"/>
                    <a:pt x="7325" y="1501"/>
                    <a:pt x="7296" y="1537"/>
                  </a:cubicBezTo>
                  <a:cubicBezTo>
                    <a:pt x="7269" y="1583"/>
                    <a:pt x="7250" y="1635"/>
                    <a:pt x="7240" y="1691"/>
                  </a:cubicBezTo>
                  <a:cubicBezTo>
                    <a:pt x="7237" y="1717"/>
                    <a:pt x="7148" y="1786"/>
                    <a:pt x="7148" y="1786"/>
                  </a:cubicBezTo>
                  <a:cubicBezTo>
                    <a:pt x="7148" y="1786"/>
                    <a:pt x="7131" y="1789"/>
                    <a:pt x="7111" y="1789"/>
                  </a:cubicBezTo>
                  <a:cubicBezTo>
                    <a:pt x="7080" y="1789"/>
                    <a:pt x="7041" y="1782"/>
                    <a:pt x="7037" y="1747"/>
                  </a:cubicBezTo>
                  <a:cubicBezTo>
                    <a:pt x="7030" y="1688"/>
                    <a:pt x="7109" y="1580"/>
                    <a:pt x="7109" y="1580"/>
                  </a:cubicBezTo>
                  <a:cubicBezTo>
                    <a:pt x="7099" y="1560"/>
                    <a:pt x="7086" y="1540"/>
                    <a:pt x="7073" y="1524"/>
                  </a:cubicBezTo>
                  <a:cubicBezTo>
                    <a:pt x="7030" y="1491"/>
                    <a:pt x="6984" y="1462"/>
                    <a:pt x="6935" y="1439"/>
                  </a:cubicBezTo>
                  <a:cubicBezTo>
                    <a:pt x="6886" y="1452"/>
                    <a:pt x="6840" y="1471"/>
                    <a:pt x="6794" y="1498"/>
                  </a:cubicBezTo>
                  <a:cubicBezTo>
                    <a:pt x="6778" y="1511"/>
                    <a:pt x="6706" y="1642"/>
                    <a:pt x="6667" y="1694"/>
                  </a:cubicBezTo>
                  <a:cubicBezTo>
                    <a:pt x="6635" y="1737"/>
                    <a:pt x="6458" y="1800"/>
                    <a:pt x="6375" y="1800"/>
                  </a:cubicBezTo>
                  <a:cubicBezTo>
                    <a:pt x="6356" y="1800"/>
                    <a:pt x="6342" y="1796"/>
                    <a:pt x="6336" y="1789"/>
                  </a:cubicBezTo>
                  <a:cubicBezTo>
                    <a:pt x="6297" y="1750"/>
                    <a:pt x="6146" y="1665"/>
                    <a:pt x="6103" y="1619"/>
                  </a:cubicBezTo>
                  <a:cubicBezTo>
                    <a:pt x="6061" y="1573"/>
                    <a:pt x="5913" y="1426"/>
                    <a:pt x="5864" y="1419"/>
                  </a:cubicBezTo>
                  <a:cubicBezTo>
                    <a:pt x="5832" y="1417"/>
                    <a:pt x="5748" y="1414"/>
                    <a:pt x="5698" y="1414"/>
                  </a:cubicBezTo>
                  <a:cubicBezTo>
                    <a:pt x="5677" y="1414"/>
                    <a:pt x="5662" y="1415"/>
                    <a:pt x="5658" y="1416"/>
                  </a:cubicBezTo>
                  <a:cubicBezTo>
                    <a:pt x="5652" y="1416"/>
                    <a:pt x="5622" y="1425"/>
                    <a:pt x="5594" y="1425"/>
                  </a:cubicBezTo>
                  <a:cubicBezTo>
                    <a:pt x="5574" y="1425"/>
                    <a:pt x="5556" y="1421"/>
                    <a:pt x="5546" y="1406"/>
                  </a:cubicBezTo>
                  <a:cubicBezTo>
                    <a:pt x="5517" y="1311"/>
                    <a:pt x="5494" y="1213"/>
                    <a:pt x="5478" y="1114"/>
                  </a:cubicBezTo>
                  <a:cubicBezTo>
                    <a:pt x="5474" y="1082"/>
                    <a:pt x="5438" y="859"/>
                    <a:pt x="5422" y="836"/>
                  </a:cubicBezTo>
                  <a:cubicBezTo>
                    <a:pt x="5402" y="810"/>
                    <a:pt x="5268" y="806"/>
                    <a:pt x="5245" y="761"/>
                  </a:cubicBezTo>
                  <a:cubicBezTo>
                    <a:pt x="5219" y="682"/>
                    <a:pt x="5199" y="603"/>
                    <a:pt x="5179" y="525"/>
                  </a:cubicBezTo>
                  <a:cubicBezTo>
                    <a:pt x="5179" y="525"/>
                    <a:pt x="5144" y="464"/>
                    <a:pt x="5115" y="464"/>
                  </a:cubicBezTo>
                  <a:cubicBezTo>
                    <a:pt x="5112" y="464"/>
                    <a:pt x="5110" y="465"/>
                    <a:pt x="5107" y="466"/>
                  </a:cubicBezTo>
                  <a:cubicBezTo>
                    <a:pt x="5078" y="482"/>
                    <a:pt x="4989" y="528"/>
                    <a:pt x="4973" y="580"/>
                  </a:cubicBezTo>
                  <a:cubicBezTo>
                    <a:pt x="4957" y="633"/>
                    <a:pt x="4908" y="708"/>
                    <a:pt x="4888" y="711"/>
                  </a:cubicBezTo>
                  <a:cubicBezTo>
                    <a:pt x="4868" y="711"/>
                    <a:pt x="4750" y="731"/>
                    <a:pt x="4737" y="757"/>
                  </a:cubicBezTo>
                  <a:cubicBezTo>
                    <a:pt x="4721" y="793"/>
                    <a:pt x="4701" y="826"/>
                    <a:pt x="4678" y="856"/>
                  </a:cubicBezTo>
                  <a:cubicBezTo>
                    <a:pt x="4653" y="869"/>
                    <a:pt x="4627" y="876"/>
                    <a:pt x="4601" y="876"/>
                  </a:cubicBezTo>
                  <a:cubicBezTo>
                    <a:pt x="4582" y="876"/>
                    <a:pt x="4563" y="872"/>
                    <a:pt x="4544" y="865"/>
                  </a:cubicBezTo>
                  <a:cubicBezTo>
                    <a:pt x="4511" y="849"/>
                    <a:pt x="4430" y="787"/>
                    <a:pt x="4388" y="787"/>
                  </a:cubicBezTo>
                  <a:cubicBezTo>
                    <a:pt x="4381" y="787"/>
                    <a:pt x="4375" y="789"/>
                    <a:pt x="4370" y="793"/>
                  </a:cubicBezTo>
                  <a:cubicBezTo>
                    <a:pt x="4344" y="823"/>
                    <a:pt x="4305" y="836"/>
                    <a:pt x="4328" y="872"/>
                  </a:cubicBezTo>
                  <a:cubicBezTo>
                    <a:pt x="4347" y="905"/>
                    <a:pt x="4419" y="951"/>
                    <a:pt x="4429" y="967"/>
                  </a:cubicBezTo>
                  <a:cubicBezTo>
                    <a:pt x="4439" y="987"/>
                    <a:pt x="4387" y="1026"/>
                    <a:pt x="4377" y="1026"/>
                  </a:cubicBezTo>
                  <a:cubicBezTo>
                    <a:pt x="4367" y="1029"/>
                    <a:pt x="3358" y="1111"/>
                    <a:pt x="3312" y="1121"/>
                  </a:cubicBezTo>
                  <a:cubicBezTo>
                    <a:pt x="3270" y="1131"/>
                    <a:pt x="3050" y="1127"/>
                    <a:pt x="3024" y="1131"/>
                  </a:cubicBezTo>
                  <a:cubicBezTo>
                    <a:pt x="2994" y="1134"/>
                    <a:pt x="2804" y="1262"/>
                    <a:pt x="2814" y="1370"/>
                  </a:cubicBezTo>
                  <a:cubicBezTo>
                    <a:pt x="2827" y="1478"/>
                    <a:pt x="2834" y="1632"/>
                    <a:pt x="2873" y="1681"/>
                  </a:cubicBezTo>
                  <a:cubicBezTo>
                    <a:pt x="2913" y="1730"/>
                    <a:pt x="2965" y="1796"/>
                    <a:pt x="3027" y="1806"/>
                  </a:cubicBezTo>
                  <a:cubicBezTo>
                    <a:pt x="3034" y="1807"/>
                    <a:pt x="3041" y="1807"/>
                    <a:pt x="3050" y="1807"/>
                  </a:cubicBezTo>
                  <a:cubicBezTo>
                    <a:pt x="3112" y="1807"/>
                    <a:pt x="3220" y="1781"/>
                    <a:pt x="3279" y="1781"/>
                  </a:cubicBezTo>
                  <a:cubicBezTo>
                    <a:pt x="3286" y="1781"/>
                    <a:pt x="3293" y="1782"/>
                    <a:pt x="3299" y="1783"/>
                  </a:cubicBezTo>
                  <a:cubicBezTo>
                    <a:pt x="3352" y="1792"/>
                    <a:pt x="3519" y="1835"/>
                    <a:pt x="3542" y="1858"/>
                  </a:cubicBezTo>
                  <a:cubicBezTo>
                    <a:pt x="3561" y="1894"/>
                    <a:pt x="3578" y="1933"/>
                    <a:pt x="3587" y="1976"/>
                  </a:cubicBezTo>
                  <a:cubicBezTo>
                    <a:pt x="3587" y="1976"/>
                    <a:pt x="3665" y="2281"/>
                    <a:pt x="3594" y="2281"/>
                  </a:cubicBezTo>
                  <a:cubicBezTo>
                    <a:pt x="3592" y="2281"/>
                    <a:pt x="3590" y="2281"/>
                    <a:pt x="3587" y="2281"/>
                  </a:cubicBezTo>
                  <a:cubicBezTo>
                    <a:pt x="3505" y="2261"/>
                    <a:pt x="3365" y="2238"/>
                    <a:pt x="3348" y="2235"/>
                  </a:cubicBezTo>
                  <a:cubicBezTo>
                    <a:pt x="3329" y="2235"/>
                    <a:pt x="3132" y="2297"/>
                    <a:pt x="3132" y="2297"/>
                  </a:cubicBezTo>
                  <a:cubicBezTo>
                    <a:pt x="3080" y="2310"/>
                    <a:pt x="3027" y="2326"/>
                    <a:pt x="2978" y="2349"/>
                  </a:cubicBezTo>
                  <a:cubicBezTo>
                    <a:pt x="2952" y="2372"/>
                    <a:pt x="2752" y="2454"/>
                    <a:pt x="2749" y="2484"/>
                  </a:cubicBezTo>
                  <a:cubicBezTo>
                    <a:pt x="2749" y="2510"/>
                    <a:pt x="2804" y="3050"/>
                    <a:pt x="2880" y="3139"/>
                  </a:cubicBezTo>
                  <a:cubicBezTo>
                    <a:pt x="2935" y="3217"/>
                    <a:pt x="3011" y="3283"/>
                    <a:pt x="3096" y="3329"/>
                  </a:cubicBezTo>
                  <a:cubicBezTo>
                    <a:pt x="3237" y="3407"/>
                    <a:pt x="3401" y="3512"/>
                    <a:pt x="3407" y="3581"/>
                  </a:cubicBezTo>
                  <a:cubicBezTo>
                    <a:pt x="3414" y="3653"/>
                    <a:pt x="3352" y="3765"/>
                    <a:pt x="3447" y="3843"/>
                  </a:cubicBezTo>
                  <a:cubicBezTo>
                    <a:pt x="3545" y="3919"/>
                    <a:pt x="3623" y="3991"/>
                    <a:pt x="3607" y="4105"/>
                  </a:cubicBezTo>
                  <a:cubicBezTo>
                    <a:pt x="3591" y="4220"/>
                    <a:pt x="3587" y="5019"/>
                    <a:pt x="3578" y="5229"/>
                  </a:cubicBezTo>
                  <a:cubicBezTo>
                    <a:pt x="3568" y="5439"/>
                    <a:pt x="3453" y="6552"/>
                    <a:pt x="3440" y="6683"/>
                  </a:cubicBezTo>
                  <a:cubicBezTo>
                    <a:pt x="3427" y="6814"/>
                    <a:pt x="3401" y="7224"/>
                    <a:pt x="3315" y="7267"/>
                  </a:cubicBezTo>
                  <a:cubicBezTo>
                    <a:pt x="3260" y="7297"/>
                    <a:pt x="3165" y="7325"/>
                    <a:pt x="3095" y="7325"/>
                  </a:cubicBezTo>
                  <a:cubicBezTo>
                    <a:pt x="3061" y="7325"/>
                    <a:pt x="3032" y="7319"/>
                    <a:pt x="3017" y="7303"/>
                  </a:cubicBezTo>
                  <a:cubicBezTo>
                    <a:pt x="2975" y="7253"/>
                    <a:pt x="2916" y="7158"/>
                    <a:pt x="2896" y="7149"/>
                  </a:cubicBezTo>
                  <a:cubicBezTo>
                    <a:pt x="2894" y="7148"/>
                    <a:pt x="2891" y="7147"/>
                    <a:pt x="2887" y="7147"/>
                  </a:cubicBezTo>
                  <a:cubicBezTo>
                    <a:pt x="2846" y="7147"/>
                    <a:pt x="2704" y="7188"/>
                    <a:pt x="2650" y="7221"/>
                  </a:cubicBezTo>
                  <a:cubicBezTo>
                    <a:pt x="2591" y="7257"/>
                    <a:pt x="2506" y="7352"/>
                    <a:pt x="2503" y="7394"/>
                  </a:cubicBezTo>
                  <a:cubicBezTo>
                    <a:pt x="2496" y="7434"/>
                    <a:pt x="2221" y="7486"/>
                    <a:pt x="2133" y="7515"/>
                  </a:cubicBezTo>
                  <a:cubicBezTo>
                    <a:pt x="2044" y="7548"/>
                    <a:pt x="1890" y="7643"/>
                    <a:pt x="1805" y="7653"/>
                  </a:cubicBezTo>
                  <a:cubicBezTo>
                    <a:pt x="1789" y="7655"/>
                    <a:pt x="1772" y="7656"/>
                    <a:pt x="1754" y="7656"/>
                  </a:cubicBezTo>
                  <a:cubicBezTo>
                    <a:pt x="1727" y="7656"/>
                    <a:pt x="1699" y="7654"/>
                    <a:pt x="1673" y="7654"/>
                  </a:cubicBezTo>
                  <a:cubicBezTo>
                    <a:pt x="1624" y="7654"/>
                    <a:pt x="1580" y="7659"/>
                    <a:pt x="1556" y="7683"/>
                  </a:cubicBezTo>
                  <a:cubicBezTo>
                    <a:pt x="1510" y="7728"/>
                    <a:pt x="1412" y="7869"/>
                    <a:pt x="1356" y="7918"/>
                  </a:cubicBezTo>
                  <a:cubicBezTo>
                    <a:pt x="1304" y="7968"/>
                    <a:pt x="898" y="8266"/>
                    <a:pt x="849" y="8312"/>
                  </a:cubicBezTo>
                  <a:cubicBezTo>
                    <a:pt x="796" y="8354"/>
                    <a:pt x="675" y="8416"/>
                    <a:pt x="669" y="8485"/>
                  </a:cubicBezTo>
                  <a:cubicBezTo>
                    <a:pt x="665" y="8557"/>
                    <a:pt x="606" y="8714"/>
                    <a:pt x="619" y="8819"/>
                  </a:cubicBezTo>
                  <a:cubicBezTo>
                    <a:pt x="633" y="8924"/>
                    <a:pt x="613" y="9036"/>
                    <a:pt x="587" y="9062"/>
                  </a:cubicBezTo>
                  <a:cubicBezTo>
                    <a:pt x="560" y="9091"/>
                    <a:pt x="429" y="9265"/>
                    <a:pt x="416" y="9363"/>
                  </a:cubicBezTo>
                  <a:cubicBezTo>
                    <a:pt x="403" y="9461"/>
                    <a:pt x="616" y="9671"/>
                    <a:pt x="590" y="9720"/>
                  </a:cubicBezTo>
                  <a:cubicBezTo>
                    <a:pt x="567" y="9769"/>
                    <a:pt x="374" y="9897"/>
                    <a:pt x="285" y="9956"/>
                  </a:cubicBezTo>
                  <a:cubicBezTo>
                    <a:pt x="197" y="10018"/>
                    <a:pt x="0" y="10218"/>
                    <a:pt x="13" y="10339"/>
                  </a:cubicBezTo>
                  <a:cubicBezTo>
                    <a:pt x="26" y="10461"/>
                    <a:pt x="36" y="10506"/>
                    <a:pt x="36" y="10549"/>
                  </a:cubicBezTo>
                  <a:cubicBezTo>
                    <a:pt x="36" y="10549"/>
                    <a:pt x="931" y="10736"/>
                    <a:pt x="1062" y="10788"/>
                  </a:cubicBezTo>
                  <a:cubicBezTo>
                    <a:pt x="1193" y="10841"/>
                    <a:pt x="2189" y="10955"/>
                    <a:pt x="2441" y="10958"/>
                  </a:cubicBezTo>
                  <a:cubicBezTo>
                    <a:pt x="2693" y="10965"/>
                    <a:pt x="3247" y="10978"/>
                    <a:pt x="3384" y="11073"/>
                  </a:cubicBezTo>
                  <a:cubicBezTo>
                    <a:pt x="3522" y="11165"/>
                    <a:pt x="4007" y="11322"/>
                    <a:pt x="4262" y="11502"/>
                  </a:cubicBezTo>
                  <a:cubicBezTo>
                    <a:pt x="4518" y="11682"/>
                    <a:pt x="5825" y="12056"/>
                    <a:pt x="6123" y="12157"/>
                  </a:cubicBezTo>
                  <a:cubicBezTo>
                    <a:pt x="6421" y="12259"/>
                    <a:pt x="6860" y="12361"/>
                    <a:pt x="6860" y="12361"/>
                  </a:cubicBezTo>
                  <a:lnTo>
                    <a:pt x="7043" y="12426"/>
                  </a:lnTo>
                  <a:cubicBezTo>
                    <a:pt x="7043" y="12426"/>
                    <a:pt x="7296" y="12275"/>
                    <a:pt x="7319" y="12180"/>
                  </a:cubicBezTo>
                  <a:cubicBezTo>
                    <a:pt x="7342" y="12085"/>
                    <a:pt x="7335" y="11941"/>
                    <a:pt x="7414" y="11908"/>
                  </a:cubicBezTo>
                  <a:cubicBezTo>
                    <a:pt x="7453" y="11893"/>
                    <a:pt x="7539" y="11885"/>
                    <a:pt x="7620" y="11885"/>
                  </a:cubicBezTo>
                  <a:cubicBezTo>
                    <a:pt x="7705" y="11885"/>
                    <a:pt x="7785" y="11893"/>
                    <a:pt x="7800" y="11908"/>
                  </a:cubicBezTo>
                  <a:cubicBezTo>
                    <a:pt x="7830" y="11941"/>
                    <a:pt x="7938" y="12030"/>
                    <a:pt x="7990" y="12033"/>
                  </a:cubicBezTo>
                  <a:cubicBezTo>
                    <a:pt x="7991" y="12033"/>
                    <a:pt x="7992" y="12033"/>
                    <a:pt x="7992" y="12033"/>
                  </a:cubicBezTo>
                  <a:cubicBezTo>
                    <a:pt x="8049" y="12033"/>
                    <a:pt x="8262" y="11918"/>
                    <a:pt x="8262" y="11918"/>
                  </a:cubicBezTo>
                  <a:cubicBezTo>
                    <a:pt x="8262" y="11918"/>
                    <a:pt x="8319" y="11830"/>
                    <a:pt x="8361" y="11830"/>
                  </a:cubicBezTo>
                  <a:cubicBezTo>
                    <a:pt x="8362" y="11830"/>
                    <a:pt x="8363" y="11830"/>
                    <a:pt x="8364" y="11830"/>
                  </a:cubicBezTo>
                  <a:cubicBezTo>
                    <a:pt x="8365" y="11830"/>
                    <a:pt x="8367" y="11830"/>
                    <a:pt x="8369" y="11830"/>
                  </a:cubicBezTo>
                  <a:cubicBezTo>
                    <a:pt x="8395" y="11830"/>
                    <a:pt x="8415" y="11800"/>
                    <a:pt x="8438" y="11800"/>
                  </a:cubicBezTo>
                  <a:cubicBezTo>
                    <a:pt x="8447" y="11800"/>
                    <a:pt x="8457" y="11805"/>
                    <a:pt x="8468" y="11820"/>
                  </a:cubicBezTo>
                  <a:cubicBezTo>
                    <a:pt x="8481" y="11835"/>
                    <a:pt x="8505" y="11841"/>
                    <a:pt x="8534" y="11841"/>
                  </a:cubicBezTo>
                  <a:cubicBezTo>
                    <a:pt x="8607" y="11841"/>
                    <a:pt x="8711" y="11805"/>
                    <a:pt x="8727" y="11791"/>
                  </a:cubicBezTo>
                  <a:cubicBezTo>
                    <a:pt x="8776" y="11728"/>
                    <a:pt x="8806" y="11650"/>
                    <a:pt x="8809" y="11571"/>
                  </a:cubicBezTo>
                  <a:cubicBezTo>
                    <a:pt x="8822" y="11450"/>
                    <a:pt x="8767" y="11358"/>
                    <a:pt x="8881" y="11329"/>
                  </a:cubicBezTo>
                  <a:cubicBezTo>
                    <a:pt x="8898" y="11325"/>
                    <a:pt x="8916" y="11323"/>
                    <a:pt x="8935" y="11323"/>
                  </a:cubicBezTo>
                  <a:cubicBezTo>
                    <a:pt x="9053" y="11323"/>
                    <a:pt x="9209" y="11391"/>
                    <a:pt x="9209" y="11391"/>
                  </a:cubicBezTo>
                  <a:cubicBezTo>
                    <a:pt x="9209" y="11391"/>
                    <a:pt x="9271" y="11415"/>
                    <a:pt x="9329" y="11415"/>
                  </a:cubicBezTo>
                  <a:cubicBezTo>
                    <a:pt x="9357" y="11415"/>
                    <a:pt x="9383" y="11410"/>
                    <a:pt x="9402" y="11394"/>
                  </a:cubicBezTo>
                  <a:cubicBezTo>
                    <a:pt x="9464" y="11345"/>
                    <a:pt x="9487" y="11319"/>
                    <a:pt x="9487" y="11260"/>
                  </a:cubicBezTo>
                  <a:cubicBezTo>
                    <a:pt x="9491" y="11198"/>
                    <a:pt x="9504" y="11031"/>
                    <a:pt x="9533" y="10995"/>
                  </a:cubicBezTo>
                  <a:cubicBezTo>
                    <a:pt x="9582" y="10952"/>
                    <a:pt x="9635" y="10916"/>
                    <a:pt x="9690" y="10883"/>
                  </a:cubicBezTo>
                  <a:cubicBezTo>
                    <a:pt x="9690" y="10883"/>
                    <a:pt x="9628" y="10716"/>
                    <a:pt x="9664" y="10660"/>
                  </a:cubicBezTo>
                  <a:cubicBezTo>
                    <a:pt x="9713" y="10598"/>
                    <a:pt x="9766" y="10536"/>
                    <a:pt x="9821" y="10477"/>
                  </a:cubicBezTo>
                  <a:cubicBezTo>
                    <a:pt x="9867" y="10428"/>
                    <a:pt x="9910" y="10372"/>
                    <a:pt x="9943" y="10313"/>
                  </a:cubicBezTo>
                  <a:cubicBezTo>
                    <a:pt x="9969" y="10251"/>
                    <a:pt x="10221" y="10156"/>
                    <a:pt x="10244" y="10153"/>
                  </a:cubicBezTo>
                  <a:cubicBezTo>
                    <a:pt x="10245" y="10152"/>
                    <a:pt x="10246" y="10152"/>
                    <a:pt x="10247" y="10152"/>
                  </a:cubicBezTo>
                  <a:cubicBezTo>
                    <a:pt x="10297" y="10152"/>
                    <a:pt x="10745" y="10205"/>
                    <a:pt x="10745" y="10205"/>
                  </a:cubicBezTo>
                  <a:cubicBezTo>
                    <a:pt x="10745" y="10205"/>
                    <a:pt x="10958" y="10382"/>
                    <a:pt x="10988" y="10428"/>
                  </a:cubicBezTo>
                  <a:cubicBezTo>
                    <a:pt x="11020" y="10477"/>
                    <a:pt x="11201" y="10657"/>
                    <a:pt x="11240" y="10657"/>
                  </a:cubicBezTo>
                  <a:cubicBezTo>
                    <a:pt x="11325" y="10657"/>
                    <a:pt x="11404" y="10706"/>
                    <a:pt x="11446" y="10778"/>
                  </a:cubicBezTo>
                  <a:cubicBezTo>
                    <a:pt x="11499" y="10883"/>
                    <a:pt x="11790" y="10936"/>
                    <a:pt x="11790" y="10936"/>
                  </a:cubicBezTo>
                  <a:lnTo>
                    <a:pt x="11961" y="10804"/>
                  </a:lnTo>
                  <a:cubicBezTo>
                    <a:pt x="11982" y="10799"/>
                    <a:pt x="12004" y="10795"/>
                    <a:pt x="12025" y="10795"/>
                  </a:cubicBezTo>
                  <a:cubicBezTo>
                    <a:pt x="12041" y="10795"/>
                    <a:pt x="12057" y="10797"/>
                    <a:pt x="12072" y="10801"/>
                  </a:cubicBezTo>
                  <a:lnTo>
                    <a:pt x="13956" y="10562"/>
                  </a:lnTo>
                  <a:lnTo>
                    <a:pt x="15086" y="10418"/>
                  </a:lnTo>
                  <a:cubicBezTo>
                    <a:pt x="15082" y="10356"/>
                    <a:pt x="15076" y="10290"/>
                    <a:pt x="15063" y="10228"/>
                  </a:cubicBezTo>
                  <a:cubicBezTo>
                    <a:pt x="15046" y="10153"/>
                    <a:pt x="15053" y="10074"/>
                    <a:pt x="15079" y="9999"/>
                  </a:cubicBezTo>
                  <a:cubicBezTo>
                    <a:pt x="15096" y="9930"/>
                    <a:pt x="15155" y="9773"/>
                    <a:pt x="15105" y="9704"/>
                  </a:cubicBezTo>
                  <a:cubicBezTo>
                    <a:pt x="15056" y="9632"/>
                    <a:pt x="14997" y="9422"/>
                    <a:pt x="14994" y="9396"/>
                  </a:cubicBezTo>
                  <a:cubicBezTo>
                    <a:pt x="14991" y="9373"/>
                    <a:pt x="15122" y="9239"/>
                    <a:pt x="15128" y="9153"/>
                  </a:cubicBezTo>
                  <a:cubicBezTo>
                    <a:pt x="15135" y="9072"/>
                    <a:pt x="14945" y="8957"/>
                    <a:pt x="15102" y="8941"/>
                  </a:cubicBezTo>
                  <a:cubicBezTo>
                    <a:pt x="15110" y="8940"/>
                    <a:pt x="15118" y="8939"/>
                    <a:pt x="15125" y="8939"/>
                  </a:cubicBezTo>
                  <a:cubicBezTo>
                    <a:pt x="15146" y="8939"/>
                    <a:pt x="15165" y="8942"/>
                    <a:pt x="15184" y="8947"/>
                  </a:cubicBezTo>
                  <a:cubicBezTo>
                    <a:pt x="15184" y="8947"/>
                    <a:pt x="14958" y="8551"/>
                    <a:pt x="14912" y="8534"/>
                  </a:cubicBezTo>
                  <a:cubicBezTo>
                    <a:pt x="14863" y="8518"/>
                    <a:pt x="14794" y="8413"/>
                    <a:pt x="14788" y="8344"/>
                  </a:cubicBezTo>
                  <a:cubicBezTo>
                    <a:pt x="14781" y="8279"/>
                    <a:pt x="15027" y="7994"/>
                    <a:pt x="15102" y="7751"/>
                  </a:cubicBezTo>
                  <a:cubicBezTo>
                    <a:pt x="15174" y="7509"/>
                    <a:pt x="15626" y="6261"/>
                    <a:pt x="15705" y="5950"/>
                  </a:cubicBezTo>
                  <a:cubicBezTo>
                    <a:pt x="15780" y="5638"/>
                    <a:pt x="16173" y="4646"/>
                    <a:pt x="16252" y="4456"/>
                  </a:cubicBezTo>
                  <a:cubicBezTo>
                    <a:pt x="16331" y="4269"/>
                    <a:pt x="16265" y="4164"/>
                    <a:pt x="16255" y="3987"/>
                  </a:cubicBezTo>
                  <a:cubicBezTo>
                    <a:pt x="16245" y="3807"/>
                    <a:pt x="16304" y="3833"/>
                    <a:pt x="16386" y="3748"/>
                  </a:cubicBezTo>
                  <a:cubicBezTo>
                    <a:pt x="16452" y="3679"/>
                    <a:pt x="16524" y="3614"/>
                    <a:pt x="16599" y="3555"/>
                  </a:cubicBezTo>
                  <a:lnTo>
                    <a:pt x="16514" y="3457"/>
                  </a:lnTo>
                  <a:cubicBezTo>
                    <a:pt x="16413" y="3539"/>
                    <a:pt x="16295" y="3604"/>
                    <a:pt x="16167" y="3650"/>
                  </a:cubicBezTo>
                  <a:cubicBezTo>
                    <a:pt x="16131" y="3661"/>
                    <a:pt x="16100" y="3665"/>
                    <a:pt x="16072" y="3665"/>
                  </a:cubicBezTo>
                  <a:cubicBezTo>
                    <a:pt x="15963" y="3665"/>
                    <a:pt x="15908" y="3599"/>
                    <a:pt x="15882" y="3594"/>
                  </a:cubicBezTo>
                  <a:cubicBezTo>
                    <a:pt x="15846" y="3588"/>
                    <a:pt x="15797" y="3535"/>
                    <a:pt x="15698" y="3368"/>
                  </a:cubicBezTo>
                  <a:cubicBezTo>
                    <a:pt x="15652" y="3287"/>
                    <a:pt x="15603" y="3269"/>
                    <a:pt x="15557" y="3269"/>
                  </a:cubicBezTo>
                  <a:cubicBezTo>
                    <a:pt x="15520" y="3269"/>
                    <a:pt x="15486" y="3281"/>
                    <a:pt x="15458" y="3281"/>
                  </a:cubicBezTo>
                  <a:cubicBezTo>
                    <a:pt x="15449" y="3281"/>
                    <a:pt x="15441" y="3280"/>
                    <a:pt x="15433" y="3276"/>
                  </a:cubicBezTo>
                  <a:cubicBezTo>
                    <a:pt x="15374" y="3247"/>
                    <a:pt x="15204" y="3234"/>
                    <a:pt x="14994" y="3155"/>
                  </a:cubicBezTo>
                  <a:cubicBezTo>
                    <a:pt x="14784" y="3080"/>
                    <a:pt x="14771" y="3067"/>
                    <a:pt x="14716" y="2985"/>
                  </a:cubicBezTo>
                  <a:cubicBezTo>
                    <a:pt x="14686" y="2929"/>
                    <a:pt x="14676" y="2860"/>
                    <a:pt x="14696" y="2798"/>
                  </a:cubicBezTo>
                  <a:lnTo>
                    <a:pt x="14696" y="2798"/>
                  </a:lnTo>
                  <a:lnTo>
                    <a:pt x="14385" y="2834"/>
                  </a:lnTo>
                  <a:cubicBezTo>
                    <a:pt x="14385" y="2834"/>
                    <a:pt x="14326" y="2795"/>
                    <a:pt x="14231" y="2726"/>
                  </a:cubicBezTo>
                  <a:cubicBezTo>
                    <a:pt x="14132" y="2661"/>
                    <a:pt x="14159" y="2690"/>
                    <a:pt x="14044" y="2569"/>
                  </a:cubicBezTo>
                  <a:cubicBezTo>
                    <a:pt x="13929" y="2448"/>
                    <a:pt x="13910" y="2284"/>
                    <a:pt x="13867" y="2186"/>
                  </a:cubicBezTo>
                  <a:cubicBezTo>
                    <a:pt x="13821" y="2091"/>
                    <a:pt x="13710" y="2081"/>
                    <a:pt x="13641" y="1966"/>
                  </a:cubicBezTo>
                  <a:cubicBezTo>
                    <a:pt x="13572" y="1851"/>
                    <a:pt x="13585" y="1491"/>
                    <a:pt x="13585" y="1491"/>
                  </a:cubicBezTo>
                  <a:lnTo>
                    <a:pt x="13474" y="1491"/>
                  </a:lnTo>
                  <a:cubicBezTo>
                    <a:pt x="13415" y="1488"/>
                    <a:pt x="13333" y="1488"/>
                    <a:pt x="13241" y="1488"/>
                  </a:cubicBezTo>
                  <a:lnTo>
                    <a:pt x="13042" y="1488"/>
                  </a:lnTo>
                  <a:lnTo>
                    <a:pt x="12973" y="1491"/>
                  </a:lnTo>
                  <a:lnTo>
                    <a:pt x="12937" y="1491"/>
                  </a:lnTo>
                  <a:cubicBezTo>
                    <a:pt x="12907" y="1494"/>
                    <a:pt x="12878" y="1494"/>
                    <a:pt x="12852" y="1498"/>
                  </a:cubicBezTo>
                  <a:cubicBezTo>
                    <a:pt x="12652" y="1514"/>
                    <a:pt x="12485" y="1550"/>
                    <a:pt x="12472" y="1616"/>
                  </a:cubicBezTo>
                  <a:cubicBezTo>
                    <a:pt x="12472" y="1616"/>
                    <a:pt x="12409" y="1953"/>
                    <a:pt x="12354" y="2064"/>
                  </a:cubicBezTo>
                  <a:cubicBezTo>
                    <a:pt x="12298" y="2176"/>
                    <a:pt x="12170" y="2454"/>
                    <a:pt x="12213" y="2490"/>
                  </a:cubicBezTo>
                  <a:cubicBezTo>
                    <a:pt x="12255" y="2523"/>
                    <a:pt x="12324" y="2533"/>
                    <a:pt x="12337" y="2575"/>
                  </a:cubicBezTo>
                  <a:cubicBezTo>
                    <a:pt x="12354" y="2618"/>
                    <a:pt x="12278" y="2693"/>
                    <a:pt x="12229" y="2716"/>
                  </a:cubicBezTo>
                  <a:cubicBezTo>
                    <a:pt x="12177" y="2746"/>
                    <a:pt x="12118" y="2769"/>
                    <a:pt x="12059" y="2785"/>
                  </a:cubicBezTo>
                  <a:cubicBezTo>
                    <a:pt x="12058" y="2785"/>
                    <a:pt x="12057" y="2785"/>
                    <a:pt x="12056" y="2785"/>
                  </a:cubicBezTo>
                  <a:cubicBezTo>
                    <a:pt x="12017" y="2785"/>
                    <a:pt x="11908" y="2726"/>
                    <a:pt x="11908" y="2726"/>
                  </a:cubicBezTo>
                  <a:cubicBezTo>
                    <a:pt x="11908" y="2726"/>
                    <a:pt x="11830" y="2582"/>
                    <a:pt x="11764" y="2556"/>
                  </a:cubicBezTo>
                  <a:cubicBezTo>
                    <a:pt x="11716" y="2536"/>
                    <a:pt x="11532" y="2484"/>
                    <a:pt x="11433" y="2484"/>
                  </a:cubicBezTo>
                  <a:cubicBezTo>
                    <a:pt x="11404" y="2484"/>
                    <a:pt x="11382" y="2489"/>
                    <a:pt x="11374" y="2500"/>
                  </a:cubicBezTo>
                  <a:cubicBezTo>
                    <a:pt x="11338" y="2549"/>
                    <a:pt x="11138" y="2664"/>
                    <a:pt x="11128" y="2769"/>
                  </a:cubicBezTo>
                  <a:cubicBezTo>
                    <a:pt x="11115" y="2870"/>
                    <a:pt x="11171" y="2919"/>
                    <a:pt x="11191" y="2995"/>
                  </a:cubicBezTo>
                  <a:cubicBezTo>
                    <a:pt x="11207" y="3047"/>
                    <a:pt x="11197" y="3103"/>
                    <a:pt x="11165" y="3145"/>
                  </a:cubicBezTo>
                  <a:cubicBezTo>
                    <a:pt x="11138" y="3178"/>
                    <a:pt x="11128" y="3221"/>
                    <a:pt x="11138" y="3263"/>
                  </a:cubicBezTo>
                  <a:cubicBezTo>
                    <a:pt x="11148" y="3326"/>
                    <a:pt x="11155" y="3345"/>
                    <a:pt x="11220" y="3424"/>
                  </a:cubicBezTo>
                  <a:cubicBezTo>
                    <a:pt x="11282" y="3499"/>
                    <a:pt x="11325" y="3529"/>
                    <a:pt x="11302" y="3558"/>
                  </a:cubicBezTo>
                  <a:cubicBezTo>
                    <a:pt x="11293" y="3570"/>
                    <a:pt x="11280" y="3575"/>
                    <a:pt x="11264" y="3575"/>
                  </a:cubicBezTo>
                  <a:cubicBezTo>
                    <a:pt x="11237" y="3575"/>
                    <a:pt x="11203" y="3560"/>
                    <a:pt x="11171" y="3545"/>
                  </a:cubicBezTo>
                  <a:cubicBezTo>
                    <a:pt x="11127" y="3523"/>
                    <a:pt x="11092" y="3407"/>
                    <a:pt x="11013" y="3407"/>
                  </a:cubicBezTo>
                  <a:cubicBezTo>
                    <a:pt x="11010" y="3407"/>
                    <a:pt x="11007" y="3407"/>
                    <a:pt x="11004" y="3407"/>
                  </a:cubicBezTo>
                  <a:cubicBezTo>
                    <a:pt x="10950" y="3414"/>
                    <a:pt x="10916" y="3426"/>
                    <a:pt x="10891" y="3426"/>
                  </a:cubicBezTo>
                  <a:cubicBezTo>
                    <a:pt x="10879" y="3426"/>
                    <a:pt x="10869" y="3423"/>
                    <a:pt x="10860" y="3414"/>
                  </a:cubicBezTo>
                  <a:cubicBezTo>
                    <a:pt x="10834" y="3388"/>
                    <a:pt x="10696" y="3217"/>
                    <a:pt x="10686" y="3204"/>
                  </a:cubicBezTo>
                  <a:cubicBezTo>
                    <a:pt x="10673" y="3188"/>
                    <a:pt x="10558" y="3054"/>
                    <a:pt x="10454" y="3018"/>
                  </a:cubicBezTo>
                  <a:cubicBezTo>
                    <a:pt x="10346" y="2978"/>
                    <a:pt x="10169" y="2932"/>
                    <a:pt x="10185" y="2890"/>
                  </a:cubicBezTo>
                  <a:cubicBezTo>
                    <a:pt x="10205" y="2851"/>
                    <a:pt x="10355" y="2742"/>
                    <a:pt x="10405" y="2697"/>
                  </a:cubicBezTo>
                  <a:cubicBezTo>
                    <a:pt x="10454" y="2644"/>
                    <a:pt x="10477" y="2575"/>
                    <a:pt x="10473" y="2507"/>
                  </a:cubicBezTo>
                  <a:cubicBezTo>
                    <a:pt x="10467" y="2451"/>
                    <a:pt x="10493" y="2330"/>
                    <a:pt x="10372" y="2245"/>
                  </a:cubicBezTo>
                  <a:cubicBezTo>
                    <a:pt x="10247" y="2156"/>
                    <a:pt x="10120" y="1861"/>
                    <a:pt x="10106" y="1776"/>
                  </a:cubicBezTo>
                  <a:cubicBezTo>
                    <a:pt x="10090" y="1688"/>
                    <a:pt x="10041" y="1648"/>
                    <a:pt x="10038" y="1586"/>
                  </a:cubicBezTo>
                  <a:cubicBezTo>
                    <a:pt x="10031" y="1527"/>
                    <a:pt x="9975" y="1432"/>
                    <a:pt x="10011" y="1350"/>
                  </a:cubicBezTo>
                  <a:cubicBezTo>
                    <a:pt x="10047" y="1265"/>
                    <a:pt x="10133" y="1127"/>
                    <a:pt x="10100" y="1088"/>
                  </a:cubicBezTo>
                  <a:cubicBezTo>
                    <a:pt x="10067" y="1046"/>
                    <a:pt x="9969" y="865"/>
                    <a:pt x="9933" y="856"/>
                  </a:cubicBezTo>
                  <a:cubicBezTo>
                    <a:pt x="9900" y="842"/>
                    <a:pt x="9622" y="666"/>
                    <a:pt x="9622" y="666"/>
                  </a:cubicBezTo>
                  <a:cubicBezTo>
                    <a:pt x="9622" y="584"/>
                    <a:pt x="9631" y="502"/>
                    <a:pt x="9651" y="420"/>
                  </a:cubicBezTo>
                  <a:cubicBezTo>
                    <a:pt x="9684" y="312"/>
                    <a:pt x="9713" y="233"/>
                    <a:pt x="9654" y="191"/>
                  </a:cubicBezTo>
                  <a:cubicBezTo>
                    <a:pt x="9576" y="145"/>
                    <a:pt x="9494" y="112"/>
                    <a:pt x="9409" y="89"/>
                  </a:cubicBezTo>
                  <a:cubicBezTo>
                    <a:pt x="9379" y="86"/>
                    <a:pt x="9196" y="56"/>
                    <a:pt x="9196" y="56"/>
                  </a:cubicBezTo>
                  <a:cubicBezTo>
                    <a:pt x="9143" y="33"/>
                    <a:pt x="9088" y="14"/>
                    <a:pt x="9029" y="1"/>
                  </a:cubicBez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7381914" y="1725933"/>
              <a:ext cx="469369" cy="757777"/>
            </a:xfrm>
            <a:custGeom>
              <a:avLst/>
              <a:gdLst/>
              <a:ahLst/>
              <a:cxnLst/>
              <a:rect l="l" t="t" r="r" b="b"/>
              <a:pathLst>
                <a:path w="5242" h="8463" extrusionOk="0">
                  <a:moveTo>
                    <a:pt x="3417" y="1"/>
                  </a:moveTo>
                  <a:cubicBezTo>
                    <a:pt x="3414" y="40"/>
                    <a:pt x="3410" y="80"/>
                    <a:pt x="3404" y="109"/>
                  </a:cubicBezTo>
                  <a:cubicBezTo>
                    <a:pt x="3388" y="217"/>
                    <a:pt x="3279" y="319"/>
                    <a:pt x="3230" y="381"/>
                  </a:cubicBezTo>
                  <a:cubicBezTo>
                    <a:pt x="3181" y="440"/>
                    <a:pt x="3112" y="489"/>
                    <a:pt x="3024" y="574"/>
                  </a:cubicBezTo>
                  <a:cubicBezTo>
                    <a:pt x="2935" y="659"/>
                    <a:pt x="2759" y="699"/>
                    <a:pt x="2759" y="699"/>
                  </a:cubicBezTo>
                  <a:cubicBezTo>
                    <a:pt x="2703" y="764"/>
                    <a:pt x="2650" y="833"/>
                    <a:pt x="2608" y="905"/>
                  </a:cubicBezTo>
                  <a:cubicBezTo>
                    <a:pt x="2542" y="1017"/>
                    <a:pt x="2621" y="1030"/>
                    <a:pt x="2628" y="1095"/>
                  </a:cubicBezTo>
                  <a:cubicBezTo>
                    <a:pt x="2634" y="1157"/>
                    <a:pt x="2585" y="1249"/>
                    <a:pt x="2536" y="1338"/>
                  </a:cubicBezTo>
                  <a:cubicBezTo>
                    <a:pt x="2487" y="1423"/>
                    <a:pt x="2392" y="1567"/>
                    <a:pt x="2392" y="1567"/>
                  </a:cubicBezTo>
                  <a:cubicBezTo>
                    <a:pt x="2401" y="1596"/>
                    <a:pt x="2415" y="1623"/>
                    <a:pt x="2421" y="1649"/>
                  </a:cubicBezTo>
                  <a:cubicBezTo>
                    <a:pt x="2444" y="1714"/>
                    <a:pt x="2533" y="1773"/>
                    <a:pt x="2529" y="1813"/>
                  </a:cubicBezTo>
                  <a:cubicBezTo>
                    <a:pt x="2529" y="1855"/>
                    <a:pt x="2516" y="1878"/>
                    <a:pt x="2477" y="1953"/>
                  </a:cubicBezTo>
                  <a:cubicBezTo>
                    <a:pt x="2434" y="2029"/>
                    <a:pt x="2464" y="2104"/>
                    <a:pt x="2480" y="2153"/>
                  </a:cubicBezTo>
                  <a:cubicBezTo>
                    <a:pt x="2513" y="2219"/>
                    <a:pt x="2552" y="2278"/>
                    <a:pt x="2601" y="2333"/>
                  </a:cubicBezTo>
                  <a:cubicBezTo>
                    <a:pt x="2644" y="2405"/>
                    <a:pt x="2673" y="2484"/>
                    <a:pt x="2683" y="2569"/>
                  </a:cubicBezTo>
                  <a:cubicBezTo>
                    <a:pt x="2687" y="2622"/>
                    <a:pt x="2654" y="2664"/>
                    <a:pt x="2618" y="2710"/>
                  </a:cubicBezTo>
                  <a:cubicBezTo>
                    <a:pt x="2582" y="2756"/>
                    <a:pt x="2497" y="2805"/>
                    <a:pt x="2457" y="2884"/>
                  </a:cubicBezTo>
                  <a:cubicBezTo>
                    <a:pt x="2421" y="2966"/>
                    <a:pt x="2483" y="3319"/>
                    <a:pt x="2490" y="3388"/>
                  </a:cubicBezTo>
                  <a:cubicBezTo>
                    <a:pt x="2497" y="3457"/>
                    <a:pt x="2578" y="3451"/>
                    <a:pt x="2601" y="3470"/>
                  </a:cubicBezTo>
                  <a:cubicBezTo>
                    <a:pt x="2644" y="3493"/>
                    <a:pt x="2693" y="3506"/>
                    <a:pt x="2742" y="3509"/>
                  </a:cubicBezTo>
                  <a:cubicBezTo>
                    <a:pt x="2798" y="3516"/>
                    <a:pt x="2831" y="3572"/>
                    <a:pt x="2847" y="3614"/>
                  </a:cubicBezTo>
                  <a:cubicBezTo>
                    <a:pt x="2867" y="3654"/>
                    <a:pt x="2840" y="3758"/>
                    <a:pt x="2834" y="3817"/>
                  </a:cubicBezTo>
                  <a:cubicBezTo>
                    <a:pt x="2827" y="3876"/>
                    <a:pt x="2778" y="3952"/>
                    <a:pt x="2736" y="4021"/>
                  </a:cubicBezTo>
                  <a:cubicBezTo>
                    <a:pt x="2714" y="4055"/>
                    <a:pt x="2679" y="4062"/>
                    <a:pt x="2642" y="4062"/>
                  </a:cubicBezTo>
                  <a:cubicBezTo>
                    <a:pt x="2614" y="4062"/>
                    <a:pt x="2585" y="4058"/>
                    <a:pt x="2560" y="4058"/>
                  </a:cubicBezTo>
                  <a:cubicBezTo>
                    <a:pt x="2551" y="4058"/>
                    <a:pt x="2543" y="4059"/>
                    <a:pt x="2536" y="4060"/>
                  </a:cubicBezTo>
                  <a:cubicBezTo>
                    <a:pt x="2480" y="4070"/>
                    <a:pt x="2418" y="4145"/>
                    <a:pt x="2316" y="4197"/>
                  </a:cubicBezTo>
                  <a:cubicBezTo>
                    <a:pt x="2285" y="4212"/>
                    <a:pt x="2252" y="4218"/>
                    <a:pt x="2219" y="4218"/>
                  </a:cubicBezTo>
                  <a:cubicBezTo>
                    <a:pt x="2177" y="4218"/>
                    <a:pt x="2134" y="4207"/>
                    <a:pt x="2097" y="4184"/>
                  </a:cubicBezTo>
                  <a:cubicBezTo>
                    <a:pt x="2067" y="4158"/>
                    <a:pt x="2044" y="4132"/>
                    <a:pt x="2021" y="4102"/>
                  </a:cubicBezTo>
                  <a:cubicBezTo>
                    <a:pt x="2018" y="4097"/>
                    <a:pt x="2007" y="4094"/>
                    <a:pt x="1990" y="4094"/>
                  </a:cubicBezTo>
                  <a:cubicBezTo>
                    <a:pt x="1934" y="4094"/>
                    <a:pt x="1818" y="4125"/>
                    <a:pt x="1750" y="4158"/>
                  </a:cubicBezTo>
                  <a:cubicBezTo>
                    <a:pt x="1658" y="4197"/>
                    <a:pt x="1674" y="4240"/>
                    <a:pt x="1638" y="4309"/>
                  </a:cubicBezTo>
                  <a:cubicBezTo>
                    <a:pt x="1605" y="4378"/>
                    <a:pt x="1474" y="4469"/>
                    <a:pt x="1389" y="4528"/>
                  </a:cubicBezTo>
                  <a:cubicBezTo>
                    <a:pt x="1304" y="4587"/>
                    <a:pt x="1186" y="4777"/>
                    <a:pt x="1065" y="4866"/>
                  </a:cubicBezTo>
                  <a:cubicBezTo>
                    <a:pt x="944" y="4957"/>
                    <a:pt x="655" y="5066"/>
                    <a:pt x="639" y="5075"/>
                  </a:cubicBezTo>
                  <a:cubicBezTo>
                    <a:pt x="619" y="5092"/>
                    <a:pt x="600" y="5108"/>
                    <a:pt x="583" y="5121"/>
                  </a:cubicBezTo>
                  <a:cubicBezTo>
                    <a:pt x="528" y="5174"/>
                    <a:pt x="479" y="5226"/>
                    <a:pt x="429" y="5278"/>
                  </a:cubicBezTo>
                  <a:cubicBezTo>
                    <a:pt x="384" y="5334"/>
                    <a:pt x="338" y="5423"/>
                    <a:pt x="344" y="5491"/>
                  </a:cubicBezTo>
                  <a:cubicBezTo>
                    <a:pt x="348" y="5577"/>
                    <a:pt x="344" y="5662"/>
                    <a:pt x="331" y="5747"/>
                  </a:cubicBezTo>
                  <a:cubicBezTo>
                    <a:pt x="315" y="5865"/>
                    <a:pt x="207" y="6084"/>
                    <a:pt x="197" y="6196"/>
                  </a:cubicBezTo>
                  <a:cubicBezTo>
                    <a:pt x="184" y="6310"/>
                    <a:pt x="118" y="6337"/>
                    <a:pt x="76" y="6389"/>
                  </a:cubicBezTo>
                  <a:cubicBezTo>
                    <a:pt x="23" y="6441"/>
                    <a:pt x="0" y="6510"/>
                    <a:pt x="7" y="6582"/>
                  </a:cubicBezTo>
                  <a:cubicBezTo>
                    <a:pt x="17" y="6651"/>
                    <a:pt x="33" y="6717"/>
                    <a:pt x="56" y="6782"/>
                  </a:cubicBezTo>
                  <a:cubicBezTo>
                    <a:pt x="56" y="6782"/>
                    <a:pt x="148" y="6920"/>
                    <a:pt x="174" y="6956"/>
                  </a:cubicBezTo>
                  <a:cubicBezTo>
                    <a:pt x="200" y="6995"/>
                    <a:pt x="194" y="7074"/>
                    <a:pt x="197" y="7093"/>
                  </a:cubicBezTo>
                  <a:cubicBezTo>
                    <a:pt x="197" y="7110"/>
                    <a:pt x="256" y="7237"/>
                    <a:pt x="269" y="7280"/>
                  </a:cubicBezTo>
                  <a:cubicBezTo>
                    <a:pt x="282" y="7319"/>
                    <a:pt x="230" y="7368"/>
                    <a:pt x="220" y="7385"/>
                  </a:cubicBezTo>
                  <a:cubicBezTo>
                    <a:pt x="213" y="7405"/>
                    <a:pt x="216" y="7647"/>
                    <a:pt x="220" y="7726"/>
                  </a:cubicBezTo>
                  <a:cubicBezTo>
                    <a:pt x="223" y="7771"/>
                    <a:pt x="213" y="7814"/>
                    <a:pt x="194" y="7857"/>
                  </a:cubicBezTo>
                  <a:cubicBezTo>
                    <a:pt x="194" y="7857"/>
                    <a:pt x="341" y="7837"/>
                    <a:pt x="361" y="7837"/>
                  </a:cubicBezTo>
                  <a:cubicBezTo>
                    <a:pt x="364" y="7837"/>
                    <a:pt x="370" y="7830"/>
                    <a:pt x="377" y="7821"/>
                  </a:cubicBezTo>
                  <a:cubicBezTo>
                    <a:pt x="408" y="7784"/>
                    <a:pt x="462" y="7695"/>
                    <a:pt x="495" y="7695"/>
                  </a:cubicBezTo>
                  <a:cubicBezTo>
                    <a:pt x="497" y="7695"/>
                    <a:pt x="499" y="7695"/>
                    <a:pt x="501" y="7696"/>
                  </a:cubicBezTo>
                  <a:cubicBezTo>
                    <a:pt x="541" y="7716"/>
                    <a:pt x="662" y="7853"/>
                    <a:pt x="672" y="7925"/>
                  </a:cubicBezTo>
                  <a:cubicBezTo>
                    <a:pt x="678" y="7994"/>
                    <a:pt x="731" y="8001"/>
                    <a:pt x="737" y="8050"/>
                  </a:cubicBezTo>
                  <a:cubicBezTo>
                    <a:pt x="741" y="8102"/>
                    <a:pt x="728" y="8178"/>
                    <a:pt x="757" y="8233"/>
                  </a:cubicBezTo>
                  <a:cubicBezTo>
                    <a:pt x="786" y="8292"/>
                    <a:pt x="790" y="8374"/>
                    <a:pt x="898" y="8414"/>
                  </a:cubicBezTo>
                  <a:cubicBezTo>
                    <a:pt x="956" y="8434"/>
                    <a:pt x="1024" y="8439"/>
                    <a:pt x="1079" y="8439"/>
                  </a:cubicBezTo>
                  <a:cubicBezTo>
                    <a:pt x="1120" y="8439"/>
                    <a:pt x="1154" y="8436"/>
                    <a:pt x="1173" y="8436"/>
                  </a:cubicBezTo>
                  <a:cubicBezTo>
                    <a:pt x="1177" y="8436"/>
                    <a:pt x="1180" y="8436"/>
                    <a:pt x="1183" y="8436"/>
                  </a:cubicBezTo>
                  <a:cubicBezTo>
                    <a:pt x="1201" y="8439"/>
                    <a:pt x="1252" y="8462"/>
                    <a:pt x="1302" y="8462"/>
                  </a:cubicBezTo>
                  <a:cubicBezTo>
                    <a:pt x="1323" y="8462"/>
                    <a:pt x="1345" y="8458"/>
                    <a:pt x="1363" y="8446"/>
                  </a:cubicBezTo>
                  <a:lnTo>
                    <a:pt x="1383" y="8433"/>
                  </a:lnTo>
                  <a:cubicBezTo>
                    <a:pt x="1445" y="8387"/>
                    <a:pt x="1504" y="8332"/>
                    <a:pt x="1553" y="8269"/>
                  </a:cubicBezTo>
                  <a:cubicBezTo>
                    <a:pt x="1592" y="8214"/>
                    <a:pt x="1704" y="8050"/>
                    <a:pt x="1720" y="8050"/>
                  </a:cubicBezTo>
                  <a:cubicBezTo>
                    <a:pt x="1721" y="8050"/>
                    <a:pt x="1722" y="8050"/>
                    <a:pt x="1723" y="8050"/>
                  </a:cubicBezTo>
                  <a:cubicBezTo>
                    <a:pt x="1742" y="8050"/>
                    <a:pt x="1792" y="8070"/>
                    <a:pt x="1836" y="8070"/>
                  </a:cubicBezTo>
                  <a:cubicBezTo>
                    <a:pt x="1839" y="8070"/>
                    <a:pt x="1842" y="8070"/>
                    <a:pt x="1845" y="8070"/>
                  </a:cubicBezTo>
                  <a:cubicBezTo>
                    <a:pt x="1894" y="8063"/>
                    <a:pt x="2025" y="7984"/>
                    <a:pt x="2071" y="7948"/>
                  </a:cubicBezTo>
                  <a:cubicBezTo>
                    <a:pt x="2149" y="7873"/>
                    <a:pt x="2211" y="7788"/>
                    <a:pt x="2261" y="7693"/>
                  </a:cubicBezTo>
                  <a:cubicBezTo>
                    <a:pt x="2287" y="7627"/>
                    <a:pt x="2411" y="7339"/>
                    <a:pt x="2392" y="7290"/>
                  </a:cubicBezTo>
                  <a:cubicBezTo>
                    <a:pt x="2365" y="7231"/>
                    <a:pt x="2323" y="7178"/>
                    <a:pt x="2270" y="7136"/>
                  </a:cubicBezTo>
                  <a:cubicBezTo>
                    <a:pt x="2218" y="7097"/>
                    <a:pt x="2103" y="7028"/>
                    <a:pt x="2172" y="6913"/>
                  </a:cubicBezTo>
                  <a:cubicBezTo>
                    <a:pt x="2244" y="6795"/>
                    <a:pt x="2451" y="6641"/>
                    <a:pt x="2474" y="6631"/>
                  </a:cubicBezTo>
                  <a:cubicBezTo>
                    <a:pt x="2487" y="6627"/>
                    <a:pt x="2525" y="6567"/>
                    <a:pt x="2553" y="6567"/>
                  </a:cubicBezTo>
                  <a:cubicBezTo>
                    <a:pt x="2567" y="6567"/>
                    <a:pt x="2577" y="6581"/>
                    <a:pt x="2582" y="6622"/>
                  </a:cubicBezTo>
                  <a:cubicBezTo>
                    <a:pt x="2598" y="6743"/>
                    <a:pt x="2618" y="6785"/>
                    <a:pt x="2670" y="6785"/>
                  </a:cubicBezTo>
                  <a:cubicBezTo>
                    <a:pt x="2683" y="6788"/>
                    <a:pt x="2697" y="6789"/>
                    <a:pt x="2711" y="6789"/>
                  </a:cubicBezTo>
                  <a:cubicBezTo>
                    <a:pt x="2739" y="6789"/>
                    <a:pt x="2768" y="6784"/>
                    <a:pt x="2795" y="6776"/>
                  </a:cubicBezTo>
                  <a:cubicBezTo>
                    <a:pt x="2853" y="6762"/>
                    <a:pt x="2929" y="6739"/>
                    <a:pt x="2977" y="6739"/>
                  </a:cubicBezTo>
                  <a:cubicBezTo>
                    <a:pt x="2996" y="6739"/>
                    <a:pt x="3011" y="6743"/>
                    <a:pt x="3017" y="6753"/>
                  </a:cubicBezTo>
                  <a:cubicBezTo>
                    <a:pt x="3040" y="6782"/>
                    <a:pt x="3024" y="6861"/>
                    <a:pt x="3122" y="6884"/>
                  </a:cubicBezTo>
                  <a:cubicBezTo>
                    <a:pt x="3172" y="6895"/>
                    <a:pt x="3216" y="6908"/>
                    <a:pt x="3253" y="6908"/>
                  </a:cubicBezTo>
                  <a:cubicBezTo>
                    <a:pt x="3289" y="6908"/>
                    <a:pt x="3319" y="6896"/>
                    <a:pt x="3342" y="6861"/>
                  </a:cubicBezTo>
                  <a:cubicBezTo>
                    <a:pt x="3388" y="6785"/>
                    <a:pt x="3437" y="6713"/>
                    <a:pt x="3492" y="6648"/>
                  </a:cubicBezTo>
                  <a:cubicBezTo>
                    <a:pt x="3558" y="6599"/>
                    <a:pt x="3637" y="6563"/>
                    <a:pt x="3715" y="6540"/>
                  </a:cubicBezTo>
                  <a:cubicBezTo>
                    <a:pt x="3777" y="6527"/>
                    <a:pt x="3899" y="6491"/>
                    <a:pt x="3899" y="6491"/>
                  </a:cubicBezTo>
                  <a:lnTo>
                    <a:pt x="4167" y="6228"/>
                  </a:lnTo>
                  <a:cubicBezTo>
                    <a:pt x="4167" y="6228"/>
                    <a:pt x="4167" y="6147"/>
                    <a:pt x="4305" y="6065"/>
                  </a:cubicBezTo>
                  <a:cubicBezTo>
                    <a:pt x="4413" y="5989"/>
                    <a:pt x="4514" y="5904"/>
                    <a:pt x="4606" y="5812"/>
                  </a:cubicBezTo>
                  <a:lnTo>
                    <a:pt x="4626" y="5793"/>
                  </a:lnTo>
                  <a:cubicBezTo>
                    <a:pt x="4626" y="5793"/>
                    <a:pt x="4639" y="5753"/>
                    <a:pt x="4790" y="5616"/>
                  </a:cubicBezTo>
                  <a:cubicBezTo>
                    <a:pt x="4944" y="5482"/>
                    <a:pt x="5025" y="5416"/>
                    <a:pt x="5071" y="5337"/>
                  </a:cubicBezTo>
                  <a:cubicBezTo>
                    <a:pt x="5107" y="5269"/>
                    <a:pt x="5137" y="5193"/>
                    <a:pt x="5153" y="5118"/>
                  </a:cubicBezTo>
                  <a:lnTo>
                    <a:pt x="5163" y="5088"/>
                  </a:lnTo>
                  <a:cubicBezTo>
                    <a:pt x="5163" y="5088"/>
                    <a:pt x="5134" y="4876"/>
                    <a:pt x="5081" y="4807"/>
                  </a:cubicBezTo>
                  <a:cubicBezTo>
                    <a:pt x="5025" y="4741"/>
                    <a:pt x="4989" y="4705"/>
                    <a:pt x="4986" y="4666"/>
                  </a:cubicBezTo>
                  <a:cubicBezTo>
                    <a:pt x="4983" y="4597"/>
                    <a:pt x="4999" y="4525"/>
                    <a:pt x="5029" y="4463"/>
                  </a:cubicBezTo>
                  <a:cubicBezTo>
                    <a:pt x="5042" y="4437"/>
                    <a:pt x="5055" y="4410"/>
                    <a:pt x="5075" y="4368"/>
                  </a:cubicBezTo>
                  <a:cubicBezTo>
                    <a:pt x="5101" y="4322"/>
                    <a:pt x="5127" y="4273"/>
                    <a:pt x="5147" y="4220"/>
                  </a:cubicBezTo>
                  <a:cubicBezTo>
                    <a:pt x="5160" y="4181"/>
                    <a:pt x="5242" y="3853"/>
                    <a:pt x="5160" y="3778"/>
                  </a:cubicBezTo>
                  <a:cubicBezTo>
                    <a:pt x="5078" y="3703"/>
                    <a:pt x="4960" y="3801"/>
                    <a:pt x="4872" y="3627"/>
                  </a:cubicBezTo>
                  <a:cubicBezTo>
                    <a:pt x="4786" y="3451"/>
                    <a:pt x="4731" y="3300"/>
                    <a:pt x="4718" y="3202"/>
                  </a:cubicBezTo>
                  <a:cubicBezTo>
                    <a:pt x="4708" y="3100"/>
                    <a:pt x="4665" y="3061"/>
                    <a:pt x="4623" y="2998"/>
                  </a:cubicBezTo>
                  <a:cubicBezTo>
                    <a:pt x="4573" y="2903"/>
                    <a:pt x="4550" y="2795"/>
                    <a:pt x="4554" y="2687"/>
                  </a:cubicBezTo>
                  <a:cubicBezTo>
                    <a:pt x="4560" y="2586"/>
                    <a:pt x="4590" y="2432"/>
                    <a:pt x="4541" y="2366"/>
                  </a:cubicBezTo>
                  <a:cubicBezTo>
                    <a:pt x="4495" y="2297"/>
                    <a:pt x="4334" y="2179"/>
                    <a:pt x="4269" y="2127"/>
                  </a:cubicBezTo>
                  <a:cubicBezTo>
                    <a:pt x="4200" y="2075"/>
                    <a:pt x="4177" y="1908"/>
                    <a:pt x="4167" y="1881"/>
                  </a:cubicBezTo>
                  <a:cubicBezTo>
                    <a:pt x="4154" y="1773"/>
                    <a:pt x="4161" y="1662"/>
                    <a:pt x="4187" y="1554"/>
                  </a:cubicBezTo>
                  <a:cubicBezTo>
                    <a:pt x="4220" y="1455"/>
                    <a:pt x="4311" y="1311"/>
                    <a:pt x="4243" y="1213"/>
                  </a:cubicBezTo>
                  <a:cubicBezTo>
                    <a:pt x="4174" y="1112"/>
                    <a:pt x="4079" y="1013"/>
                    <a:pt x="4039" y="944"/>
                  </a:cubicBezTo>
                  <a:cubicBezTo>
                    <a:pt x="3980" y="859"/>
                    <a:pt x="3944" y="761"/>
                    <a:pt x="3928" y="659"/>
                  </a:cubicBezTo>
                  <a:cubicBezTo>
                    <a:pt x="3918" y="492"/>
                    <a:pt x="3918" y="325"/>
                    <a:pt x="3928" y="155"/>
                  </a:cubicBezTo>
                  <a:cubicBezTo>
                    <a:pt x="3935" y="112"/>
                    <a:pt x="3938" y="66"/>
                    <a:pt x="3938" y="21"/>
                  </a:cubicBezTo>
                  <a:lnTo>
                    <a:pt x="3938" y="21"/>
                  </a:lnTo>
                  <a:lnTo>
                    <a:pt x="3915" y="24"/>
                  </a:lnTo>
                  <a:cubicBezTo>
                    <a:pt x="3902" y="27"/>
                    <a:pt x="3892" y="30"/>
                    <a:pt x="3882" y="30"/>
                  </a:cubicBezTo>
                  <a:cubicBezTo>
                    <a:pt x="3856" y="37"/>
                    <a:pt x="3830" y="37"/>
                    <a:pt x="3800" y="37"/>
                  </a:cubicBezTo>
                  <a:lnTo>
                    <a:pt x="3754" y="37"/>
                  </a:lnTo>
                  <a:cubicBezTo>
                    <a:pt x="3738" y="37"/>
                    <a:pt x="3715" y="34"/>
                    <a:pt x="3695" y="34"/>
                  </a:cubicBezTo>
                  <a:lnTo>
                    <a:pt x="3673" y="34"/>
                  </a:lnTo>
                  <a:lnTo>
                    <a:pt x="3623" y="30"/>
                  </a:lnTo>
                  <a:cubicBezTo>
                    <a:pt x="3578" y="24"/>
                    <a:pt x="3535" y="17"/>
                    <a:pt x="3496" y="14"/>
                  </a:cubicBezTo>
                  <a:lnTo>
                    <a:pt x="3473" y="11"/>
                  </a:lnTo>
                  <a:lnTo>
                    <a:pt x="3466" y="11"/>
                  </a:lnTo>
                  <a:lnTo>
                    <a:pt x="3440" y="4"/>
                  </a:lnTo>
                  <a:lnTo>
                    <a:pt x="3417" y="1"/>
                  </a:ln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21">
            <a:hlinkClick r:id="rId3"/>
          </p:cNvPr>
          <p:cNvSpPr txBox="1"/>
          <p:nvPr/>
        </p:nvSpPr>
        <p:spPr>
          <a:xfrm>
            <a:off x="6362399" y="4546063"/>
            <a:ext cx="1114413" cy="325800"/>
          </a:xfrm>
          <a:prstGeom prst="rect">
            <a:avLst/>
          </a:prstGeom>
          <a:noFill/>
          <a:ln>
            <a:noFill/>
          </a:ln>
        </p:spPr>
        <p:txBody>
          <a:bodyPr spcFirstLastPara="1" wrap="square" lIns="91425" tIns="91425" rIns="91425" bIns="91425" anchor="ctr" anchorCtr="0">
            <a:noAutofit/>
          </a:bodyPr>
          <a:lstStyle/>
          <a:p>
            <a:pPr marL="114300" lvl="0" algn="ctr" rtl="0">
              <a:spcBef>
                <a:spcPts val="0"/>
              </a:spcBef>
              <a:spcAft>
                <a:spcPts val="0"/>
              </a:spcAft>
              <a:buClr>
                <a:schemeClr val="accent4"/>
              </a:buClr>
              <a:buSzPts val="1800"/>
            </a:pPr>
            <a:r>
              <a:rPr lang="en-US" b="1" u="sng" dirty="0">
                <a:solidFill>
                  <a:schemeClr val="accent4"/>
                </a:solidFill>
                <a:latin typeface="Cairo"/>
                <a:ea typeface="Cairo"/>
                <a:cs typeface="Cairo"/>
                <a:sym typeface="Cairo"/>
              </a:rPr>
              <a:t>Dataset</a:t>
            </a:r>
            <a:endParaRPr b="1" u="sng" dirty="0">
              <a:solidFill>
                <a:schemeClr val="accent4"/>
              </a:solidFill>
              <a:latin typeface="Cairo"/>
              <a:ea typeface="Cairo"/>
              <a:cs typeface="Cairo"/>
              <a:sym typeface="Cairo"/>
            </a:endParaRPr>
          </a:p>
        </p:txBody>
      </p:sp>
      <p:sp>
        <p:nvSpPr>
          <p:cNvPr id="2" name="Google Shape;583;p21">
            <a:hlinkClick r:id="rId4"/>
            <a:extLst>
              <a:ext uri="{FF2B5EF4-FFF2-40B4-BE49-F238E27FC236}">
                <a16:creationId xmlns:a16="http://schemas.microsoft.com/office/drawing/2014/main" id="{1FB17623-8E20-5F27-ED4A-41551009B826}"/>
              </a:ext>
            </a:extLst>
          </p:cNvPr>
          <p:cNvSpPr txBox="1"/>
          <p:nvPr/>
        </p:nvSpPr>
        <p:spPr>
          <a:xfrm>
            <a:off x="7216929" y="4546063"/>
            <a:ext cx="1114413" cy="325800"/>
          </a:xfrm>
          <a:prstGeom prst="rect">
            <a:avLst/>
          </a:prstGeom>
          <a:noFill/>
          <a:ln>
            <a:noFill/>
          </a:ln>
        </p:spPr>
        <p:txBody>
          <a:bodyPr spcFirstLastPara="1" wrap="square" lIns="91425" tIns="91425" rIns="91425" bIns="91425" anchor="ctr" anchorCtr="0">
            <a:noAutofit/>
          </a:bodyPr>
          <a:lstStyle/>
          <a:p>
            <a:pPr marL="114300" lvl="0" algn="ctr" rtl="0">
              <a:spcBef>
                <a:spcPts val="0"/>
              </a:spcBef>
              <a:spcAft>
                <a:spcPts val="0"/>
              </a:spcAft>
              <a:buClr>
                <a:schemeClr val="accent4"/>
              </a:buClr>
              <a:buSzPts val="1800"/>
            </a:pPr>
            <a:r>
              <a:rPr lang="en-US" b="1" u="sng" dirty="0">
                <a:solidFill>
                  <a:schemeClr val="accent4"/>
                </a:solidFill>
                <a:latin typeface="Cairo"/>
                <a:ea typeface="Cairo"/>
                <a:cs typeface="Cairo"/>
                <a:sym typeface="Cairo"/>
              </a:rPr>
              <a:t>Code</a:t>
            </a:r>
            <a:endParaRPr b="1" u="sng" dirty="0">
              <a:solidFill>
                <a:schemeClr val="accent4"/>
              </a:solidFill>
              <a:latin typeface="Cairo"/>
              <a:ea typeface="Cairo"/>
              <a:cs typeface="Cairo"/>
              <a:sym typeface="Cairo"/>
            </a:endParaRPr>
          </a:p>
        </p:txBody>
      </p:sp>
    </p:spTree>
    <p:extLst>
      <p:ext uri="{BB962C8B-B14F-4D97-AF65-F5344CB8AC3E}">
        <p14:creationId xmlns:p14="http://schemas.microsoft.com/office/powerpoint/2010/main" val="246846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6" name="Google Shape;1836;p33"/>
          <p:cNvSpPr txBox="1">
            <a:spLocks noGrp="1"/>
          </p:cNvSpPr>
          <p:nvPr>
            <p:ph type="title"/>
          </p:nvPr>
        </p:nvSpPr>
        <p:spPr>
          <a:xfrm>
            <a:off x="1105574" y="240519"/>
            <a:ext cx="7004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Change in the Number of Hotel Bookings Each Month by Hotel Type</a:t>
            </a:r>
            <a:endParaRPr dirty="0"/>
          </a:p>
        </p:txBody>
      </p:sp>
      <p:sp>
        <p:nvSpPr>
          <p:cNvPr id="1839" name="Google Shape;1839;p33"/>
          <p:cNvSpPr/>
          <p:nvPr/>
        </p:nvSpPr>
        <p:spPr>
          <a:xfrm>
            <a:off x="6599249" y="1449791"/>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6599249" y="1997630"/>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6599249" y="2545469"/>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6599249" y="3093308"/>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6599249" y="3641147"/>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6599249" y="4188986"/>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txBox="1"/>
          <p:nvPr/>
        </p:nvSpPr>
        <p:spPr>
          <a:xfrm>
            <a:off x="6979663" y="304089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iro"/>
                <a:ea typeface="Cairo"/>
                <a:cs typeface="Cairo"/>
                <a:sym typeface="Cairo"/>
              </a:rPr>
              <a:t>Neptune is very far from the Sun</a:t>
            </a:r>
            <a:endParaRPr sz="1200">
              <a:solidFill>
                <a:schemeClr val="dk1"/>
              </a:solidFill>
              <a:latin typeface="Cairo"/>
              <a:ea typeface="Cairo"/>
              <a:cs typeface="Cairo"/>
              <a:sym typeface="Cairo"/>
            </a:endParaRPr>
          </a:p>
        </p:txBody>
      </p:sp>
      <p:sp>
        <p:nvSpPr>
          <p:cNvPr id="1846" name="Google Shape;1846;p33"/>
          <p:cNvSpPr txBox="1"/>
          <p:nvPr/>
        </p:nvSpPr>
        <p:spPr>
          <a:xfrm>
            <a:off x="6979663" y="249305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iro"/>
                <a:ea typeface="Cairo"/>
                <a:cs typeface="Cairo"/>
                <a:sym typeface="Cairo"/>
              </a:rPr>
              <a:t>Mars is </a:t>
            </a:r>
            <a:br>
              <a:rPr lang="en" sz="1200">
                <a:solidFill>
                  <a:schemeClr val="dk1"/>
                </a:solidFill>
                <a:latin typeface="Cairo"/>
                <a:ea typeface="Cairo"/>
                <a:cs typeface="Cairo"/>
                <a:sym typeface="Cairo"/>
              </a:rPr>
            </a:br>
            <a:r>
              <a:rPr lang="en" sz="1200">
                <a:solidFill>
                  <a:schemeClr val="dk1"/>
                </a:solidFill>
                <a:latin typeface="Cairo"/>
                <a:ea typeface="Cairo"/>
                <a:cs typeface="Cairo"/>
                <a:sym typeface="Cairo"/>
              </a:rPr>
              <a:t>a cold place</a:t>
            </a:r>
            <a:endParaRPr sz="1200">
              <a:solidFill>
                <a:schemeClr val="dk1"/>
              </a:solidFill>
              <a:latin typeface="Cairo"/>
              <a:ea typeface="Cairo"/>
              <a:cs typeface="Cairo"/>
              <a:sym typeface="Cairo"/>
            </a:endParaRPr>
          </a:p>
        </p:txBody>
      </p:sp>
      <p:sp>
        <p:nvSpPr>
          <p:cNvPr id="1847" name="Google Shape;1847;p33"/>
          <p:cNvSpPr txBox="1"/>
          <p:nvPr/>
        </p:nvSpPr>
        <p:spPr>
          <a:xfrm>
            <a:off x="6979663" y="358873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iro"/>
                <a:ea typeface="Cairo"/>
                <a:cs typeface="Cairo"/>
                <a:sym typeface="Cairo"/>
              </a:rPr>
              <a:t>Earth is the planet with life</a:t>
            </a:r>
            <a:endParaRPr sz="1200">
              <a:solidFill>
                <a:schemeClr val="dk1"/>
              </a:solidFill>
              <a:latin typeface="Cairo"/>
              <a:ea typeface="Cairo"/>
              <a:cs typeface="Cairo"/>
              <a:sym typeface="Cairo"/>
            </a:endParaRPr>
          </a:p>
        </p:txBody>
      </p:sp>
      <p:sp>
        <p:nvSpPr>
          <p:cNvPr id="1848" name="Google Shape;1848;p33"/>
          <p:cNvSpPr txBox="1"/>
          <p:nvPr/>
        </p:nvSpPr>
        <p:spPr>
          <a:xfrm flipH="1">
            <a:off x="6979663" y="139737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iro"/>
                <a:ea typeface="Cairo"/>
                <a:cs typeface="Cairo"/>
                <a:sym typeface="Cairo"/>
              </a:rPr>
              <a:t>Mercury is the smallest planet</a:t>
            </a:r>
            <a:endParaRPr sz="1200">
              <a:solidFill>
                <a:schemeClr val="dk1"/>
              </a:solidFill>
              <a:latin typeface="Cairo"/>
              <a:ea typeface="Cairo"/>
              <a:cs typeface="Cairo"/>
              <a:sym typeface="Cairo"/>
            </a:endParaRPr>
          </a:p>
        </p:txBody>
      </p:sp>
      <p:sp>
        <p:nvSpPr>
          <p:cNvPr id="1849" name="Google Shape;1849;p33"/>
          <p:cNvSpPr txBox="1"/>
          <p:nvPr/>
        </p:nvSpPr>
        <p:spPr>
          <a:xfrm flipH="1">
            <a:off x="6979663" y="194521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Cairo"/>
                <a:ea typeface="Cairo"/>
                <a:cs typeface="Cairo"/>
                <a:sym typeface="Cairo"/>
              </a:rPr>
              <a:t>Saturn is a planet with rings</a:t>
            </a:r>
            <a:endParaRPr sz="1200" dirty="0">
              <a:solidFill>
                <a:schemeClr val="dk1"/>
              </a:solidFill>
              <a:latin typeface="Cairo"/>
              <a:ea typeface="Cairo"/>
              <a:cs typeface="Cairo"/>
              <a:sym typeface="Cairo"/>
            </a:endParaRPr>
          </a:p>
        </p:txBody>
      </p:sp>
      <p:sp>
        <p:nvSpPr>
          <p:cNvPr id="1850" name="Google Shape;1850;p33"/>
          <p:cNvSpPr txBox="1"/>
          <p:nvPr/>
        </p:nvSpPr>
        <p:spPr>
          <a:xfrm flipH="1">
            <a:off x="6979663" y="413657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iro"/>
                <a:ea typeface="Cairo"/>
                <a:cs typeface="Cairo"/>
                <a:sym typeface="Cairo"/>
              </a:rPr>
              <a:t>Venus has a beautiful name</a:t>
            </a:r>
            <a:endParaRPr sz="1200">
              <a:solidFill>
                <a:schemeClr val="dk1"/>
              </a:solidFill>
              <a:latin typeface="Cairo"/>
              <a:ea typeface="Cairo"/>
              <a:cs typeface="Cairo"/>
              <a:sym typeface="Cairo"/>
            </a:endParaRPr>
          </a:p>
        </p:txBody>
      </p:sp>
      <p:pic>
        <p:nvPicPr>
          <p:cNvPr id="2" name="Picture 1">
            <a:extLst>
              <a:ext uri="{FF2B5EF4-FFF2-40B4-BE49-F238E27FC236}">
                <a16:creationId xmlns:a16="http://schemas.microsoft.com/office/drawing/2014/main" id="{3BFEA1BC-B14B-B289-8C6D-A3FCF5F850B6}"/>
              </a:ext>
            </a:extLst>
          </p:cNvPr>
          <p:cNvPicPr>
            <a:picLocks noChangeAspect="1"/>
          </p:cNvPicPr>
          <p:nvPr/>
        </p:nvPicPr>
        <p:blipFill>
          <a:blip r:embed="rId3"/>
          <a:stretch>
            <a:fillRect/>
          </a:stretch>
        </p:blipFill>
        <p:spPr>
          <a:xfrm>
            <a:off x="465188" y="1278563"/>
            <a:ext cx="8284871" cy="3282790"/>
          </a:xfrm>
          <a:prstGeom prst="rect">
            <a:avLst/>
          </a:prstGeom>
        </p:spPr>
      </p:pic>
      <p:pic>
        <p:nvPicPr>
          <p:cNvPr id="3" name="Picture 2">
            <a:extLst>
              <a:ext uri="{FF2B5EF4-FFF2-40B4-BE49-F238E27FC236}">
                <a16:creationId xmlns:a16="http://schemas.microsoft.com/office/drawing/2014/main" id="{46F207ED-E4CF-62DE-4C08-2746B9FCAA49}"/>
              </a:ext>
            </a:extLst>
          </p:cNvPr>
          <p:cNvPicPr>
            <a:picLocks noChangeAspect="1"/>
          </p:cNvPicPr>
          <p:nvPr/>
        </p:nvPicPr>
        <p:blipFill>
          <a:blip r:embed="rId4"/>
          <a:stretch>
            <a:fillRect/>
          </a:stretch>
        </p:blipFill>
        <p:spPr>
          <a:xfrm>
            <a:off x="8198703" y="240519"/>
            <a:ext cx="551356" cy="6738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body" idx="1"/>
          </p:nvPr>
        </p:nvSpPr>
        <p:spPr>
          <a:xfrm>
            <a:off x="195942" y="1199976"/>
            <a:ext cx="8752115"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sz="1300" dirty="0">
                <a:solidFill>
                  <a:schemeClr val="dk1"/>
                </a:solidFill>
              </a:rPr>
              <a:t>Based on the plot shown above, the number of hotel bookings in September and October each year (2017-2019) is the lowest compared to other months. This has reasons such as in these months do not have long holidays and only September 2017 has a holiday on weekdays, namely on Friday, September 1 commemorating Eid al-Adha and Thursday, September 21 commemorating the Hijri New Year so that hotel bookings only experience a slight increase and the lowest among other months. A comparison of the number of bookings in September and October with the other months in this data shows a very striking difference. In September and October, both at City Hotel and Resort Hotel, the number of bookings experienced a drastic decline that was close to zero. Meanwhile, in other months, the number of bookings tends to be much higher, often in the thousands.</a:t>
            </a:r>
          </a:p>
          <a:p>
            <a:pPr marL="0" lvl="0" indent="0" algn="just" rtl="0">
              <a:spcBef>
                <a:spcPts val="0"/>
              </a:spcBef>
              <a:spcAft>
                <a:spcPts val="1200"/>
              </a:spcAft>
              <a:buNone/>
            </a:pPr>
            <a:r>
              <a:rPr lang="en-US" sz="1300" dirty="0">
                <a:solidFill>
                  <a:schemeClr val="dk1"/>
                </a:solidFill>
              </a:rPr>
              <a:t>For example, at City Hotel, the number of bookings in the months before and after September and October usually ranges from 1000 to 4000, depending on the year. Whereas in Resort Hotels, the number of bookings ranges from 800 to 1800. This significant difference reflects something unusual happening in September and October. This comparison confirms that there is a special pattern or phenomenon that occurs in September and October that is not seen in other months. Whether this is due to seasonal factors, changes in the recording process, or other external factors, needs further investigation to fully understand. However, it is clear that this period is different from the rest of the year in terms of hotel bookings, and this could have important implications for hotel management in planning and adjusting their business strategies.</a:t>
            </a:r>
          </a:p>
        </p:txBody>
      </p:sp>
      <p:sp>
        <p:nvSpPr>
          <p:cNvPr id="128" name="Google Shape;128;p16"/>
          <p:cNvSpPr txBox="1">
            <a:spLocks noGrp="1"/>
          </p:cNvSpPr>
          <p:nvPr>
            <p:ph type="title"/>
          </p:nvPr>
        </p:nvSpPr>
        <p:spPr>
          <a:xfrm>
            <a:off x="1069950" y="92217"/>
            <a:ext cx="7004100" cy="572700"/>
          </a:xfrm>
          <a:prstGeom prst="rect">
            <a:avLst/>
          </a:prstGeom>
        </p:spPr>
        <p:txBody>
          <a:bodyPr spcFirstLastPara="1" wrap="square" lIns="91425" tIns="91425" rIns="91425" bIns="91425" anchor="t" anchorCtr="0">
            <a:noAutofit/>
          </a:bodyPr>
          <a:lstStyle/>
          <a:p>
            <a:pPr marL="0" lvl="0" indent="0" rtl="0">
              <a:spcBef>
                <a:spcPts val="0"/>
              </a:spcBef>
              <a:spcAft>
                <a:spcPts val="1200"/>
              </a:spcAft>
              <a:buNone/>
            </a:pPr>
            <a:r>
              <a:rPr lang="en-US" dirty="0">
                <a:solidFill>
                  <a:schemeClr val="dk1"/>
                </a:solidFill>
              </a:rPr>
              <a:t>Interpretation of Plots based on Changes in the Number of Hotel Bookings 2017-2019:</a:t>
            </a:r>
          </a:p>
        </p:txBody>
      </p:sp>
    </p:spTree>
    <p:extLst>
      <p:ext uri="{BB962C8B-B14F-4D97-AF65-F5344CB8AC3E}">
        <p14:creationId xmlns:p14="http://schemas.microsoft.com/office/powerpoint/2010/main" val="141938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6" name="Google Shape;1836;p33"/>
          <p:cNvSpPr txBox="1">
            <a:spLocks noGrp="1"/>
          </p:cNvSpPr>
          <p:nvPr>
            <p:ph type="title"/>
          </p:nvPr>
        </p:nvSpPr>
        <p:spPr>
          <a:xfrm>
            <a:off x="1105574" y="240519"/>
            <a:ext cx="7004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Change in Number of Hotel Bookings in September and October</a:t>
            </a:r>
            <a:endParaRPr dirty="0"/>
          </a:p>
        </p:txBody>
      </p:sp>
      <p:sp>
        <p:nvSpPr>
          <p:cNvPr id="1839" name="Google Shape;1839;p33"/>
          <p:cNvSpPr/>
          <p:nvPr/>
        </p:nvSpPr>
        <p:spPr>
          <a:xfrm>
            <a:off x="6599249" y="1449791"/>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6599249" y="1997630"/>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6599249" y="2545469"/>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6599249" y="3093308"/>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6599249" y="3641147"/>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6599249" y="4188986"/>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txBox="1"/>
          <p:nvPr/>
        </p:nvSpPr>
        <p:spPr>
          <a:xfrm>
            <a:off x="6979663" y="304089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iro"/>
                <a:ea typeface="Cairo"/>
                <a:cs typeface="Cairo"/>
                <a:sym typeface="Cairo"/>
              </a:rPr>
              <a:t>Neptune is very far from the Sun</a:t>
            </a:r>
            <a:endParaRPr sz="1200">
              <a:solidFill>
                <a:schemeClr val="dk1"/>
              </a:solidFill>
              <a:latin typeface="Cairo"/>
              <a:ea typeface="Cairo"/>
              <a:cs typeface="Cairo"/>
              <a:sym typeface="Cairo"/>
            </a:endParaRPr>
          </a:p>
        </p:txBody>
      </p:sp>
      <p:sp>
        <p:nvSpPr>
          <p:cNvPr id="1846" name="Google Shape;1846;p33"/>
          <p:cNvSpPr txBox="1"/>
          <p:nvPr/>
        </p:nvSpPr>
        <p:spPr>
          <a:xfrm>
            <a:off x="6979663" y="249305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iro"/>
                <a:ea typeface="Cairo"/>
                <a:cs typeface="Cairo"/>
                <a:sym typeface="Cairo"/>
              </a:rPr>
              <a:t>Mars is </a:t>
            </a:r>
            <a:br>
              <a:rPr lang="en" sz="1200">
                <a:solidFill>
                  <a:schemeClr val="dk1"/>
                </a:solidFill>
                <a:latin typeface="Cairo"/>
                <a:ea typeface="Cairo"/>
                <a:cs typeface="Cairo"/>
                <a:sym typeface="Cairo"/>
              </a:rPr>
            </a:br>
            <a:r>
              <a:rPr lang="en" sz="1200">
                <a:solidFill>
                  <a:schemeClr val="dk1"/>
                </a:solidFill>
                <a:latin typeface="Cairo"/>
                <a:ea typeface="Cairo"/>
                <a:cs typeface="Cairo"/>
                <a:sym typeface="Cairo"/>
              </a:rPr>
              <a:t>a cold place</a:t>
            </a:r>
            <a:endParaRPr sz="1200">
              <a:solidFill>
                <a:schemeClr val="dk1"/>
              </a:solidFill>
              <a:latin typeface="Cairo"/>
              <a:ea typeface="Cairo"/>
              <a:cs typeface="Cairo"/>
              <a:sym typeface="Cairo"/>
            </a:endParaRPr>
          </a:p>
        </p:txBody>
      </p:sp>
      <p:sp>
        <p:nvSpPr>
          <p:cNvPr id="1847" name="Google Shape;1847;p33"/>
          <p:cNvSpPr txBox="1"/>
          <p:nvPr/>
        </p:nvSpPr>
        <p:spPr>
          <a:xfrm>
            <a:off x="6979663" y="358873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iro"/>
                <a:ea typeface="Cairo"/>
                <a:cs typeface="Cairo"/>
                <a:sym typeface="Cairo"/>
              </a:rPr>
              <a:t>Earth is the planet with life</a:t>
            </a:r>
            <a:endParaRPr sz="1200">
              <a:solidFill>
                <a:schemeClr val="dk1"/>
              </a:solidFill>
              <a:latin typeface="Cairo"/>
              <a:ea typeface="Cairo"/>
              <a:cs typeface="Cairo"/>
              <a:sym typeface="Cairo"/>
            </a:endParaRPr>
          </a:p>
        </p:txBody>
      </p:sp>
      <p:sp>
        <p:nvSpPr>
          <p:cNvPr id="1848" name="Google Shape;1848;p33"/>
          <p:cNvSpPr txBox="1"/>
          <p:nvPr/>
        </p:nvSpPr>
        <p:spPr>
          <a:xfrm flipH="1">
            <a:off x="6979663" y="139737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iro"/>
                <a:ea typeface="Cairo"/>
                <a:cs typeface="Cairo"/>
                <a:sym typeface="Cairo"/>
              </a:rPr>
              <a:t>Mercury is the smallest planet</a:t>
            </a:r>
            <a:endParaRPr sz="1200">
              <a:solidFill>
                <a:schemeClr val="dk1"/>
              </a:solidFill>
              <a:latin typeface="Cairo"/>
              <a:ea typeface="Cairo"/>
              <a:cs typeface="Cairo"/>
              <a:sym typeface="Cairo"/>
            </a:endParaRPr>
          </a:p>
        </p:txBody>
      </p:sp>
      <p:sp>
        <p:nvSpPr>
          <p:cNvPr id="1849" name="Google Shape;1849;p33"/>
          <p:cNvSpPr txBox="1"/>
          <p:nvPr/>
        </p:nvSpPr>
        <p:spPr>
          <a:xfrm flipH="1">
            <a:off x="6979663" y="194521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Cairo"/>
                <a:ea typeface="Cairo"/>
                <a:cs typeface="Cairo"/>
                <a:sym typeface="Cairo"/>
              </a:rPr>
              <a:t>Saturn is a planet with rings</a:t>
            </a:r>
            <a:endParaRPr sz="1200" dirty="0">
              <a:solidFill>
                <a:schemeClr val="dk1"/>
              </a:solidFill>
              <a:latin typeface="Cairo"/>
              <a:ea typeface="Cairo"/>
              <a:cs typeface="Cairo"/>
              <a:sym typeface="Cairo"/>
            </a:endParaRPr>
          </a:p>
        </p:txBody>
      </p:sp>
      <p:sp>
        <p:nvSpPr>
          <p:cNvPr id="1850" name="Google Shape;1850;p33"/>
          <p:cNvSpPr txBox="1"/>
          <p:nvPr/>
        </p:nvSpPr>
        <p:spPr>
          <a:xfrm flipH="1">
            <a:off x="6979663" y="4136575"/>
            <a:ext cx="12930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Cairo"/>
                <a:ea typeface="Cairo"/>
                <a:cs typeface="Cairo"/>
                <a:sym typeface="Cairo"/>
              </a:rPr>
              <a:t>Venus has a beautiful name</a:t>
            </a:r>
            <a:endParaRPr sz="1200">
              <a:solidFill>
                <a:schemeClr val="dk1"/>
              </a:solidFill>
              <a:latin typeface="Cairo"/>
              <a:ea typeface="Cairo"/>
              <a:cs typeface="Cairo"/>
              <a:sym typeface="Cairo"/>
            </a:endParaRPr>
          </a:p>
        </p:txBody>
      </p:sp>
      <p:pic>
        <p:nvPicPr>
          <p:cNvPr id="2" name="Picture 1">
            <a:extLst>
              <a:ext uri="{FF2B5EF4-FFF2-40B4-BE49-F238E27FC236}">
                <a16:creationId xmlns:a16="http://schemas.microsoft.com/office/drawing/2014/main" id="{3BFEA1BC-B14B-B289-8C6D-A3FCF5F850B6}"/>
              </a:ext>
            </a:extLst>
          </p:cNvPr>
          <p:cNvPicPr>
            <a:picLocks noChangeAspect="1"/>
          </p:cNvPicPr>
          <p:nvPr/>
        </p:nvPicPr>
        <p:blipFill>
          <a:blip r:embed="rId3"/>
          <a:srcRect/>
          <a:stretch/>
        </p:blipFill>
        <p:spPr>
          <a:xfrm>
            <a:off x="1299795" y="1278563"/>
            <a:ext cx="6615656" cy="3282790"/>
          </a:xfrm>
          <a:prstGeom prst="rect">
            <a:avLst/>
          </a:prstGeom>
        </p:spPr>
      </p:pic>
      <p:pic>
        <p:nvPicPr>
          <p:cNvPr id="3" name="Picture 2">
            <a:extLst>
              <a:ext uri="{FF2B5EF4-FFF2-40B4-BE49-F238E27FC236}">
                <a16:creationId xmlns:a16="http://schemas.microsoft.com/office/drawing/2014/main" id="{46F207ED-E4CF-62DE-4C08-2746B9FCAA49}"/>
              </a:ext>
            </a:extLst>
          </p:cNvPr>
          <p:cNvPicPr>
            <a:picLocks noChangeAspect="1"/>
          </p:cNvPicPr>
          <p:nvPr/>
        </p:nvPicPr>
        <p:blipFill>
          <a:blip r:embed="rId4"/>
          <a:stretch>
            <a:fillRect/>
          </a:stretch>
        </p:blipFill>
        <p:spPr>
          <a:xfrm>
            <a:off x="8198703" y="240519"/>
            <a:ext cx="551356" cy="673881"/>
          </a:xfrm>
          <a:prstGeom prst="rect">
            <a:avLst/>
          </a:prstGeom>
        </p:spPr>
      </p:pic>
    </p:spTree>
    <p:extLst>
      <p:ext uri="{BB962C8B-B14F-4D97-AF65-F5344CB8AC3E}">
        <p14:creationId xmlns:p14="http://schemas.microsoft.com/office/powerpoint/2010/main" val="86874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body" idx="1"/>
          </p:nvPr>
        </p:nvSpPr>
        <p:spPr>
          <a:xfrm>
            <a:off x="195942" y="1199976"/>
            <a:ext cx="8752115"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sz="1300" dirty="0">
                <a:solidFill>
                  <a:schemeClr val="dk1"/>
                </a:solidFill>
              </a:rPr>
              <a:t>In 2017, although there was a holiday in early September, it had the lowest number of hotel bookings compared to the following years. City Hotel has a higher number of hotel bookings than Resort Hotel.</a:t>
            </a:r>
          </a:p>
          <a:p>
            <a:pPr marL="0" lvl="0" indent="0" algn="just" rtl="0">
              <a:spcBef>
                <a:spcPts val="0"/>
              </a:spcBef>
              <a:spcAft>
                <a:spcPts val="1200"/>
              </a:spcAft>
              <a:buNone/>
            </a:pPr>
            <a:r>
              <a:rPr lang="en-US" sz="1300" dirty="0">
                <a:solidFill>
                  <a:schemeClr val="dk1"/>
                </a:solidFill>
              </a:rPr>
              <a:t>The following year, 2018, the number of hotel bookings experienced a drastic increase compared to last year where it can be concluded that the level of promotion has been getting better at both hotels, especially at City Hotel which increased very drastically than Resort Hotel which experienced a steady increase.</a:t>
            </a:r>
          </a:p>
          <a:p>
            <a:pPr marL="0" lvl="0" indent="0" algn="just" rtl="0">
              <a:spcBef>
                <a:spcPts val="0"/>
              </a:spcBef>
              <a:spcAft>
                <a:spcPts val="1200"/>
              </a:spcAft>
              <a:buNone/>
            </a:pPr>
            <a:r>
              <a:rPr lang="en-US" sz="1300" dirty="0">
                <a:solidFill>
                  <a:schemeClr val="dk1"/>
                </a:solidFill>
              </a:rPr>
              <a:t>In the following year, 2019, Resort Hotel experienced an increase in the number of hotel bookings than the previous year which was slightly superior to City Hotel which for the last two years the number was superior to Resort Hotel. This can be attributed to the Resort Hotel's better promotional system, fierce competition or the facilities offered are superior to before.</a:t>
            </a:r>
          </a:p>
        </p:txBody>
      </p:sp>
      <p:sp>
        <p:nvSpPr>
          <p:cNvPr id="128" name="Google Shape;128;p16"/>
          <p:cNvSpPr txBox="1">
            <a:spLocks noGrp="1"/>
          </p:cNvSpPr>
          <p:nvPr>
            <p:ph type="title"/>
          </p:nvPr>
        </p:nvSpPr>
        <p:spPr>
          <a:xfrm>
            <a:off x="1069950" y="92217"/>
            <a:ext cx="7004100" cy="572700"/>
          </a:xfrm>
          <a:prstGeom prst="rect">
            <a:avLst/>
          </a:prstGeom>
        </p:spPr>
        <p:txBody>
          <a:bodyPr spcFirstLastPara="1" wrap="square" lIns="91425" tIns="91425" rIns="91425" bIns="91425" anchor="t" anchorCtr="0">
            <a:noAutofit/>
          </a:bodyPr>
          <a:lstStyle/>
          <a:p>
            <a:pPr marL="0" lvl="0" indent="0" rtl="0">
              <a:spcBef>
                <a:spcPts val="0"/>
              </a:spcBef>
              <a:spcAft>
                <a:spcPts val="1200"/>
              </a:spcAft>
              <a:buNone/>
            </a:pPr>
            <a:r>
              <a:rPr lang="en-US" sz="3200" dirty="0">
                <a:solidFill>
                  <a:schemeClr val="dk1"/>
                </a:solidFill>
              </a:rPr>
              <a:t>Interpretation of Plots in September &amp; October 2017-2018:</a:t>
            </a:r>
          </a:p>
        </p:txBody>
      </p:sp>
    </p:spTree>
    <p:extLst>
      <p:ext uri="{BB962C8B-B14F-4D97-AF65-F5344CB8AC3E}">
        <p14:creationId xmlns:p14="http://schemas.microsoft.com/office/powerpoint/2010/main" val="419267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6" name="Google Shape;1836;p33"/>
          <p:cNvSpPr txBox="1">
            <a:spLocks noGrp="1"/>
          </p:cNvSpPr>
          <p:nvPr>
            <p:ph type="title"/>
          </p:nvPr>
        </p:nvSpPr>
        <p:spPr>
          <a:xfrm>
            <a:off x="1105574" y="240519"/>
            <a:ext cx="7004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Cancellation Ratio to Stay Duration for Each Hotel Type</a:t>
            </a:r>
            <a:endParaRPr dirty="0"/>
          </a:p>
        </p:txBody>
      </p:sp>
      <p:sp>
        <p:nvSpPr>
          <p:cNvPr id="1839" name="Google Shape;1839;p33"/>
          <p:cNvSpPr/>
          <p:nvPr/>
        </p:nvSpPr>
        <p:spPr>
          <a:xfrm>
            <a:off x="6599249" y="1449791"/>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6599249" y="1997630"/>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6599249" y="2545469"/>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6599249" y="3093308"/>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6599249" y="3641147"/>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6599249" y="4188986"/>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3BFEA1BC-B14B-B289-8C6D-A3FCF5F850B6}"/>
              </a:ext>
            </a:extLst>
          </p:cNvPr>
          <p:cNvPicPr>
            <a:picLocks noChangeAspect="1"/>
          </p:cNvPicPr>
          <p:nvPr/>
        </p:nvPicPr>
        <p:blipFill>
          <a:blip r:embed="rId3"/>
          <a:srcRect/>
          <a:stretch/>
        </p:blipFill>
        <p:spPr>
          <a:xfrm>
            <a:off x="1618904" y="1278563"/>
            <a:ext cx="5977438" cy="3282790"/>
          </a:xfrm>
          <a:prstGeom prst="rect">
            <a:avLst/>
          </a:prstGeom>
        </p:spPr>
      </p:pic>
      <p:pic>
        <p:nvPicPr>
          <p:cNvPr id="3" name="Picture 2">
            <a:extLst>
              <a:ext uri="{FF2B5EF4-FFF2-40B4-BE49-F238E27FC236}">
                <a16:creationId xmlns:a16="http://schemas.microsoft.com/office/drawing/2014/main" id="{46F207ED-E4CF-62DE-4C08-2746B9FCAA49}"/>
              </a:ext>
            </a:extLst>
          </p:cNvPr>
          <p:cNvPicPr>
            <a:picLocks noChangeAspect="1"/>
          </p:cNvPicPr>
          <p:nvPr/>
        </p:nvPicPr>
        <p:blipFill>
          <a:blip r:embed="rId4"/>
          <a:stretch>
            <a:fillRect/>
          </a:stretch>
        </p:blipFill>
        <p:spPr>
          <a:xfrm>
            <a:off x="8198703" y="240519"/>
            <a:ext cx="551356" cy="673881"/>
          </a:xfrm>
          <a:prstGeom prst="rect">
            <a:avLst/>
          </a:prstGeom>
        </p:spPr>
      </p:pic>
    </p:spTree>
    <p:extLst>
      <p:ext uri="{BB962C8B-B14F-4D97-AF65-F5344CB8AC3E}">
        <p14:creationId xmlns:p14="http://schemas.microsoft.com/office/powerpoint/2010/main" val="87360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6" name="Google Shape;1836;p33"/>
          <p:cNvSpPr txBox="1">
            <a:spLocks noGrp="1"/>
          </p:cNvSpPr>
          <p:nvPr>
            <p:ph type="title"/>
          </p:nvPr>
        </p:nvSpPr>
        <p:spPr>
          <a:xfrm>
            <a:off x="1105574" y="240519"/>
            <a:ext cx="7004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Order Cancellation Ratio to Booking Time Distance for Each Hotel Type</a:t>
            </a:r>
            <a:endParaRPr dirty="0"/>
          </a:p>
        </p:txBody>
      </p:sp>
      <p:sp>
        <p:nvSpPr>
          <p:cNvPr id="1839" name="Google Shape;1839;p33"/>
          <p:cNvSpPr/>
          <p:nvPr/>
        </p:nvSpPr>
        <p:spPr>
          <a:xfrm>
            <a:off x="6599249" y="1449791"/>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6599249" y="1997630"/>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6599249" y="2545469"/>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6599249" y="3093308"/>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6599249" y="3641147"/>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6599249" y="4188986"/>
            <a:ext cx="244074" cy="349380"/>
          </a:xfrm>
          <a:custGeom>
            <a:avLst/>
            <a:gdLst/>
            <a:ahLst/>
            <a:cxnLst/>
            <a:rect l="l" t="t" r="r" b="b"/>
            <a:pathLst>
              <a:path w="5273" h="8392" extrusionOk="0">
                <a:moveTo>
                  <a:pt x="2637" y="1466"/>
                </a:moveTo>
                <a:cubicBezTo>
                  <a:pt x="3285" y="1466"/>
                  <a:pt x="3808" y="1989"/>
                  <a:pt x="3808" y="2637"/>
                </a:cubicBezTo>
                <a:cubicBezTo>
                  <a:pt x="3808" y="3307"/>
                  <a:pt x="3285" y="3830"/>
                  <a:pt x="2637" y="3830"/>
                </a:cubicBezTo>
                <a:cubicBezTo>
                  <a:pt x="1988" y="3830"/>
                  <a:pt x="1465" y="3307"/>
                  <a:pt x="1465" y="2637"/>
                </a:cubicBezTo>
                <a:cubicBezTo>
                  <a:pt x="1465" y="1989"/>
                  <a:pt x="1988" y="1466"/>
                  <a:pt x="2637" y="1466"/>
                </a:cubicBezTo>
                <a:close/>
                <a:moveTo>
                  <a:pt x="2637" y="1"/>
                </a:moveTo>
                <a:cubicBezTo>
                  <a:pt x="1172" y="1"/>
                  <a:pt x="0" y="1173"/>
                  <a:pt x="0" y="2637"/>
                </a:cubicBezTo>
                <a:cubicBezTo>
                  <a:pt x="0" y="4102"/>
                  <a:pt x="2637" y="8391"/>
                  <a:pt x="2637" y="8391"/>
                </a:cubicBezTo>
                <a:cubicBezTo>
                  <a:pt x="2637" y="8391"/>
                  <a:pt x="5273" y="4102"/>
                  <a:pt x="5273" y="2637"/>
                </a:cubicBezTo>
                <a:cubicBezTo>
                  <a:pt x="5273" y="1173"/>
                  <a:pt x="4101" y="1"/>
                  <a:pt x="2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3BFEA1BC-B14B-B289-8C6D-A3FCF5F850B6}"/>
              </a:ext>
            </a:extLst>
          </p:cNvPr>
          <p:cNvPicPr>
            <a:picLocks noChangeAspect="1"/>
          </p:cNvPicPr>
          <p:nvPr/>
        </p:nvPicPr>
        <p:blipFill>
          <a:blip r:embed="rId3"/>
          <a:srcRect/>
          <a:stretch/>
        </p:blipFill>
        <p:spPr>
          <a:xfrm>
            <a:off x="1618904" y="1278563"/>
            <a:ext cx="5977438" cy="3282789"/>
          </a:xfrm>
          <a:prstGeom prst="rect">
            <a:avLst/>
          </a:prstGeom>
        </p:spPr>
      </p:pic>
      <p:pic>
        <p:nvPicPr>
          <p:cNvPr id="3" name="Picture 2">
            <a:extLst>
              <a:ext uri="{FF2B5EF4-FFF2-40B4-BE49-F238E27FC236}">
                <a16:creationId xmlns:a16="http://schemas.microsoft.com/office/drawing/2014/main" id="{46F207ED-E4CF-62DE-4C08-2746B9FCAA49}"/>
              </a:ext>
            </a:extLst>
          </p:cNvPr>
          <p:cNvPicPr>
            <a:picLocks noChangeAspect="1"/>
          </p:cNvPicPr>
          <p:nvPr/>
        </p:nvPicPr>
        <p:blipFill>
          <a:blip r:embed="rId4"/>
          <a:stretch>
            <a:fillRect/>
          </a:stretch>
        </p:blipFill>
        <p:spPr>
          <a:xfrm>
            <a:off x="8198703" y="240519"/>
            <a:ext cx="551356" cy="673881"/>
          </a:xfrm>
          <a:prstGeom prst="rect">
            <a:avLst/>
          </a:prstGeom>
        </p:spPr>
      </p:pic>
    </p:spTree>
    <p:extLst>
      <p:ext uri="{BB962C8B-B14F-4D97-AF65-F5344CB8AC3E}">
        <p14:creationId xmlns:p14="http://schemas.microsoft.com/office/powerpoint/2010/main" val="279155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body" idx="1"/>
          </p:nvPr>
        </p:nvSpPr>
        <p:spPr>
          <a:xfrm>
            <a:off x="195942" y="843046"/>
            <a:ext cx="8752115" cy="3717079"/>
          </a:xfrm>
          <a:prstGeom prst="rect">
            <a:avLst/>
          </a:prstGeom>
        </p:spPr>
        <p:txBody>
          <a:bodyPr spcFirstLastPara="1" wrap="square" lIns="91425" tIns="91425" rIns="91425" bIns="91425" anchor="t" anchorCtr="0">
            <a:noAutofit/>
          </a:bodyPr>
          <a:lstStyle/>
          <a:p>
            <a:pPr marL="285750" indent="-285750" algn="just">
              <a:spcAft>
                <a:spcPts val="1200"/>
              </a:spcAft>
            </a:pPr>
            <a:r>
              <a:rPr lang="en-US" sz="1100" dirty="0">
                <a:solidFill>
                  <a:schemeClr val="accent4"/>
                </a:solidFill>
              </a:rPr>
              <a:t>Very Fast Interval (0 - 12 days):</a:t>
            </a:r>
          </a:p>
          <a:p>
            <a:pPr marL="0" indent="0" algn="just">
              <a:spcAft>
                <a:spcPts val="1200"/>
              </a:spcAft>
              <a:buNone/>
            </a:pPr>
            <a:r>
              <a:rPr lang="en-US" sz="1100" dirty="0">
                <a:solidFill>
                  <a:schemeClr val="dk1"/>
                </a:solidFill>
              </a:rPr>
              <a:t>For bookings with a very fast time interval, City Hotel has a higher cancellation rate compared to Resort Hotel. The cancellation rate is relatively low in this interval, perhaps indicating that bookings with a very short time span tend to be more certain and rarely canceled.</a:t>
            </a:r>
          </a:p>
          <a:p>
            <a:pPr marL="285750" indent="-285750" algn="just">
              <a:spcAft>
                <a:spcPts val="1200"/>
              </a:spcAft>
            </a:pPr>
            <a:r>
              <a:rPr lang="en-US" sz="1100" dirty="0">
                <a:solidFill>
                  <a:schemeClr val="accent4"/>
                </a:solidFill>
              </a:rPr>
              <a:t>Fast Interval (13 - 27 days):</a:t>
            </a:r>
          </a:p>
          <a:p>
            <a:pPr marL="0" lvl="0" indent="0" algn="just" rtl="0">
              <a:spcBef>
                <a:spcPts val="0"/>
              </a:spcBef>
              <a:spcAft>
                <a:spcPts val="1200"/>
              </a:spcAft>
              <a:buNone/>
            </a:pPr>
            <a:r>
              <a:rPr lang="en-US" sz="1100" dirty="0">
                <a:solidFill>
                  <a:schemeClr val="dk1"/>
                </a:solidFill>
              </a:rPr>
              <a:t>In this interval, City Hotel also has a higher cancellation rate compared to Resort Hotel. The cancellation rate tends to go up compared to the Very Fast interval, indicating that bookings made earlier may have a higher risk of cancellation.</a:t>
            </a:r>
          </a:p>
          <a:p>
            <a:pPr marL="285750" indent="-285750" algn="just">
              <a:spcAft>
                <a:spcPts val="1200"/>
              </a:spcAft>
            </a:pPr>
            <a:r>
              <a:rPr lang="en-US" sz="1100" dirty="0">
                <a:solidFill>
                  <a:schemeClr val="accent4"/>
                </a:solidFill>
              </a:rPr>
              <a:t>Medium Interval (28 - 36 days):</a:t>
            </a:r>
          </a:p>
          <a:p>
            <a:pPr marL="0" lvl="0" indent="0" algn="just" rtl="0">
              <a:spcBef>
                <a:spcPts val="0"/>
              </a:spcBef>
              <a:spcAft>
                <a:spcPts val="1200"/>
              </a:spcAft>
              <a:buNone/>
            </a:pPr>
            <a:r>
              <a:rPr lang="en-US" sz="1100" dirty="0">
                <a:solidFill>
                  <a:schemeClr val="dk1"/>
                </a:solidFill>
              </a:rPr>
              <a:t>Just like the previous interval, City Hotel has a higher cancellation rate. The cancellation rate continues to rise, but the increase is not very significant compared to the Fast interval.</a:t>
            </a:r>
          </a:p>
          <a:p>
            <a:pPr marL="285750" indent="-285750" algn="just">
              <a:spcAft>
                <a:spcPts val="1200"/>
              </a:spcAft>
            </a:pPr>
            <a:r>
              <a:rPr lang="en-US" sz="1100" dirty="0">
                <a:solidFill>
                  <a:schemeClr val="accent4"/>
                </a:solidFill>
              </a:rPr>
              <a:t>Long Interval (&gt; 36 days):</a:t>
            </a:r>
          </a:p>
          <a:p>
            <a:pPr marL="0" lvl="0" indent="0" algn="just" rtl="0">
              <a:spcBef>
                <a:spcPts val="0"/>
              </a:spcBef>
              <a:spcAft>
                <a:spcPts val="1200"/>
              </a:spcAft>
              <a:buNone/>
            </a:pPr>
            <a:r>
              <a:rPr lang="en-US" sz="1100" dirty="0">
                <a:solidFill>
                  <a:schemeClr val="dk1"/>
                </a:solidFill>
              </a:rPr>
              <a:t>City Hotel continues to show a higher cancellation rate. The cancellation rate in this interval increased significantly compared to the previous interval. This may indicate that bookings made well in advance are more prone to cancellations.</a:t>
            </a:r>
          </a:p>
        </p:txBody>
      </p:sp>
      <p:sp>
        <p:nvSpPr>
          <p:cNvPr id="128" name="Google Shape;128;p16"/>
          <p:cNvSpPr txBox="1">
            <a:spLocks noGrp="1"/>
          </p:cNvSpPr>
          <p:nvPr>
            <p:ph type="title"/>
          </p:nvPr>
        </p:nvSpPr>
        <p:spPr>
          <a:xfrm>
            <a:off x="1069950" y="92217"/>
            <a:ext cx="7004100" cy="572700"/>
          </a:xfrm>
          <a:prstGeom prst="rect">
            <a:avLst/>
          </a:prstGeom>
        </p:spPr>
        <p:txBody>
          <a:bodyPr spcFirstLastPara="1" wrap="square" lIns="91425" tIns="91425" rIns="91425" bIns="91425" anchor="t" anchorCtr="0">
            <a:noAutofit/>
          </a:bodyPr>
          <a:lstStyle/>
          <a:p>
            <a:pPr marL="0" lvl="0" indent="0" rtl="0">
              <a:spcBef>
                <a:spcPts val="0"/>
              </a:spcBef>
              <a:spcAft>
                <a:spcPts val="1200"/>
              </a:spcAft>
              <a:buNone/>
            </a:pPr>
            <a:r>
              <a:rPr lang="en-US" sz="2400" dirty="0"/>
              <a:t>I</a:t>
            </a:r>
            <a:r>
              <a:rPr lang="en-US" sz="2400" dirty="0">
                <a:solidFill>
                  <a:schemeClr val="dk1"/>
                </a:solidFill>
              </a:rPr>
              <a:t>nterpretation of the bar plot showing the ratio of order cancellation to lead time for each hotel type</a:t>
            </a:r>
          </a:p>
        </p:txBody>
      </p:sp>
    </p:spTree>
    <p:extLst>
      <p:ext uri="{BB962C8B-B14F-4D97-AF65-F5344CB8AC3E}">
        <p14:creationId xmlns:p14="http://schemas.microsoft.com/office/powerpoint/2010/main" val="2119861926"/>
      </p:ext>
    </p:extLst>
  </p:cSld>
  <p:clrMapOvr>
    <a:masterClrMapping/>
  </p:clrMapOvr>
</p:sld>
</file>

<file path=ppt/theme/theme1.xml><?xml version="1.0" encoding="utf-8"?>
<a:theme xmlns:a="http://schemas.openxmlformats.org/drawingml/2006/main" name="World Countries Lesson Infographics by Slidesgo">
  <a:themeElements>
    <a:clrScheme name="Simple Light">
      <a:dk1>
        <a:srgbClr val="595959"/>
      </a:dk1>
      <a:lt1>
        <a:srgbClr val="54597F"/>
      </a:lt1>
      <a:dk2>
        <a:srgbClr val="8199C9"/>
      </a:dk2>
      <a:lt2>
        <a:srgbClr val="83BCD9"/>
      </a:lt2>
      <a:accent1>
        <a:srgbClr val="788F75"/>
      </a:accent1>
      <a:accent2>
        <a:srgbClr val="F6B854"/>
      </a:accent2>
      <a:accent3>
        <a:srgbClr val="F77C36"/>
      </a:accent3>
      <a:accent4>
        <a:srgbClr val="F6759D"/>
      </a:accent4>
      <a:accent5>
        <a:srgbClr val="E5E5E5"/>
      </a:accent5>
      <a:accent6>
        <a:srgbClr val="FFFFFF"/>
      </a:accent6>
      <a:hlink>
        <a:srgbClr val="28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1192</Words>
  <Application>Microsoft Office PowerPoint</Application>
  <PresentationFormat>On-screen Show (16:9)</PresentationFormat>
  <Paragraphs>47</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Nunito Sans</vt:lpstr>
      <vt:lpstr>Roboto Condensed Light</vt:lpstr>
      <vt:lpstr>Montserrat</vt:lpstr>
      <vt:lpstr>Damion</vt:lpstr>
      <vt:lpstr>Arial</vt:lpstr>
      <vt:lpstr>Neucha</vt:lpstr>
      <vt:lpstr>Anaheim</vt:lpstr>
      <vt:lpstr>Cairo</vt:lpstr>
      <vt:lpstr>World Countries Lesson Infographics by Slidesgo</vt:lpstr>
      <vt:lpstr>Investigate Hotel Business</vt:lpstr>
      <vt:lpstr>Business Insight</vt:lpstr>
      <vt:lpstr>Change in the Number of Hotel Bookings Each Month by Hotel Type</vt:lpstr>
      <vt:lpstr>Interpretation of Plots based on Changes in the Number of Hotel Bookings 2017-2019:</vt:lpstr>
      <vt:lpstr>Change in Number of Hotel Bookings in September and October</vt:lpstr>
      <vt:lpstr>Interpretation of Plots in September &amp; October 2017-2018:</vt:lpstr>
      <vt:lpstr>Cancellation Ratio to Stay Duration for Each Hotel Type</vt:lpstr>
      <vt:lpstr>Order Cancellation Ratio to Booking Time Distance for Each Hotel Type</vt:lpstr>
      <vt:lpstr>Interpretation of the bar plot showing the ratio of order cancellation to lead time for each hotel type</vt:lpstr>
      <vt:lpstr>PowerPoint Presentation</vt:lpstr>
      <vt:lpstr>Conclusion in terms of business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Hotel Business</dc:title>
  <cp:lastModifiedBy>ricakesuma</cp:lastModifiedBy>
  <cp:revision>2</cp:revision>
  <dcterms:modified xsi:type="dcterms:W3CDTF">2023-08-20T09:20:05Z</dcterms:modified>
</cp:coreProperties>
</file>