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17467cd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17467cd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717467cd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717467cd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717467cd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717467cd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17467cd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17467cd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17467cd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717467cd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17467cd3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17467cd3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17acf9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717acf9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Transaction Ping-Pong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The idea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2 Players (wallets)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88" y="3169150"/>
            <a:ext cx="999676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037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8428" y="3166150"/>
            <a:ext cx="963725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68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The idea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2 Players (wallets)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One player starts the game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88" y="3169150"/>
            <a:ext cx="999676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1037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8428" y="3166150"/>
            <a:ext cx="963725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768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988875" y="3223300"/>
            <a:ext cx="144600" cy="150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5756522" y="3343735"/>
            <a:ext cx="192600" cy="7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133475" y="2942393"/>
            <a:ext cx="2765450" cy="455500"/>
          </a:xfrm>
          <a:custGeom>
            <a:rect b="b" l="l" r="r" t="t"/>
            <a:pathLst>
              <a:path extrusionOk="0" h="18220" w="110618">
                <a:moveTo>
                  <a:pt x="0" y="12900"/>
                </a:moveTo>
                <a:cubicBezTo>
                  <a:pt x="8833" y="10758"/>
                  <a:pt x="34563" y="-839"/>
                  <a:pt x="52999" y="48"/>
                </a:cubicBezTo>
                <a:cubicBezTo>
                  <a:pt x="71435" y="935"/>
                  <a:pt x="101015" y="15191"/>
                  <a:pt x="110618" y="1822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5"/>
          <p:cNvSpPr txBox="1"/>
          <p:nvPr/>
        </p:nvSpPr>
        <p:spPr>
          <a:xfrm>
            <a:off x="2913120" y="3033577"/>
            <a:ext cx="38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NFT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The idea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2 Players (wallets)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One player starts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Other player will get </a:t>
            </a:r>
            <a:r>
              <a:rPr b="1" lang="lt"/>
              <a:t>the ball NFT</a:t>
            </a:r>
            <a:r>
              <a:rPr lang="lt"/>
              <a:t> and the </a:t>
            </a:r>
            <a:r>
              <a:rPr b="1" lang="lt"/>
              <a:t>deadline</a:t>
            </a:r>
            <a:r>
              <a:rPr lang="lt"/>
              <a:t> when to bounce it back.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88" y="3169150"/>
            <a:ext cx="999676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1037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8428" y="3166150"/>
            <a:ext cx="963725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768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764725" y="3304550"/>
            <a:ext cx="144600" cy="150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688970" y="3114827"/>
            <a:ext cx="38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NFT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163" y="3169150"/>
            <a:ext cx="894125" cy="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911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 hours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The idea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2 Players (wallets)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One player starts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Other player will get </a:t>
            </a:r>
            <a:r>
              <a:rPr b="1" lang="lt"/>
              <a:t>the ball NFT</a:t>
            </a:r>
            <a:r>
              <a:rPr lang="lt"/>
              <a:t> and the </a:t>
            </a:r>
            <a:r>
              <a:rPr b="1" lang="lt"/>
              <a:t>deadline</a:t>
            </a:r>
            <a:r>
              <a:rPr lang="lt"/>
              <a:t> when to bounce it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If player hits the ball before deadline, then the other player gets the ball and a new deadline.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88" y="3169150"/>
            <a:ext cx="999676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1037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8428" y="3166150"/>
            <a:ext cx="963725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768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985850" y="3320475"/>
            <a:ext cx="144600" cy="150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910095" y="3130752"/>
            <a:ext cx="38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NFT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163" y="3169150"/>
            <a:ext cx="894125" cy="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114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hour</a:t>
            </a: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The idea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2 Players (wallets)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One player starts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Other player will get </a:t>
            </a:r>
            <a:r>
              <a:rPr b="1" lang="lt"/>
              <a:t>the ball NFT</a:t>
            </a:r>
            <a:r>
              <a:rPr lang="lt"/>
              <a:t> and the </a:t>
            </a:r>
            <a:r>
              <a:rPr b="1" lang="lt"/>
              <a:t>deadline</a:t>
            </a:r>
            <a:r>
              <a:rPr lang="lt"/>
              <a:t> when to bounce it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If player hits the ball before deadline, then the other player gets the ball and a new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When some player misses the deadline, he/she loses and the other wins the Winner NFT.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88" y="3169150"/>
            <a:ext cx="999676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103725" y="2699650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68428" y="3166150"/>
            <a:ext cx="963725" cy="99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2985850" y="3320475"/>
            <a:ext cx="144600" cy="150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910095" y="3130752"/>
            <a:ext cx="38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NFT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163" y="3169150"/>
            <a:ext cx="894125" cy="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826825" y="2699650"/>
            <a:ext cx="116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098" y="2659988"/>
            <a:ext cx="744931" cy="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003175" y="2952481"/>
            <a:ext cx="798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Winner!</a:t>
            </a:r>
            <a:endParaRPr b="1"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726538" y="2812976"/>
            <a:ext cx="9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 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147202" y="2971403"/>
            <a:ext cx="5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07050" y="50750"/>
            <a:ext cx="1722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4658"/>
              <a:buNone/>
            </a:pPr>
            <a:r>
              <a:rPr lang="lt" sz="1531"/>
              <a:t>Sequence diagram</a:t>
            </a:r>
            <a:endParaRPr sz="1531"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598350" y="-154550"/>
            <a:ext cx="6903050" cy="5334175"/>
            <a:chOff x="1979350" y="-154550"/>
            <a:chExt cx="6903050" cy="5334175"/>
          </a:xfrm>
        </p:grpSpPr>
        <p:sp>
          <p:nvSpPr>
            <p:cNvPr id="130" name="Google Shape;130;p19"/>
            <p:cNvSpPr/>
            <p:nvPr/>
          </p:nvSpPr>
          <p:spPr>
            <a:xfrm>
              <a:off x="2191825" y="-4950"/>
              <a:ext cx="5675425" cy="514350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9350" y="-154550"/>
              <a:ext cx="6903050" cy="5334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07050" y="50750"/>
            <a:ext cx="1722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4658"/>
              <a:buNone/>
            </a:pPr>
            <a:r>
              <a:rPr lang="lt" sz="1531"/>
              <a:t>Activity</a:t>
            </a:r>
            <a:r>
              <a:rPr lang="lt" sz="1531"/>
              <a:t> diagram</a:t>
            </a:r>
            <a:endParaRPr sz="1531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2392525" y="-168400"/>
            <a:ext cx="4018422" cy="5314900"/>
            <a:chOff x="2316325" y="-168400"/>
            <a:chExt cx="4018422" cy="5314900"/>
          </a:xfrm>
        </p:grpSpPr>
        <p:sp>
          <p:nvSpPr>
            <p:cNvPr id="138" name="Google Shape;138;p20"/>
            <p:cNvSpPr/>
            <p:nvPr/>
          </p:nvSpPr>
          <p:spPr>
            <a:xfrm>
              <a:off x="2559850" y="-15050"/>
              <a:ext cx="3477525" cy="5161550"/>
            </a:xfrm>
            <a:prstGeom prst="flowChartProcess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" name="Google Shape;1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16325" y="-168400"/>
              <a:ext cx="4018422" cy="519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