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5" r:id="rId5"/>
    <p:sldId id="266" r:id="rId6"/>
    <p:sldId id="264" r:id="rId7"/>
    <p:sldId id="260" r:id="rId8"/>
    <p:sldId id="267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457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03/08/2023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03/08/2023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Boa tarde pessoal, o meu nome é Ricardo e hoje eu vou falar um pouquinho sobre o padrão de projeto </a:t>
            </a:r>
            <a:r>
              <a:rPr lang="pt-BR" noProof="0" dirty="0" err="1"/>
              <a:t>composite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Composite é um padrão de projeto estrutural que permite que você componha objetos em estruturas de árvores e então trabalhe com essas estruturas como se elas fossem objetos individuais.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uso desse padrão faz sentido quando o problema que queremos resolver pode ser representado com uma estrutura semelhante a uma arvore e a aplicação do padrão </a:t>
            </a:r>
            <a:r>
              <a:rPr lang="pt-BR" dirty="0" err="1"/>
              <a:t>composite</a:t>
            </a:r>
            <a:r>
              <a:rPr lang="pt-BR" dirty="0"/>
              <a:t> vai permitir executar métodos recursivamente em toda a estrutura da arvore resumindo os resultados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753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nesta imagem podemos ver a estrutura padrão de um projeto Composite no qual temos:</a:t>
            </a:r>
          </a:p>
          <a:p>
            <a:endParaRPr lang="pt-BR" dirty="0"/>
          </a:p>
          <a:p>
            <a:r>
              <a:rPr lang="pt-BR" dirty="0" err="1"/>
              <a:t>Component</a:t>
            </a:r>
            <a:r>
              <a:rPr lang="pt-BR" dirty="0"/>
              <a:t> que pode ser tanto uma interface ou uma classe abstrata o objetivo dela é definir as funções comuns que precisam ser implementadas nos objetos primitivos que são as </a:t>
            </a:r>
            <a:r>
              <a:rPr lang="pt-BR" dirty="0" err="1"/>
              <a:t>leafs</a:t>
            </a:r>
            <a:r>
              <a:rPr lang="pt-BR" dirty="0"/>
              <a:t> e nos objetos compostos que nesse caso seria o Composite</a:t>
            </a:r>
          </a:p>
          <a:p>
            <a:endParaRPr lang="pt-BR" dirty="0"/>
          </a:p>
          <a:p>
            <a:r>
              <a:rPr lang="pt-BR" dirty="0"/>
              <a:t>Temos as </a:t>
            </a:r>
            <a:r>
              <a:rPr lang="pt-BR" dirty="0" err="1"/>
              <a:t>leafs</a:t>
            </a:r>
            <a:r>
              <a:rPr lang="pt-BR" dirty="0"/>
              <a:t> onde são implementados os comportamentos padrões conforme definidos na interface componente. É importante destacar que o </a:t>
            </a:r>
            <a:r>
              <a:rPr lang="pt-BR" dirty="0" err="1"/>
              <a:t>leaf</a:t>
            </a:r>
            <a:r>
              <a:rPr lang="pt-BR" dirty="0"/>
              <a:t> não possui nenhuma referência de tipo composto, pois ele é um objeto filho que não possui sub elementos.</a:t>
            </a:r>
          </a:p>
          <a:p>
            <a:endParaRPr lang="pt-BR" dirty="0"/>
          </a:p>
          <a:p>
            <a:r>
              <a:rPr lang="pt-BR" dirty="0"/>
              <a:t>E temos também o Composite que contém outros objetos compostos e implementa os métodos de componente. Está classe contém os métodos relacionados ao gerenciamento de objetos filhos</a:t>
            </a:r>
          </a:p>
          <a:p>
            <a:endParaRPr lang="pt-BR" dirty="0"/>
          </a:p>
          <a:p>
            <a:r>
              <a:rPr lang="pt-BR" dirty="0"/>
              <a:t>E por fim temos o cliente que usa a interface </a:t>
            </a:r>
            <a:r>
              <a:rPr lang="pt-BR" dirty="0" err="1"/>
              <a:t>component</a:t>
            </a:r>
            <a:r>
              <a:rPr lang="pt-BR" dirty="0"/>
              <a:t> para acessar os tipos compostos e os tipos primitivos executando as operações definidas de maneira uniforme em toda a hierarquia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022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temos um exemplo de implementação do Composite onde uma organização ou empresa precisa saber o total de horas trabalhadas por cada funcionário, o total de horas trabalhadas de cada departamento da empresa e por fim o total de horas trabalhadas por toda a empresa.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ORGANIZAÇÃO = COMPOSITE</a:t>
            </a:r>
          </a:p>
          <a:p>
            <a:r>
              <a:rPr lang="pt-BR" dirty="0"/>
              <a:t>FUNCIONARIO = LEAF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9583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03/08/2023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Composite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Ricardo da Silva Amorim filho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5FCD-4C2D-E736-6B5C-5907A110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/>
              <a:t>O que é o Composite?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A57ED-8F4D-CC57-7158-CC9B21BA8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pt-BR" dirty="0"/>
              <a:t>O Composite é um padrão de projeto estrutural que permite que você componha objetos em estruturas de árvores e então trabalhe com essas estruturas como se elas fossem objetos individuais.</a:t>
            </a:r>
          </a:p>
        </p:txBody>
      </p:sp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9EC7C03C-0071-8234-E22C-AE80C7B7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7" y="2350029"/>
            <a:ext cx="5422392" cy="3388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0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03313-E9AC-559E-E61D-E7F34932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Estrutura do padrão de projeto Composite</a:t>
            </a:r>
          </a:p>
        </p:txBody>
      </p:sp>
      <p:pic>
        <p:nvPicPr>
          <p:cNvPr id="15" name="Espaço Reservado para Conteúdo 14" descr="Diagrama&#10;&#10;Descrição gerada automaticamente">
            <a:extLst>
              <a:ext uri="{FF2B5EF4-FFF2-40B4-BE49-F238E27FC236}">
                <a16:creationId xmlns:a16="http://schemas.microsoft.com/office/drawing/2014/main" id="{C20E0494-AB45-4201-43A2-AA3D81720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429" y="2286399"/>
            <a:ext cx="7647142" cy="3467890"/>
          </a:xfrm>
        </p:spPr>
      </p:pic>
    </p:spTree>
    <p:extLst>
      <p:ext uri="{BB962C8B-B14F-4D97-AF65-F5344CB8AC3E}">
        <p14:creationId xmlns:p14="http://schemas.microsoft.com/office/powerpoint/2010/main" val="344870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96913-3259-F227-8B47-D547D65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EXEMPLO DE implementação do Composite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56A192-9F87-C4DC-7DCF-EC94F0C83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228" y="2180496"/>
            <a:ext cx="10077543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16123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6D77D05-B63B-E3D1-9EDE-905B145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classes do </a:t>
            </a:r>
            <a:r>
              <a:rPr lang="en-US" dirty="0" err="1"/>
              <a:t>exemplo</a:t>
            </a:r>
            <a:endParaRPr lang="en-US" dirty="0"/>
          </a:p>
        </p:txBody>
      </p:sp>
      <p:pic>
        <p:nvPicPr>
          <p:cNvPr id="11" name="Espaço Reservado para Conteúdo 10" descr="Diagrama&#10;&#10;Descrição gerada automaticamente">
            <a:extLst>
              <a:ext uri="{FF2B5EF4-FFF2-40B4-BE49-F238E27FC236}">
                <a16:creationId xmlns:a16="http://schemas.microsoft.com/office/drawing/2014/main" id="{BDA02A35-D1EA-A83B-4646-23C59796B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27" y="2196052"/>
            <a:ext cx="5877745" cy="3648584"/>
          </a:xfrm>
        </p:spPr>
      </p:pic>
    </p:spTree>
    <p:extLst>
      <p:ext uri="{BB962C8B-B14F-4D97-AF65-F5344CB8AC3E}">
        <p14:creationId xmlns:p14="http://schemas.microsoft.com/office/powerpoint/2010/main" val="39531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5665A-EAF4-5BA9-67F7-AE6C757C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Quais os prós e contras de usar o Composite?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F3CCE49-FEB6-6594-3DDC-ACD88EFAF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8137"/>
              </p:ext>
            </p:extLst>
          </p:nvPr>
        </p:nvGraphicFramePr>
        <p:xfrm>
          <a:off x="581025" y="2181225"/>
          <a:ext cx="1102995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072741886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841447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Prós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8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 a estrutura hierárquica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Pode ter impacto na eficiência em estruturas muito grandes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Oferece flexibilidade na manipulação de objetos e operações recursivas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Pode exigir maior esforço de design e implementação inicial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7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Promove reuso do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Requer uma interface comum bem definida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93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9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9B667-F3C0-5219-5059-EB30E447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7A52A-3BBA-8A32-9387-C09CCDBE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Composite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Disponível em: &lt;https://refactoring.guru/pt-br/design-patterns/composite&gt;.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SOFTPLAN. </a:t>
            </a: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COMPOSITE | O que é? Quando usar esse Padrão de Projeto?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Disponível em: &lt;https://www.softplan.com.br/tech-writers/tech-writers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composite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/#:~:text=O%20Composite%20%C3%A9%20um%20padr%C3%A3o&gt;. Acesso em: 3 ago. 2023.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‌ROBERTO, J. </a:t>
            </a: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Patterns</a:t>
            </a: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— Parte 10 — Composite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Disponível em: &lt;https://medium.com/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xp-inc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/desing-patterns-parte-10-composite-f7600cb3aad7&gt;.‌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9170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{1619D502-7FA1-4602-8106-1946EE89CE9F}tf56390039_win32</Template>
  <TotalTime>364</TotalTime>
  <Words>530</Words>
  <Application>Microsoft Office PowerPoint</Application>
  <PresentationFormat>Widescreen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Dividendo</vt:lpstr>
      <vt:lpstr>Composite</vt:lpstr>
      <vt:lpstr>O que é o Composite?</vt:lpstr>
      <vt:lpstr>Estrutura do padrão de projeto Composite</vt:lpstr>
      <vt:lpstr>EXEMPLO DE implementação do Composite</vt:lpstr>
      <vt:lpstr>Diagrama de classes do exemplo</vt:lpstr>
      <vt:lpstr> Quais os prós e contras de usar o Composite?</vt:lpstr>
      <vt:lpstr>Obrigado!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RICARDO DA SILVA AMORIM FILHO</dc:creator>
  <cp:lastModifiedBy>RICARDO DA SILVA AMORIM FILHO</cp:lastModifiedBy>
  <cp:revision>5</cp:revision>
  <dcterms:created xsi:type="dcterms:W3CDTF">2023-08-01T20:46:32Z</dcterms:created>
  <dcterms:modified xsi:type="dcterms:W3CDTF">2023-08-03T18:28:24Z</dcterms:modified>
</cp:coreProperties>
</file>